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ags/tag1.xml" ContentType="application/vnd.openxmlformats-officedocument.presentationml.tags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13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notesSlides/notesSlide2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6" r:id="rId2"/>
  </p:sldMasterIdLst>
  <p:notesMasterIdLst>
    <p:notesMasterId r:id="rId25"/>
  </p:notesMasterIdLst>
  <p:handoutMasterIdLst>
    <p:handoutMasterId r:id="rId26"/>
  </p:handoutMasterIdLst>
  <p:sldIdLst>
    <p:sldId id="2007580870" r:id="rId3"/>
    <p:sldId id="258" r:id="rId4"/>
    <p:sldId id="2007580871" r:id="rId5"/>
    <p:sldId id="2007580847" r:id="rId6"/>
    <p:sldId id="2007580873" r:id="rId7"/>
    <p:sldId id="2007580874" r:id="rId8"/>
    <p:sldId id="2007580850" r:id="rId9"/>
    <p:sldId id="2007580851" r:id="rId10"/>
    <p:sldId id="2007580852" r:id="rId11"/>
    <p:sldId id="2007580872" r:id="rId12"/>
    <p:sldId id="2007580853" r:id="rId13"/>
    <p:sldId id="2007580854" r:id="rId14"/>
    <p:sldId id="2007580856" r:id="rId15"/>
    <p:sldId id="2007580857" r:id="rId16"/>
    <p:sldId id="2007580848" r:id="rId17"/>
    <p:sldId id="2007580858" r:id="rId18"/>
    <p:sldId id="2007580859" r:id="rId19"/>
    <p:sldId id="2007580860" r:id="rId20"/>
    <p:sldId id="2007580861" r:id="rId21"/>
    <p:sldId id="2007580866" r:id="rId22"/>
    <p:sldId id="1127" r:id="rId23"/>
    <p:sldId id="200757849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B250"/>
    <a:srgbClr val="63BE9F"/>
    <a:srgbClr val="27A8AF"/>
    <a:srgbClr val="BF3A67"/>
    <a:srgbClr val="40A09E"/>
    <a:srgbClr val="72A09E"/>
    <a:srgbClr val="54A09E"/>
    <a:srgbClr val="36A09E"/>
    <a:srgbClr val="A74566"/>
    <a:srgbClr val="546D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26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6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E4-4B09-B750-13FB48389C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0E4-4B09-B750-13FB48389C8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52756008"/>
        <c:axId val="352756400"/>
      </c:barChart>
      <c:catAx>
        <c:axId val="352756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2756400"/>
        <c:crosses val="autoZero"/>
        <c:auto val="1"/>
        <c:lblAlgn val="ctr"/>
        <c:lblOffset val="100"/>
        <c:noMultiLvlLbl val="0"/>
      </c:catAx>
      <c:valAx>
        <c:axId val="35275640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52756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2400" b="0" i="0" u="none" strike="noStrike" kern="1200" cap="all" spc="50" baseline="0">
              <a:solidFill>
                <a:schemeClr val="accent1"/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gradFill flip="none" rotWithShape="1">
              <a:gsLst>
                <a:gs pos="0">
                  <a:schemeClr val="accent1"/>
                </a:gs>
                <a:gs pos="75000">
                  <a:schemeClr val="accent1">
                    <a:lumMod val="60000"/>
                    <a:lumOff val="40000"/>
                  </a:schemeClr>
                </a:gs>
                <a:gs pos="51000">
                  <a:schemeClr val="accent1">
                    <a:alpha val="75000"/>
                  </a:schemeClr>
                </a:gs>
                <a:gs pos="100000">
                  <a:schemeClr val="accent1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2EB2-4EB3-A093-022F8304457F}"/>
            </c:ext>
          </c:extLst>
        </c:ser>
        <c:ser>
          <c:idx val="1"/>
          <c:order val="1"/>
          <c:spPr>
            <a:gradFill flip="none" rotWithShape="1">
              <a:gsLst>
                <a:gs pos="0">
                  <a:schemeClr val="accent2"/>
                </a:gs>
                <a:gs pos="75000">
                  <a:schemeClr val="accent2">
                    <a:lumMod val="60000"/>
                    <a:lumOff val="40000"/>
                  </a:schemeClr>
                </a:gs>
                <a:gs pos="51000">
                  <a:schemeClr val="accent2">
                    <a:alpha val="75000"/>
                  </a:schemeClr>
                </a:gs>
                <a:gs pos="100000">
                  <a:schemeClr val="accent2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2EB2-4EB3-A093-022F8304457F}"/>
            </c:ext>
          </c:extLst>
        </c:ser>
        <c:ser>
          <c:idx val="2"/>
          <c:order val="2"/>
          <c:spPr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2EB2-4EB3-A093-022F830445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55"/>
        <c:overlap val="-70"/>
        <c:axId val="429441856"/>
        <c:axId val="429444144"/>
      </c:barChart>
      <c:catAx>
        <c:axId val="429441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9444144"/>
        <c:crosses val="autoZero"/>
        <c:auto val="1"/>
        <c:lblAlgn val="ctr"/>
        <c:lblOffset val="100"/>
        <c:tickMarkSkip val="1"/>
        <c:noMultiLvlLbl val="0"/>
      </c:catAx>
      <c:valAx>
        <c:axId val="429444144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tx1">
                      <a:lumMod val="5000"/>
                      <a:lumOff val="95000"/>
                    </a:schemeClr>
                  </a:gs>
                  <a:gs pos="0">
                    <a:schemeClr val="tx1">
                      <a:lumMod val="25000"/>
                      <a:lumOff val="7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9441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246-40A7-84E4-6234494FE0AD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246-40A7-84E4-6234494FE0AD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8246-40A7-84E4-6234494FE0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  <a:effectLst/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DAF-4F66-B98A-FD1EFB5225C4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DAF-4F66-B98A-FD1EFB5225C4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88</c:v>
                </c:pt>
                <c:pt idx="1">
                  <c:v>12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0DAF-4F66-B98A-FD1EFB5225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  <a:effectLst/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BD5-4592-8562-69F467F74A0C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BD5-4592-8562-69F467F74A0C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36</c:v>
                </c:pt>
                <c:pt idx="1">
                  <c:v>64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FBD5-4592-8562-69F467F74A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样例1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  <c:pt idx="5">
                  <c:v>14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0</c:v>
                </c:pt>
                <c:pt idx="1">
                  <c:v>2.5000000000000001E-2</c:v>
                </c:pt>
                <c:pt idx="2">
                  <c:v>0.04</c:v>
                </c:pt>
                <c:pt idx="3">
                  <c:v>0.05</c:v>
                </c:pt>
                <c:pt idx="4">
                  <c:v>0.06</c:v>
                </c:pt>
                <c:pt idx="5">
                  <c:v>7.0000000000000007E-2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0AC-42C5-A589-57E66ED2A25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样例2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  <c:pt idx="5">
                  <c:v>14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0</c:v>
                </c:pt>
                <c:pt idx="1">
                  <c:v>0.05</c:v>
                </c:pt>
                <c:pt idx="2">
                  <c:v>0.06</c:v>
                </c:pt>
                <c:pt idx="3">
                  <c:v>6.5000000000000002E-2</c:v>
                </c:pt>
                <c:pt idx="4">
                  <c:v>7.0000000000000007E-2</c:v>
                </c:pt>
                <c:pt idx="5">
                  <c:v>7.3999999999999996E-2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0AC-42C5-A589-57E66ED2A25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样例3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  <c:pt idx="5">
                  <c:v>14</c:v>
                </c:pt>
              </c:numCache>
            </c:numRef>
          </c:cat>
          <c:val>
            <c:numRef>
              <c:f>Sheet1!$D$2:$D$7</c:f>
              <c:numCache>
                <c:formatCode>General</c:formatCode>
                <c:ptCount val="6"/>
                <c:pt idx="0">
                  <c:v>0</c:v>
                </c:pt>
                <c:pt idx="1">
                  <c:v>7.0000000000000007E-2</c:v>
                </c:pt>
                <c:pt idx="2">
                  <c:v>0.11</c:v>
                </c:pt>
                <c:pt idx="3">
                  <c:v>0.15</c:v>
                </c:pt>
                <c:pt idx="4">
                  <c:v>0.17</c:v>
                </c:pt>
                <c:pt idx="5">
                  <c:v>0.18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0AC-42C5-A589-57E66ED2A25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样例4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  <c:pt idx="5">
                  <c:v>14</c:v>
                </c:pt>
              </c:numCache>
            </c:numRef>
          </c:cat>
          <c:val>
            <c:numRef>
              <c:f>Sheet1!$E$2:$E$7</c:f>
              <c:numCache>
                <c:formatCode>General</c:formatCode>
                <c:ptCount val="6"/>
                <c:pt idx="0">
                  <c:v>0</c:v>
                </c:pt>
                <c:pt idx="1">
                  <c:v>0.09</c:v>
                </c:pt>
                <c:pt idx="2">
                  <c:v>0.14000000000000001</c:v>
                </c:pt>
                <c:pt idx="3">
                  <c:v>0.16</c:v>
                </c:pt>
                <c:pt idx="4">
                  <c:v>0.18</c:v>
                </c:pt>
                <c:pt idx="5">
                  <c:v>0.21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0AC-42C5-A589-57E66ED2A2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93951936"/>
        <c:axId val="1656575952"/>
      </c:lineChart>
      <c:catAx>
        <c:axId val="1293951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56575952"/>
        <c:crosses val="autoZero"/>
        <c:auto val="1"/>
        <c:lblAlgn val="ctr"/>
        <c:lblOffset val="100"/>
        <c:noMultiLvlLbl val="0"/>
      </c:catAx>
      <c:valAx>
        <c:axId val="1656575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93951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40A09E"/>
            </a:solidFill>
            <a:ln>
              <a:solidFill>
                <a:srgbClr val="40A09E"/>
              </a:solidFill>
            </a:ln>
          </c:spPr>
          <c:dPt>
            <c:idx val="0"/>
            <c:bubble3D val="0"/>
            <c:spPr>
              <a:solidFill>
                <a:srgbClr val="63BE9F">
                  <a:lumMod val="60000"/>
                  <a:lumOff val="40000"/>
                </a:srgbClr>
              </a:solidFill>
              <a:ln w="19050">
                <a:solidFill>
                  <a:srgbClr val="63BE9F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B76-493B-9336-97909B5CB48A}"/>
              </c:ext>
            </c:extLst>
          </c:dPt>
          <c:dPt>
            <c:idx val="1"/>
            <c:bubble3D val="0"/>
            <c:spPr>
              <a:solidFill>
                <a:srgbClr val="63BE9F"/>
              </a:solidFill>
              <a:ln w="19050">
                <a:solidFill>
                  <a:srgbClr val="63BE9F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B76-493B-9336-97909B5CB48A}"/>
              </c:ext>
            </c:extLst>
          </c:dPt>
          <c:dPt>
            <c:idx val="2"/>
            <c:bubble3D val="0"/>
            <c:spPr>
              <a:solidFill>
                <a:srgbClr val="63BE9F">
                  <a:lumMod val="20000"/>
                  <a:lumOff val="80000"/>
                </a:srgbClr>
              </a:solidFill>
              <a:ln w="19050">
                <a:solidFill>
                  <a:srgbClr val="63BE9F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B76-493B-9336-97909B5CB48A}"/>
              </c:ext>
            </c:extLst>
          </c:dPt>
          <c:dPt>
            <c:idx val="3"/>
            <c:bubble3D val="0"/>
            <c:spPr>
              <a:solidFill>
                <a:srgbClr val="63BE9F">
                  <a:lumMod val="40000"/>
                  <a:lumOff val="60000"/>
                </a:srgbClr>
              </a:solidFill>
              <a:ln w="19050">
                <a:solidFill>
                  <a:srgbClr val="63BE9F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B76-493B-9336-97909B5CB48A}"/>
              </c:ext>
            </c:extLst>
          </c:dPt>
          <c:dLbls>
            <c:dLbl>
              <c:idx val="1"/>
              <c:layout>
                <c:manualLayout>
                  <c:x val="0.25746818111297698"/>
                  <c:y val="-0.1096843985482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B76-493B-9336-97909B5CB4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5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76-493B-9336-97909B5CB4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3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FEDF97CB-49C9-B235-8C85-30A1C48253C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B021EA4-E596-AAFC-24DD-F5A543D55B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156ABB-9165-48F4-9990-E5A27E3A6672}" type="datetimeFigureOut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3E30107-AB7B-EB81-1724-78A5A839D53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E35970E-7681-AFFD-992C-74FB5BFB1BB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12B528-9813-4273-9FD7-F2372C9D8F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53749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39F48C-E19E-4CEC-AAE7-C20C27D1C74B}" type="datetimeFigureOut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D946DD-19EC-41A4-9C37-7B2C169B09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07930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8EA4D6-130F-48F5-97DA-B25FDFF56A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6170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8EA4D6-130F-48F5-97DA-B25FDFF56A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1926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659B36D-D1C6-DA04-AA32-DADFDFC0FA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41866"/>
              <a:gd name="connsiteX1" fmla="*/ 12192000 w 12192000"/>
              <a:gd name="connsiteY1" fmla="*/ 0 h 6841866"/>
              <a:gd name="connsiteX2" fmla="*/ 12192000 w 12192000"/>
              <a:gd name="connsiteY2" fmla="*/ 6841866 h 6841866"/>
              <a:gd name="connsiteX3" fmla="*/ 0 w 12192000"/>
              <a:gd name="connsiteY3" fmla="*/ 6841866 h 6841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41866">
                <a:moveTo>
                  <a:pt x="0" y="0"/>
                </a:moveTo>
                <a:lnTo>
                  <a:pt x="12192000" y="0"/>
                </a:lnTo>
                <a:lnTo>
                  <a:pt x="12192000" y="6841866"/>
                </a:lnTo>
                <a:lnTo>
                  <a:pt x="0" y="6841866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5F1DFCD2-1BD8-4C83-0E55-E08E3D97E64F}"/>
              </a:ext>
            </a:extLst>
          </p:cNvPr>
          <p:cNvGrpSpPr/>
          <p:nvPr userDrawn="1"/>
        </p:nvGrpSpPr>
        <p:grpSpPr>
          <a:xfrm>
            <a:off x="-7620" y="1876987"/>
            <a:ext cx="12594589" cy="4153626"/>
            <a:chOff x="-391159" y="1082961"/>
            <a:chExt cx="12594589" cy="4955889"/>
          </a:xfrm>
          <a:solidFill>
            <a:schemeClr val="bg1">
              <a:lumMod val="85000"/>
            </a:schemeClr>
          </a:solidFill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00DEEC7-A7C3-E80A-9DC6-1A1CB9D3F5E8}"/>
                </a:ext>
              </a:extLst>
            </p:cNvPr>
            <p:cNvSpPr/>
            <p:nvPr/>
          </p:nvSpPr>
          <p:spPr>
            <a:xfrm>
              <a:off x="9126855" y="1082961"/>
              <a:ext cx="3076575" cy="2515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F0E03F81-592F-9473-112E-35A1A6C15BB5}"/>
                </a:ext>
              </a:extLst>
            </p:cNvPr>
            <p:cNvSpPr/>
            <p:nvPr/>
          </p:nvSpPr>
          <p:spPr>
            <a:xfrm>
              <a:off x="5211445" y="1083710"/>
              <a:ext cx="4211955" cy="4944525"/>
            </a:xfrm>
            <a:prstGeom prst="parallelogram">
              <a:avLst>
                <a:gd name="adj" fmla="val 94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664B946D-9310-53C0-49C5-D1B9475B27F8}"/>
                </a:ext>
              </a:extLst>
            </p:cNvPr>
            <p:cNvSpPr/>
            <p:nvPr/>
          </p:nvSpPr>
          <p:spPr>
            <a:xfrm>
              <a:off x="-391159" y="5787333"/>
              <a:ext cx="5915659" cy="2515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D2232BE9-B8BE-7DA7-B680-9C7107846B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81930" y="1637721"/>
            <a:ext cx="6110070" cy="4777143"/>
          </a:xfrm>
          <a:custGeom>
            <a:avLst/>
            <a:gdLst>
              <a:gd name="connsiteX0" fmla="*/ 4421411 w 6110070"/>
              <a:gd name="connsiteY0" fmla="*/ 0 h 4777143"/>
              <a:gd name="connsiteX1" fmla="*/ 6110070 w 6110070"/>
              <a:gd name="connsiteY1" fmla="*/ 0 h 4777143"/>
              <a:gd name="connsiteX2" fmla="*/ 6110070 w 6110070"/>
              <a:gd name="connsiteY2" fmla="*/ 4777143 h 4777143"/>
              <a:gd name="connsiteX3" fmla="*/ 0 w 6110070"/>
              <a:gd name="connsiteY3" fmla="*/ 4777143 h 477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070" h="4777143">
                <a:moveTo>
                  <a:pt x="4421411" y="0"/>
                </a:moveTo>
                <a:lnTo>
                  <a:pt x="6110070" y="0"/>
                </a:lnTo>
                <a:lnTo>
                  <a:pt x="6110070" y="4777143"/>
                </a:lnTo>
                <a:lnTo>
                  <a:pt x="0" y="4777143"/>
                </a:lnTo>
                <a:close/>
              </a:path>
            </a:pathLst>
          </a:cu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EE83B19F-43EA-086C-1001-67014283EC8C}"/>
              </a:ext>
            </a:extLst>
          </p:cNvPr>
          <p:cNvGrpSpPr/>
          <p:nvPr userDrawn="1"/>
        </p:nvGrpSpPr>
        <p:grpSpPr>
          <a:xfrm>
            <a:off x="-9017" y="1441545"/>
            <a:ext cx="12425045" cy="4973320"/>
            <a:chOff x="-209550" y="670820"/>
            <a:chExt cx="12425045" cy="4973320"/>
          </a:xfrm>
          <a:gradFill flip="none" rotWithShape="1">
            <a:gsLst>
              <a:gs pos="25000">
                <a:schemeClr val="accent3"/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8100000" scaled="1"/>
            <a:tileRect/>
          </a:gradFill>
        </p:grpSpPr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id="{70D4FD40-F5CF-AD13-3643-41F5ED20C84B}"/>
                </a:ext>
              </a:extLst>
            </p:cNvPr>
            <p:cNvSpPr/>
            <p:nvPr/>
          </p:nvSpPr>
          <p:spPr>
            <a:xfrm>
              <a:off x="5600700" y="670820"/>
              <a:ext cx="5034915" cy="4973320"/>
            </a:xfrm>
            <a:prstGeom prst="parallelogram">
              <a:avLst>
                <a:gd name="adj" fmla="val 937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B4D962A-F96B-E0F9-C687-63E87D46CE06}"/>
                </a:ext>
              </a:extLst>
            </p:cNvPr>
            <p:cNvSpPr/>
            <p:nvPr/>
          </p:nvSpPr>
          <p:spPr>
            <a:xfrm>
              <a:off x="10264140" y="670820"/>
              <a:ext cx="1951355" cy="2529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A998F92-310E-F9AA-2326-E67AA98FEE5A}"/>
                </a:ext>
              </a:extLst>
            </p:cNvPr>
            <p:cNvSpPr/>
            <p:nvPr/>
          </p:nvSpPr>
          <p:spPr>
            <a:xfrm>
              <a:off x="-209550" y="5391159"/>
              <a:ext cx="6158865" cy="2529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0205F8FE-B197-EB79-65C8-D607DBFFA8BD}"/>
              </a:ext>
            </a:extLst>
          </p:cNvPr>
          <p:cNvSpPr txBox="1"/>
          <p:nvPr userDrawn="1"/>
        </p:nvSpPr>
        <p:spPr>
          <a:xfrm>
            <a:off x="500381" y="1085537"/>
            <a:ext cx="6475652" cy="76944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</a:t>
            </a:r>
          </a:p>
        </p:txBody>
      </p:sp>
      <p:sp>
        <p:nvSpPr>
          <p:cNvPr id="20" name="圆角矩形 6">
            <a:extLst>
              <a:ext uri="{FF2B5EF4-FFF2-40B4-BE49-F238E27FC236}">
                <a16:creationId xmlns:a16="http://schemas.microsoft.com/office/drawing/2014/main" id="{A00D9565-B8AC-FCD9-D7A3-28A92CBDCF96}"/>
              </a:ext>
            </a:extLst>
          </p:cNvPr>
          <p:cNvSpPr/>
          <p:nvPr userDrawn="1"/>
        </p:nvSpPr>
        <p:spPr>
          <a:xfrm>
            <a:off x="485789" y="4895315"/>
            <a:ext cx="4478020" cy="43964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C54E45F0-5C52-33D4-185A-0C6EB0DE4B91}"/>
              </a:ext>
            </a:extLst>
          </p:cNvPr>
          <p:cNvSpPr/>
          <p:nvPr userDrawn="1"/>
        </p:nvSpPr>
        <p:spPr>
          <a:xfrm rot="18808623">
            <a:off x="7389678" y="2495377"/>
            <a:ext cx="1259126" cy="1259126"/>
          </a:xfrm>
          <a:prstGeom prst="ellipse">
            <a:avLst/>
          </a:prstGeom>
          <a:gradFill>
            <a:gsLst>
              <a:gs pos="25000">
                <a:schemeClr val="accent3"/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D1B5BBA-EB27-3DDD-3A1C-6C4470D815A8}"/>
              </a:ext>
            </a:extLst>
          </p:cNvPr>
          <p:cNvSpPr/>
          <p:nvPr userDrawn="1"/>
        </p:nvSpPr>
        <p:spPr>
          <a:xfrm rot="5035170">
            <a:off x="11483307" y="114638"/>
            <a:ext cx="458537" cy="458537"/>
          </a:xfrm>
          <a:prstGeom prst="ellipse">
            <a:avLst/>
          </a:prstGeom>
          <a:gradFill>
            <a:gsLst>
              <a:gs pos="25000">
                <a:schemeClr val="accent3"/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5D091FDA-D800-1132-7DFE-F67BF360D31B}"/>
              </a:ext>
            </a:extLst>
          </p:cNvPr>
          <p:cNvSpPr/>
          <p:nvPr userDrawn="1"/>
        </p:nvSpPr>
        <p:spPr>
          <a:xfrm rot="18072274">
            <a:off x="512900" y="203572"/>
            <a:ext cx="623078" cy="623078"/>
          </a:xfrm>
          <a:prstGeom prst="ellipse">
            <a:avLst/>
          </a:prstGeom>
          <a:gradFill>
            <a:gsLst>
              <a:gs pos="25000">
                <a:schemeClr val="accent4"/>
              </a:gs>
              <a:gs pos="100000">
                <a:schemeClr val="accent4">
                  <a:lumMod val="20000"/>
                  <a:lumOff val="80000"/>
                  <a:alpha val="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BBE86634-EB19-9D0F-586A-1F28996095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70973" y="1147092"/>
            <a:ext cx="1309974" cy="646331"/>
          </a:xfrm>
        </p:spPr>
        <p:txBody>
          <a:bodyPr wrap="square" anchor="b" anchorCtr="0">
            <a:spAutoFit/>
          </a:bodyPr>
          <a:lstStyle>
            <a:lvl1pPr marL="0" indent="0">
              <a:lnSpc>
                <a:spcPct val="100000"/>
              </a:lnSpc>
              <a:buNone/>
              <a:defRPr sz="3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27" name="文本占位符 26">
            <a:extLst>
              <a:ext uri="{FF2B5EF4-FFF2-40B4-BE49-F238E27FC236}">
                <a16:creationId xmlns:a16="http://schemas.microsoft.com/office/drawing/2014/main" id="{CDA6661B-B32B-D8CF-5DEC-BFB901A26A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6632" y="2054870"/>
            <a:ext cx="6629400" cy="923330"/>
          </a:xfrm>
          <a:effectLst>
            <a:outerShdw blurRad="101600" dist="50800" dir="5400000" algn="ctr" rotWithShape="0">
              <a:schemeClr val="accent1">
                <a:alpha val="20000"/>
              </a:schemeClr>
            </a:outerShdw>
          </a:effectLst>
        </p:spPr>
        <p:txBody>
          <a:bodyPr anchor="ctr" anchorCtr="0">
            <a:spAutoFit/>
          </a:bodyPr>
          <a:lstStyle>
            <a:lvl1pPr marL="0" indent="0">
              <a:lnSpc>
                <a:spcPct val="100000"/>
              </a:lnSpc>
              <a:buNone/>
              <a:defRPr sz="540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青色学术风开题报告</a:t>
            </a:r>
          </a:p>
        </p:txBody>
      </p:sp>
      <p:sp>
        <p:nvSpPr>
          <p:cNvPr id="29" name="文本占位符 28">
            <a:extLst>
              <a:ext uri="{FF2B5EF4-FFF2-40B4-BE49-F238E27FC236}">
                <a16:creationId xmlns:a16="http://schemas.microsoft.com/office/drawing/2014/main" id="{EBCF5CD2-9615-18F8-36C7-6EFC4E6324B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5703" y="4958171"/>
            <a:ext cx="1415772" cy="313932"/>
          </a:xfrm>
        </p:spPr>
        <p:txBody>
          <a:bodyPr wrap="none" anchor="ctr" anchorCtr="0"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汇报人：娇娇</a:t>
            </a:r>
          </a:p>
        </p:txBody>
      </p:sp>
      <p:sp>
        <p:nvSpPr>
          <p:cNvPr id="30" name="文本占位符 28">
            <a:extLst>
              <a:ext uri="{FF2B5EF4-FFF2-40B4-BE49-F238E27FC236}">
                <a16:creationId xmlns:a16="http://schemas.microsoft.com/office/drawing/2014/main" id="{9295183B-DA15-B661-CFC7-D1E104729F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05286" y="4958171"/>
            <a:ext cx="1665841" cy="313932"/>
          </a:xfrm>
        </p:spPr>
        <p:txBody>
          <a:bodyPr wrap="none" anchor="ctr" anchorCtr="0"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时间：</a:t>
            </a:r>
            <a:r>
              <a:rPr lang="en-US" altLang="zh-CN" dirty="0"/>
              <a:t>06</a:t>
            </a:r>
            <a:r>
              <a:rPr lang="zh-CN" altLang="en-US" dirty="0"/>
              <a:t>月</a:t>
            </a:r>
            <a:r>
              <a:rPr lang="en-US" altLang="zh-CN" dirty="0"/>
              <a:t>06</a:t>
            </a:r>
            <a:r>
              <a:rPr lang="zh-CN" altLang="en-US" dirty="0"/>
              <a:t>日</a:t>
            </a:r>
          </a:p>
        </p:txBody>
      </p:sp>
      <p:sp>
        <p:nvSpPr>
          <p:cNvPr id="33" name="文本占位符 32">
            <a:extLst>
              <a:ext uri="{FF2B5EF4-FFF2-40B4-BE49-F238E27FC236}">
                <a16:creationId xmlns:a16="http://schemas.microsoft.com/office/drawing/2014/main" id="{B0B79CCE-986A-7BCC-82D8-4E21FE08DA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6565" y="3323924"/>
            <a:ext cx="4572214" cy="313932"/>
          </a:xfrm>
        </p:spPr>
        <p:txBody>
          <a:bodyPr wrap="none" anchor="ctr" anchorCtr="0">
            <a:spAutoFit/>
          </a:bodyPr>
          <a:lstStyle>
            <a:lvl1pPr marL="0" indent="0" algn="l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CYAN ACADEMIC STYLE OPENING REPORT</a:t>
            </a:r>
            <a:r>
              <a:rPr lang="en-US" altLang="zh-CN" dirty="0"/>
              <a:t>  </a:t>
            </a:r>
            <a:endParaRPr lang="zh-CN" altLang="en-US" dirty="0"/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00F0EB19-E929-D229-FFB8-365C1C0B25C6}"/>
              </a:ext>
            </a:extLst>
          </p:cNvPr>
          <p:cNvCxnSpPr>
            <a:cxnSpLocks/>
          </p:cNvCxnSpPr>
          <p:nvPr userDrawn="1"/>
        </p:nvCxnSpPr>
        <p:spPr>
          <a:xfrm>
            <a:off x="500380" y="3124940"/>
            <a:ext cx="6044799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11029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656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E810C81-94E7-AF3F-EBAE-8BC94C7A4F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41866"/>
              <a:gd name="connsiteX1" fmla="*/ 12192000 w 12192000"/>
              <a:gd name="connsiteY1" fmla="*/ 0 h 6841866"/>
              <a:gd name="connsiteX2" fmla="*/ 12192000 w 12192000"/>
              <a:gd name="connsiteY2" fmla="*/ 6841866 h 6841866"/>
              <a:gd name="connsiteX3" fmla="*/ 0 w 12192000"/>
              <a:gd name="connsiteY3" fmla="*/ 6841866 h 6841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41866">
                <a:moveTo>
                  <a:pt x="0" y="0"/>
                </a:moveTo>
                <a:lnTo>
                  <a:pt x="12192000" y="0"/>
                </a:lnTo>
                <a:lnTo>
                  <a:pt x="12192000" y="6841866"/>
                </a:lnTo>
                <a:lnTo>
                  <a:pt x="0" y="6841866"/>
                </a:lnTo>
                <a:close/>
              </a:path>
            </a:pathLst>
          </a:cu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531BD7E0-6AF7-1D67-7A1C-42AD37DE2342}"/>
              </a:ext>
            </a:extLst>
          </p:cNvPr>
          <p:cNvSpPr/>
          <p:nvPr userDrawn="1"/>
        </p:nvSpPr>
        <p:spPr>
          <a:xfrm rot="18808623">
            <a:off x="11539677" y="333604"/>
            <a:ext cx="655915" cy="655915"/>
          </a:xfrm>
          <a:prstGeom prst="ellipse">
            <a:avLst/>
          </a:prstGeom>
          <a:gradFill>
            <a:gsLst>
              <a:gs pos="25000">
                <a:schemeClr val="accent3"/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B5E464C-781F-92D2-B663-2191BEFE7D07}"/>
              </a:ext>
            </a:extLst>
          </p:cNvPr>
          <p:cNvSpPr/>
          <p:nvPr userDrawn="1"/>
        </p:nvSpPr>
        <p:spPr>
          <a:xfrm rot="5035170">
            <a:off x="502421" y="5935143"/>
            <a:ext cx="458537" cy="458537"/>
          </a:xfrm>
          <a:prstGeom prst="ellipse">
            <a:avLst/>
          </a:prstGeom>
          <a:gradFill>
            <a:gsLst>
              <a:gs pos="25000">
                <a:schemeClr val="accent3"/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1DFAA631-9419-98CA-9022-F211992ACFB6}"/>
              </a:ext>
            </a:extLst>
          </p:cNvPr>
          <p:cNvSpPr/>
          <p:nvPr userDrawn="1"/>
        </p:nvSpPr>
        <p:spPr>
          <a:xfrm rot="18072274">
            <a:off x="1670348" y="1908674"/>
            <a:ext cx="584569" cy="584569"/>
          </a:xfrm>
          <a:prstGeom prst="ellipse">
            <a:avLst/>
          </a:prstGeom>
          <a:gradFill>
            <a:gsLst>
              <a:gs pos="25000">
                <a:schemeClr val="accent4"/>
              </a:gs>
              <a:gs pos="100000">
                <a:schemeClr val="accent4">
                  <a:lumMod val="20000"/>
                  <a:lumOff val="80000"/>
                  <a:alpha val="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9C770443-1AA1-68A9-2121-8453605F90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4670" y="2994025"/>
            <a:ext cx="4641215" cy="1006429"/>
          </a:xfrm>
        </p:spPr>
        <p:txBody>
          <a:bodyPr wrap="none" anchor="ctr" anchorCtr="0">
            <a:spAutoFit/>
          </a:bodyPr>
          <a:lstStyle>
            <a:lvl1pPr marL="0" indent="0">
              <a:buNone/>
              <a:defRPr sz="6600">
                <a:ln>
                  <a:solidFill>
                    <a:schemeClr val="bg1">
                      <a:lumMod val="75000"/>
                    </a:schemeClr>
                  </a:solidFill>
                </a:ln>
                <a:noFill/>
              </a:defRPr>
            </a:lvl1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CD755F88-291D-5F6C-D992-CC22C97725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72780" y="1986259"/>
            <a:ext cx="1384995" cy="830997"/>
          </a:xfrm>
          <a:effectLst>
            <a:outerShdw blurRad="101600" dist="50800" dir="5400000" algn="ctr" rotWithShape="0">
              <a:schemeClr val="accent1">
                <a:alpha val="20000"/>
              </a:schemeClr>
            </a:outerShdw>
          </a:effectLst>
        </p:spPr>
        <p:txBody>
          <a:bodyPr wrap="none" lIns="0" tIns="0" rIns="0" bIns="0" anchor="ctr" anchorCtr="1">
            <a:spAutoFit/>
          </a:bodyPr>
          <a:lstStyle>
            <a:lvl1pPr marL="0" indent="0">
              <a:lnSpc>
                <a:spcPct val="100000"/>
              </a:lnSpc>
              <a:buFontTx/>
              <a:buNone/>
              <a:defRPr sz="5400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lnSpc>
                <a:spcPct val="100000"/>
              </a:lnSpc>
              <a:buFontTx/>
              <a:buNone/>
              <a:defRPr/>
            </a:lvl2pPr>
            <a:lvl3pPr marL="914400" indent="0">
              <a:lnSpc>
                <a:spcPct val="100000"/>
              </a:lnSpc>
              <a:buFontTx/>
              <a:buNone/>
              <a:defRPr/>
            </a:lvl3pPr>
            <a:lvl4pPr marL="1371600" indent="0">
              <a:lnSpc>
                <a:spcPct val="100000"/>
              </a:lnSpc>
              <a:buFontTx/>
              <a:buNone/>
              <a:defRPr/>
            </a:lvl4pPr>
            <a:lvl5pPr marL="1828800" indent="0">
              <a:lnSpc>
                <a:spcPct val="100000"/>
              </a:lnSpc>
              <a:buFontTx/>
              <a:buNone/>
              <a:defRPr/>
            </a:lvl5pPr>
          </a:lstStyle>
          <a:p>
            <a:pPr lvl="0"/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7923767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0E60DB6-8916-81F1-11CD-E16E9B6D09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41866"/>
              <a:gd name="connsiteX1" fmla="*/ 12192000 w 12192000"/>
              <a:gd name="connsiteY1" fmla="*/ 0 h 6841866"/>
              <a:gd name="connsiteX2" fmla="*/ 12192000 w 12192000"/>
              <a:gd name="connsiteY2" fmla="*/ 6841866 h 6841866"/>
              <a:gd name="connsiteX3" fmla="*/ 0 w 12192000"/>
              <a:gd name="connsiteY3" fmla="*/ 6841866 h 6841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41866">
                <a:moveTo>
                  <a:pt x="0" y="0"/>
                </a:moveTo>
                <a:lnTo>
                  <a:pt x="12192000" y="0"/>
                </a:lnTo>
                <a:lnTo>
                  <a:pt x="12192000" y="6841866"/>
                </a:lnTo>
                <a:lnTo>
                  <a:pt x="0" y="6841866"/>
                </a:lnTo>
                <a:close/>
              </a:path>
            </a:pathLst>
          </a:cu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300C727D-E2E5-CA61-23DC-AC3FF497187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73703" y="0"/>
            <a:ext cx="7818297" cy="6858000"/>
          </a:xfrm>
          <a:custGeom>
            <a:avLst/>
            <a:gdLst>
              <a:gd name="connsiteX0" fmla="*/ 0 w 7818297"/>
              <a:gd name="connsiteY0" fmla="*/ 0 h 6843798"/>
              <a:gd name="connsiteX1" fmla="*/ 7818297 w 7818297"/>
              <a:gd name="connsiteY1" fmla="*/ 0 h 6843798"/>
              <a:gd name="connsiteX2" fmla="*/ 7818297 w 7818297"/>
              <a:gd name="connsiteY2" fmla="*/ 6843798 h 6843798"/>
              <a:gd name="connsiteX3" fmla="*/ 6235268 w 7818297"/>
              <a:gd name="connsiteY3" fmla="*/ 6843798 h 6843798"/>
              <a:gd name="connsiteX4" fmla="*/ 0 w 7818297"/>
              <a:gd name="connsiteY4" fmla="*/ 276217 h 684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8297" h="6843798">
                <a:moveTo>
                  <a:pt x="0" y="0"/>
                </a:moveTo>
                <a:lnTo>
                  <a:pt x="7818297" y="0"/>
                </a:lnTo>
                <a:lnTo>
                  <a:pt x="7818297" y="6843798"/>
                </a:lnTo>
                <a:lnTo>
                  <a:pt x="6235268" y="6843798"/>
                </a:lnTo>
                <a:lnTo>
                  <a:pt x="0" y="276217"/>
                </a:lnTo>
                <a:close/>
              </a:path>
            </a:pathLst>
          </a:custGeom>
        </p:spPr>
      </p:pic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EFE62E65-60C1-E12D-17E8-B1C15723DA3E}"/>
              </a:ext>
            </a:extLst>
          </p:cNvPr>
          <p:cNvSpPr/>
          <p:nvPr/>
        </p:nvSpPr>
        <p:spPr>
          <a:xfrm flipV="1">
            <a:off x="3886200" y="-2"/>
            <a:ext cx="6957314" cy="6872201"/>
          </a:xfrm>
          <a:prstGeom prst="parallelogram">
            <a:avLst>
              <a:gd name="adj" fmla="val 93716"/>
            </a:avLst>
          </a:prstGeom>
          <a:gradFill flip="none" rotWithShape="1">
            <a:gsLst>
              <a:gs pos="25000">
                <a:schemeClr val="accent3"/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10C17075-E263-3FEC-436A-DAC7F8262CB3}"/>
              </a:ext>
            </a:extLst>
          </p:cNvPr>
          <p:cNvSpPr/>
          <p:nvPr userDrawn="1"/>
        </p:nvSpPr>
        <p:spPr>
          <a:xfrm rot="18072274">
            <a:off x="1517371" y="1041335"/>
            <a:ext cx="623078" cy="623078"/>
          </a:xfrm>
          <a:prstGeom prst="ellipse">
            <a:avLst/>
          </a:prstGeom>
          <a:gradFill>
            <a:gsLst>
              <a:gs pos="25000">
                <a:schemeClr val="accent4"/>
              </a:gs>
              <a:gs pos="100000">
                <a:schemeClr val="accent4">
                  <a:lumMod val="20000"/>
                  <a:lumOff val="80000"/>
                  <a:alpha val="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4D4699A6-A053-3864-AE25-98CA8CC2D40C}"/>
              </a:ext>
            </a:extLst>
          </p:cNvPr>
          <p:cNvSpPr/>
          <p:nvPr userDrawn="1"/>
        </p:nvSpPr>
        <p:spPr>
          <a:xfrm>
            <a:off x="2349298" y="1609825"/>
            <a:ext cx="1819175" cy="1819175"/>
          </a:xfrm>
          <a:prstGeom prst="ellipse">
            <a:avLst/>
          </a:prstGeom>
          <a:gradFill>
            <a:gsLst>
              <a:gs pos="88000">
                <a:schemeClr val="accent3"/>
              </a:gs>
              <a:gs pos="0">
                <a:schemeClr val="accent3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占位符 32">
            <a:extLst>
              <a:ext uri="{FF2B5EF4-FFF2-40B4-BE49-F238E27FC236}">
                <a16:creationId xmlns:a16="http://schemas.microsoft.com/office/drawing/2014/main" id="{15621341-D9AF-B884-5D39-A3371D2871DA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534328" y="1780748"/>
            <a:ext cx="1449115" cy="1477328"/>
          </a:xfrm>
        </p:spPr>
        <p:txBody>
          <a:bodyPr wrap="none" lIns="0" tIns="0" rIns="0" bIns="0" anchor="ctr" anchorCtr="1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9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1" name="文本占位符 40">
            <a:extLst>
              <a:ext uri="{FF2B5EF4-FFF2-40B4-BE49-F238E27FC236}">
                <a16:creationId xmlns:a16="http://schemas.microsoft.com/office/drawing/2014/main" id="{6DA7C229-6DB9-D7D8-F040-CDC8466AF28E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96563" y="3687382"/>
            <a:ext cx="5724644" cy="861005"/>
          </a:xfrm>
        </p:spPr>
        <p:txBody>
          <a:bodyPr wrap="none" anchor="ctr" anchorCtr="0">
            <a:spAutoFit/>
          </a:bodyPr>
          <a:lstStyle>
            <a:lvl1pPr marL="0" indent="0" fontAlgn="ctr">
              <a:buNone/>
              <a:defRPr sz="5400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单击添加文本内容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CFCA90B5-BF0C-8485-5A76-E83935D4287B}"/>
              </a:ext>
            </a:extLst>
          </p:cNvPr>
          <p:cNvCxnSpPr>
            <a:cxnSpLocks/>
          </p:cNvCxnSpPr>
          <p:nvPr userDrawn="1"/>
        </p:nvCxnSpPr>
        <p:spPr>
          <a:xfrm>
            <a:off x="479425" y="4764520"/>
            <a:ext cx="5616575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587B5341-699F-53AD-2E63-4AFF057CCE67}"/>
              </a:ext>
            </a:extLst>
          </p:cNvPr>
          <p:cNvSpPr/>
          <p:nvPr/>
        </p:nvSpPr>
        <p:spPr>
          <a:xfrm flipH="1">
            <a:off x="3111650" y="-26219"/>
            <a:ext cx="7011363" cy="6898413"/>
          </a:xfrm>
          <a:prstGeom prst="parallelogram">
            <a:avLst>
              <a:gd name="adj" fmla="val 9400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39467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9112413-C4B0-F7A2-3873-B4368B931F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41866"/>
              <a:gd name="connsiteX1" fmla="*/ 12192000 w 12192000"/>
              <a:gd name="connsiteY1" fmla="*/ 0 h 6841866"/>
              <a:gd name="connsiteX2" fmla="*/ 12192000 w 12192000"/>
              <a:gd name="connsiteY2" fmla="*/ 6841866 h 6841866"/>
              <a:gd name="connsiteX3" fmla="*/ 0 w 12192000"/>
              <a:gd name="connsiteY3" fmla="*/ 6841866 h 6841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41866">
                <a:moveTo>
                  <a:pt x="0" y="0"/>
                </a:moveTo>
                <a:lnTo>
                  <a:pt x="12192000" y="0"/>
                </a:lnTo>
                <a:lnTo>
                  <a:pt x="12192000" y="6841866"/>
                </a:lnTo>
                <a:lnTo>
                  <a:pt x="0" y="6841866"/>
                </a:lnTo>
                <a:close/>
              </a:path>
            </a:pathLst>
          </a:custGeom>
        </p:spPr>
      </p:pic>
      <p:sp>
        <p:nvSpPr>
          <p:cNvPr id="9" name="文本占位符 8">
            <a:extLst>
              <a:ext uri="{FF2B5EF4-FFF2-40B4-BE49-F238E27FC236}">
                <a16:creationId xmlns:a16="http://schemas.microsoft.com/office/drawing/2014/main" id="{1261BE7F-8E90-FD79-9E7D-CC70951DCC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0241" y="441325"/>
            <a:ext cx="6412442" cy="498598"/>
          </a:xfrm>
        </p:spPr>
        <p:txBody>
          <a:bodyPr wrap="square" tIns="0" bIns="0" anchor="ctr" anchorCtr="0">
            <a:spAutoFit/>
          </a:bodyPr>
          <a:lstStyle>
            <a:lvl1pPr marL="0" indent="0">
              <a:buNone/>
              <a:defRPr sz="3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单击输入标题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9897A40-34FF-623A-F7FB-BFE902E8FF35}"/>
              </a:ext>
            </a:extLst>
          </p:cNvPr>
          <p:cNvSpPr/>
          <p:nvPr userDrawn="1"/>
        </p:nvSpPr>
        <p:spPr>
          <a:xfrm rot="18808623">
            <a:off x="30274" y="-1511"/>
            <a:ext cx="498598" cy="498598"/>
          </a:xfrm>
          <a:prstGeom prst="ellipse">
            <a:avLst/>
          </a:prstGeom>
          <a:gradFill>
            <a:gsLst>
              <a:gs pos="25000">
                <a:schemeClr val="accent3"/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D8BAF4C-2B60-71EF-5758-AE34CF8B2964}"/>
              </a:ext>
            </a:extLst>
          </p:cNvPr>
          <p:cNvSpPr/>
          <p:nvPr userDrawn="1"/>
        </p:nvSpPr>
        <p:spPr>
          <a:xfrm rot="18072274">
            <a:off x="372625" y="87298"/>
            <a:ext cx="279976" cy="279976"/>
          </a:xfrm>
          <a:prstGeom prst="ellipse">
            <a:avLst/>
          </a:prstGeom>
          <a:gradFill>
            <a:gsLst>
              <a:gs pos="25000">
                <a:schemeClr val="accent4"/>
              </a:gs>
              <a:gs pos="100000">
                <a:schemeClr val="accent4">
                  <a:lumMod val="20000"/>
                  <a:lumOff val="80000"/>
                  <a:alpha val="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5BFEB9D-B99E-A546-7095-194A213EF8D4}"/>
              </a:ext>
            </a:extLst>
          </p:cNvPr>
          <p:cNvCxnSpPr>
            <a:cxnSpLocks/>
          </p:cNvCxnSpPr>
          <p:nvPr userDrawn="1"/>
        </p:nvCxnSpPr>
        <p:spPr>
          <a:xfrm>
            <a:off x="479425" y="1083042"/>
            <a:ext cx="1123315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1BB8DDBB-1855-B736-9A04-C3BBEE7A8DA3}"/>
              </a:ext>
            </a:extLst>
          </p:cNvPr>
          <p:cNvSpPr/>
          <p:nvPr userDrawn="1"/>
        </p:nvSpPr>
        <p:spPr>
          <a:xfrm>
            <a:off x="479425" y="1057563"/>
            <a:ext cx="2134015" cy="5095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72A09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灯片编号占位符 20">
            <a:extLst>
              <a:ext uri="{FF2B5EF4-FFF2-40B4-BE49-F238E27FC236}">
                <a16:creationId xmlns:a16="http://schemas.microsoft.com/office/drawing/2014/main" id="{BBA9A961-1325-68A8-D760-70E19D24AFD5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9062988" y="6323052"/>
            <a:ext cx="2743200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04781D6-0A49-4D6A-8F5F-9FBBDAB1E8B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42254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F176090-F178-252B-B3D9-6F222D2722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41866"/>
              <a:gd name="connsiteX1" fmla="*/ 12192000 w 12192000"/>
              <a:gd name="connsiteY1" fmla="*/ 0 h 6841866"/>
              <a:gd name="connsiteX2" fmla="*/ 12192000 w 12192000"/>
              <a:gd name="connsiteY2" fmla="*/ 6841866 h 6841866"/>
              <a:gd name="connsiteX3" fmla="*/ 0 w 12192000"/>
              <a:gd name="connsiteY3" fmla="*/ 6841866 h 6841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41866">
                <a:moveTo>
                  <a:pt x="0" y="0"/>
                </a:moveTo>
                <a:lnTo>
                  <a:pt x="12192000" y="0"/>
                </a:lnTo>
                <a:lnTo>
                  <a:pt x="12192000" y="6841866"/>
                </a:lnTo>
                <a:lnTo>
                  <a:pt x="0" y="684186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041188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506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8DD99C5-96C9-7E94-8CFF-EAC763794DFD}"/>
              </a:ext>
            </a:extLst>
          </p:cNvPr>
          <p:cNvGrpSpPr/>
          <p:nvPr userDrawn="1"/>
        </p:nvGrpSpPr>
        <p:grpSpPr>
          <a:xfrm>
            <a:off x="-7620" y="1876987"/>
            <a:ext cx="12594589" cy="4153626"/>
            <a:chOff x="-391159" y="1082961"/>
            <a:chExt cx="12594589" cy="4955889"/>
          </a:xfrm>
          <a:solidFill>
            <a:schemeClr val="bg1">
              <a:lumMod val="85000"/>
            </a:schemeClr>
          </a:solidFill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BF0C2A-E1BE-D0B4-0FA6-69D55C363610}"/>
                </a:ext>
              </a:extLst>
            </p:cNvPr>
            <p:cNvSpPr/>
            <p:nvPr/>
          </p:nvSpPr>
          <p:spPr>
            <a:xfrm>
              <a:off x="9126855" y="1082961"/>
              <a:ext cx="3076575" cy="2515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027884F3-4728-9229-C57D-AEAF665E7D9D}"/>
                </a:ext>
              </a:extLst>
            </p:cNvPr>
            <p:cNvSpPr/>
            <p:nvPr/>
          </p:nvSpPr>
          <p:spPr>
            <a:xfrm>
              <a:off x="5211445" y="1083710"/>
              <a:ext cx="4211955" cy="4944525"/>
            </a:xfrm>
            <a:prstGeom prst="parallelogram">
              <a:avLst>
                <a:gd name="adj" fmla="val 94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5B827AD-61AD-CF35-E7C4-F601DB28AB9C}"/>
                </a:ext>
              </a:extLst>
            </p:cNvPr>
            <p:cNvSpPr/>
            <p:nvPr/>
          </p:nvSpPr>
          <p:spPr>
            <a:xfrm>
              <a:off x="-391159" y="5787333"/>
              <a:ext cx="5915659" cy="2515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19E422EE-C3FB-237C-9B97-58F6CAFDB2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81930" y="1637721"/>
            <a:ext cx="6110070" cy="4777143"/>
          </a:xfrm>
          <a:custGeom>
            <a:avLst/>
            <a:gdLst>
              <a:gd name="connsiteX0" fmla="*/ 4421411 w 6110070"/>
              <a:gd name="connsiteY0" fmla="*/ 0 h 4777143"/>
              <a:gd name="connsiteX1" fmla="*/ 6110070 w 6110070"/>
              <a:gd name="connsiteY1" fmla="*/ 0 h 4777143"/>
              <a:gd name="connsiteX2" fmla="*/ 6110070 w 6110070"/>
              <a:gd name="connsiteY2" fmla="*/ 4777143 h 4777143"/>
              <a:gd name="connsiteX3" fmla="*/ 0 w 6110070"/>
              <a:gd name="connsiteY3" fmla="*/ 4777143 h 477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070" h="4777143">
                <a:moveTo>
                  <a:pt x="4421411" y="0"/>
                </a:moveTo>
                <a:lnTo>
                  <a:pt x="6110070" y="0"/>
                </a:lnTo>
                <a:lnTo>
                  <a:pt x="6110070" y="4777143"/>
                </a:lnTo>
                <a:lnTo>
                  <a:pt x="0" y="4777143"/>
                </a:lnTo>
                <a:close/>
              </a:path>
            </a:pathLst>
          </a:cu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3B3910D-C569-8ADC-89DF-0F097199A4E9}"/>
              </a:ext>
            </a:extLst>
          </p:cNvPr>
          <p:cNvGrpSpPr/>
          <p:nvPr userDrawn="1"/>
        </p:nvGrpSpPr>
        <p:grpSpPr>
          <a:xfrm>
            <a:off x="-9017" y="1441545"/>
            <a:ext cx="12425045" cy="4973320"/>
            <a:chOff x="-209550" y="670820"/>
            <a:chExt cx="12425045" cy="4973320"/>
          </a:xfrm>
          <a:gradFill flip="none" rotWithShape="1">
            <a:gsLst>
              <a:gs pos="25000">
                <a:schemeClr val="accent3"/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8100000" scaled="1"/>
            <a:tileRect/>
          </a:gradFill>
        </p:grpSpPr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id="{63113ED5-96EF-6B62-394C-1A4D1F98C58F}"/>
                </a:ext>
              </a:extLst>
            </p:cNvPr>
            <p:cNvSpPr/>
            <p:nvPr/>
          </p:nvSpPr>
          <p:spPr>
            <a:xfrm>
              <a:off x="5600700" y="670820"/>
              <a:ext cx="5034915" cy="4973320"/>
            </a:xfrm>
            <a:prstGeom prst="parallelogram">
              <a:avLst>
                <a:gd name="adj" fmla="val 937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5D059BEB-B4EB-B2F5-F074-6F6D94EDB3CD}"/>
                </a:ext>
              </a:extLst>
            </p:cNvPr>
            <p:cNvSpPr/>
            <p:nvPr/>
          </p:nvSpPr>
          <p:spPr>
            <a:xfrm>
              <a:off x="10264140" y="670820"/>
              <a:ext cx="1951355" cy="2529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3DD0830-05C5-AF6A-E76F-ABCE58B1CB88}"/>
                </a:ext>
              </a:extLst>
            </p:cNvPr>
            <p:cNvSpPr/>
            <p:nvPr/>
          </p:nvSpPr>
          <p:spPr>
            <a:xfrm>
              <a:off x="-209550" y="5391159"/>
              <a:ext cx="6158865" cy="2529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7DBD6582-F077-3FA8-478B-012197C36585}"/>
              </a:ext>
            </a:extLst>
          </p:cNvPr>
          <p:cNvSpPr txBox="1"/>
          <p:nvPr userDrawn="1"/>
        </p:nvSpPr>
        <p:spPr>
          <a:xfrm>
            <a:off x="500381" y="1085537"/>
            <a:ext cx="6475652" cy="76944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</a:t>
            </a:r>
          </a:p>
        </p:txBody>
      </p:sp>
      <p:sp>
        <p:nvSpPr>
          <p:cNvPr id="19" name="圆角矩形 6">
            <a:extLst>
              <a:ext uri="{FF2B5EF4-FFF2-40B4-BE49-F238E27FC236}">
                <a16:creationId xmlns:a16="http://schemas.microsoft.com/office/drawing/2014/main" id="{4400E9F0-4464-10A4-7CD7-D80B523BFE17}"/>
              </a:ext>
            </a:extLst>
          </p:cNvPr>
          <p:cNvSpPr/>
          <p:nvPr userDrawn="1"/>
        </p:nvSpPr>
        <p:spPr>
          <a:xfrm>
            <a:off x="485789" y="4895315"/>
            <a:ext cx="4478020" cy="43964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A4041A1A-53D2-23D5-2EEF-BD8356406EFA}"/>
              </a:ext>
            </a:extLst>
          </p:cNvPr>
          <p:cNvSpPr/>
          <p:nvPr userDrawn="1"/>
        </p:nvSpPr>
        <p:spPr>
          <a:xfrm rot="18808623">
            <a:off x="7389678" y="2495377"/>
            <a:ext cx="1259126" cy="1259126"/>
          </a:xfrm>
          <a:prstGeom prst="ellipse">
            <a:avLst/>
          </a:prstGeom>
          <a:gradFill>
            <a:gsLst>
              <a:gs pos="25000">
                <a:schemeClr val="accent3"/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2586DA3F-B897-7A25-AADB-F9B4F859FF9F}"/>
              </a:ext>
            </a:extLst>
          </p:cNvPr>
          <p:cNvSpPr/>
          <p:nvPr userDrawn="1"/>
        </p:nvSpPr>
        <p:spPr>
          <a:xfrm rot="5035170">
            <a:off x="11483307" y="114638"/>
            <a:ext cx="458537" cy="458537"/>
          </a:xfrm>
          <a:prstGeom prst="ellipse">
            <a:avLst/>
          </a:prstGeom>
          <a:gradFill>
            <a:gsLst>
              <a:gs pos="25000">
                <a:schemeClr val="accent3"/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4AA8F925-E34B-DC8A-36AC-F287429B7F51}"/>
              </a:ext>
            </a:extLst>
          </p:cNvPr>
          <p:cNvSpPr/>
          <p:nvPr userDrawn="1"/>
        </p:nvSpPr>
        <p:spPr>
          <a:xfrm rot="18072274">
            <a:off x="512900" y="203572"/>
            <a:ext cx="623078" cy="623078"/>
          </a:xfrm>
          <a:prstGeom prst="ellipse">
            <a:avLst/>
          </a:prstGeom>
          <a:gradFill>
            <a:gsLst>
              <a:gs pos="25000">
                <a:schemeClr val="accent4"/>
              </a:gs>
              <a:gs pos="100000">
                <a:schemeClr val="accent4">
                  <a:lumMod val="20000"/>
                  <a:lumOff val="80000"/>
                  <a:alpha val="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占位符 24">
            <a:extLst>
              <a:ext uri="{FF2B5EF4-FFF2-40B4-BE49-F238E27FC236}">
                <a16:creationId xmlns:a16="http://schemas.microsoft.com/office/drawing/2014/main" id="{ECB07F60-7A80-5F92-BDD8-E7E566380A1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70973" y="1147092"/>
            <a:ext cx="1309974" cy="646331"/>
          </a:xfrm>
        </p:spPr>
        <p:txBody>
          <a:bodyPr wrap="square" anchor="b" anchorCtr="0">
            <a:spAutoFit/>
          </a:bodyPr>
          <a:lstStyle>
            <a:lvl1pPr marL="0" indent="0">
              <a:lnSpc>
                <a:spcPct val="100000"/>
              </a:lnSpc>
              <a:buNone/>
              <a:defRPr sz="3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24" name="文本占位符 26">
            <a:extLst>
              <a:ext uri="{FF2B5EF4-FFF2-40B4-BE49-F238E27FC236}">
                <a16:creationId xmlns:a16="http://schemas.microsoft.com/office/drawing/2014/main" id="{4D267D62-9ABE-93B4-D55E-5AF6B55177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6632" y="2054870"/>
            <a:ext cx="6629400" cy="923330"/>
          </a:xfrm>
          <a:effectLst>
            <a:outerShdw blurRad="101600" dist="50800" dir="5400000" algn="ctr" rotWithShape="0">
              <a:schemeClr val="accent1">
                <a:alpha val="20000"/>
              </a:schemeClr>
            </a:outerShdw>
          </a:effectLst>
        </p:spPr>
        <p:txBody>
          <a:bodyPr anchor="ctr" anchorCtr="0">
            <a:spAutoFit/>
          </a:bodyPr>
          <a:lstStyle>
            <a:lvl1pPr marL="0" indent="0">
              <a:lnSpc>
                <a:spcPct val="100000"/>
              </a:lnSpc>
              <a:buNone/>
              <a:defRPr sz="540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感谢各位老师聆听</a:t>
            </a:r>
          </a:p>
        </p:txBody>
      </p:sp>
      <p:sp>
        <p:nvSpPr>
          <p:cNvPr id="25" name="文本占位符 28">
            <a:extLst>
              <a:ext uri="{FF2B5EF4-FFF2-40B4-BE49-F238E27FC236}">
                <a16:creationId xmlns:a16="http://schemas.microsoft.com/office/drawing/2014/main" id="{A2BD88BD-A17C-41BA-1D2E-0DF36A283D8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5703" y="4983572"/>
            <a:ext cx="1415772" cy="313932"/>
          </a:xfrm>
        </p:spPr>
        <p:txBody>
          <a:bodyPr wrap="none" anchor="ctr" anchorCtr="0"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汇报人：娇娇</a:t>
            </a:r>
          </a:p>
        </p:txBody>
      </p:sp>
      <p:sp>
        <p:nvSpPr>
          <p:cNvPr id="26" name="文本占位符 28">
            <a:extLst>
              <a:ext uri="{FF2B5EF4-FFF2-40B4-BE49-F238E27FC236}">
                <a16:creationId xmlns:a16="http://schemas.microsoft.com/office/drawing/2014/main" id="{84106152-C1FC-5FB9-DD02-8AA6953806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05286" y="4983572"/>
            <a:ext cx="1665841" cy="313932"/>
          </a:xfrm>
        </p:spPr>
        <p:txBody>
          <a:bodyPr wrap="none" anchor="ctr" anchorCtr="0"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时间：</a:t>
            </a:r>
            <a:r>
              <a:rPr lang="en-US" altLang="zh-CN" dirty="0"/>
              <a:t>06</a:t>
            </a:r>
            <a:r>
              <a:rPr lang="zh-CN" altLang="en-US" dirty="0"/>
              <a:t>月</a:t>
            </a:r>
            <a:r>
              <a:rPr lang="en-US" altLang="zh-CN" dirty="0"/>
              <a:t>06</a:t>
            </a:r>
            <a:r>
              <a:rPr lang="zh-CN" altLang="en-US" dirty="0"/>
              <a:t>日</a:t>
            </a:r>
          </a:p>
        </p:txBody>
      </p:sp>
      <p:sp>
        <p:nvSpPr>
          <p:cNvPr id="27" name="文本占位符 32">
            <a:extLst>
              <a:ext uri="{FF2B5EF4-FFF2-40B4-BE49-F238E27FC236}">
                <a16:creationId xmlns:a16="http://schemas.microsoft.com/office/drawing/2014/main" id="{0970290D-BA04-A67F-FEB3-909887DA7DC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6565" y="3323924"/>
            <a:ext cx="4572214" cy="313932"/>
          </a:xfrm>
        </p:spPr>
        <p:txBody>
          <a:bodyPr wrap="none" anchor="ctr" anchorCtr="0">
            <a:spAutoFit/>
          </a:bodyPr>
          <a:lstStyle>
            <a:lvl1pPr marL="0" indent="0" algn="l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CYAN ACADEMIC STYLE OPENING REPORT</a:t>
            </a:r>
            <a:r>
              <a:rPr lang="en-US" altLang="zh-CN" dirty="0"/>
              <a:t>  </a:t>
            </a:r>
            <a:endParaRPr lang="zh-CN" altLang="en-US" dirty="0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6166100C-C68F-C36A-B471-0D1B1EEF9EF6}"/>
              </a:ext>
            </a:extLst>
          </p:cNvPr>
          <p:cNvCxnSpPr>
            <a:cxnSpLocks/>
          </p:cNvCxnSpPr>
          <p:nvPr userDrawn="1"/>
        </p:nvCxnSpPr>
        <p:spPr>
          <a:xfrm>
            <a:off x="500380" y="3124940"/>
            <a:ext cx="6044799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6255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17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7467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32337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1F44E87-B938-4E06-B3FF-8749D7E6E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F3045D6-474A-FD4D-3370-1FDA3DEA91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A7877A-1543-743B-5F1E-AA4D0EE63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0B7F81-D9D0-ADBF-F5C7-65F0A98E95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6D96D02-B6F2-AA73-C2CA-A80E7C5F7F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781D6-0A49-4D6A-8F5F-9FBBDAB1E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834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5" r:id="rId3"/>
    <p:sldLayoutId id="2147483673" r:id="rId4"/>
    <p:sldLayoutId id="2147483650" r:id="rId5"/>
    <p:sldLayoutId id="2147483675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78" userDrawn="1">
          <p15:clr>
            <a:srgbClr val="F26B43"/>
          </p15:clr>
        </p15:guide>
        <p15:guide id="2" pos="302" userDrawn="1">
          <p15:clr>
            <a:srgbClr val="F26B43"/>
          </p15:clr>
        </p15:guide>
        <p15:guide id="3" pos="7378" userDrawn="1">
          <p15:clr>
            <a:srgbClr val="F26B43"/>
          </p15:clr>
        </p15:guide>
        <p15:guide id="4" orient="horz" pos="4042" userDrawn="1">
          <p15:clr>
            <a:srgbClr val="F26B43"/>
          </p15:clr>
        </p15:guide>
        <p15:guide id="5" orient="horz" pos="867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713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2.png"/><Relationship Id="rId7" Type="http://schemas.openxmlformats.org/officeDocument/2006/relationships/image" Target="../media/image12.sv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2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5.xml"/><Relationship Id="rId4" Type="http://schemas.openxmlformats.org/officeDocument/2006/relationships/chart" Target="../charts/char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7.sv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07EF7B9-1336-5F49-DC84-3A8F3EE781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DF4A8AA-48E5-E0C0-D830-7596B3FAE06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青色学术风开题报告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2017D2B-EF2D-4BC6-2D4D-D4EC735683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汇报人：娇娇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FE12798-3D76-EB55-06FF-9E1EE14665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05286" y="4958171"/>
            <a:ext cx="1438214" cy="313932"/>
          </a:xfrm>
        </p:spPr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6</a:t>
            </a:r>
            <a:r>
              <a:rPr lang="zh-CN" altLang="en-US" dirty="0"/>
              <a:t>月</a:t>
            </a:r>
            <a:r>
              <a:rPr lang="en-US" altLang="zh-CN" dirty="0"/>
              <a:t>6</a:t>
            </a:r>
            <a:r>
              <a:rPr lang="zh-CN" altLang="en-US" dirty="0"/>
              <a:t>日</a:t>
            </a:r>
          </a:p>
        </p:txBody>
      </p:sp>
      <p:pic>
        <p:nvPicPr>
          <p:cNvPr id="7" name="图形 6" descr="银行 纯色填充">
            <a:extLst>
              <a:ext uri="{FF2B5EF4-FFF2-40B4-BE49-F238E27FC236}">
                <a16:creationId xmlns:a16="http://schemas.microsoft.com/office/drawing/2014/main" id="{BC4E52AA-C93D-6003-602E-1FE7F8176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994" y="1156634"/>
            <a:ext cx="627246" cy="62724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44A56B6-B156-EF38-6EC1-05FF5F548184}"/>
              </a:ext>
            </a:extLst>
          </p:cNvPr>
          <p:cNvSpPr txBox="1"/>
          <p:nvPr/>
        </p:nvSpPr>
        <p:spPr>
          <a:xfrm>
            <a:off x="1453025" y="1270202"/>
            <a:ext cx="2529795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这里可放上学校</a:t>
            </a:r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logo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6E936002-909F-3F93-9140-DF3CB31988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6565" y="3323924"/>
            <a:ext cx="4572214" cy="313932"/>
          </a:xfrm>
        </p:spPr>
        <p:txBody>
          <a:bodyPr/>
          <a:lstStyle/>
          <a:p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CYAN ACADEMIC STYLE OPENING REPORT</a:t>
            </a:r>
            <a:r>
              <a:rPr lang="en-US" altLang="zh-CN" dirty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44195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0242C35-1FAD-0D77-F6FB-57BB3FCB02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34328" y="1780748"/>
            <a:ext cx="1449115" cy="1477328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73C7A5F-A750-4995-6832-BC2EF979F9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6563" y="3687382"/>
            <a:ext cx="5724644" cy="861005"/>
          </a:xfrm>
        </p:spPr>
        <p:txBody>
          <a:bodyPr/>
          <a:lstStyle/>
          <a:p>
            <a:r>
              <a:rPr lang="zh-CN" altLang="en-US" dirty="0"/>
              <a:t>单击添加目录内容</a:t>
            </a:r>
          </a:p>
        </p:txBody>
      </p:sp>
    </p:spTree>
    <p:extLst>
      <p:ext uri="{BB962C8B-B14F-4D97-AF65-F5344CB8AC3E}">
        <p14:creationId xmlns:p14="http://schemas.microsoft.com/office/powerpoint/2010/main" val="1813399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>
            <a:extLst>
              <a:ext uri="{FF2B5EF4-FFF2-40B4-BE49-F238E27FC236}">
                <a16:creationId xmlns:a16="http://schemas.microsoft.com/office/drawing/2014/main" id="{1C4F6F9F-5407-8CE2-D03D-BCFD7506D3AC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6590" y="1390526"/>
            <a:ext cx="5995985" cy="233362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9DFD268-63B4-2A3E-ACB1-F5324B3EDD58}"/>
              </a:ext>
            </a:extLst>
          </p:cNvPr>
          <p:cNvSpPr/>
          <p:nvPr/>
        </p:nvSpPr>
        <p:spPr>
          <a:xfrm>
            <a:off x="495301" y="1390526"/>
            <a:ext cx="4876800" cy="2336800"/>
          </a:xfrm>
          <a:prstGeom prst="rect">
            <a:avLst/>
          </a:prstGeom>
          <a:solidFill>
            <a:schemeClr val="accent3"/>
          </a:solidFill>
          <a:ln w="28575" cap="flat" cmpd="sng" algn="ctr">
            <a:noFill/>
            <a:prstDash val="solid"/>
          </a:ln>
          <a:effectLst/>
        </p:spPr>
        <p:txBody>
          <a:bodyPr lIns="91440" tIns="45720" rIns="91440" bIns="45720" anchor="ctr"/>
          <a:lstStyle/>
          <a:p>
            <a:pPr marL="0" marR="0" lvl="0" indent="0" algn="ctr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933D45F6-B850-E0B0-7873-2E6CD1331C4D}"/>
              </a:ext>
            </a:extLst>
          </p:cNvPr>
          <p:cNvSpPr/>
          <p:nvPr/>
        </p:nvSpPr>
        <p:spPr>
          <a:xfrm>
            <a:off x="3621386" y="1773114"/>
            <a:ext cx="1415755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marL="0" marR="0" lvl="0" indent="0" algn="r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添加标题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7" name="矩形 47">
            <a:extLst>
              <a:ext uri="{FF2B5EF4-FFF2-40B4-BE49-F238E27FC236}">
                <a16:creationId xmlns:a16="http://schemas.microsoft.com/office/drawing/2014/main" id="{F2ECCAD4-7D5F-92E3-DAFC-CBAF483E94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934" y="2225552"/>
            <a:ext cx="4258208" cy="1254310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r" defTabSz="914309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05F77B-6AC4-850D-60A8-392D59DB2F3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单击输入标题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8FF7D7B-A8AB-6582-901A-9D7BB83881DE}"/>
              </a:ext>
            </a:extLst>
          </p:cNvPr>
          <p:cNvSpPr/>
          <p:nvPr/>
        </p:nvSpPr>
        <p:spPr>
          <a:xfrm>
            <a:off x="495301" y="4211797"/>
            <a:ext cx="587375" cy="590303"/>
          </a:xfrm>
          <a:prstGeom prst="ellipse">
            <a:avLst/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972F171A-3980-E62E-5E0A-1B73A96EBF3F}"/>
              </a:ext>
            </a:extLst>
          </p:cNvPr>
          <p:cNvSpPr txBox="1"/>
          <p:nvPr/>
        </p:nvSpPr>
        <p:spPr>
          <a:xfrm>
            <a:off x="1134535" y="4240626"/>
            <a:ext cx="1723545" cy="53264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7E2A5743-C37A-9580-5ADE-44BC46BCF206}"/>
              </a:ext>
            </a:extLst>
          </p:cNvPr>
          <p:cNvSpPr/>
          <p:nvPr/>
        </p:nvSpPr>
        <p:spPr>
          <a:xfrm>
            <a:off x="1134535" y="4805024"/>
            <a:ext cx="2167467" cy="95372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点击此处添加文本内容，如关键词、部分简单介绍等。</a:t>
            </a:r>
          </a:p>
        </p:txBody>
      </p:sp>
      <p:sp>
        <p:nvSpPr>
          <p:cNvPr id="103" name="Oval 4">
            <a:extLst>
              <a:ext uri="{FF2B5EF4-FFF2-40B4-BE49-F238E27FC236}">
                <a16:creationId xmlns:a16="http://schemas.microsoft.com/office/drawing/2014/main" id="{A6F2984F-9106-F8CA-620A-6B7650EB911A}"/>
              </a:ext>
            </a:extLst>
          </p:cNvPr>
          <p:cNvSpPr/>
          <p:nvPr/>
        </p:nvSpPr>
        <p:spPr>
          <a:xfrm>
            <a:off x="3379450" y="4211797"/>
            <a:ext cx="587375" cy="590303"/>
          </a:xfrm>
          <a:prstGeom prst="ellipse">
            <a:avLst/>
          </a:prstGeom>
          <a:gradFill>
            <a:gsLst>
              <a:gs pos="900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E04818B4-3033-A7CB-9B1C-CC1900B415F5}"/>
              </a:ext>
            </a:extLst>
          </p:cNvPr>
          <p:cNvSpPr txBox="1"/>
          <p:nvPr/>
        </p:nvSpPr>
        <p:spPr>
          <a:xfrm>
            <a:off x="4018684" y="4240626"/>
            <a:ext cx="1723545" cy="53264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id="{3EE8AF33-2EBD-77FF-58B5-BB0414FB1623}"/>
              </a:ext>
            </a:extLst>
          </p:cNvPr>
          <p:cNvSpPr/>
          <p:nvPr/>
        </p:nvSpPr>
        <p:spPr>
          <a:xfrm>
            <a:off x="4018684" y="4805024"/>
            <a:ext cx="2167467" cy="95372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点击此处添加文本内容，如关键词、部分简单介绍等。</a:t>
            </a:r>
          </a:p>
        </p:txBody>
      </p:sp>
      <p:sp>
        <p:nvSpPr>
          <p:cNvPr id="107" name="Oval 4">
            <a:extLst>
              <a:ext uri="{FF2B5EF4-FFF2-40B4-BE49-F238E27FC236}">
                <a16:creationId xmlns:a16="http://schemas.microsoft.com/office/drawing/2014/main" id="{154A3338-3E75-74AD-BE63-0D4BC1686EDD}"/>
              </a:ext>
            </a:extLst>
          </p:cNvPr>
          <p:cNvSpPr/>
          <p:nvPr/>
        </p:nvSpPr>
        <p:spPr>
          <a:xfrm>
            <a:off x="6263599" y="4211797"/>
            <a:ext cx="587375" cy="590303"/>
          </a:xfrm>
          <a:prstGeom prst="ellipse">
            <a:avLst/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FE75A6E6-B4A8-995C-E61F-36F150A40DDB}"/>
              </a:ext>
            </a:extLst>
          </p:cNvPr>
          <p:cNvSpPr txBox="1"/>
          <p:nvPr/>
        </p:nvSpPr>
        <p:spPr>
          <a:xfrm>
            <a:off x="6902833" y="4240626"/>
            <a:ext cx="1723545" cy="53264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90906621-E2DA-4BB6-EB16-2E8715269134}"/>
              </a:ext>
            </a:extLst>
          </p:cNvPr>
          <p:cNvSpPr/>
          <p:nvPr/>
        </p:nvSpPr>
        <p:spPr>
          <a:xfrm>
            <a:off x="6902833" y="4805024"/>
            <a:ext cx="2167467" cy="95372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点击此处添加文本内容，如关键词、部分简单介绍等。</a:t>
            </a:r>
          </a:p>
        </p:txBody>
      </p:sp>
      <p:sp>
        <p:nvSpPr>
          <p:cNvPr id="111" name="Oval 4">
            <a:extLst>
              <a:ext uri="{FF2B5EF4-FFF2-40B4-BE49-F238E27FC236}">
                <a16:creationId xmlns:a16="http://schemas.microsoft.com/office/drawing/2014/main" id="{22AAD5A4-6B9F-1D0D-4884-6DDA69004CC3}"/>
              </a:ext>
            </a:extLst>
          </p:cNvPr>
          <p:cNvSpPr/>
          <p:nvPr/>
        </p:nvSpPr>
        <p:spPr>
          <a:xfrm>
            <a:off x="9147748" y="4211797"/>
            <a:ext cx="587375" cy="590303"/>
          </a:xfrm>
          <a:prstGeom prst="ellipse">
            <a:avLst/>
          </a:prstGeom>
          <a:gradFill>
            <a:gsLst>
              <a:gs pos="900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311424F9-8799-254E-A4D7-4B76FDA3ADB1}"/>
              </a:ext>
            </a:extLst>
          </p:cNvPr>
          <p:cNvSpPr txBox="1"/>
          <p:nvPr/>
        </p:nvSpPr>
        <p:spPr>
          <a:xfrm>
            <a:off x="9786982" y="4240626"/>
            <a:ext cx="1723545" cy="53264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C92CC40-B22F-BE55-8870-4BFE4A2B6FED}"/>
              </a:ext>
            </a:extLst>
          </p:cNvPr>
          <p:cNvSpPr/>
          <p:nvPr/>
        </p:nvSpPr>
        <p:spPr>
          <a:xfrm>
            <a:off x="9786982" y="4805024"/>
            <a:ext cx="2167467" cy="95372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点击此处添加文本内容，如关键词、部分简单介绍等。</a:t>
            </a:r>
          </a:p>
        </p:txBody>
      </p:sp>
      <p:pic>
        <p:nvPicPr>
          <p:cNvPr id="115" name="图形 114" descr="Internet 纯色填充">
            <a:extLst>
              <a:ext uri="{FF2B5EF4-FFF2-40B4-BE49-F238E27FC236}">
                <a16:creationId xmlns:a16="http://schemas.microsoft.com/office/drawing/2014/main" id="{4B8CC71F-B60C-236A-4654-B1B848A29BF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3165" y="4346714"/>
            <a:ext cx="320467" cy="320467"/>
          </a:xfrm>
          <a:prstGeom prst="rect">
            <a:avLst/>
          </a:prstGeom>
        </p:spPr>
      </p:pic>
      <p:pic>
        <p:nvPicPr>
          <p:cNvPr id="117" name="图形 116" descr="灯泡和齿轮 纯色填充">
            <a:extLst>
              <a:ext uri="{FF2B5EF4-FFF2-40B4-BE49-F238E27FC236}">
                <a16:creationId xmlns:a16="http://schemas.microsoft.com/office/drawing/2014/main" id="{C6315D37-7DCE-F2E2-33D3-E956789AF4E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18337" y="4346714"/>
            <a:ext cx="320467" cy="320467"/>
          </a:xfrm>
          <a:prstGeom prst="rect">
            <a:avLst/>
          </a:prstGeom>
        </p:spPr>
      </p:pic>
      <p:pic>
        <p:nvPicPr>
          <p:cNvPr id="119" name="图形 118" descr="列表 纯色填充">
            <a:extLst>
              <a:ext uri="{FF2B5EF4-FFF2-40B4-BE49-F238E27FC236}">
                <a16:creationId xmlns:a16="http://schemas.microsoft.com/office/drawing/2014/main" id="{D5146A05-2A11-A538-0F47-8540964B9E9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96203" y="4346714"/>
            <a:ext cx="320467" cy="320467"/>
          </a:xfrm>
          <a:prstGeom prst="rect">
            <a:avLst/>
          </a:prstGeom>
        </p:spPr>
      </p:pic>
      <p:pic>
        <p:nvPicPr>
          <p:cNvPr id="121" name="图形 120" descr="剧本 纯色填充">
            <a:extLst>
              <a:ext uri="{FF2B5EF4-FFF2-40B4-BE49-F238E27FC236}">
                <a16:creationId xmlns:a16="http://schemas.microsoft.com/office/drawing/2014/main" id="{0B61DA28-345C-B64D-B2E7-BA0098F02EC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280352" y="4346714"/>
            <a:ext cx="320467" cy="320467"/>
          </a:xfrm>
          <a:prstGeom prst="rect">
            <a:avLst/>
          </a:prstGeom>
        </p:spPr>
      </p:pic>
      <p:sp>
        <p:nvSpPr>
          <p:cNvPr id="122" name="灯片编号占位符 121">
            <a:extLst>
              <a:ext uri="{FF2B5EF4-FFF2-40B4-BE49-F238E27FC236}">
                <a16:creationId xmlns:a16="http://schemas.microsoft.com/office/drawing/2014/main" id="{F6EA2A26-5094-C238-4643-3DE610B0176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04781D6-0A49-4D6A-8F5F-9FBBDAB1E8B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37526EC5-95CE-211B-2803-423D58BC2694}"/>
              </a:ext>
            </a:extLst>
          </p:cNvPr>
          <p:cNvSpPr txBox="1"/>
          <p:nvPr/>
        </p:nvSpPr>
        <p:spPr>
          <a:xfrm>
            <a:off x="9868285" y="522572"/>
            <a:ext cx="1937903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LOGO HERE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265965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8669614-026D-A7AF-4E05-8B4005BEFD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单击输入标题</a:t>
            </a:r>
          </a:p>
        </p:txBody>
      </p:sp>
      <p:graphicFrame>
        <p:nvGraphicFramePr>
          <p:cNvPr id="26" name="图表 25">
            <a:extLst>
              <a:ext uri="{FF2B5EF4-FFF2-40B4-BE49-F238E27FC236}">
                <a16:creationId xmlns:a16="http://schemas.microsoft.com/office/drawing/2014/main" id="{5EBE2114-0A20-6853-FBC1-819224628D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1963233"/>
              </p:ext>
            </p:extLst>
          </p:nvPr>
        </p:nvGraphicFramePr>
        <p:xfrm>
          <a:off x="479425" y="1304925"/>
          <a:ext cx="6644217" cy="5257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9" name="组合 48">
            <a:extLst>
              <a:ext uri="{FF2B5EF4-FFF2-40B4-BE49-F238E27FC236}">
                <a16:creationId xmlns:a16="http://schemas.microsoft.com/office/drawing/2014/main" id="{23946262-5F13-A0D0-F853-FC61B416A2E7}"/>
              </a:ext>
            </a:extLst>
          </p:cNvPr>
          <p:cNvGrpSpPr/>
          <p:nvPr/>
        </p:nvGrpSpPr>
        <p:grpSpPr>
          <a:xfrm>
            <a:off x="6792683" y="1245015"/>
            <a:ext cx="4825203" cy="1424780"/>
            <a:chOff x="7013871" y="1730143"/>
            <a:chExt cx="4825203" cy="1424780"/>
          </a:xfrm>
        </p:grpSpPr>
        <p:graphicFrame>
          <p:nvGraphicFramePr>
            <p:cNvPr id="29" name="图表 28">
              <a:extLst>
                <a:ext uri="{FF2B5EF4-FFF2-40B4-BE49-F238E27FC236}">
                  <a16:creationId xmlns:a16="http://schemas.microsoft.com/office/drawing/2014/main" id="{1560E20F-0923-570D-26E1-4CF37BFECE4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06924890"/>
                </p:ext>
              </p:extLst>
            </p:nvPr>
          </p:nvGraphicFramePr>
          <p:xfrm>
            <a:off x="7013871" y="1730143"/>
            <a:ext cx="2635005" cy="14247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3A7CC41-EBCD-D082-E586-C84478115FC0}"/>
                </a:ext>
              </a:extLst>
            </p:cNvPr>
            <p:cNvSpPr txBox="1"/>
            <p:nvPr/>
          </p:nvSpPr>
          <p:spPr>
            <a:xfrm>
              <a:off x="7964508" y="2185540"/>
              <a:ext cx="8435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微软雅黑"/>
                  <a:cs typeface="+mn-cs"/>
                </a:rPr>
                <a:t>45%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微软雅黑"/>
                <a:cs typeface="+mn-cs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AEA577E6-2F52-AAA5-A38B-0D7E9A4F4E11}"/>
                </a:ext>
              </a:extLst>
            </p:cNvPr>
            <p:cNvGrpSpPr/>
            <p:nvPr/>
          </p:nvGrpSpPr>
          <p:grpSpPr>
            <a:xfrm>
              <a:off x="8985576" y="1831206"/>
              <a:ext cx="2853498" cy="1222653"/>
              <a:chOff x="8985576" y="1652896"/>
              <a:chExt cx="2853498" cy="1222653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96B1B6A4-9B0B-167A-4D32-484C76A33CF5}"/>
                  </a:ext>
                </a:extLst>
              </p:cNvPr>
              <p:cNvSpPr txBox="1"/>
              <p:nvPr/>
            </p:nvSpPr>
            <p:spPr>
              <a:xfrm>
                <a:off x="8985576" y="1652896"/>
                <a:ext cx="1723545" cy="532644"/>
              </a:xfrm>
              <a:prstGeom prst="rect">
                <a:avLst/>
              </a:prstGeom>
              <a:noFill/>
            </p:spPr>
            <p:txBody>
              <a:bodyPr wrap="none" lIns="91438" tIns="45719" rIns="91438" bIns="45719" rtlCol="0">
                <a:spAutoFit/>
              </a:bodyPr>
              <a:lstStyle/>
              <a:p>
                <a:pPr marL="0" marR="0" lvl="0" indent="0" algn="l" defTabSz="914354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请输入标题</a:t>
                </a: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F007A425-3B37-B224-1D51-546CCA951CFB}"/>
                  </a:ext>
                </a:extLst>
              </p:cNvPr>
              <p:cNvSpPr/>
              <p:nvPr/>
            </p:nvSpPr>
            <p:spPr>
              <a:xfrm>
                <a:off x="8985576" y="2217294"/>
                <a:ext cx="2853498" cy="658255"/>
              </a:xfrm>
              <a:prstGeom prst="rect">
                <a:avLst/>
              </a:prstGeom>
            </p:spPr>
            <p:txBody>
              <a:bodyPr wrap="square" lIns="91438" tIns="45719" rIns="91438" bIns="45719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点击此处添加文本内容，如关键词、部分简单介绍等。</a:t>
                </a: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EA01E26-6CE6-B3FB-72EB-BD23CBCA0E92}"/>
              </a:ext>
            </a:extLst>
          </p:cNvPr>
          <p:cNvGrpSpPr/>
          <p:nvPr/>
        </p:nvGrpSpPr>
        <p:grpSpPr>
          <a:xfrm>
            <a:off x="6792683" y="3163894"/>
            <a:ext cx="4825203" cy="1424780"/>
            <a:chOff x="7013871" y="3201302"/>
            <a:chExt cx="4825203" cy="1424780"/>
          </a:xfrm>
        </p:grpSpPr>
        <p:graphicFrame>
          <p:nvGraphicFramePr>
            <p:cNvPr id="34" name="图表 33">
              <a:extLst>
                <a:ext uri="{FF2B5EF4-FFF2-40B4-BE49-F238E27FC236}">
                  <a16:creationId xmlns:a16="http://schemas.microsoft.com/office/drawing/2014/main" id="{F520D310-A8C3-0C59-90C7-50FD3F7B4E8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51907418"/>
                </p:ext>
              </p:extLst>
            </p:nvPr>
          </p:nvGraphicFramePr>
          <p:xfrm>
            <a:off x="7013871" y="3201302"/>
            <a:ext cx="2635005" cy="14247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52A644F-5407-BCEE-6C78-6E148ED39349}"/>
                </a:ext>
              </a:extLst>
            </p:cNvPr>
            <p:cNvSpPr txBox="1"/>
            <p:nvPr/>
          </p:nvSpPr>
          <p:spPr>
            <a:xfrm>
              <a:off x="7964508" y="3657993"/>
              <a:ext cx="8435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微软雅黑"/>
                  <a:cs typeface="+mn-cs"/>
                </a:rPr>
                <a:t>85%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微软雅黑"/>
                <a:cs typeface="+mn-cs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00849714-7708-FC77-C96F-A78FE2C351DF}"/>
                </a:ext>
              </a:extLst>
            </p:cNvPr>
            <p:cNvGrpSpPr/>
            <p:nvPr/>
          </p:nvGrpSpPr>
          <p:grpSpPr>
            <a:xfrm>
              <a:off x="8985576" y="3302365"/>
              <a:ext cx="2853498" cy="1222653"/>
              <a:chOff x="8985576" y="1652896"/>
              <a:chExt cx="2853498" cy="1222653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0C818C11-AEEF-7505-9901-608508B1C611}"/>
                  </a:ext>
                </a:extLst>
              </p:cNvPr>
              <p:cNvSpPr txBox="1"/>
              <p:nvPr/>
            </p:nvSpPr>
            <p:spPr>
              <a:xfrm>
                <a:off x="8985576" y="1652896"/>
                <a:ext cx="1723545" cy="532644"/>
              </a:xfrm>
              <a:prstGeom prst="rect">
                <a:avLst/>
              </a:prstGeom>
              <a:noFill/>
            </p:spPr>
            <p:txBody>
              <a:bodyPr wrap="none" lIns="91438" tIns="45719" rIns="91438" bIns="45719" rtlCol="0">
                <a:spAutoFit/>
              </a:bodyPr>
              <a:lstStyle/>
              <a:p>
                <a:pPr marL="0" marR="0" lvl="0" indent="0" algn="l" defTabSz="914354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请输入标题</a:t>
                </a: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6C849C45-033B-07EE-8567-78487EB389DA}"/>
                  </a:ext>
                </a:extLst>
              </p:cNvPr>
              <p:cNvSpPr/>
              <p:nvPr/>
            </p:nvSpPr>
            <p:spPr>
              <a:xfrm>
                <a:off x="8985576" y="2217294"/>
                <a:ext cx="2853498" cy="658255"/>
              </a:xfrm>
              <a:prstGeom prst="rect">
                <a:avLst/>
              </a:prstGeom>
            </p:spPr>
            <p:txBody>
              <a:bodyPr wrap="square" lIns="91438" tIns="45719" rIns="91438" bIns="45719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点击此处添加文本内容，如关键词、部分简单介绍等。</a:t>
                </a: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CF74E95-EC19-C952-B0B7-4E489C583862}"/>
              </a:ext>
            </a:extLst>
          </p:cNvPr>
          <p:cNvGrpSpPr/>
          <p:nvPr/>
        </p:nvGrpSpPr>
        <p:grpSpPr>
          <a:xfrm>
            <a:off x="6792683" y="5082773"/>
            <a:ext cx="4825203" cy="1424780"/>
            <a:chOff x="7013871" y="4672460"/>
            <a:chExt cx="4825203" cy="1424780"/>
          </a:xfrm>
        </p:grpSpPr>
        <p:graphicFrame>
          <p:nvGraphicFramePr>
            <p:cNvPr id="36" name="图表 35">
              <a:extLst>
                <a:ext uri="{FF2B5EF4-FFF2-40B4-BE49-F238E27FC236}">
                  <a16:creationId xmlns:a16="http://schemas.microsoft.com/office/drawing/2014/main" id="{448BFA6C-CFAB-ED25-7585-EF0AA55824E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31207993"/>
                </p:ext>
              </p:extLst>
            </p:nvPr>
          </p:nvGraphicFramePr>
          <p:xfrm>
            <a:off x="7013871" y="4672460"/>
            <a:ext cx="2635005" cy="14247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AD44CAA-0EC7-A1A8-7A2F-511DA089BEFD}"/>
                </a:ext>
              </a:extLst>
            </p:cNvPr>
            <p:cNvSpPr txBox="1"/>
            <p:nvPr/>
          </p:nvSpPr>
          <p:spPr>
            <a:xfrm>
              <a:off x="7964508" y="5130446"/>
              <a:ext cx="8435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lt"/>
                  <a:ea typeface="微软雅黑"/>
                  <a:cs typeface="+mn-cs"/>
                </a:rPr>
                <a:t>36%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微软雅黑"/>
                <a:cs typeface="+mn-cs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3DCD04F3-C2F7-88C3-CBDE-1DF39FF7B41C}"/>
                </a:ext>
              </a:extLst>
            </p:cNvPr>
            <p:cNvGrpSpPr/>
            <p:nvPr/>
          </p:nvGrpSpPr>
          <p:grpSpPr>
            <a:xfrm>
              <a:off x="8985576" y="4773523"/>
              <a:ext cx="2853498" cy="1222653"/>
              <a:chOff x="8985576" y="1652896"/>
              <a:chExt cx="2853498" cy="1222653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0B20B621-B3DA-7695-4075-A854873FBD56}"/>
                  </a:ext>
                </a:extLst>
              </p:cNvPr>
              <p:cNvSpPr txBox="1"/>
              <p:nvPr/>
            </p:nvSpPr>
            <p:spPr>
              <a:xfrm>
                <a:off x="8985576" y="1652896"/>
                <a:ext cx="1723545" cy="532644"/>
              </a:xfrm>
              <a:prstGeom prst="rect">
                <a:avLst/>
              </a:prstGeom>
              <a:noFill/>
            </p:spPr>
            <p:txBody>
              <a:bodyPr wrap="none" lIns="91438" tIns="45719" rIns="91438" bIns="45719" rtlCol="0">
                <a:spAutoFit/>
              </a:bodyPr>
              <a:lstStyle/>
              <a:p>
                <a:pPr marL="0" marR="0" lvl="0" indent="0" algn="l" defTabSz="914354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4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请输入标题</a:t>
                </a:r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4E4D36A5-4EBF-C19F-C065-3CA47421B640}"/>
                  </a:ext>
                </a:extLst>
              </p:cNvPr>
              <p:cNvSpPr/>
              <p:nvPr/>
            </p:nvSpPr>
            <p:spPr>
              <a:xfrm>
                <a:off x="8985576" y="2217294"/>
                <a:ext cx="2853498" cy="658255"/>
              </a:xfrm>
              <a:prstGeom prst="rect">
                <a:avLst/>
              </a:prstGeom>
            </p:spPr>
            <p:txBody>
              <a:bodyPr wrap="square" lIns="91438" tIns="45719" rIns="91438" bIns="45719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点击此处添加文本内容，如关键词、部分简单介绍等。</a:t>
                </a:r>
              </a:p>
            </p:txBody>
          </p:sp>
        </p:grpSp>
      </p:grpSp>
      <p:sp>
        <p:nvSpPr>
          <p:cNvPr id="50" name="灯片编号占位符 49">
            <a:extLst>
              <a:ext uri="{FF2B5EF4-FFF2-40B4-BE49-F238E27FC236}">
                <a16:creationId xmlns:a16="http://schemas.microsoft.com/office/drawing/2014/main" id="{E082A21A-CDA9-EB02-66F2-6E85378E4B4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04781D6-0A49-4D6A-8F5F-9FBBDAB1E8B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3BB313E-8DB6-0077-EEED-E372C80FE9D7}"/>
              </a:ext>
            </a:extLst>
          </p:cNvPr>
          <p:cNvSpPr txBox="1"/>
          <p:nvPr/>
        </p:nvSpPr>
        <p:spPr>
          <a:xfrm>
            <a:off x="9868285" y="522572"/>
            <a:ext cx="1937903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LOGO HERE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35620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C9FB2806-B264-780A-678B-BDA2D74E9DD7}"/>
              </a:ext>
            </a:extLst>
          </p:cNvPr>
          <p:cNvSpPr/>
          <p:nvPr/>
        </p:nvSpPr>
        <p:spPr>
          <a:xfrm>
            <a:off x="479425" y="2852892"/>
            <a:ext cx="6700431" cy="3140343"/>
          </a:xfrm>
          <a:prstGeom prst="roundRect">
            <a:avLst>
              <a:gd name="adj" fmla="val 26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A50B081-3BD6-9A36-2050-6A5B3642AAA2}"/>
              </a:ext>
            </a:extLst>
          </p:cNvPr>
          <p:cNvSpPr/>
          <p:nvPr/>
        </p:nvSpPr>
        <p:spPr>
          <a:xfrm>
            <a:off x="380241" y="1285278"/>
            <a:ext cx="59743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输入内容标题，输入内容标题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28B1FE4-8EB2-56BF-6421-654AF0806F9B}"/>
              </a:ext>
            </a:extLst>
          </p:cNvPr>
          <p:cNvSpPr/>
          <p:nvPr/>
        </p:nvSpPr>
        <p:spPr>
          <a:xfrm>
            <a:off x="380241" y="1799343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7393A"/>
                </a:solidFill>
                <a:effectLst/>
                <a:uLnTx/>
                <a:uFillTx/>
                <a:latin typeface="+mn-ea"/>
                <a:cs typeface="+mn-cs"/>
              </a:rPr>
              <a:t>您的内容打在这里，或者通过复制您的文本后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475B8EC5-4392-610B-511A-2302ACF416BE}"/>
              </a:ext>
            </a:extLst>
          </p:cNvPr>
          <p:cNvCxnSpPr>
            <a:cxnSpLocks/>
          </p:cNvCxnSpPr>
          <p:nvPr/>
        </p:nvCxnSpPr>
        <p:spPr>
          <a:xfrm>
            <a:off x="477177" y="2266245"/>
            <a:ext cx="66432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F6CDC5A2-4187-96FD-7FD2-372CCD08E447}"/>
              </a:ext>
            </a:extLst>
          </p:cNvPr>
          <p:cNvSpPr/>
          <p:nvPr/>
        </p:nvSpPr>
        <p:spPr>
          <a:xfrm>
            <a:off x="7685879" y="3988625"/>
            <a:ext cx="4026696" cy="2188252"/>
          </a:xfrm>
          <a:prstGeom prst="roundRect">
            <a:avLst>
              <a:gd name="adj" fmla="val 2606"/>
            </a:avLst>
          </a:pr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47271">
                  <a:lumMod val="20000"/>
                  <a:lumOff val="80000"/>
                  <a:alpha val="91000"/>
                </a:srgbClr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A1C74C9-2D4A-D856-B11B-CB256C7BAD3B}"/>
              </a:ext>
            </a:extLst>
          </p:cNvPr>
          <p:cNvSpPr/>
          <p:nvPr/>
        </p:nvSpPr>
        <p:spPr>
          <a:xfrm>
            <a:off x="7974687" y="3272571"/>
            <a:ext cx="3735870" cy="421920"/>
          </a:xfrm>
          <a:custGeom>
            <a:avLst/>
            <a:gdLst>
              <a:gd name="connsiteX0" fmla="*/ 274038 w 2997708"/>
              <a:gd name="connsiteY0" fmla="*/ 0 h 338554"/>
              <a:gd name="connsiteX1" fmla="*/ 2828431 w 2997708"/>
              <a:gd name="connsiteY1" fmla="*/ 0 h 338554"/>
              <a:gd name="connsiteX2" fmla="*/ 2997708 w 2997708"/>
              <a:gd name="connsiteY2" fmla="*/ 169277 h 338554"/>
              <a:gd name="connsiteX3" fmla="*/ 2828431 w 2997708"/>
              <a:gd name="connsiteY3" fmla="*/ 338554 h 338554"/>
              <a:gd name="connsiteX4" fmla="*/ 274038 w 2997708"/>
              <a:gd name="connsiteY4" fmla="*/ 338554 h 338554"/>
              <a:gd name="connsiteX5" fmla="*/ 261486 w 2997708"/>
              <a:gd name="connsiteY5" fmla="*/ 336020 h 338554"/>
              <a:gd name="connsiteX6" fmla="*/ 261486 w 2997708"/>
              <a:gd name="connsiteY6" fmla="*/ 338554 h 338554"/>
              <a:gd name="connsiteX7" fmla="*/ 0 w 2997708"/>
              <a:gd name="connsiteY7" fmla="*/ 338554 h 338554"/>
              <a:gd name="connsiteX8" fmla="*/ 115599 w 2997708"/>
              <a:gd name="connsiteY8" fmla="*/ 222956 h 338554"/>
              <a:gd name="connsiteX9" fmla="*/ 104761 w 2997708"/>
              <a:gd name="connsiteY9" fmla="*/ 169277 h 338554"/>
              <a:gd name="connsiteX10" fmla="*/ 274038 w 2997708"/>
              <a:gd name="connsiteY10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97708" h="338554">
                <a:moveTo>
                  <a:pt x="274038" y="0"/>
                </a:moveTo>
                <a:lnTo>
                  <a:pt x="2828431" y="0"/>
                </a:lnTo>
                <a:cubicBezTo>
                  <a:pt x="2921920" y="0"/>
                  <a:pt x="2997708" y="75788"/>
                  <a:pt x="2997708" y="169277"/>
                </a:cubicBezTo>
                <a:cubicBezTo>
                  <a:pt x="2997708" y="262766"/>
                  <a:pt x="2921920" y="338554"/>
                  <a:pt x="2828431" y="338554"/>
                </a:cubicBezTo>
                <a:lnTo>
                  <a:pt x="274038" y="338554"/>
                </a:lnTo>
                <a:lnTo>
                  <a:pt x="261486" y="336020"/>
                </a:lnTo>
                <a:lnTo>
                  <a:pt x="261486" y="338554"/>
                </a:lnTo>
                <a:lnTo>
                  <a:pt x="0" y="338554"/>
                </a:lnTo>
                <a:lnTo>
                  <a:pt x="115599" y="222956"/>
                </a:lnTo>
                <a:lnTo>
                  <a:pt x="104761" y="169277"/>
                </a:lnTo>
                <a:cubicBezTo>
                  <a:pt x="104761" y="75788"/>
                  <a:pt x="180549" y="0"/>
                  <a:pt x="274038" y="0"/>
                </a:cubicBezTo>
                <a:close/>
              </a:path>
            </a:pathLst>
          </a:cu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B2523CFF-4856-A95F-74E8-2B42578BED57}"/>
              </a:ext>
            </a:extLst>
          </p:cNvPr>
          <p:cNvSpPr/>
          <p:nvPr/>
        </p:nvSpPr>
        <p:spPr>
          <a:xfrm>
            <a:off x="7974687" y="2529475"/>
            <a:ext cx="3735870" cy="421920"/>
          </a:xfrm>
          <a:custGeom>
            <a:avLst/>
            <a:gdLst>
              <a:gd name="connsiteX0" fmla="*/ 274038 w 2997708"/>
              <a:gd name="connsiteY0" fmla="*/ 0 h 338554"/>
              <a:gd name="connsiteX1" fmla="*/ 2828431 w 2997708"/>
              <a:gd name="connsiteY1" fmla="*/ 0 h 338554"/>
              <a:gd name="connsiteX2" fmla="*/ 2997708 w 2997708"/>
              <a:gd name="connsiteY2" fmla="*/ 169277 h 338554"/>
              <a:gd name="connsiteX3" fmla="*/ 2828431 w 2997708"/>
              <a:gd name="connsiteY3" fmla="*/ 338554 h 338554"/>
              <a:gd name="connsiteX4" fmla="*/ 274038 w 2997708"/>
              <a:gd name="connsiteY4" fmla="*/ 338554 h 338554"/>
              <a:gd name="connsiteX5" fmla="*/ 261486 w 2997708"/>
              <a:gd name="connsiteY5" fmla="*/ 336020 h 338554"/>
              <a:gd name="connsiteX6" fmla="*/ 261486 w 2997708"/>
              <a:gd name="connsiteY6" fmla="*/ 338554 h 338554"/>
              <a:gd name="connsiteX7" fmla="*/ 0 w 2997708"/>
              <a:gd name="connsiteY7" fmla="*/ 338554 h 338554"/>
              <a:gd name="connsiteX8" fmla="*/ 115599 w 2997708"/>
              <a:gd name="connsiteY8" fmla="*/ 222956 h 338554"/>
              <a:gd name="connsiteX9" fmla="*/ 104761 w 2997708"/>
              <a:gd name="connsiteY9" fmla="*/ 169277 h 338554"/>
              <a:gd name="connsiteX10" fmla="*/ 274038 w 2997708"/>
              <a:gd name="connsiteY10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97708" h="338554">
                <a:moveTo>
                  <a:pt x="274038" y="0"/>
                </a:moveTo>
                <a:lnTo>
                  <a:pt x="2828431" y="0"/>
                </a:lnTo>
                <a:cubicBezTo>
                  <a:pt x="2921920" y="0"/>
                  <a:pt x="2997708" y="75788"/>
                  <a:pt x="2997708" y="169277"/>
                </a:cubicBezTo>
                <a:cubicBezTo>
                  <a:pt x="2997708" y="262766"/>
                  <a:pt x="2921920" y="338554"/>
                  <a:pt x="2828431" y="338554"/>
                </a:cubicBezTo>
                <a:lnTo>
                  <a:pt x="274038" y="338554"/>
                </a:lnTo>
                <a:lnTo>
                  <a:pt x="261486" y="336020"/>
                </a:lnTo>
                <a:lnTo>
                  <a:pt x="261486" y="338554"/>
                </a:lnTo>
                <a:lnTo>
                  <a:pt x="0" y="338554"/>
                </a:lnTo>
                <a:lnTo>
                  <a:pt x="115599" y="222956"/>
                </a:lnTo>
                <a:lnTo>
                  <a:pt x="104761" y="169277"/>
                </a:lnTo>
                <a:cubicBezTo>
                  <a:pt x="104761" y="75788"/>
                  <a:pt x="180549" y="0"/>
                  <a:pt x="274038" y="0"/>
                </a:cubicBezTo>
                <a:close/>
              </a:path>
            </a:pathLst>
          </a:cu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8B4CDD4-1890-2F7B-EC90-7CA47900725C}"/>
              </a:ext>
            </a:extLst>
          </p:cNvPr>
          <p:cNvSpPr/>
          <p:nvPr/>
        </p:nvSpPr>
        <p:spPr>
          <a:xfrm>
            <a:off x="8826960" y="2544415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输入内容总结标题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C710539A-68E4-E1CB-CE66-B8CD25B27082}"/>
              </a:ext>
            </a:extLst>
          </p:cNvPr>
          <p:cNvSpPr/>
          <p:nvPr/>
        </p:nvSpPr>
        <p:spPr>
          <a:xfrm>
            <a:off x="8826960" y="3287511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输入内容总结标题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7111A3C6-1F55-3B49-CD11-09DC137A7416}"/>
              </a:ext>
            </a:extLst>
          </p:cNvPr>
          <p:cNvSpPr/>
          <p:nvPr/>
        </p:nvSpPr>
        <p:spPr>
          <a:xfrm>
            <a:off x="7974687" y="4249382"/>
            <a:ext cx="3449081" cy="1666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7393A"/>
                </a:solidFill>
                <a:effectLst/>
                <a:uLnTx/>
                <a:uFillTx/>
                <a:latin typeface="+mn-ea"/>
                <a:cs typeface="+mn-cs"/>
              </a:rPr>
              <a:t>您的内容打在这里，或者通过复制您的文本后，在此框中选择粘贴，并选择只保留文字，您的内容打在这里，或者通过复制您的文本后，在此框中选择粘贴，并选择只保留文字选</a:t>
            </a:r>
          </a:p>
        </p:txBody>
      </p:sp>
      <p:graphicFrame>
        <p:nvGraphicFramePr>
          <p:cNvPr id="32" name="图表 31">
            <a:extLst>
              <a:ext uri="{FF2B5EF4-FFF2-40B4-BE49-F238E27FC236}">
                <a16:creationId xmlns:a16="http://schemas.microsoft.com/office/drawing/2014/main" id="{55FF367A-D4BE-B1D8-64C6-14DA9507B9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4323529"/>
              </p:ext>
            </p:extLst>
          </p:nvPr>
        </p:nvGraphicFramePr>
        <p:xfrm>
          <a:off x="672530" y="2942042"/>
          <a:ext cx="6314220" cy="29620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76D117-E17B-3060-1109-AFDFDC0EAE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单击输入标题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ACB0A7A-9E5E-AE89-E4CE-0612F40CE0E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04781D6-0A49-4D6A-8F5F-9FBBDAB1E8B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C7F203-2E96-233A-FFB5-F448FE77FF55}"/>
              </a:ext>
            </a:extLst>
          </p:cNvPr>
          <p:cNvSpPr txBox="1"/>
          <p:nvPr/>
        </p:nvSpPr>
        <p:spPr>
          <a:xfrm>
            <a:off x="9868285" y="522572"/>
            <a:ext cx="1937903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LOGO HERE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442084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F3FF233-36CE-0274-8BDC-686A84A5D6C7}"/>
              </a:ext>
            </a:extLst>
          </p:cNvPr>
          <p:cNvSpPr/>
          <p:nvPr/>
        </p:nvSpPr>
        <p:spPr>
          <a:xfrm>
            <a:off x="0" y="1408543"/>
            <a:ext cx="12192000" cy="21368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34B3A05-87BD-D7EB-C410-D1F32CA1E3D6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0692" y="1408544"/>
            <a:ext cx="4471308" cy="213680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1C211C52-920D-C502-D116-DDC35CE325CC}"/>
              </a:ext>
            </a:extLst>
          </p:cNvPr>
          <p:cNvSpPr/>
          <p:nvPr/>
        </p:nvSpPr>
        <p:spPr>
          <a:xfrm>
            <a:off x="7720692" y="1408543"/>
            <a:ext cx="4471308" cy="2136808"/>
          </a:xfrm>
          <a:prstGeom prst="rect">
            <a:avLst/>
          </a:prstGeom>
          <a:gradFill>
            <a:gsLst>
              <a:gs pos="10000">
                <a:schemeClr val="accent3"/>
              </a:gs>
              <a:gs pos="100000">
                <a:schemeClr val="accent3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0C4F548-3B1C-EDE1-7634-9E861EF8E40F}"/>
              </a:ext>
            </a:extLst>
          </p:cNvPr>
          <p:cNvSpPr txBox="1"/>
          <p:nvPr/>
        </p:nvSpPr>
        <p:spPr>
          <a:xfrm>
            <a:off x="827427" y="1621191"/>
            <a:ext cx="1723545" cy="53264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1E50F15-36B1-F99B-145A-034AE1D4C06E}"/>
              </a:ext>
            </a:extLst>
          </p:cNvPr>
          <p:cNvSpPr/>
          <p:nvPr/>
        </p:nvSpPr>
        <p:spPr>
          <a:xfrm>
            <a:off x="827427" y="2234420"/>
            <a:ext cx="5758918" cy="102143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请在此输入详细的文字介绍信息，表达图表的含义请在此输入详细的文字介绍信息，表达图表的含义。</a:t>
            </a:r>
          </a:p>
          <a:p>
            <a:pPr>
              <a:lnSpc>
                <a:spcPct val="130000"/>
              </a:lnSpc>
            </a:pP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438849FD-6030-B7D2-2E9D-511346067E6F}"/>
              </a:ext>
            </a:extLst>
          </p:cNvPr>
          <p:cNvSpPr/>
          <p:nvPr/>
        </p:nvSpPr>
        <p:spPr>
          <a:xfrm>
            <a:off x="875269" y="3320255"/>
            <a:ext cx="10441462" cy="2963100"/>
          </a:xfrm>
          <a:prstGeom prst="rect">
            <a:avLst/>
          </a:prstGeom>
          <a:solidFill>
            <a:schemeClr val="bg1"/>
          </a:solidFill>
          <a:ln w="0">
            <a:solidFill>
              <a:schemeClr val="accent3"/>
            </a:solidFill>
          </a:ln>
          <a:effectLst>
            <a:outerShdw blurRad="584200" dist="469900" dir="5400000" sx="80000" sy="80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20028343-3113-6A28-B0A6-748A4A82A6B7}"/>
              </a:ext>
            </a:extLst>
          </p:cNvPr>
          <p:cNvSpPr txBox="1"/>
          <p:nvPr/>
        </p:nvSpPr>
        <p:spPr>
          <a:xfrm>
            <a:off x="1386064" y="4311404"/>
            <a:ext cx="2236510" cy="66287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2023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年度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这里可以输入获奖信息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1E325E7-E5D9-FEBD-15A4-3AFB7614A4ED}"/>
              </a:ext>
            </a:extLst>
          </p:cNvPr>
          <p:cNvGrpSpPr/>
          <p:nvPr/>
        </p:nvGrpSpPr>
        <p:grpSpPr>
          <a:xfrm>
            <a:off x="1301750" y="4152207"/>
            <a:ext cx="2405136" cy="1172348"/>
            <a:chOff x="682388" y="4544140"/>
            <a:chExt cx="2762346" cy="1346465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/>
              </a:gs>
            </a:gsLst>
            <a:lin ang="5400000" scaled="1"/>
          </a:gradFill>
        </p:grpSpPr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46947B50-7518-F58A-01E2-18D3EC8B8CB4}"/>
                </a:ext>
              </a:extLst>
            </p:cNvPr>
            <p:cNvGrpSpPr/>
            <p:nvPr/>
          </p:nvGrpSpPr>
          <p:grpSpPr>
            <a:xfrm>
              <a:off x="682388" y="4544140"/>
              <a:ext cx="784102" cy="1337868"/>
              <a:chOff x="724970" y="4408017"/>
              <a:chExt cx="784102" cy="1337868"/>
            </a:xfrm>
            <a:grpFill/>
          </p:grpSpPr>
          <p:sp>
            <p:nvSpPr>
              <p:cNvPr id="221" name="Freeform 237">
                <a:extLst>
                  <a:ext uri="{FF2B5EF4-FFF2-40B4-BE49-F238E27FC236}">
                    <a16:creationId xmlns:a16="http://schemas.microsoft.com/office/drawing/2014/main" id="{B42A2E7E-D32C-1F9B-4D33-56F042162B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7082" y="5570763"/>
                <a:ext cx="141990" cy="96239"/>
              </a:xfrm>
              <a:custGeom>
                <a:avLst/>
                <a:gdLst>
                  <a:gd name="T0" fmla="*/ 0 w 80"/>
                  <a:gd name="T1" fmla="*/ 6 h 55"/>
                  <a:gd name="T2" fmla="*/ 80 w 80"/>
                  <a:gd name="T3" fmla="*/ 55 h 55"/>
                  <a:gd name="T4" fmla="*/ 0 w 80"/>
                  <a:gd name="T5" fmla="*/ 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55">
                    <a:moveTo>
                      <a:pt x="0" y="6"/>
                    </a:moveTo>
                    <a:cubicBezTo>
                      <a:pt x="47" y="0"/>
                      <a:pt x="65" y="50"/>
                      <a:pt x="80" y="55"/>
                    </a:cubicBezTo>
                    <a:cubicBezTo>
                      <a:pt x="30" y="50"/>
                      <a:pt x="6" y="2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2" name="Freeform 238">
                <a:extLst>
                  <a:ext uri="{FF2B5EF4-FFF2-40B4-BE49-F238E27FC236}">
                    <a16:creationId xmlns:a16="http://schemas.microsoft.com/office/drawing/2014/main" id="{D55846C5-B9BD-5E71-6DD1-F83B0DBC9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4000" y="5558141"/>
                <a:ext cx="129369" cy="102549"/>
              </a:xfrm>
              <a:custGeom>
                <a:avLst/>
                <a:gdLst>
                  <a:gd name="T0" fmla="*/ 0 w 74"/>
                  <a:gd name="T1" fmla="*/ 1 h 58"/>
                  <a:gd name="T2" fmla="*/ 74 w 74"/>
                  <a:gd name="T3" fmla="*/ 58 h 58"/>
                  <a:gd name="T4" fmla="*/ 0 w 74"/>
                  <a:gd name="T5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58">
                    <a:moveTo>
                      <a:pt x="0" y="1"/>
                    </a:moveTo>
                    <a:cubicBezTo>
                      <a:pt x="44" y="0"/>
                      <a:pt x="60" y="52"/>
                      <a:pt x="74" y="58"/>
                    </a:cubicBezTo>
                    <a:cubicBezTo>
                      <a:pt x="23" y="49"/>
                      <a:pt x="3" y="2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3" name="Freeform 239">
                <a:extLst>
                  <a:ext uri="{FF2B5EF4-FFF2-40B4-BE49-F238E27FC236}">
                    <a16:creationId xmlns:a16="http://schemas.microsoft.com/office/drawing/2014/main" id="{016425DC-2FFE-4438-9FFC-6B4D961B8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5650" y="5526588"/>
                <a:ext cx="116748" cy="115171"/>
              </a:xfrm>
              <a:custGeom>
                <a:avLst/>
                <a:gdLst>
                  <a:gd name="T0" fmla="*/ 0 w 66"/>
                  <a:gd name="T1" fmla="*/ 0 h 65"/>
                  <a:gd name="T2" fmla="*/ 66 w 66"/>
                  <a:gd name="T3" fmla="*/ 65 h 65"/>
                  <a:gd name="T4" fmla="*/ 0 w 66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65">
                    <a:moveTo>
                      <a:pt x="0" y="0"/>
                    </a:moveTo>
                    <a:cubicBezTo>
                      <a:pt x="43" y="8"/>
                      <a:pt x="53" y="58"/>
                      <a:pt x="66" y="65"/>
                    </a:cubicBezTo>
                    <a:cubicBezTo>
                      <a:pt x="22" y="54"/>
                      <a:pt x="1" y="2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4" name="Freeform 240">
                <a:extLst>
                  <a:ext uri="{FF2B5EF4-FFF2-40B4-BE49-F238E27FC236}">
                    <a16:creationId xmlns:a16="http://schemas.microsoft.com/office/drawing/2014/main" id="{178B1C0C-FD49-9C56-0BDA-B34E3205C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0456" y="5480835"/>
                <a:ext cx="100971" cy="127792"/>
              </a:xfrm>
              <a:custGeom>
                <a:avLst/>
                <a:gdLst>
                  <a:gd name="T0" fmla="*/ 3 w 57"/>
                  <a:gd name="T1" fmla="*/ 0 h 73"/>
                  <a:gd name="T2" fmla="*/ 57 w 57"/>
                  <a:gd name="T3" fmla="*/ 73 h 73"/>
                  <a:gd name="T4" fmla="*/ 3 w 57"/>
                  <a:gd name="T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73">
                    <a:moveTo>
                      <a:pt x="3" y="0"/>
                    </a:moveTo>
                    <a:cubicBezTo>
                      <a:pt x="42" y="13"/>
                      <a:pt x="46" y="64"/>
                      <a:pt x="57" y="73"/>
                    </a:cubicBezTo>
                    <a:cubicBezTo>
                      <a:pt x="14" y="56"/>
                      <a:pt x="0" y="2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5" name="Freeform 241">
                <a:extLst>
                  <a:ext uri="{FF2B5EF4-FFF2-40B4-BE49-F238E27FC236}">
                    <a16:creationId xmlns:a16="http://schemas.microsoft.com/office/drawing/2014/main" id="{A6FCE00A-2759-E251-9CDB-75F7713B4B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6839" y="5420883"/>
                <a:ext cx="89928" cy="141991"/>
              </a:xfrm>
              <a:custGeom>
                <a:avLst/>
                <a:gdLst>
                  <a:gd name="T0" fmla="*/ 10 w 51"/>
                  <a:gd name="T1" fmla="*/ 0 h 81"/>
                  <a:gd name="T2" fmla="*/ 51 w 51"/>
                  <a:gd name="T3" fmla="*/ 81 h 81"/>
                  <a:gd name="T4" fmla="*/ 10 w 51"/>
                  <a:gd name="T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81">
                    <a:moveTo>
                      <a:pt x="10" y="0"/>
                    </a:moveTo>
                    <a:cubicBezTo>
                      <a:pt x="41" y="18"/>
                      <a:pt x="46" y="77"/>
                      <a:pt x="51" y="81"/>
                    </a:cubicBezTo>
                    <a:cubicBezTo>
                      <a:pt x="21" y="67"/>
                      <a:pt x="0" y="33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6" name="Freeform 242">
                <a:extLst>
                  <a:ext uri="{FF2B5EF4-FFF2-40B4-BE49-F238E27FC236}">
                    <a16:creationId xmlns:a16="http://schemas.microsoft.com/office/drawing/2014/main" id="{0F1F2043-A97F-182E-8CEE-566D323047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8465" y="5349888"/>
                <a:ext cx="72573" cy="153035"/>
              </a:xfrm>
              <a:custGeom>
                <a:avLst/>
                <a:gdLst>
                  <a:gd name="T0" fmla="*/ 10 w 41"/>
                  <a:gd name="T1" fmla="*/ 0 h 87"/>
                  <a:gd name="T2" fmla="*/ 36 w 41"/>
                  <a:gd name="T3" fmla="*/ 87 h 87"/>
                  <a:gd name="T4" fmla="*/ 10 w 41"/>
                  <a:gd name="T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87">
                    <a:moveTo>
                      <a:pt x="10" y="0"/>
                    </a:moveTo>
                    <a:cubicBezTo>
                      <a:pt x="41" y="25"/>
                      <a:pt x="29" y="75"/>
                      <a:pt x="36" y="87"/>
                    </a:cubicBezTo>
                    <a:cubicBezTo>
                      <a:pt x="1" y="62"/>
                      <a:pt x="0" y="2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7" name="Freeform 243">
                <a:extLst>
                  <a:ext uri="{FF2B5EF4-FFF2-40B4-BE49-F238E27FC236}">
                    <a16:creationId xmlns:a16="http://schemas.microsoft.com/office/drawing/2014/main" id="{14465CFC-5304-1781-3354-ED297681EC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4825" y="5267849"/>
                <a:ext cx="70996" cy="159346"/>
              </a:xfrm>
              <a:custGeom>
                <a:avLst/>
                <a:gdLst>
                  <a:gd name="T0" fmla="*/ 16 w 41"/>
                  <a:gd name="T1" fmla="*/ 0 h 90"/>
                  <a:gd name="T2" fmla="*/ 27 w 41"/>
                  <a:gd name="T3" fmla="*/ 90 h 90"/>
                  <a:gd name="T4" fmla="*/ 16 w 41"/>
                  <a:gd name="T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90">
                    <a:moveTo>
                      <a:pt x="16" y="0"/>
                    </a:moveTo>
                    <a:cubicBezTo>
                      <a:pt x="41" y="31"/>
                      <a:pt x="22" y="78"/>
                      <a:pt x="27" y="90"/>
                    </a:cubicBezTo>
                    <a:cubicBezTo>
                      <a:pt x="1" y="62"/>
                      <a:pt x="0" y="25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8" name="Freeform 244">
                <a:extLst>
                  <a:ext uri="{FF2B5EF4-FFF2-40B4-BE49-F238E27FC236}">
                    <a16:creationId xmlns:a16="http://schemas.microsoft.com/office/drawing/2014/main" id="{D7193E2D-2D36-87BC-3EA8-3B7AB9DB4F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650" y="5179500"/>
                <a:ext cx="75728" cy="160923"/>
              </a:xfrm>
              <a:custGeom>
                <a:avLst/>
                <a:gdLst>
                  <a:gd name="T0" fmla="*/ 24 w 43"/>
                  <a:gd name="T1" fmla="*/ 0 h 91"/>
                  <a:gd name="T2" fmla="*/ 20 w 43"/>
                  <a:gd name="T3" fmla="*/ 91 h 91"/>
                  <a:gd name="T4" fmla="*/ 24 w 43"/>
                  <a:gd name="T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91">
                    <a:moveTo>
                      <a:pt x="24" y="0"/>
                    </a:moveTo>
                    <a:cubicBezTo>
                      <a:pt x="43" y="40"/>
                      <a:pt x="17" y="78"/>
                      <a:pt x="20" y="91"/>
                    </a:cubicBezTo>
                    <a:cubicBezTo>
                      <a:pt x="1" y="63"/>
                      <a:pt x="0" y="27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9" name="Freeform 245">
                <a:extLst>
                  <a:ext uri="{FF2B5EF4-FFF2-40B4-BE49-F238E27FC236}">
                    <a16:creationId xmlns:a16="http://schemas.microsoft.com/office/drawing/2014/main" id="{AA99F361-5068-BA5C-95AD-109F7388AD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363" y="5087995"/>
                <a:ext cx="83617" cy="157767"/>
              </a:xfrm>
              <a:custGeom>
                <a:avLst/>
                <a:gdLst>
                  <a:gd name="T0" fmla="*/ 33 w 47"/>
                  <a:gd name="T1" fmla="*/ 0 h 89"/>
                  <a:gd name="T2" fmla="*/ 17 w 47"/>
                  <a:gd name="T3" fmla="*/ 89 h 89"/>
                  <a:gd name="T4" fmla="*/ 33 w 47"/>
                  <a:gd name="T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89">
                    <a:moveTo>
                      <a:pt x="33" y="0"/>
                    </a:moveTo>
                    <a:cubicBezTo>
                      <a:pt x="47" y="40"/>
                      <a:pt x="16" y="77"/>
                      <a:pt x="17" y="89"/>
                    </a:cubicBezTo>
                    <a:cubicBezTo>
                      <a:pt x="0" y="57"/>
                      <a:pt x="10" y="23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0" name="Freeform 246">
                <a:extLst>
                  <a:ext uri="{FF2B5EF4-FFF2-40B4-BE49-F238E27FC236}">
                    <a16:creationId xmlns:a16="http://schemas.microsoft.com/office/drawing/2014/main" id="{B018A4E5-E295-39AF-0EB7-435A6F42A0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741" y="4994911"/>
                <a:ext cx="80462" cy="151457"/>
              </a:xfrm>
              <a:custGeom>
                <a:avLst/>
                <a:gdLst>
                  <a:gd name="T0" fmla="*/ 37 w 45"/>
                  <a:gd name="T1" fmla="*/ 0 h 86"/>
                  <a:gd name="T2" fmla="*/ 10 w 45"/>
                  <a:gd name="T3" fmla="*/ 86 h 86"/>
                  <a:gd name="T4" fmla="*/ 37 w 45"/>
                  <a:gd name="T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86">
                    <a:moveTo>
                      <a:pt x="37" y="0"/>
                    </a:moveTo>
                    <a:cubicBezTo>
                      <a:pt x="45" y="31"/>
                      <a:pt x="10" y="82"/>
                      <a:pt x="10" y="86"/>
                    </a:cubicBezTo>
                    <a:cubicBezTo>
                      <a:pt x="0" y="58"/>
                      <a:pt x="3" y="29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1" name="Freeform 247">
                <a:extLst>
                  <a:ext uri="{FF2B5EF4-FFF2-40B4-BE49-F238E27FC236}">
                    <a16:creationId xmlns:a16="http://schemas.microsoft.com/office/drawing/2014/main" id="{7DFF2F0B-2197-7A5B-23CA-C6F50AADE7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431" y="4900251"/>
                <a:ext cx="80462" cy="143569"/>
              </a:xfrm>
              <a:custGeom>
                <a:avLst/>
                <a:gdLst>
                  <a:gd name="T0" fmla="*/ 45 w 46"/>
                  <a:gd name="T1" fmla="*/ 0 h 81"/>
                  <a:gd name="T2" fmla="*/ 7 w 46"/>
                  <a:gd name="T3" fmla="*/ 81 h 81"/>
                  <a:gd name="T4" fmla="*/ 45 w 46"/>
                  <a:gd name="T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81">
                    <a:moveTo>
                      <a:pt x="45" y="0"/>
                    </a:moveTo>
                    <a:cubicBezTo>
                      <a:pt x="46" y="42"/>
                      <a:pt x="9" y="70"/>
                      <a:pt x="7" y="81"/>
                    </a:cubicBezTo>
                    <a:cubicBezTo>
                      <a:pt x="0" y="53"/>
                      <a:pt x="7" y="25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2" name="Freeform 248">
                <a:extLst>
                  <a:ext uri="{FF2B5EF4-FFF2-40B4-BE49-F238E27FC236}">
                    <a16:creationId xmlns:a16="http://schemas.microsoft.com/office/drawing/2014/main" id="{9D70A770-E3C6-CA39-47F9-DC8E20129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8586" y="4808746"/>
                <a:ext cx="96238" cy="134103"/>
              </a:xfrm>
              <a:custGeom>
                <a:avLst/>
                <a:gdLst>
                  <a:gd name="T0" fmla="*/ 54 w 54"/>
                  <a:gd name="T1" fmla="*/ 0 h 76"/>
                  <a:gd name="T2" fmla="*/ 6 w 54"/>
                  <a:gd name="T3" fmla="*/ 76 h 76"/>
                  <a:gd name="T4" fmla="*/ 54 w 54"/>
                  <a:gd name="T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" h="76">
                    <a:moveTo>
                      <a:pt x="54" y="0"/>
                    </a:moveTo>
                    <a:cubicBezTo>
                      <a:pt x="51" y="39"/>
                      <a:pt x="9" y="66"/>
                      <a:pt x="6" y="76"/>
                    </a:cubicBezTo>
                    <a:cubicBezTo>
                      <a:pt x="0" y="34"/>
                      <a:pt x="27" y="16"/>
                      <a:pt x="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3" name="Freeform 249">
                <a:extLst>
                  <a:ext uri="{FF2B5EF4-FFF2-40B4-BE49-F238E27FC236}">
                    <a16:creationId xmlns:a16="http://schemas.microsoft.com/office/drawing/2014/main" id="{D1E79233-A07D-ABB5-E930-41C5467E9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4509" y="5646491"/>
                <a:ext cx="208253" cy="99394"/>
              </a:xfrm>
              <a:custGeom>
                <a:avLst/>
                <a:gdLst>
                  <a:gd name="T0" fmla="*/ 0 w 118"/>
                  <a:gd name="T1" fmla="*/ 33 h 56"/>
                  <a:gd name="T2" fmla="*/ 118 w 118"/>
                  <a:gd name="T3" fmla="*/ 17 h 56"/>
                  <a:gd name="T4" fmla="*/ 0 w 118"/>
                  <a:gd name="T5" fmla="*/ 3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8" h="56">
                    <a:moveTo>
                      <a:pt x="0" y="33"/>
                    </a:moveTo>
                    <a:cubicBezTo>
                      <a:pt x="60" y="56"/>
                      <a:pt x="91" y="24"/>
                      <a:pt x="118" y="17"/>
                    </a:cubicBezTo>
                    <a:cubicBezTo>
                      <a:pt x="61" y="0"/>
                      <a:pt x="44" y="31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4" name="Freeform 250">
                <a:extLst>
                  <a:ext uri="{FF2B5EF4-FFF2-40B4-BE49-F238E27FC236}">
                    <a16:creationId xmlns:a16="http://schemas.microsoft.com/office/drawing/2014/main" id="{0D54D644-2DF9-A677-33F3-6BC24868C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1961" y="5630714"/>
                <a:ext cx="208253" cy="96239"/>
              </a:xfrm>
              <a:custGeom>
                <a:avLst/>
                <a:gdLst>
                  <a:gd name="T0" fmla="*/ 0 w 118"/>
                  <a:gd name="T1" fmla="*/ 25 h 55"/>
                  <a:gd name="T2" fmla="*/ 118 w 118"/>
                  <a:gd name="T3" fmla="*/ 21 h 55"/>
                  <a:gd name="T4" fmla="*/ 0 w 118"/>
                  <a:gd name="T5" fmla="*/ 2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8" h="55">
                    <a:moveTo>
                      <a:pt x="0" y="25"/>
                    </a:moveTo>
                    <a:cubicBezTo>
                      <a:pt x="58" y="55"/>
                      <a:pt x="92" y="25"/>
                      <a:pt x="118" y="21"/>
                    </a:cubicBezTo>
                    <a:cubicBezTo>
                      <a:pt x="63" y="0"/>
                      <a:pt x="42" y="27"/>
                      <a:pt x="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5" name="Freeform 251">
                <a:extLst>
                  <a:ext uri="{FF2B5EF4-FFF2-40B4-BE49-F238E27FC236}">
                    <a16:creationId xmlns:a16="http://schemas.microsoft.com/office/drawing/2014/main" id="{27794E7C-8A13-455B-1CC7-5FD0BA28FF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990" y="5600738"/>
                <a:ext cx="206675" cy="96239"/>
              </a:xfrm>
              <a:custGeom>
                <a:avLst/>
                <a:gdLst>
                  <a:gd name="T0" fmla="*/ 0 w 117"/>
                  <a:gd name="T1" fmla="*/ 17 h 55"/>
                  <a:gd name="T2" fmla="*/ 117 w 117"/>
                  <a:gd name="T3" fmla="*/ 28 h 55"/>
                  <a:gd name="T4" fmla="*/ 0 w 117"/>
                  <a:gd name="T5" fmla="*/ 1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7" h="55">
                    <a:moveTo>
                      <a:pt x="0" y="17"/>
                    </a:moveTo>
                    <a:cubicBezTo>
                      <a:pt x="52" y="55"/>
                      <a:pt x="92" y="29"/>
                      <a:pt x="117" y="28"/>
                    </a:cubicBezTo>
                    <a:cubicBezTo>
                      <a:pt x="61" y="0"/>
                      <a:pt x="42" y="26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6" name="Freeform 252">
                <a:extLst>
                  <a:ext uri="{FF2B5EF4-FFF2-40B4-BE49-F238E27FC236}">
                    <a16:creationId xmlns:a16="http://schemas.microsoft.com/office/drawing/2014/main" id="{3AA99C63-D511-6FEF-F43C-FDEF32D0D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9485" y="5559719"/>
                <a:ext cx="200365" cy="91505"/>
              </a:xfrm>
              <a:custGeom>
                <a:avLst/>
                <a:gdLst>
                  <a:gd name="T0" fmla="*/ 0 w 113"/>
                  <a:gd name="T1" fmla="*/ 6 h 52"/>
                  <a:gd name="T2" fmla="*/ 113 w 113"/>
                  <a:gd name="T3" fmla="*/ 33 h 52"/>
                  <a:gd name="T4" fmla="*/ 0 w 113"/>
                  <a:gd name="T5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" h="52">
                    <a:moveTo>
                      <a:pt x="0" y="6"/>
                    </a:moveTo>
                    <a:cubicBezTo>
                      <a:pt x="46" y="52"/>
                      <a:pt x="92" y="31"/>
                      <a:pt x="113" y="33"/>
                    </a:cubicBezTo>
                    <a:cubicBezTo>
                      <a:pt x="66" y="0"/>
                      <a:pt x="34" y="19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7" name="Freeform 253">
                <a:extLst>
                  <a:ext uri="{FF2B5EF4-FFF2-40B4-BE49-F238E27FC236}">
                    <a16:creationId xmlns:a16="http://schemas.microsoft.com/office/drawing/2014/main" id="{7E79130F-F517-E7E4-30CF-15126E705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601" y="5495034"/>
                <a:ext cx="184588" cy="86773"/>
              </a:xfrm>
              <a:custGeom>
                <a:avLst/>
                <a:gdLst>
                  <a:gd name="T0" fmla="*/ 0 w 105"/>
                  <a:gd name="T1" fmla="*/ 0 h 49"/>
                  <a:gd name="T2" fmla="*/ 105 w 105"/>
                  <a:gd name="T3" fmla="*/ 44 h 49"/>
                  <a:gd name="T4" fmla="*/ 0 w 105"/>
                  <a:gd name="T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5" h="49">
                    <a:moveTo>
                      <a:pt x="0" y="0"/>
                    </a:moveTo>
                    <a:cubicBezTo>
                      <a:pt x="32" y="49"/>
                      <a:pt x="85" y="40"/>
                      <a:pt x="105" y="44"/>
                    </a:cubicBezTo>
                    <a:cubicBezTo>
                      <a:pt x="52" y="0"/>
                      <a:pt x="35" y="2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8" name="Freeform 254">
                <a:extLst>
                  <a:ext uri="{FF2B5EF4-FFF2-40B4-BE49-F238E27FC236}">
                    <a16:creationId xmlns:a16="http://schemas.microsoft.com/office/drawing/2014/main" id="{6291F7B7-8F95-AD4B-4235-FF607C3AE2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339" y="5406685"/>
                <a:ext cx="165656" cy="105705"/>
              </a:xfrm>
              <a:custGeom>
                <a:avLst/>
                <a:gdLst>
                  <a:gd name="T0" fmla="*/ 0 w 94"/>
                  <a:gd name="T1" fmla="*/ 0 h 60"/>
                  <a:gd name="T2" fmla="*/ 94 w 94"/>
                  <a:gd name="T3" fmla="*/ 60 h 60"/>
                  <a:gd name="T4" fmla="*/ 0 w 94"/>
                  <a:gd name="T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4" h="60">
                    <a:moveTo>
                      <a:pt x="0" y="0"/>
                    </a:moveTo>
                    <a:cubicBezTo>
                      <a:pt x="25" y="56"/>
                      <a:pt x="76" y="53"/>
                      <a:pt x="94" y="60"/>
                    </a:cubicBezTo>
                    <a:cubicBezTo>
                      <a:pt x="50" y="8"/>
                      <a:pt x="30" y="2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9" name="Freeform 255">
                <a:extLst>
                  <a:ext uri="{FF2B5EF4-FFF2-40B4-BE49-F238E27FC236}">
                    <a16:creationId xmlns:a16="http://schemas.microsoft.com/office/drawing/2014/main" id="{9232BA95-0573-EAB5-7D53-A441AB772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431" y="5310446"/>
                <a:ext cx="143569" cy="127792"/>
              </a:xfrm>
              <a:custGeom>
                <a:avLst/>
                <a:gdLst>
                  <a:gd name="T0" fmla="*/ 0 w 81"/>
                  <a:gd name="T1" fmla="*/ 0 h 72"/>
                  <a:gd name="T2" fmla="*/ 81 w 81"/>
                  <a:gd name="T3" fmla="*/ 72 h 72"/>
                  <a:gd name="T4" fmla="*/ 0 w 81"/>
                  <a:gd name="T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72">
                    <a:moveTo>
                      <a:pt x="0" y="0"/>
                    </a:moveTo>
                    <a:cubicBezTo>
                      <a:pt x="17" y="58"/>
                      <a:pt x="72" y="65"/>
                      <a:pt x="81" y="72"/>
                    </a:cubicBezTo>
                    <a:cubicBezTo>
                      <a:pt x="57" y="21"/>
                      <a:pt x="23" y="2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40" name="Freeform 256">
                <a:extLst>
                  <a:ext uri="{FF2B5EF4-FFF2-40B4-BE49-F238E27FC236}">
                    <a16:creationId xmlns:a16="http://schemas.microsoft.com/office/drawing/2014/main" id="{94F6295E-1A3D-7DB5-F86F-003E8BC0D7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145" y="5207898"/>
                <a:ext cx="123058" cy="143569"/>
              </a:xfrm>
              <a:custGeom>
                <a:avLst/>
                <a:gdLst>
                  <a:gd name="T0" fmla="*/ 0 w 69"/>
                  <a:gd name="T1" fmla="*/ 0 h 81"/>
                  <a:gd name="T2" fmla="*/ 69 w 69"/>
                  <a:gd name="T3" fmla="*/ 81 h 81"/>
                  <a:gd name="T4" fmla="*/ 0 w 69"/>
                  <a:gd name="T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" h="81">
                    <a:moveTo>
                      <a:pt x="0" y="0"/>
                    </a:moveTo>
                    <a:cubicBezTo>
                      <a:pt x="7" y="59"/>
                      <a:pt x="60" y="72"/>
                      <a:pt x="69" y="81"/>
                    </a:cubicBezTo>
                    <a:cubicBezTo>
                      <a:pt x="52" y="26"/>
                      <a:pt x="19" y="2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41" name="Freeform 257">
                <a:extLst>
                  <a:ext uri="{FF2B5EF4-FFF2-40B4-BE49-F238E27FC236}">
                    <a16:creationId xmlns:a16="http://schemas.microsoft.com/office/drawing/2014/main" id="{490C9223-AB99-4CA6-5C4C-1C726BD5B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479" y="5103771"/>
                <a:ext cx="104126" cy="154612"/>
              </a:xfrm>
              <a:custGeom>
                <a:avLst/>
                <a:gdLst>
                  <a:gd name="T0" fmla="*/ 3 w 59"/>
                  <a:gd name="T1" fmla="*/ 0 h 87"/>
                  <a:gd name="T2" fmla="*/ 59 w 59"/>
                  <a:gd name="T3" fmla="*/ 87 h 87"/>
                  <a:gd name="T4" fmla="*/ 3 w 59"/>
                  <a:gd name="T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87">
                    <a:moveTo>
                      <a:pt x="3" y="0"/>
                    </a:moveTo>
                    <a:cubicBezTo>
                      <a:pt x="0" y="54"/>
                      <a:pt x="54" y="79"/>
                      <a:pt x="59" y="87"/>
                    </a:cubicBezTo>
                    <a:cubicBezTo>
                      <a:pt x="52" y="36"/>
                      <a:pt x="14" y="2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42" name="Freeform 258">
                <a:extLst>
                  <a:ext uri="{FF2B5EF4-FFF2-40B4-BE49-F238E27FC236}">
                    <a16:creationId xmlns:a16="http://schemas.microsoft.com/office/drawing/2014/main" id="{393F02F5-21C4-697E-404C-E111B3B447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1281" y="4999645"/>
                <a:ext cx="91505" cy="160923"/>
              </a:xfrm>
              <a:custGeom>
                <a:avLst/>
                <a:gdLst>
                  <a:gd name="T0" fmla="*/ 7 w 52"/>
                  <a:gd name="T1" fmla="*/ 0 h 91"/>
                  <a:gd name="T2" fmla="*/ 52 w 52"/>
                  <a:gd name="T3" fmla="*/ 91 h 91"/>
                  <a:gd name="T4" fmla="*/ 7 w 52"/>
                  <a:gd name="T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91">
                    <a:moveTo>
                      <a:pt x="7" y="0"/>
                    </a:moveTo>
                    <a:cubicBezTo>
                      <a:pt x="0" y="53"/>
                      <a:pt x="46" y="80"/>
                      <a:pt x="52" y="91"/>
                    </a:cubicBezTo>
                    <a:cubicBezTo>
                      <a:pt x="49" y="34"/>
                      <a:pt x="21" y="26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43" name="Freeform 259">
                <a:extLst>
                  <a:ext uri="{FF2B5EF4-FFF2-40B4-BE49-F238E27FC236}">
                    <a16:creationId xmlns:a16="http://schemas.microsoft.com/office/drawing/2014/main" id="{BE73C9C0-FBE3-CB93-4AE8-736E7E5AFD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970" y="4893940"/>
                <a:ext cx="93083" cy="164078"/>
              </a:xfrm>
              <a:custGeom>
                <a:avLst/>
                <a:gdLst>
                  <a:gd name="T0" fmla="*/ 13 w 52"/>
                  <a:gd name="T1" fmla="*/ 0 h 93"/>
                  <a:gd name="T2" fmla="*/ 47 w 52"/>
                  <a:gd name="T3" fmla="*/ 93 h 93"/>
                  <a:gd name="T4" fmla="*/ 13 w 52"/>
                  <a:gd name="T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93">
                    <a:moveTo>
                      <a:pt x="13" y="0"/>
                    </a:moveTo>
                    <a:cubicBezTo>
                      <a:pt x="0" y="51"/>
                      <a:pt x="44" y="85"/>
                      <a:pt x="47" y="93"/>
                    </a:cubicBezTo>
                    <a:cubicBezTo>
                      <a:pt x="52" y="43"/>
                      <a:pt x="25" y="24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44" name="Freeform 260">
                <a:extLst>
                  <a:ext uri="{FF2B5EF4-FFF2-40B4-BE49-F238E27FC236}">
                    <a16:creationId xmlns:a16="http://schemas.microsoft.com/office/drawing/2014/main" id="{7617EDD2-D953-8CFD-BB4A-303590D7C7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858" y="4789814"/>
                <a:ext cx="97816" cy="167233"/>
              </a:xfrm>
              <a:custGeom>
                <a:avLst/>
                <a:gdLst>
                  <a:gd name="T0" fmla="*/ 21 w 55"/>
                  <a:gd name="T1" fmla="*/ 0 h 95"/>
                  <a:gd name="T2" fmla="*/ 43 w 55"/>
                  <a:gd name="T3" fmla="*/ 95 h 95"/>
                  <a:gd name="T4" fmla="*/ 21 w 55"/>
                  <a:gd name="T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95">
                    <a:moveTo>
                      <a:pt x="21" y="0"/>
                    </a:moveTo>
                    <a:cubicBezTo>
                      <a:pt x="0" y="44"/>
                      <a:pt x="41" y="89"/>
                      <a:pt x="43" y="95"/>
                    </a:cubicBezTo>
                    <a:cubicBezTo>
                      <a:pt x="55" y="49"/>
                      <a:pt x="30" y="23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45" name="Freeform 261">
                <a:extLst>
                  <a:ext uri="{FF2B5EF4-FFF2-40B4-BE49-F238E27FC236}">
                    <a16:creationId xmlns:a16="http://schemas.microsoft.com/office/drawing/2014/main" id="{D2900E28-C335-8060-C103-3FE1AAEAB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1693" y="4480590"/>
                <a:ext cx="179855" cy="301336"/>
              </a:xfrm>
              <a:custGeom>
                <a:avLst/>
                <a:gdLst>
                  <a:gd name="T0" fmla="*/ 99 w 101"/>
                  <a:gd name="T1" fmla="*/ 0 h 171"/>
                  <a:gd name="T2" fmla="*/ 0 w 101"/>
                  <a:gd name="T3" fmla="*/ 171 h 171"/>
                  <a:gd name="T4" fmla="*/ 3 w 101"/>
                  <a:gd name="T5" fmla="*/ 171 h 171"/>
                  <a:gd name="T6" fmla="*/ 101 w 101"/>
                  <a:gd name="T7" fmla="*/ 2 h 171"/>
                  <a:gd name="T8" fmla="*/ 99 w 101"/>
                  <a:gd name="T9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71">
                    <a:moveTo>
                      <a:pt x="99" y="0"/>
                    </a:moveTo>
                    <a:cubicBezTo>
                      <a:pt x="61" y="39"/>
                      <a:pt x="22" y="101"/>
                      <a:pt x="0" y="171"/>
                    </a:cubicBezTo>
                    <a:cubicBezTo>
                      <a:pt x="3" y="171"/>
                      <a:pt x="3" y="171"/>
                      <a:pt x="3" y="171"/>
                    </a:cubicBezTo>
                    <a:cubicBezTo>
                      <a:pt x="24" y="103"/>
                      <a:pt x="63" y="41"/>
                      <a:pt x="101" y="2"/>
                    </a:cubicBezTo>
                    <a:lnTo>
                      <a:pt x="9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46" name="Freeform 262">
                <a:extLst>
                  <a:ext uri="{FF2B5EF4-FFF2-40B4-BE49-F238E27FC236}">
                    <a16:creationId xmlns:a16="http://schemas.microsoft.com/office/drawing/2014/main" id="{F3B54995-4CFD-DE96-F181-CB8B838C9C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786" y="4469547"/>
                <a:ext cx="187743" cy="359710"/>
              </a:xfrm>
              <a:custGeom>
                <a:avLst/>
                <a:gdLst>
                  <a:gd name="T0" fmla="*/ 104 w 106"/>
                  <a:gd name="T1" fmla="*/ 0 h 203"/>
                  <a:gd name="T2" fmla="*/ 0 w 106"/>
                  <a:gd name="T3" fmla="*/ 202 h 203"/>
                  <a:gd name="T4" fmla="*/ 3 w 106"/>
                  <a:gd name="T5" fmla="*/ 203 h 203"/>
                  <a:gd name="T6" fmla="*/ 106 w 106"/>
                  <a:gd name="T7" fmla="*/ 2 h 203"/>
                  <a:gd name="T8" fmla="*/ 104 w 106"/>
                  <a:gd name="T9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203">
                    <a:moveTo>
                      <a:pt x="104" y="0"/>
                    </a:moveTo>
                    <a:cubicBezTo>
                      <a:pt x="57" y="50"/>
                      <a:pt x="18" y="123"/>
                      <a:pt x="0" y="202"/>
                    </a:cubicBezTo>
                    <a:cubicBezTo>
                      <a:pt x="3" y="203"/>
                      <a:pt x="3" y="203"/>
                      <a:pt x="3" y="203"/>
                    </a:cubicBezTo>
                    <a:cubicBezTo>
                      <a:pt x="20" y="124"/>
                      <a:pt x="60" y="52"/>
                      <a:pt x="106" y="2"/>
                    </a:cubicBezTo>
                    <a:lnTo>
                      <a:pt x="1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47" name="Freeform 263">
                <a:extLst>
                  <a:ext uri="{FF2B5EF4-FFF2-40B4-BE49-F238E27FC236}">
                    <a16:creationId xmlns:a16="http://schemas.microsoft.com/office/drawing/2014/main" id="{5F771B4E-65B6-614B-BA7E-78DB6C4FF2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2275" y="4408017"/>
                <a:ext cx="216141" cy="354977"/>
              </a:xfrm>
              <a:custGeom>
                <a:avLst/>
                <a:gdLst>
                  <a:gd name="T0" fmla="*/ 121 w 123"/>
                  <a:gd name="T1" fmla="*/ 0 h 201"/>
                  <a:gd name="T2" fmla="*/ 0 w 123"/>
                  <a:gd name="T3" fmla="*/ 200 h 201"/>
                  <a:gd name="T4" fmla="*/ 3 w 123"/>
                  <a:gd name="T5" fmla="*/ 201 h 201"/>
                  <a:gd name="T6" fmla="*/ 123 w 123"/>
                  <a:gd name="T7" fmla="*/ 2 h 201"/>
                  <a:gd name="T8" fmla="*/ 121 w 123"/>
                  <a:gd name="T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201">
                    <a:moveTo>
                      <a:pt x="121" y="0"/>
                    </a:moveTo>
                    <a:cubicBezTo>
                      <a:pt x="78" y="38"/>
                      <a:pt x="26" y="115"/>
                      <a:pt x="0" y="200"/>
                    </a:cubicBezTo>
                    <a:cubicBezTo>
                      <a:pt x="3" y="201"/>
                      <a:pt x="3" y="201"/>
                      <a:pt x="3" y="201"/>
                    </a:cubicBezTo>
                    <a:cubicBezTo>
                      <a:pt x="29" y="118"/>
                      <a:pt x="80" y="41"/>
                      <a:pt x="123" y="2"/>
                    </a:cubicBezTo>
                    <a:lnTo>
                      <a:pt x="1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92" name="组合 191">
              <a:extLst>
                <a:ext uri="{FF2B5EF4-FFF2-40B4-BE49-F238E27FC236}">
                  <a16:creationId xmlns:a16="http://schemas.microsoft.com/office/drawing/2014/main" id="{4B3DBB6B-CC5F-4F60-1C39-A9C539C36240}"/>
                </a:ext>
              </a:extLst>
            </p:cNvPr>
            <p:cNvGrpSpPr/>
            <p:nvPr/>
          </p:nvGrpSpPr>
          <p:grpSpPr>
            <a:xfrm>
              <a:off x="2643398" y="4544140"/>
              <a:ext cx="801336" cy="1346465"/>
              <a:chOff x="1624364" y="4408017"/>
              <a:chExt cx="801336" cy="1346465"/>
            </a:xfrm>
            <a:grpFill/>
          </p:grpSpPr>
          <p:sp>
            <p:nvSpPr>
              <p:cNvPr id="193" name="Freeform 264">
                <a:extLst>
                  <a:ext uri="{FF2B5EF4-FFF2-40B4-BE49-F238E27FC236}">
                    <a16:creationId xmlns:a16="http://schemas.microsoft.com/office/drawing/2014/main" id="{4DE7FE1E-6136-4AA1-84F8-4A42843C59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0020" y="5570763"/>
                <a:ext cx="141990" cy="96239"/>
              </a:xfrm>
              <a:custGeom>
                <a:avLst/>
                <a:gdLst>
                  <a:gd name="T0" fmla="*/ 80 w 80"/>
                  <a:gd name="T1" fmla="*/ 6 h 55"/>
                  <a:gd name="T2" fmla="*/ 0 w 80"/>
                  <a:gd name="T3" fmla="*/ 55 h 55"/>
                  <a:gd name="T4" fmla="*/ 80 w 80"/>
                  <a:gd name="T5" fmla="*/ 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55">
                    <a:moveTo>
                      <a:pt x="80" y="6"/>
                    </a:moveTo>
                    <a:cubicBezTo>
                      <a:pt x="34" y="0"/>
                      <a:pt x="15" y="50"/>
                      <a:pt x="0" y="55"/>
                    </a:cubicBezTo>
                    <a:cubicBezTo>
                      <a:pt x="50" y="50"/>
                      <a:pt x="75" y="27"/>
                      <a:pt x="8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94" name="Freeform 265">
                <a:extLst>
                  <a:ext uri="{FF2B5EF4-FFF2-40B4-BE49-F238E27FC236}">
                    <a16:creationId xmlns:a16="http://schemas.microsoft.com/office/drawing/2014/main" id="{9676F68D-B125-14D8-9DE4-505236811F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5723" y="5558141"/>
                <a:ext cx="129369" cy="102549"/>
              </a:xfrm>
              <a:custGeom>
                <a:avLst/>
                <a:gdLst>
                  <a:gd name="T0" fmla="*/ 74 w 74"/>
                  <a:gd name="T1" fmla="*/ 1 h 58"/>
                  <a:gd name="T2" fmla="*/ 0 w 74"/>
                  <a:gd name="T3" fmla="*/ 58 h 58"/>
                  <a:gd name="T4" fmla="*/ 74 w 74"/>
                  <a:gd name="T5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58">
                    <a:moveTo>
                      <a:pt x="74" y="1"/>
                    </a:moveTo>
                    <a:cubicBezTo>
                      <a:pt x="31" y="0"/>
                      <a:pt x="15" y="52"/>
                      <a:pt x="0" y="58"/>
                    </a:cubicBezTo>
                    <a:cubicBezTo>
                      <a:pt x="52" y="49"/>
                      <a:pt x="71" y="20"/>
                      <a:pt x="7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95" name="Freeform 266">
                <a:extLst>
                  <a:ext uri="{FF2B5EF4-FFF2-40B4-BE49-F238E27FC236}">
                    <a16:creationId xmlns:a16="http://schemas.microsoft.com/office/drawing/2014/main" id="{F72F408F-4E29-C5A6-5E25-9F927FE6A9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849" y="5526588"/>
                <a:ext cx="113592" cy="115171"/>
              </a:xfrm>
              <a:custGeom>
                <a:avLst/>
                <a:gdLst>
                  <a:gd name="T0" fmla="*/ 65 w 65"/>
                  <a:gd name="T1" fmla="*/ 0 h 65"/>
                  <a:gd name="T2" fmla="*/ 0 w 65"/>
                  <a:gd name="T3" fmla="*/ 65 h 65"/>
                  <a:gd name="T4" fmla="*/ 65 w 65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65">
                    <a:moveTo>
                      <a:pt x="65" y="0"/>
                    </a:moveTo>
                    <a:cubicBezTo>
                      <a:pt x="22" y="8"/>
                      <a:pt x="13" y="58"/>
                      <a:pt x="0" y="65"/>
                    </a:cubicBezTo>
                    <a:cubicBezTo>
                      <a:pt x="43" y="54"/>
                      <a:pt x="65" y="25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96" name="Freeform 267">
                <a:extLst>
                  <a:ext uri="{FF2B5EF4-FFF2-40B4-BE49-F238E27FC236}">
                    <a16:creationId xmlns:a16="http://schemas.microsoft.com/office/drawing/2014/main" id="{15405FD0-5893-9839-D643-E41855CE78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665" y="5480835"/>
                <a:ext cx="102549" cy="127792"/>
              </a:xfrm>
              <a:custGeom>
                <a:avLst/>
                <a:gdLst>
                  <a:gd name="T0" fmla="*/ 55 w 58"/>
                  <a:gd name="T1" fmla="*/ 0 h 73"/>
                  <a:gd name="T2" fmla="*/ 0 w 58"/>
                  <a:gd name="T3" fmla="*/ 73 h 73"/>
                  <a:gd name="T4" fmla="*/ 55 w 58"/>
                  <a:gd name="T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73">
                    <a:moveTo>
                      <a:pt x="55" y="0"/>
                    </a:moveTo>
                    <a:cubicBezTo>
                      <a:pt x="16" y="13"/>
                      <a:pt x="12" y="64"/>
                      <a:pt x="0" y="73"/>
                    </a:cubicBezTo>
                    <a:cubicBezTo>
                      <a:pt x="44" y="56"/>
                      <a:pt x="58" y="23"/>
                      <a:pt x="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97" name="Freeform 268">
                <a:extLst>
                  <a:ext uri="{FF2B5EF4-FFF2-40B4-BE49-F238E27FC236}">
                    <a16:creationId xmlns:a16="http://schemas.microsoft.com/office/drawing/2014/main" id="{662CE6DA-C8DE-A8B4-52D5-0442CC6CC5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3903" y="5420883"/>
                <a:ext cx="88350" cy="141991"/>
              </a:xfrm>
              <a:custGeom>
                <a:avLst/>
                <a:gdLst>
                  <a:gd name="T0" fmla="*/ 40 w 50"/>
                  <a:gd name="T1" fmla="*/ 0 h 81"/>
                  <a:gd name="T2" fmla="*/ 0 w 50"/>
                  <a:gd name="T3" fmla="*/ 81 h 81"/>
                  <a:gd name="T4" fmla="*/ 40 w 50"/>
                  <a:gd name="T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81">
                    <a:moveTo>
                      <a:pt x="40" y="0"/>
                    </a:moveTo>
                    <a:cubicBezTo>
                      <a:pt x="10" y="18"/>
                      <a:pt x="5" y="77"/>
                      <a:pt x="0" y="81"/>
                    </a:cubicBezTo>
                    <a:cubicBezTo>
                      <a:pt x="29" y="67"/>
                      <a:pt x="50" y="33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98" name="Freeform 269">
                <a:extLst>
                  <a:ext uri="{FF2B5EF4-FFF2-40B4-BE49-F238E27FC236}">
                    <a16:creationId xmlns:a16="http://schemas.microsoft.com/office/drawing/2014/main" id="{BC152079-973A-9301-2CFC-38A3A5149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9632" y="5349888"/>
                <a:ext cx="70996" cy="153035"/>
              </a:xfrm>
              <a:custGeom>
                <a:avLst/>
                <a:gdLst>
                  <a:gd name="T0" fmla="*/ 30 w 40"/>
                  <a:gd name="T1" fmla="*/ 0 h 87"/>
                  <a:gd name="T2" fmla="*/ 4 w 40"/>
                  <a:gd name="T3" fmla="*/ 87 h 87"/>
                  <a:gd name="T4" fmla="*/ 30 w 40"/>
                  <a:gd name="T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87">
                    <a:moveTo>
                      <a:pt x="30" y="0"/>
                    </a:moveTo>
                    <a:cubicBezTo>
                      <a:pt x="0" y="25"/>
                      <a:pt x="12" y="75"/>
                      <a:pt x="4" y="87"/>
                    </a:cubicBezTo>
                    <a:cubicBezTo>
                      <a:pt x="40" y="62"/>
                      <a:pt x="40" y="21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99" name="Freeform 270">
                <a:extLst>
                  <a:ext uri="{FF2B5EF4-FFF2-40B4-BE49-F238E27FC236}">
                    <a16:creationId xmlns:a16="http://schemas.microsoft.com/office/drawing/2014/main" id="{7E8D3534-80F6-AD1A-19BA-1B5B674DF5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3273" y="5267849"/>
                <a:ext cx="74151" cy="159346"/>
              </a:xfrm>
              <a:custGeom>
                <a:avLst/>
                <a:gdLst>
                  <a:gd name="T0" fmla="*/ 25 w 42"/>
                  <a:gd name="T1" fmla="*/ 0 h 90"/>
                  <a:gd name="T2" fmla="*/ 15 w 42"/>
                  <a:gd name="T3" fmla="*/ 90 h 90"/>
                  <a:gd name="T4" fmla="*/ 25 w 42"/>
                  <a:gd name="T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90">
                    <a:moveTo>
                      <a:pt x="25" y="0"/>
                    </a:moveTo>
                    <a:cubicBezTo>
                      <a:pt x="0" y="31"/>
                      <a:pt x="20" y="78"/>
                      <a:pt x="15" y="90"/>
                    </a:cubicBezTo>
                    <a:cubicBezTo>
                      <a:pt x="41" y="62"/>
                      <a:pt x="42" y="25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00" name="Freeform 271">
                <a:extLst>
                  <a:ext uri="{FF2B5EF4-FFF2-40B4-BE49-F238E27FC236}">
                    <a16:creationId xmlns:a16="http://schemas.microsoft.com/office/drawing/2014/main" id="{826A2498-BF85-96D3-9CCB-93D8B5BF47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2714" y="5179500"/>
                <a:ext cx="75728" cy="160923"/>
              </a:xfrm>
              <a:custGeom>
                <a:avLst/>
                <a:gdLst>
                  <a:gd name="T0" fmla="*/ 20 w 43"/>
                  <a:gd name="T1" fmla="*/ 0 h 91"/>
                  <a:gd name="T2" fmla="*/ 23 w 43"/>
                  <a:gd name="T3" fmla="*/ 91 h 91"/>
                  <a:gd name="T4" fmla="*/ 20 w 43"/>
                  <a:gd name="T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91">
                    <a:moveTo>
                      <a:pt x="20" y="0"/>
                    </a:moveTo>
                    <a:cubicBezTo>
                      <a:pt x="0" y="40"/>
                      <a:pt x="27" y="78"/>
                      <a:pt x="23" y="91"/>
                    </a:cubicBezTo>
                    <a:cubicBezTo>
                      <a:pt x="42" y="63"/>
                      <a:pt x="43" y="27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01" name="Freeform 272">
                <a:extLst>
                  <a:ext uri="{FF2B5EF4-FFF2-40B4-BE49-F238E27FC236}">
                    <a16:creationId xmlns:a16="http://schemas.microsoft.com/office/drawing/2014/main" id="{9B78DFA8-7212-A6A1-DA4B-1D7652AAF8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2690" y="5087995"/>
                <a:ext cx="82039" cy="157767"/>
              </a:xfrm>
              <a:custGeom>
                <a:avLst/>
                <a:gdLst>
                  <a:gd name="T0" fmla="*/ 13 w 46"/>
                  <a:gd name="T1" fmla="*/ 0 h 89"/>
                  <a:gd name="T2" fmla="*/ 29 w 46"/>
                  <a:gd name="T3" fmla="*/ 89 h 89"/>
                  <a:gd name="T4" fmla="*/ 13 w 46"/>
                  <a:gd name="T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89">
                    <a:moveTo>
                      <a:pt x="13" y="0"/>
                    </a:moveTo>
                    <a:cubicBezTo>
                      <a:pt x="0" y="40"/>
                      <a:pt x="30" y="77"/>
                      <a:pt x="29" y="89"/>
                    </a:cubicBezTo>
                    <a:cubicBezTo>
                      <a:pt x="46" y="57"/>
                      <a:pt x="37" y="23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02" name="Freeform 273">
                <a:extLst>
                  <a:ext uri="{FF2B5EF4-FFF2-40B4-BE49-F238E27FC236}">
                    <a16:creationId xmlns:a16="http://schemas.microsoft.com/office/drawing/2014/main" id="{54402B4E-D48D-E3C0-4BBE-F7DC854CD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8467" y="4994911"/>
                <a:ext cx="80462" cy="151457"/>
              </a:xfrm>
              <a:custGeom>
                <a:avLst/>
                <a:gdLst>
                  <a:gd name="T0" fmla="*/ 8 w 45"/>
                  <a:gd name="T1" fmla="*/ 0 h 86"/>
                  <a:gd name="T2" fmla="*/ 35 w 45"/>
                  <a:gd name="T3" fmla="*/ 86 h 86"/>
                  <a:gd name="T4" fmla="*/ 8 w 45"/>
                  <a:gd name="T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86">
                    <a:moveTo>
                      <a:pt x="8" y="0"/>
                    </a:moveTo>
                    <a:cubicBezTo>
                      <a:pt x="0" y="31"/>
                      <a:pt x="34" y="82"/>
                      <a:pt x="35" y="86"/>
                    </a:cubicBezTo>
                    <a:cubicBezTo>
                      <a:pt x="45" y="58"/>
                      <a:pt x="41" y="29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03" name="Freeform 274">
                <a:extLst>
                  <a:ext uri="{FF2B5EF4-FFF2-40B4-BE49-F238E27FC236}">
                    <a16:creationId xmlns:a16="http://schemas.microsoft.com/office/drawing/2014/main" id="{1FFF4A4B-32A5-1CC3-50C3-F935C4A2E2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3199" y="4900251"/>
                <a:ext cx="82039" cy="143569"/>
              </a:xfrm>
              <a:custGeom>
                <a:avLst/>
                <a:gdLst>
                  <a:gd name="T0" fmla="*/ 2 w 47"/>
                  <a:gd name="T1" fmla="*/ 0 h 81"/>
                  <a:gd name="T2" fmla="*/ 39 w 47"/>
                  <a:gd name="T3" fmla="*/ 81 h 81"/>
                  <a:gd name="T4" fmla="*/ 2 w 47"/>
                  <a:gd name="T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81">
                    <a:moveTo>
                      <a:pt x="2" y="0"/>
                    </a:moveTo>
                    <a:cubicBezTo>
                      <a:pt x="0" y="42"/>
                      <a:pt x="37" y="70"/>
                      <a:pt x="39" y="81"/>
                    </a:cubicBezTo>
                    <a:cubicBezTo>
                      <a:pt x="47" y="53"/>
                      <a:pt x="39" y="25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04" name="Freeform 275">
                <a:extLst>
                  <a:ext uri="{FF2B5EF4-FFF2-40B4-BE49-F238E27FC236}">
                    <a16:creationId xmlns:a16="http://schemas.microsoft.com/office/drawing/2014/main" id="{E67D2B5D-F7BF-9ED5-3B1F-E1E8B78F31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4267" y="4808746"/>
                <a:ext cx="97816" cy="134103"/>
              </a:xfrm>
              <a:custGeom>
                <a:avLst/>
                <a:gdLst>
                  <a:gd name="T0" fmla="*/ 0 w 55"/>
                  <a:gd name="T1" fmla="*/ 0 h 76"/>
                  <a:gd name="T2" fmla="*/ 48 w 55"/>
                  <a:gd name="T3" fmla="*/ 76 h 76"/>
                  <a:gd name="T4" fmla="*/ 0 w 55"/>
                  <a:gd name="T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76">
                    <a:moveTo>
                      <a:pt x="0" y="0"/>
                    </a:moveTo>
                    <a:cubicBezTo>
                      <a:pt x="3" y="39"/>
                      <a:pt x="45" y="66"/>
                      <a:pt x="48" y="76"/>
                    </a:cubicBezTo>
                    <a:cubicBezTo>
                      <a:pt x="55" y="34"/>
                      <a:pt x="27" y="1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05" name="Freeform 276">
                <a:extLst>
                  <a:ext uri="{FF2B5EF4-FFF2-40B4-BE49-F238E27FC236}">
                    <a16:creationId xmlns:a16="http://schemas.microsoft.com/office/drawing/2014/main" id="{AE0D1559-FDDF-C40C-B3AF-5DB0A1B74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6330" y="5646491"/>
                <a:ext cx="209831" cy="99394"/>
              </a:xfrm>
              <a:custGeom>
                <a:avLst/>
                <a:gdLst>
                  <a:gd name="T0" fmla="*/ 119 w 119"/>
                  <a:gd name="T1" fmla="*/ 33 h 56"/>
                  <a:gd name="T2" fmla="*/ 0 w 119"/>
                  <a:gd name="T3" fmla="*/ 17 h 56"/>
                  <a:gd name="T4" fmla="*/ 119 w 119"/>
                  <a:gd name="T5" fmla="*/ 3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9" h="56">
                    <a:moveTo>
                      <a:pt x="119" y="33"/>
                    </a:moveTo>
                    <a:cubicBezTo>
                      <a:pt x="59" y="56"/>
                      <a:pt x="28" y="24"/>
                      <a:pt x="0" y="17"/>
                    </a:cubicBezTo>
                    <a:cubicBezTo>
                      <a:pt x="58" y="0"/>
                      <a:pt x="75" y="31"/>
                      <a:pt x="11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06" name="Freeform 277">
                <a:extLst>
                  <a:ext uri="{FF2B5EF4-FFF2-40B4-BE49-F238E27FC236}">
                    <a16:creationId xmlns:a16="http://schemas.microsoft.com/office/drawing/2014/main" id="{DE0A3AA4-2E5E-E9FF-5165-450860AB18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0457" y="5630714"/>
                <a:ext cx="208253" cy="96239"/>
              </a:xfrm>
              <a:custGeom>
                <a:avLst/>
                <a:gdLst>
                  <a:gd name="T0" fmla="*/ 118 w 118"/>
                  <a:gd name="T1" fmla="*/ 25 h 55"/>
                  <a:gd name="T2" fmla="*/ 0 w 118"/>
                  <a:gd name="T3" fmla="*/ 21 h 55"/>
                  <a:gd name="T4" fmla="*/ 118 w 118"/>
                  <a:gd name="T5" fmla="*/ 2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8" h="55">
                    <a:moveTo>
                      <a:pt x="118" y="25"/>
                    </a:moveTo>
                    <a:cubicBezTo>
                      <a:pt x="59" y="55"/>
                      <a:pt x="25" y="25"/>
                      <a:pt x="0" y="21"/>
                    </a:cubicBezTo>
                    <a:cubicBezTo>
                      <a:pt x="55" y="0"/>
                      <a:pt x="75" y="27"/>
                      <a:pt x="11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07" name="Freeform 278">
                <a:extLst>
                  <a:ext uri="{FF2B5EF4-FFF2-40B4-BE49-F238E27FC236}">
                    <a16:creationId xmlns:a16="http://schemas.microsoft.com/office/drawing/2014/main" id="{5A580D5F-71C9-C926-D444-A1E9BE362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3005" y="5600738"/>
                <a:ext cx="205097" cy="96239"/>
              </a:xfrm>
              <a:custGeom>
                <a:avLst/>
                <a:gdLst>
                  <a:gd name="T0" fmla="*/ 116 w 116"/>
                  <a:gd name="T1" fmla="*/ 17 h 55"/>
                  <a:gd name="T2" fmla="*/ 0 w 116"/>
                  <a:gd name="T3" fmla="*/ 28 h 55"/>
                  <a:gd name="T4" fmla="*/ 116 w 116"/>
                  <a:gd name="T5" fmla="*/ 1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6" h="55">
                    <a:moveTo>
                      <a:pt x="116" y="17"/>
                    </a:moveTo>
                    <a:cubicBezTo>
                      <a:pt x="64" y="55"/>
                      <a:pt x="24" y="29"/>
                      <a:pt x="0" y="28"/>
                    </a:cubicBezTo>
                    <a:cubicBezTo>
                      <a:pt x="56" y="0"/>
                      <a:pt x="75" y="26"/>
                      <a:pt x="11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08" name="Freeform 279">
                <a:extLst>
                  <a:ext uri="{FF2B5EF4-FFF2-40B4-BE49-F238E27FC236}">
                    <a16:creationId xmlns:a16="http://schemas.microsoft.com/office/drawing/2014/main" id="{A3D0E4E4-37DC-9647-5891-78849B421E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2399" y="5559719"/>
                <a:ext cx="197209" cy="91505"/>
              </a:xfrm>
              <a:custGeom>
                <a:avLst/>
                <a:gdLst>
                  <a:gd name="T0" fmla="*/ 112 w 112"/>
                  <a:gd name="T1" fmla="*/ 6 h 52"/>
                  <a:gd name="T2" fmla="*/ 0 w 112"/>
                  <a:gd name="T3" fmla="*/ 33 h 52"/>
                  <a:gd name="T4" fmla="*/ 112 w 112"/>
                  <a:gd name="T5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2" h="52">
                    <a:moveTo>
                      <a:pt x="112" y="6"/>
                    </a:moveTo>
                    <a:cubicBezTo>
                      <a:pt x="67" y="52"/>
                      <a:pt x="21" y="31"/>
                      <a:pt x="0" y="33"/>
                    </a:cubicBezTo>
                    <a:cubicBezTo>
                      <a:pt x="47" y="0"/>
                      <a:pt x="78" y="19"/>
                      <a:pt x="1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09" name="Freeform 280">
                <a:extLst>
                  <a:ext uri="{FF2B5EF4-FFF2-40B4-BE49-F238E27FC236}">
                    <a16:creationId xmlns:a16="http://schemas.microsoft.com/office/drawing/2014/main" id="{DDFD37C3-78D3-0B07-D3BD-077A2A4C5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5481" y="5495034"/>
                <a:ext cx="183010" cy="86773"/>
              </a:xfrm>
              <a:custGeom>
                <a:avLst/>
                <a:gdLst>
                  <a:gd name="T0" fmla="*/ 104 w 104"/>
                  <a:gd name="T1" fmla="*/ 0 h 49"/>
                  <a:gd name="T2" fmla="*/ 0 w 104"/>
                  <a:gd name="T3" fmla="*/ 44 h 49"/>
                  <a:gd name="T4" fmla="*/ 104 w 104"/>
                  <a:gd name="T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49">
                    <a:moveTo>
                      <a:pt x="104" y="0"/>
                    </a:moveTo>
                    <a:cubicBezTo>
                      <a:pt x="72" y="49"/>
                      <a:pt x="19" y="40"/>
                      <a:pt x="0" y="44"/>
                    </a:cubicBezTo>
                    <a:cubicBezTo>
                      <a:pt x="52" y="0"/>
                      <a:pt x="70" y="21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0" name="Freeform 281">
                <a:extLst>
                  <a:ext uri="{FF2B5EF4-FFF2-40B4-BE49-F238E27FC236}">
                    <a16:creationId xmlns:a16="http://schemas.microsoft.com/office/drawing/2014/main" id="{E8807593-764B-7CF7-8C18-334F49A18D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0675" y="5406685"/>
                <a:ext cx="165656" cy="105705"/>
              </a:xfrm>
              <a:custGeom>
                <a:avLst/>
                <a:gdLst>
                  <a:gd name="T0" fmla="*/ 94 w 94"/>
                  <a:gd name="T1" fmla="*/ 0 h 60"/>
                  <a:gd name="T2" fmla="*/ 0 w 94"/>
                  <a:gd name="T3" fmla="*/ 60 h 60"/>
                  <a:gd name="T4" fmla="*/ 94 w 94"/>
                  <a:gd name="T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4" h="60">
                    <a:moveTo>
                      <a:pt x="94" y="0"/>
                    </a:moveTo>
                    <a:cubicBezTo>
                      <a:pt x="68" y="56"/>
                      <a:pt x="18" y="53"/>
                      <a:pt x="0" y="60"/>
                    </a:cubicBezTo>
                    <a:cubicBezTo>
                      <a:pt x="43" y="8"/>
                      <a:pt x="63" y="25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1" name="Freeform 282">
                <a:extLst>
                  <a:ext uri="{FF2B5EF4-FFF2-40B4-BE49-F238E27FC236}">
                    <a16:creationId xmlns:a16="http://schemas.microsoft.com/office/drawing/2014/main" id="{E8BFB850-22C7-3D65-831D-81E6AE670A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092" y="5310446"/>
                <a:ext cx="145146" cy="127792"/>
              </a:xfrm>
              <a:custGeom>
                <a:avLst/>
                <a:gdLst>
                  <a:gd name="T0" fmla="*/ 82 w 82"/>
                  <a:gd name="T1" fmla="*/ 0 h 72"/>
                  <a:gd name="T2" fmla="*/ 0 w 82"/>
                  <a:gd name="T3" fmla="*/ 72 h 72"/>
                  <a:gd name="T4" fmla="*/ 82 w 82"/>
                  <a:gd name="T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2" h="72">
                    <a:moveTo>
                      <a:pt x="82" y="0"/>
                    </a:moveTo>
                    <a:cubicBezTo>
                      <a:pt x="65" y="58"/>
                      <a:pt x="10" y="65"/>
                      <a:pt x="0" y="72"/>
                    </a:cubicBezTo>
                    <a:cubicBezTo>
                      <a:pt x="25" y="21"/>
                      <a:pt x="58" y="24"/>
                      <a:pt x="8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2" name="Freeform 283">
                <a:extLst>
                  <a:ext uri="{FF2B5EF4-FFF2-40B4-BE49-F238E27FC236}">
                    <a16:creationId xmlns:a16="http://schemas.microsoft.com/office/drawing/2014/main" id="{E409B138-A7F3-1070-49F1-F8F0A32C4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8467" y="5207898"/>
                <a:ext cx="121481" cy="143569"/>
              </a:xfrm>
              <a:custGeom>
                <a:avLst/>
                <a:gdLst>
                  <a:gd name="T0" fmla="*/ 68 w 68"/>
                  <a:gd name="T1" fmla="*/ 0 h 81"/>
                  <a:gd name="T2" fmla="*/ 0 w 68"/>
                  <a:gd name="T3" fmla="*/ 81 h 81"/>
                  <a:gd name="T4" fmla="*/ 68 w 68"/>
                  <a:gd name="T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81">
                    <a:moveTo>
                      <a:pt x="68" y="0"/>
                    </a:moveTo>
                    <a:cubicBezTo>
                      <a:pt x="61" y="59"/>
                      <a:pt x="9" y="72"/>
                      <a:pt x="0" y="81"/>
                    </a:cubicBezTo>
                    <a:cubicBezTo>
                      <a:pt x="17" y="26"/>
                      <a:pt x="49" y="25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3" name="Freeform 284">
                <a:extLst>
                  <a:ext uri="{FF2B5EF4-FFF2-40B4-BE49-F238E27FC236}">
                    <a16:creationId xmlns:a16="http://schemas.microsoft.com/office/drawing/2014/main" id="{1BCD8981-500C-C85C-3B28-B7196E4E16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9486" y="5103771"/>
                <a:ext cx="104126" cy="154612"/>
              </a:xfrm>
              <a:custGeom>
                <a:avLst/>
                <a:gdLst>
                  <a:gd name="T0" fmla="*/ 57 w 59"/>
                  <a:gd name="T1" fmla="*/ 0 h 87"/>
                  <a:gd name="T2" fmla="*/ 0 w 59"/>
                  <a:gd name="T3" fmla="*/ 87 h 87"/>
                  <a:gd name="T4" fmla="*/ 57 w 59"/>
                  <a:gd name="T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87">
                    <a:moveTo>
                      <a:pt x="57" y="0"/>
                    </a:moveTo>
                    <a:cubicBezTo>
                      <a:pt x="59" y="54"/>
                      <a:pt x="6" y="79"/>
                      <a:pt x="0" y="87"/>
                    </a:cubicBezTo>
                    <a:cubicBezTo>
                      <a:pt x="7" y="36"/>
                      <a:pt x="45" y="2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4" name="Freeform 285">
                <a:extLst>
                  <a:ext uri="{FF2B5EF4-FFF2-40B4-BE49-F238E27FC236}">
                    <a16:creationId xmlns:a16="http://schemas.microsoft.com/office/drawing/2014/main" id="{7397881A-7CC5-DC3C-183D-4D74DBC68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884" y="4999645"/>
                <a:ext cx="91505" cy="160923"/>
              </a:xfrm>
              <a:custGeom>
                <a:avLst/>
                <a:gdLst>
                  <a:gd name="T0" fmla="*/ 45 w 52"/>
                  <a:gd name="T1" fmla="*/ 0 h 91"/>
                  <a:gd name="T2" fmla="*/ 0 w 52"/>
                  <a:gd name="T3" fmla="*/ 91 h 91"/>
                  <a:gd name="T4" fmla="*/ 45 w 52"/>
                  <a:gd name="T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91">
                    <a:moveTo>
                      <a:pt x="45" y="0"/>
                    </a:moveTo>
                    <a:cubicBezTo>
                      <a:pt x="52" y="53"/>
                      <a:pt x="5" y="80"/>
                      <a:pt x="0" y="91"/>
                    </a:cubicBezTo>
                    <a:cubicBezTo>
                      <a:pt x="3" y="34"/>
                      <a:pt x="30" y="26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5" name="Freeform 286">
                <a:extLst>
                  <a:ext uri="{FF2B5EF4-FFF2-40B4-BE49-F238E27FC236}">
                    <a16:creationId xmlns:a16="http://schemas.microsoft.com/office/drawing/2014/main" id="{7CFFA895-0315-695F-C0BE-7D6EE1CAB9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040" y="4893940"/>
                <a:ext cx="94660" cy="164078"/>
              </a:xfrm>
              <a:custGeom>
                <a:avLst/>
                <a:gdLst>
                  <a:gd name="T0" fmla="*/ 39 w 53"/>
                  <a:gd name="T1" fmla="*/ 0 h 93"/>
                  <a:gd name="T2" fmla="*/ 6 w 53"/>
                  <a:gd name="T3" fmla="*/ 93 h 93"/>
                  <a:gd name="T4" fmla="*/ 39 w 53"/>
                  <a:gd name="T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93">
                    <a:moveTo>
                      <a:pt x="39" y="0"/>
                    </a:moveTo>
                    <a:cubicBezTo>
                      <a:pt x="53" y="51"/>
                      <a:pt x="9" y="85"/>
                      <a:pt x="6" y="93"/>
                    </a:cubicBezTo>
                    <a:cubicBezTo>
                      <a:pt x="0" y="43"/>
                      <a:pt x="27" y="24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6" name="Freeform 287">
                <a:extLst>
                  <a:ext uri="{FF2B5EF4-FFF2-40B4-BE49-F238E27FC236}">
                    <a16:creationId xmlns:a16="http://schemas.microsoft.com/office/drawing/2014/main" id="{5CE06056-033B-CB6E-9B0F-A7E5BAE898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1574" y="4789814"/>
                <a:ext cx="94660" cy="167233"/>
              </a:xfrm>
              <a:custGeom>
                <a:avLst/>
                <a:gdLst>
                  <a:gd name="T0" fmla="*/ 33 w 54"/>
                  <a:gd name="T1" fmla="*/ 0 h 95"/>
                  <a:gd name="T2" fmla="*/ 12 w 54"/>
                  <a:gd name="T3" fmla="*/ 95 h 95"/>
                  <a:gd name="T4" fmla="*/ 33 w 54"/>
                  <a:gd name="T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" h="95">
                    <a:moveTo>
                      <a:pt x="33" y="0"/>
                    </a:moveTo>
                    <a:cubicBezTo>
                      <a:pt x="54" y="44"/>
                      <a:pt x="13" y="89"/>
                      <a:pt x="12" y="95"/>
                    </a:cubicBezTo>
                    <a:cubicBezTo>
                      <a:pt x="0" y="49"/>
                      <a:pt x="25" y="23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7" name="Freeform 288">
                <a:extLst>
                  <a:ext uri="{FF2B5EF4-FFF2-40B4-BE49-F238E27FC236}">
                    <a16:creationId xmlns:a16="http://schemas.microsoft.com/office/drawing/2014/main" id="{FAC91A03-B175-97A6-0198-FF44D2F770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7544" y="4480590"/>
                <a:ext cx="179855" cy="301336"/>
              </a:xfrm>
              <a:custGeom>
                <a:avLst/>
                <a:gdLst>
                  <a:gd name="T0" fmla="*/ 2 w 101"/>
                  <a:gd name="T1" fmla="*/ 0 h 171"/>
                  <a:gd name="T2" fmla="*/ 101 w 101"/>
                  <a:gd name="T3" fmla="*/ 171 h 171"/>
                  <a:gd name="T4" fmla="*/ 98 w 101"/>
                  <a:gd name="T5" fmla="*/ 171 h 171"/>
                  <a:gd name="T6" fmla="*/ 0 w 101"/>
                  <a:gd name="T7" fmla="*/ 2 h 171"/>
                  <a:gd name="T8" fmla="*/ 2 w 101"/>
                  <a:gd name="T9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71">
                    <a:moveTo>
                      <a:pt x="2" y="0"/>
                    </a:moveTo>
                    <a:cubicBezTo>
                      <a:pt x="41" y="39"/>
                      <a:pt x="80" y="101"/>
                      <a:pt x="101" y="171"/>
                    </a:cubicBezTo>
                    <a:cubicBezTo>
                      <a:pt x="98" y="171"/>
                      <a:pt x="98" y="171"/>
                      <a:pt x="98" y="171"/>
                    </a:cubicBezTo>
                    <a:cubicBezTo>
                      <a:pt x="77" y="103"/>
                      <a:pt x="38" y="41"/>
                      <a:pt x="0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8" name="Freeform 289">
                <a:extLst>
                  <a:ext uri="{FF2B5EF4-FFF2-40B4-BE49-F238E27FC236}">
                    <a16:creationId xmlns:a16="http://schemas.microsoft.com/office/drawing/2014/main" id="{D3E40626-C7F2-8227-5BAD-A2699A7115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0141" y="4469547"/>
                <a:ext cx="187743" cy="359710"/>
              </a:xfrm>
              <a:custGeom>
                <a:avLst/>
                <a:gdLst>
                  <a:gd name="T0" fmla="*/ 2 w 106"/>
                  <a:gd name="T1" fmla="*/ 0 h 203"/>
                  <a:gd name="T2" fmla="*/ 106 w 106"/>
                  <a:gd name="T3" fmla="*/ 202 h 203"/>
                  <a:gd name="T4" fmla="*/ 103 w 106"/>
                  <a:gd name="T5" fmla="*/ 203 h 203"/>
                  <a:gd name="T6" fmla="*/ 0 w 106"/>
                  <a:gd name="T7" fmla="*/ 2 h 203"/>
                  <a:gd name="T8" fmla="*/ 2 w 106"/>
                  <a:gd name="T9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203">
                    <a:moveTo>
                      <a:pt x="2" y="0"/>
                    </a:moveTo>
                    <a:cubicBezTo>
                      <a:pt x="48" y="50"/>
                      <a:pt x="88" y="123"/>
                      <a:pt x="106" y="202"/>
                    </a:cubicBezTo>
                    <a:cubicBezTo>
                      <a:pt x="103" y="203"/>
                      <a:pt x="103" y="203"/>
                      <a:pt x="103" y="203"/>
                    </a:cubicBezTo>
                    <a:cubicBezTo>
                      <a:pt x="85" y="124"/>
                      <a:pt x="45" y="52"/>
                      <a:pt x="0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9" name="Freeform 290">
                <a:extLst>
                  <a:ext uri="{FF2B5EF4-FFF2-40B4-BE49-F238E27FC236}">
                    <a16:creationId xmlns:a16="http://schemas.microsoft.com/office/drawing/2014/main" id="{1B871D96-E941-FBCB-3131-96D9E7A10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0676" y="4408017"/>
                <a:ext cx="216142" cy="354977"/>
              </a:xfrm>
              <a:custGeom>
                <a:avLst/>
                <a:gdLst>
                  <a:gd name="T0" fmla="*/ 3 w 123"/>
                  <a:gd name="T1" fmla="*/ 0 h 201"/>
                  <a:gd name="T2" fmla="*/ 123 w 123"/>
                  <a:gd name="T3" fmla="*/ 200 h 201"/>
                  <a:gd name="T4" fmla="*/ 120 w 123"/>
                  <a:gd name="T5" fmla="*/ 201 h 201"/>
                  <a:gd name="T6" fmla="*/ 0 w 123"/>
                  <a:gd name="T7" fmla="*/ 2 h 201"/>
                  <a:gd name="T8" fmla="*/ 3 w 123"/>
                  <a:gd name="T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201">
                    <a:moveTo>
                      <a:pt x="3" y="0"/>
                    </a:moveTo>
                    <a:cubicBezTo>
                      <a:pt x="46" y="38"/>
                      <a:pt x="97" y="115"/>
                      <a:pt x="123" y="200"/>
                    </a:cubicBezTo>
                    <a:cubicBezTo>
                      <a:pt x="120" y="201"/>
                      <a:pt x="120" y="201"/>
                      <a:pt x="120" y="201"/>
                    </a:cubicBezTo>
                    <a:cubicBezTo>
                      <a:pt x="95" y="118"/>
                      <a:pt x="44" y="41"/>
                      <a:pt x="0" y="2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0" name="Rectangle 292">
                <a:extLst>
                  <a:ext uri="{FF2B5EF4-FFF2-40B4-BE49-F238E27FC236}">
                    <a16:creationId xmlns:a16="http://schemas.microsoft.com/office/drawing/2014/main" id="{ACA55FAF-282A-8225-D075-F491B73088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4364" y="5752904"/>
                <a:ext cx="1578" cy="157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0505BE47-7CE5-DA71-57D2-057B168A1D90}"/>
              </a:ext>
            </a:extLst>
          </p:cNvPr>
          <p:cNvGrpSpPr/>
          <p:nvPr/>
        </p:nvGrpSpPr>
        <p:grpSpPr>
          <a:xfrm>
            <a:off x="2236547" y="5171942"/>
            <a:ext cx="535541" cy="141899"/>
            <a:chOff x="1688984" y="6077416"/>
            <a:chExt cx="615079" cy="162974"/>
          </a:xfrm>
          <a:solidFill>
            <a:schemeClr val="accent4"/>
          </a:solidFill>
        </p:grpSpPr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643E123B-F114-88A9-8B87-57E4C4ADF001}"/>
                </a:ext>
              </a:extLst>
            </p:cNvPr>
            <p:cNvSpPr/>
            <p:nvPr/>
          </p:nvSpPr>
          <p:spPr>
            <a:xfrm>
              <a:off x="1910443" y="6077416"/>
              <a:ext cx="167804" cy="162974"/>
            </a:xfrm>
            <a:custGeom>
              <a:avLst/>
              <a:gdLst>
                <a:gd name="connsiteX0" fmla="*/ 238316 w 238315"/>
                <a:gd name="connsiteY0" fmla="*/ 92202 h 231457"/>
                <a:gd name="connsiteX1" fmla="*/ 181642 w 238315"/>
                <a:gd name="connsiteY1" fmla="*/ 134112 h 231457"/>
                <a:gd name="connsiteX2" fmla="*/ 173641 w 238315"/>
                <a:gd name="connsiteY2" fmla="*/ 158686 h 231457"/>
                <a:gd name="connsiteX3" fmla="*/ 197644 w 238315"/>
                <a:gd name="connsiteY3" fmla="*/ 231077 h 231457"/>
                <a:gd name="connsiteX4" fmla="*/ 121729 w 238315"/>
                <a:gd name="connsiteY4" fmla="*/ 178689 h 231457"/>
                <a:gd name="connsiteX5" fmla="*/ 46292 w 238315"/>
                <a:gd name="connsiteY5" fmla="*/ 231457 h 231457"/>
                <a:gd name="connsiteX6" fmla="*/ 66770 w 238315"/>
                <a:gd name="connsiteY6" fmla="*/ 169069 h 231457"/>
                <a:gd name="connsiteX7" fmla="*/ 54388 w 238315"/>
                <a:gd name="connsiteY7" fmla="*/ 128016 h 231457"/>
                <a:gd name="connsiteX8" fmla="*/ 0 w 238315"/>
                <a:gd name="connsiteY8" fmla="*/ 87439 h 231457"/>
                <a:gd name="connsiteX9" fmla="*/ 74200 w 238315"/>
                <a:gd name="connsiteY9" fmla="*/ 87725 h 231457"/>
                <a:gd name="connsiteX10" fmla="*/ 98203 w 238315"/>
                <a:gd name="connsiteY10" fmla="*/ 69913 h 231457"/>
                <a:gd name="connsiteX11" fmla="*/ 122015 w 238315"/>
                <a:gd name="connsiteY11" fmla="*/ 0 h 231457"/>
                <a:gd name="connsiteX12" fmla="*/ 142685 w 238315"/>
                <a:gd name="connsiteY12" fmla="*/ 62198 h 231457"/>
                <a:gd name="connsiteX13" fmla="*/ 177546 w 238315"/>
                <a:gd name="connsiteY13" fmla="*/ 87916 h 231457"/>
                <a:gd name="connsiteX14" fmla="*/ 236887 w 238315"/>
                <a:gd name="connsiteY14" fmla="*/ 87439 h 231457"/>
                <a:gd name="connsiteX15" fmla="*/ 238316 w 238315"/>
                <a:gd name="connsiteY15" fmla="*/ 92202 h 23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8315" h="231457">
                  <a:moveTo>
                    <a:pt x="238316" y="92202"/>
                  </a:moveTo>
                  <a:cubicBezTo>
                    <a:pt x="219456" y="106204"/>
                    <a:pt x="200882" y="120491"/>
                    <a:pt x="181642" y="134112"/>
                  </a:cubicBezTo>
                  <a:cubicBezTo>
                    <a:pt x="172307" y="140684"/>
                    <a:pt x="168783" y="146590"/>
                    <a:pt x="173641" y="158686"/>
                  </a:cubicBezTo>
                  <a:cubicBezTo>
                    <a:pt x="182309" y="180308"/>
                    <a:pt x="188500" y="202882"/>
                    <a:pt x="197644" y="231077"/>
                  </a:cubicBezTo>
                  <a:cubicBezTo>
                    <a:pt x="169259" y="211455"/>
                    <a:pt x="145828" y="195263"/>
                    <a:pt x="121729" y="178689"/>
                  </a:cubicBezTo>
                  <a:cubicBezTo>
                    <a:pt x="98203" y="195167"/>
                    <a:pt x="75248" y="211264"/>
                    <a:pt x="46292" y="231457"/>
                  </a:cubicBezTo>
                  <a:cubicBezTo>
                    <a:pt x="54293" y="206502"/>
                    <a:pt x="59055" y="187166"/>
                    <a:pt x="66770" y="169069"/>
                  </a:cubicBezTo>
                  <a:cubicBezTo>
                    <a:pt x="74581" y="150781"/>
                    <a:pt x="72962" y="138779"/>
                    <a:pt x="54388" y="128016"/>
                  </a:cubicBezTo>
                  <a:cubicBezTo>
                    <a:pt x="36957" y="117919"/>
                    <a:pt x="21717" y="103917"/>
                    <a:pt x="0" y="87439"/>
                  </a:cubicBezTo>
                  <a:cubicBezTo>
                    <a:pt x="29146" y="87439"/>
                    <a:pt x="51721" y="86677"/>
                    <a:pt x="74200" y="87725"/>
                  </a:cubicBezTo>
                  <a:cubicBezTo>
                    <a:pt x="88202" y="88392"/>
                    <a:pt x="94393" y="83534"/>
                    <a:pt x="98203" y="69913"/>
                  </a:cubicBezTo>
                  <a:cubicBezTo>
                    <a:pt x="104299" y="47625"/>
                    <a:pt x="113062" y="26003"/>
                    <a:pt x="122015" y="0"/>
                  </a:cubicBezTo>
                  <a:cubicBezTo>
                    <a:pt x="129921" y="23431"/>
                    <a:pt x="137732" y="42481"/>
                    <a:pt x="142685" y="62198"/>
                  </a:cubicBezTo>
                  <a:cubicBezTo>
                    <a:pt x="147542" y="81439"/>
                    <a:pt x="156496" y="90106"/>
                    <a:pt x="177546" y="87916"/>
                  </a:cubicBezTo>
                  <a:cubicBezTo>
                    <a:pt x="197168" y="85820"/>
                    <a:pt x="217075" y="87439"/>
                    <a:pt x="236887" y="87439"/>
                  </a:cubicBezTo>
                  <a:cubicBezTo>
                    <a:pt x="237268" y="89059"/>
                    <a:pt x="237744" y="90678"/>
                    <a:pt x="238316" y="922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300D98DC-4CBA-DED1-5B6F-A8EED60F2DFC}"/>
                </a:ext>
              </a:extLst>
            </p:cNvPr>
            <p:cNvSpPr/>
            <p:nvPr/>
          </p:nvSpPr>
          <p:spPr>
            <a:xfrm>
              <a:off x="1688984" y="6081574"/>
              <a:ext cx="161700" cy="158279"/>
            </a:xfrm>
            <a:custGeom>
              <a:avLst/>
              <a:gdLst>
                <a:gd name="connsiteX0" fmla="*/ 229648 w 229647"/>
                <a:gd name="connsiteY0" fmla="*/ 87058 h 224789"/>
                <a:gd name="connsiteX1" fmla="*/ 178213 w 229647"/>
                <a:gd name="connsiteY1" fmla="*/ 125063 h 224789"/>
                <a:gd name="connsiteX2" fmla="*/ 167830 w 229647"/>
                <a:gd name="connsiteY2" fmla="*/ 157163 h 224789"/>
                <a:gd name="connsiteX3" fmla="*/ 189262 w 229647"/>
                <a:gd name="connsiteY3" fmla="*/ 224790 h 224789"/>
                <a:gd name="connsiteX4" fmla="*/ 130112 w 229647"/>
                <a:gd name="connsiteY4" fmla="*/ 183070 h 224789"/>
                <a:gd name="connsiteX5" fmla="*/ 98203 w 229647"/>
                <a:gd name="connsiteY5" fmla="*/ 183737 h 224789"/>
                <a:gd name="connsiteX6" fmla="*/ 41243 w 229647"/>
                <a:gd name="connsiteY6" fmla="*/ 218504 h 224789"/>
                <a:gd name="connsiteX7" fmla="*/ 62389 w 229647"/>
                <a:gd name="connsiteY7" fmla="*/ 154305 h 224789"/>
                <a:gd name="connsiteX8" fmla="*/ 53912 w 229647"/>
                <a:gd name="connsiteY8" fmla="*/ 127730 h 224789"/>
                <a:gd name="connsiteX9" fmla="*/ 0 w 229647"/>
                <a:gd name="connsiteY9" fmla="*/ 81629 h 224789"/>
                <a:gd name="connsiteX10" fmla="*/ 62389 w 229647"/>
                <a:gd name="connsiteY10" fmla="*/ 82010 h 224789"/>
                <a:gd name="connsiteX11" fmla="*/ 92393 w 229647"/>
                <a:gd name="connsiteY11" fmla="*/ 59626 h 224789"/>
                <a:gd name="connsiteX12" fmla="*/ 117062 w 229647"/>
                <a:gd name="connsiteY12" fmla="*/ 0 h 224789"/>
                <a:gd name="connsiteX13" fmla="*/ 138398 w 229647"/>
                <a:gd name="connsiteY13" fmla="*/ 64103 h 224789"/>
                <a:gd name="connsiteX14" fmla="*/ 162687 w 229647"/>
                <a:gd name="connsiteY14" fmla="*/ 81915 h 224789"/>
                <a:gd name="connsiteX15" fmla="*/ 228505 w 229647"/>
                <a:gd name="connsiteY15" fmla="*/ 81629 h 224789"/>
                <a:gd name="connsiteX16" fmla="*/ 229648 w 229647"/>
                <a:gd name="connsiteY16" fmla="*/ 87058 h 224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9647" h="224789">
                  <a:moveTo>
                    <a:pt x="229648" y="87058"/>
                  </a:moveTo>
                  <a:cubicBezTo>
                    <a:pt x="212503" y="99822"/>
                    <a:pt x="195929" y="113252"/>
                    <a:pt x="178213" y="125063"/>
                  </a:cubicBezTo>
                  <a:cubicBezTo>
                    <a:pt x="165449" y="133540"/>
                    <a:pt x="161639" y="142018"/>
                    <a:pt x="167830" y="157163"/>
                  </a:cubicBezTo>
                  <a:cubicBezTo>
                    <a:pt x="175831" y="176784"/>
                    <a:pt x="180880" y="197644"/>
                    <a:pt x="189262" y="224790"/>
                  </a:cubicBezTo>
                  <a:cubicBezTo>
                    <a:pt x="166116" y="208597"/>
                    <a:pt x="147447" y="196691"/>
                    <a:pt x="130112" y="183070"/>
                  </a:cubicBezTo>
                  <a:cubicBezTo>
                    <a:pt x="118396" y="173831"/>
                    <a:pt x="109633" y="174498"/>
                    <a:pt x="98203" y="183737"/>
                  </a:cubicBezTo>
                  <a:cubicBezTo>
                    <a:pt x="81344" y="197358"/>
                    <a:pt x="62960" y="209074"/>
                    <a:pt x="41243" y="218504"/>
                  </a:cubicBezTo>
                  <a:cubicBezTo>
                    <a:pt x="48196" y="197072"/>
                    <a:pt x="54388" y="175355"/>
                    <a:pt x="62389" y="154305"/>
                  </a:cubicBezTo>
                  <a:cubicBezTo>
                    <a:pt x="67056" y="142018"/>
                    <a:pt x="64770" y="135064"/>
                    <a:pt x="53912" y="127730"/>
                  </a:cubicBezTo>
                  <a:cubicBezTo>
                    <a:pt x="35147" y="114967"/>
                    <a:pt x="17431" y="100584"/>
                    <a:pt x="0" y="81629"/>
                  </a:cubicBezTo>
                  <a:cubicBezTo>
                    <a:pt x="20764" y="81629"/>
                    <a:pt x="41720" y="80296"/>
                    <a:pt x="62389" y="82010"/>
                  </a:cubicBezTo>
                  <a:cubicBezTo>
                    <a:pt x="80486" y="83534"/>
                    <a:pt x="88106" y="76486"/>
                    <a:pt x="92393" y="59626"/>
                  </a:cubicBezTo>
                  <a:cubicBezTo>
                    <a:pt x="97536" y="39433"/>
                    <a:pt x="105537" y="19907"/>
                    <a:pt x="117062" y="0"/>
                  </a:cubicBezTo>
                  <a:cubicBezTo>
                    <a:pt x="124206" y="21336"/>
                    <a:pt x="132016" y="42577"/>
                    <a:pt x="138398" y="64103"/>
                  </a:cubicBezTo>
                  <a:cubicBezTo>
                    <a:pt x="142208" y="77057"/>
                    <a:pt x="148495" y="82677"/>
                    <a:pt x="162687" y="81915"/>
                  </a:cubicBezTo>
                  <a:cubicBezTo>
                    <a:pt x="184595" y="80677"/>
                    <a:pt x="206502" y="81629"/>
                    <a:pt x="228505" y="81629"/>
                  </a:cubicBezTo>
                  <a:cubicBezTo>
                    <a:pt x="228790" y="83439"/>
                    <a:pt x="229171" y="85249"/>
                    <a:pt x="229648" y="870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E70DED41-C077-9F49-BDEB-15871AC1CFEC}"/>
                </a:ext>
              </a:extLst>
            </p:cNvPr>
            <p:cNvSpPr/>
            <p:nvPr/>
          </p:nvSpPr>
          <p:spPr>
            <a:xfrm>
              <a:off x="2142430" y="6080970"/>
              <a:ext cx="161633" cy="156469"/>
            </a:xfrm>
            <a:custGeom>
              <a:avLst/>
              <a:gdLst>
                <a:gd name="connsiteX0" fmla="*/ 229553 w 229552"/>
                <a:gd name="connsiteY0" fmla="*/ 87725 h 222218"/>
                <a:gd name="connsiteX1" fmla="*/ 174975 w 229552"/>
                <a:gd name="connsiteY1" fmla="*/ 128397 h 222218"/>
                <a:gd name="connsiteX2" fmla="*/ 166402 w 229552"/>
                <a:gd name="connsiteY2" fmla="*/ 155067 h 222218"/>
                <a:gd name="connsiteX3" fmla="*/ 183928 w 229552"/>
                <a:gd name="connsiteY3" fmla="*/ 222218 h 222218"/>
                <a:gd name="connsiteX4" fmla="*/ 129064 w 229552"/>
                <a:gd name="connsiteY4" fmla="*/ 183071 h 222218"/>
                <a:gd name="connsiteX5" fmla="*/ 100965 w 229552"/>
                <a:gd name="connsiteY5" fmla="*/ 182689 h 222218"/>
                <a:gd name="connsiteX6" fmla="*/ 40958 w 229552"/>
                <a:gd name="connsiteY6" fmla="*/ 219742 h 222218"/>
                <a:gd name="connsiteX7" fmla="*/ 61532 w 229552"/>
                <a:gd name="connsiteY7" fmla="*/ 156019 h 222218"/>
                <a:gd name="connsiteX8" fmla="*/ 52864 w 229552"/>
                <a:gd name="connsiteY8" fmla="*/ 127730 h 222218"/>
                <a:gd name="connsiteX9" fmla="*/ 0 w 229552"/>
                <a:gd name="connsiteY9" fmla="*/ 82391 h 222218"/>
                <a:gd name="connsiteX10" fmla="*/ 65246 w 229552"/>
                <a:gd name="connsiteY10" fmla="*/ 82772 h 222218"/>
                <a:gd name="connsiteX11" fmla="*/ 90964 w 229552"/>
                <a:gd name="connsiteY11" fmla="*/ 64008 h 222218"/>
                <a:gd name="connsiteX12" fmla="*/ 116491 w 229552"/>
                <a:gd name="connsiteY12" fmla="*/ 0 h 222218"/>
                <a:gd name="connsiteX13" fmla="*/ 137732 w 229552"/>
                <a:gd name="connsiteY13" fmla="*/ 64294 h 222218"/>
                <a:gd name="connsiteX14" fmla="*/ 163925 w 229552"/>
                <a:gd name="connsiteY14" fmla="*/ 82677 h 222218"/>
                <a:gd name="connsiteX15" fmla="*/ 227933 w 229552"/>
                <a:gd name="connsiteY15" fmla="*/ 82391 h 222218"/>
                <a:gd name="connsiteX16" fmla="*/ 229553 w 229552"/>
                <a:gd name="connsiteY16" fmla="*/ 87725 h 222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9552" h="222218">
                  <a:moveTo>
                    <a:pt x="229553" y="87725"/>
                  </a:moveTo>
                  <a:cubicBezTo>
                    <a:pt x="211455" y="101346"/>
                    <a:pt x="193643" y="115538"/>
                    <a:pt x="174975" y="128397"/>
                  </a:cubicBezTo>
                  <a:cubicBezTo>
                    <a:pt x="164402" y="135636"/>
                    <a:pt x="161639" y="142684"/>
                    <a:pt x="166402" y="155067"/>
                  </a:cubicBezTo>
                  <a:cubicBezTo>
                    <a:pt x="174498" y="176117"/>
                    <a:pt x="180594" y="197929"/>
                    <a:pt x="183928" y="222218"/>
                  </a:cubicBezTo>
                  <a:cubicBezTo>
                    <a:pt x="165545" y="209264"/>
                    <a:pt x="146876" y="196787"/>
                    <a:pt x="129064" y="183071"/>
                  </a:cubicBezTo>
                  <a:cubicBezTo>
                    <a:pt x="119063" y="175355"/>
                    <a:pt x="111443" y="174498"/>
                    <a:pt x="100965" y="182689"/>
                  </a:cubicBezTo>
                  <a:cubicBezTo>
                    <a:pt x="82963" y="196691"/>
                    <a:pt x="63818" y="209074"/>
                    <a:pt x="40958" y="219742"/>
                  </a:cubicBezTo>
                  <a:cubicBezTo>
                    <a:pt x="47720" y="198501"/>
                    <a:pt x="53531" y="176879"/>
                    <a:pt x="61532" y="156019"/>
                  </a:cubicBezTo>
                  <a:cubicBezTo>
                    <a:pt x="66389" y="143161"/>
                    <a:pt x="65056" y="135636"/>
                    <a:pt x="52864" y="127730"/>
                  </a:cubicBezTo>
                  <a:cubicBezTo>
                    <a:pt x="34004" y="115443"/>
                    <a:pt x="16764" y="100870"/>
                    <a:pt x="0" y="82391"/>
                  </a:cubicBezTo>
                  <a:cubicBezTo>
                    <a:pt x="21717" y="82391"/>
                    <a:pt x="43625" y="81153"/>
                    <a:pt x="65246" y="82772"/>
                  </a:cubicBezTo>
                  <a:cubicBezTo>
                    <a:pt x="80677" y="83915"/>
                    <a:pt x="86963" y="77343"/>
                    <a:pt x="90964" y="64008"/>
                  </a:cubicBezTo>
                  <a:cubicBezTo>
                    <a:pt x="97346" y="42577"/>
                    <a:pt x="104775" y="21431"/>
                    <a:pt x="116491" y="0"/>
                  </a:cubicBezTo>
                  <a:cubicBezTo>
                    <a:pt x="123635" y="21431"/>
                    <a:pt x="131731" y="42577"/>
                    <a:pt x="137732" y="64294"/>
                  </a:cubicBezTo>
                  <a:cubicBezTo>
                    <a:pt x="141732" y="78772"/>
                    <a:pt x="149352" y="83439"/>
                    <a:pt x="163925" y="82677"/>
                  </a:cubicBezTo>
                  <a:cubicBezTo>
                    <a:pt x="185166" y="81534"/>
                    <a:pt x="206597" y="82391"/>
                    <a:pt x="227933" y="82391"/>
                  </a:cubicBezTo>
                  <a:cubicBezTo>
                    <a:pt x="228505" y="84201"/>
                    <a:pt x="229076" y="85915"/>
                    <a:pt x="229553" y="87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F9F1A2F-EB90-172D-547E-D915AACBA1A5}"/>
              </a:ext>
            </a:extLst>
          </p:cNvPr>
          <p:cNvGrpSpPr/>
          <p:nvPr/>
        </p:nvGrpSpPr>
        <p:grpSpPr>
          <a:xfrm>
            <a:off x="8324534" y="4152207"/>
            <a:ext cx="2565716" cy="1172348"/>
            <a:chOff x="4033320" y="4408017"/>
            <a:chExt cx="2946775" cy="1346465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/>
              </a:gs>
            </a:gsLst>
            <a:lin ang="5400000" scaled="1"/>
          </a:gradFill>
        </p:grpSpPr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38E6EF8C-DAF2-34C8-7E22-8B1D22728E44}"/>
                </a:ext>
              </a:extLst>
            </p:cNvPr>
            <p:cNvGrpSpPr/>
            <p:nvPr/>
          </p:nvGrpSpPr>
          <p:grpSpPr>
            <a:xfrm>
              <a:off x="4033320" y="4408017"/>
              <a:ext cx="784102" cy="1337868"/>
              <a:chOff x="724970" y="4408017"/>
              <a:chExt cx="784102" cy="1337868"/>
            </a:xfrm>
            <a:grpFill/>
          </p:grpSpPr>
          <p:sp>
            <p:nvSpPr>
              <p:cNvPr id="161" name="Freeform 237">
                <a:extLst>
                  <a:ext uri="{FF2B5EF4-FFF2-40B4-BE49-F238E27FC236}">
                    <a16:creationId xmlns:a16="http://schemas.microsoft.com/office/drawing/2014/main" id="{3C4BDEAE-ADE5-0325-B02D-FC661D02A4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7082" y="5570763"/>
                <a:ext cx="141990" cy="96239"/>
              </a:xfrm>
              <a:custGeom>
                <a:avLst/>
                <a:gdLst>
                  <a:gd name="T0" fmla="*/ 0 w 80"/>
                  <a:gd name="T1" fmla="*/ 6 h 55"/>
                  <a:gd name="T2" fmla="*/ 80 w 80"/>
                  <a:gd name="T3" fmla="*/ 55 h 55"/>
                  <a:gd name="T4" fmla="*/ 0 w 80"/>
                  <a:gd name="T5" fmla="*/ 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55">
                    <a:moveTo>
                      <a:pt x="0" y="6"/>
                    </a:moveTo>
                    <a:cubicBezTo>
                      <a:pt x="47" y="0"/>
                      <a:pt x="65" y="50"/>
                      <a:pt x="80" y="55"/>
                    </a:cubicBezTo>
                    <a:cubicBezTo>
                      <a:pt x="30" y="50"/>
                      <a:pt x="6" y="2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62" name="Freeform 238">
                <a:extLst>
                  <a:ext uri="{FF2B5EF4-FFF2-40B4-BE49-F238E27FC236}">
                    <a16:creationId xmlns:a16="http://schemas.microsoft.com/office/drawing/2014/main" id="{019EC0E7-F37C-EBB6-C383-6EDDD9B40D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4000" y="5558141"/>
                <a:ext cx="129369" cy="102549"/>
              </a:xfrm>
              <a:custGeom>
                <a:avLst/>
                <a:gdLst>
                  <a:gd name="T0" fmla="*/ 0 w 74"/>
                  <a:gd name="T1" fmla="*/ 1 h 58"/>
                  <a:gd name="T2" fmla="*/ 74 w 74"/>
                  <a:gd name="T3" fmla="*/ 58 h 58"/>
                  <a:gd name="T4" fmla="*/ 0 w 74"/>
                  <a:gd name="T5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58">
                    <a:moveTo>
                      <a:pt x="0" y="1"/>
                    </a:moveTo>
                    <a:cubicBezTo>
                      <a:pt x="44" y="0"/>
                      <a:pt x="60" y="52"/>
                      <a:pt x="74" y="58"/>
                    </a:cubicBezTo>
                    <a:cubicBezTo>
                      <a:pt x="23" y="49"/>
                      <a:pt x="3" y="2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63" name="Freeform 239">
                <a:extLst>
                  <a:ext uri="{FF2B5EF4-FFF2-40B4-BE49-F238E27FC236}">
                    <a16:creationId xmlns:a16="http://schemas.microsoft.com/office/drawing/2014/main" id="{BFE537F5-0C53-69CA-C384-4B86C0D8D3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5650" y="5526588"/>
                <a:ext cx="116748" cy="115171"/>
              </a:xfrm>
              <a:custGeom>
                <a:avLst/>
                <a:gdLst>
                  <a:gd name="T0" fmla="*/ 0 w 66"/>
                  <a:gd name="T1" fmla="*/ 0 h 65"/>
                  <a:gd name="T2" fmla="*/ 66 w 66"/>
                  <a:gd name="T3" fmla="*/ 65 h 65"/>
                  <a:gd name="T4" fmla="*/ 0 w 66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65">
                    <a:moveTo>
                      <a:pt x="0" y="0"/>
                    </a:moveTo>
                    <a:cubicBezTo>
                      <a:pt x="43" y="8"/>
                      <a:pt x="53" y="58"/>
                      <a:pt x="66" y="65"/>
                    </a:cubicBezTo>
                    <a:cubicBezTo>
                      <a:pt x="22" y="54"/>
                      <a:pt x="1" y="2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64" name="Freeform 240">
                <a:extLst>
                  <a:ext uri="{FF2B5EF4-FFF2-40B4-BE49-F238E27FC236}">
                    <a16:creationId xmlns:a16="http://schemas.microsoft.com/office/drawing/2014/main" id="{DF9C7FDB-1DB6-73F6-EC95-097F6D595F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0456" y="5480835"/>
                <a:ext cx="100971" cy="127792"/>
              </a:xfrm>
              <a:custGeom>
                <a:avLst/>
                <a:gdLst>
                  <a:gd name="T0" fmla="*/ 3 w 57"/>
                  <a:gd name="T1" fmla="*/ 0 h 73"/>
                  <a:gd name="T2" fmla="*/ 57 w 57"/>
                  <a:gd name="T3" fmla="*/ 73 h 73"/>
                  <a:gd name="T4" fmla="*/ 3 w 57"/>
                  <a:gd name="T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73">
                    <a:moveTo>
                      <a:pt x="3" y="0"/>
                    </a:moveTo>
                    <a:cubicBezTo>
                      <a:pt x="42" y="13"/>
                      <a:pt x="46" y="64"/>
                      <a:pt x="57" y="73"/>
                    </a:cubicBezTo>
                    <a:cubicBezTo>
                      <a:pt x="14" y="56"/>
                      <a:pt x="0" y="2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65" name="Freeform 241">
                <a:extLst>
                  <a:ext uri="{FF2B5EF4-FFF2-40B4-BE49-F238E27FC236}">
                    <a16:creationId xmlns:a16="http://schemas.microsoft.com/office/drawing/2014/main" id="{8AFF2F19-70D3-7FDF-4887-26A5BDF057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6839" y="5420883"/>
                <a:ext cx="89928" cy="141991"/>
              </a:xfrm>
              <a:custGeom>
                <a:avLst/>
                <a:gdLst>
                  <a:gd name="T0" fmla="*/ 10 w 51"/>
                  <a:gd name="T1" fmla="*/ 0 h 81"/>
                  <a:gd name="T2" fmla="*/ 51 w 51"/>
                  <a:gd name="T3" fmla="*/ 81 h 81"/>
                  <a:gd name="T4" fmla="*/ 10 w 51"/>
                  <a:gd name="T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81">
                    <a:moveTo>
                      <a:pt x="10" y="0"/>
                    </a:moveTo>
                    <a:cubicBezTo>
                      <a:pt x="41" y="18"/>
                      <a:pt x="46" y="77"/>
                      <a:pt x="51" y="81"/>
                    </a:cubicBezTo>
                    <a:cubicBezTo>
                      <a:pt x="21" y="67"/>
                      <a:pt x="0" y="33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66" name="Freeform 242">
                <a:extLst>
                  <a:ext uri="{FF2B5EF4-FFF2-40B4-BE49-F238E27FC236}">
                    <a16:creationId xmlns:a16="http://schemas.microsoft.com/office/drawing/2014/main" id="{3423CF0D-6F14-4C4C-CA8C-708E6A328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8465" y="5349888"/>
                <a:ext cx="72573" cy="153035"/>
              </a:xfrm>
              <a:custGeom>
                <a:avLst/>
                <a:gdLst>
                  <a:gd name="T0" fmla="*/ 10 w 41"/>
                  <a:gd name="T1" fmla="*/ 0 h 87"/>
                  <a:gd name="T2" fmla="*/ 36 w 41"/>
                  <a:gd name="T3" fmla="*/ 87 h 87"/>
                  <a:gd name="T4" fmla="*/ 10 w 41"/>
                  <a:gd name="T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87">
                    <a:moveTo>
                      <a:pt x="10" y="0"/>
                    </a:moveTo>
                    <a:cubicBezTo>
                      <a:pt x="41" y="25"/>
                      <a:pt x="29" y="75"/>
                      <a:pt x="36" y="87"/>
                    </a:cubicBezTo>
                    <a:cubicBezTo>
                      <a:pt x="1" y="62"/>
                      <a:pt x="0" y="2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67" name="Freeform 243">
                <a:extLst>
                  <a:ext uri="{FF2B5EF4-FFF2-40B4-BE49-F238E27FC236}">
                    <a16:creationId xmlns:a16="http://schemas.microsoft.com/office/drawing/2014/main" id="{60D563CC-B6D7-0BF8-17F2-4B23E8B51A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4825" y="5267849"/>
                <a:ext cx="70996" cy="159346"/>
              </a:xfrm>
              <a:custGeom>
                <a:avLst/>
                <a:gdLst>
                  <a:gd name="T0" fmla="*/ 16 w 41"/>
                  <a:gd name="T1" fmla="*/ 0 h 90"/>
                  <a:gd name="T2" fmla="*/ 27 w 41"/>
                  <a:gd name="T3" fmla="*/ 90 h 90"/>
                  <a:gd name="T4" fmla="*/ 16 w 41"/>
                  <a:gd name="T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90">
                    <a:moveTo>
                      <a:pt x="16" y="0"/>
                    </a:moveTo>
                    <a:cubicBezTo>
                      <a:pt x="41" y="31"/>
                      <a:pt x="22" y="78"/>
                      <a:pt x="27" y="90"/>
                    </a:cubicBezTo>
                    <a:cubicBezTo>
                      <a:pt x="1" y="62"/>
                      <a:pt x="0" y="25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68" name="Freeform 244">
                <a:extLst>
                  <a:ext uri="{FF2B5EF4-FFF2-40B4-BE49-F238E27FC236}">
                    <a16:creationId xmlns:a16="http://schemas.microsoft.com/office/drawing/2014/main" id="{7ABAD7C6-9836-F1F4-C04A-275BB3B4E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650" y="5179500"/>
                <a:ext cx="75728" cy="160923"/>
              </a:xfrm>
              <a:custGeom>
                <a:avLst/>
                <a:gdLst>
                  <a:gd name="T0" fmla="*/ 24 w 43"/>
                  <a:gd name="T1" fmla="*/ 0 h 91"/>
                  <a:gd name="T2" fmla="*/ 20 w 43"/>
                  <a:gd name="T3" fmla="*/ 91 h 91"/>
                  <a:gd name="T4" fmla="*/ 24 w 43"/>
                  <a:gd name="T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91">
                    <a:moveTo>
                      <a:pt x="24" y="0"/>
                    </a:moveTo>
                    <a:cubicBezTo>
                      <a:pt x="43" y="40"/>
                      <a:pt x="17" y="78"/>
                      <a:pt x="20" y="91"/>
                    </a:cubicBezTo>
                    <a:cubicBezTo>
                      <a:pt x="1" y="63"/>
                      <a:pt x="0" y="27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69" name="Freeform 245">
                <a:extLst>
                  <a:ext uri="{FF2B5EF4-FFF2-40B4-BE49-F238E27FC236}">
                    <a16:creationId xmlns:a16="http://schemas.microsoft.com/office/drawing/2014/main" id="{7640EB1E-5C8C-9063-FFEB-1334F3D72E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363" y="5087995"/>
                <a:ext cx="83617" cy="157767"/>
              </a:xfrm>
              <a:custGeom>
                <a:avLst/>
                <a:gdLst>
                  <a:gd name="T0" fmla="*/ 33 w 47"/>
                  <a:gd name="T1" fmla="*/ 0 h 89"/>
                  <a:gd name="T2" fmla="*/ 17 w 47"/>
                  <a:gd name="T3" fmla="*/ 89 h 89"/>
                  <a:gd name="T4" fmla="*/ 33 w 47"/>
                  <a:gd name="T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89">
                    <a:moveTo>
                      <a:pt x="33" y="0"/>
                    </a:moveTo>
                    <a:cubicBezTo>
                      <a:pt x="47" y="40"/>
                      <a:pt x="16" y="77"/>
                      <a:pt x="17" y="89"/>
                    </a:cubicBezTo>
                    <a:cubicBezTo>
                      <a:pt x="0" y="57"/>
                      <a:pt x="10" y="23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70" name="Freeform 246">
                <a:extLst>
                  <a:ext uri="{FF2B5EF4-FFF2-40B4-BE49-F238E27FC236}">
                    <a16:creationId xmlns:a16="http://schemas.microsoft.com/office/drawing/2014/main" id="{5E9C1405-BF1F-7902-1E43-612AF70F14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741" y="4994911"/>
                <a:ext cx="80462" cy="151457"/>
              </a:xfrm>
              <a:custGeom>
                <a:avLst/>
                <a:gdLst>
                  <a:gd name="T0" fmla="*/ 37 w 45"/>
                  <a:gd name="T1" fmla="*/ 0 h 86"/>
                  <a:gd name="T2" fmla="*/ 10 w 45"/>
                  <a:gd name="T3" fmla="*/ 86 h 86"/>
                  <a:gd name="T4" fmla="*/ 37 w 45"/>
                  <a:gd name="T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86">
                    <a:moveTo>
                      <a:pt x="37" y="0"/>
                    </a:moveTo>
                    <a:cubicBezTo>
                      <a:pt x="45" y="31"/>
                      <a:pt x="10" y="82"/>
                      <a:pt x="10" y="86"/>
                    </a:cubicBezTo>
                    <a:cubicBezTo>
                      <a:pt x="0" y="58"/>
                      <a:pt x="3" y="29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71" name="Freeform 247">
                <a:extLst>
                  <a:ext uri="{FF2B5EF4-FFF2-40B4-BE49-F238E27FC236}">
                    <a16:creationId xmlns:a16="http://schemas.microsoft.com/office/drawing/2014/main" id="{D9A8FA7C-087E-27CD-78C0-D9B9E7572F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431" y="4900251"/>
                <a:ext cx="80462" cy="143569"/>
              </a:xfrm>
              <a:custGeom>
                <a:avLst/>
                <a:gdLst>
                  <a:gd name="T0" fmla="*/ 45 w 46"/>
                  <a:gd name="T1" fmla="*/ 0 h 81"/>
                  <a:gd name="T2" fmla="*/ 7 w 46"/>
                  <a:gd name="T3" fmla="*/ 81 h 81"/>
                  <a:gd name="T4" fmla="*/ 45 w 46"/>
                  <a:gd name="T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81">
                    <a:moveTo>
                      <a:pt x="45" y="0"/>
                    </a:moveTo>
                    <a:cubicBezTo>
                      <a:pt x="46" y="42"/>
                      <a:pt x="9" y="70"/>
                      <a:pt x="7" y="81"/>
                    </a:cubicBezTo>
                    <a:cubicBezTo>
                      <a:pt x="0" y="53"/>
                      <a:pt x="7" y="25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72" name="Freeform 248">
                <a:extLst>
                  <a:ext uri="{FF2B5EF4-FFF2-40B4-BE49-F238E27FC236}">
                    <a16:creationId xmlns:a16="http://schemas.microsoft.com/office/drawing/2014/main" id="{6AFA232B-94FE-0051-DD6A-5142E2CB6B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8586" y="4808746"/>
                <a:ext cx="96238" cy="134103"/>
              </a:xfrm>
              <a:custGeom>
                <a:avLst/>
                <a:gdLst>
                  <a:gd name="T0" fmla="*/ 54 w 54"/>
                  <a:gd name="T1" fmla="*/ 0 h 76"/>
                  <a:gd name="T2" fmla="*/ 6 w 54"/>
                  <a:gd name="T3" fmla="*/ 76 h 76"/>
                  <a:gd name="T4" fmla="*/ 54 w 54"/>
                  <a:gd name="T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" h="76">
                    <a:moveTo>
                      <a:pt x="54" y="0"/>
                    </a:moveTo>
                    <a:cubicBezTo>
                      <a:pt x="51" y="39"/>
                      <a:pt x="9" y="66"/>
                      <a:pt x="6" y="76"/>
                    </a:cubicBezTo>
                    <a:cubicBezTo>
                      <a:pt x="0" y="34"/>
                      <a:pt x="27" y="16"/>
                      <a:pt x="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73" name="Freeform 249">
                <a:extLst>
                  <a:ext uri="{FF2B5EF4-FFF2-40B4-BE49-F238E27FC236}">
                    <a16:creationId xmlns:a16="http://schemas.microsoft.com/office/drawing/2014/main" id="{F7227A5F-0C7E-F749-DDBD-90D9030DD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4509" y="5646491"/>
                <a:ext cx="208253" cy="99394"/>
              </a:xfrm>
              <a:custGeom>
                <a:avLst/>
                <a:gdLst>
                  <a:gd name="T0" fmla="*/ 0 w 118"/>
                  <a:gd name="T1" fmla="*/ 33 h 56"/>
                  <a:gd name="T2" fmla="*/ 118 w 118"/>
                  <a:gd name="T3" fmla="*/ 17 h 56"/>
                  <a:gd name="T4" fmla="*/ 0 w 118"/>
                  <a:gd name="T5" fmla="*/ 3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8" h="56">
                    <a:moveTo>
                      <a:pt x="0" y="33"/>
                    </a:moveTo>
                    <a:cubicBezTo>
                      <a:pt x="60" y="56"/>
                      <a:pt x="91" y="24"/>
                      <a:pt x="118" y="17"/>
                    </a:cubicBezTo>
                    <a:cubicBezTo>
                      <a:pt x="61" y="0"/>
                      <a:pt x="44" y="31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74" name="Freeform 250">
                <a:extLst>
                  <a:ext uri="{FF2B5EF4-FFF2-40B4-BE49-F238E27FC236}">
                    <a16:creationId xmlns:a16="http://schemas.microsoft.com/office/drawing/2014/main" id="{1F263052-96BD-03C7-BB26-628B5BDC8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1961" y="5630714"/>
                <a:ext cx="208253" cy="96239"/>
              </a:xfrm>
              <a:custGeom>
                <a:avLst/>
                <a:gdLst>
                  <a:gd name="T0" fmla="*/ 0 w 118"/>
                  <a:gd name="T1" fmla="*/ 25 h 55"/>
                  <a:gd name="T2" fmla="*/ 118 w 118"/>
                  <a:gd name="T3" fmla="*/ 21 h 55"/>
                  <a:gd name="T4" fmla="*/ 0 w 118"/>
                  <a:gd name="T5" fmla="*/ 2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8" h="55">
                    <a:moveTo>
                      <a:pt x="0" y="25"/>
                    </a:moveTo>
                    <a:cubicBezTo>
                      <a:pt x="58" y="55"/>
                      <a:pt x="92" y="25"/>
                      <a:pt x="118" y="21"/>
                    </a:cubicBezTo>
                    <a:cubicBezTo>
                      <a:pt x="63" y="0"/>
                      <a:pt x="42" y="27"/>
                      <a:pt x="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75" name="Freeform 251">
                <a:extLst>
                  <a:ext uri="{FF2B5EF4-FFF2-40B4-BE49-F238E27FC236}">
                    <a16:creationId xmlns:a16="http://schemas.microsoft.com/office/drawing/2014/main" id="{98C080AD-0BA3-A7BD-9F61-89E9E09627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990" y="5600738"/>
                <a:ext cx="206675" cy="96239"/>
              </a:xfrm>
              <a:custGeom>
                <a:avLst/>
                <a:gdLst>
                  <a:gd name="T0" fmla="*/ 0 w 117"/>
                  <a:gd name="T1" fmla="*/ 17 h 55"/>
                  <a:gd name="T2" fmla="*/ 117 w 117"/>
                  <a:gd name="T3" fmla="*/ 28 h 55"/>
                  <a:gd name="T4" fmla="*/ 0 w 117"/>
                  <a:gd name="T5" fmla="*/ 1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7" h="55">
                    <a:moveTo>
                      <a:pt x="0" y="17"/>
                    </a:moveTo>
                    <a:cubicBezTo>
                      <a:pt x="52" y="55"/>
                      <a:pt x="92" y="29"/>
                      <a:pt x="117" y="28"/>
                    </a:cubicBezTo>
                    <a:cubicBezTo>
                      <a:pt x="61" y="0"/>
                      <a:pt x="42" y="26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76" name="Freeform 252">
                <a:extLst>
                  <a:ext uri="{FF2B5EF4-FFF2-40B4-BE49-F238E27FC236}">
                    <a16:creationId xmlns:a16="http://schemas.microsoft.com/office/drawing/2014/main" id="{6ADA7EF7-9FF1-B001-196E-F26297C3E7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9485" y="5559719"/>
                <a:ext cx="200365" cy="91505"/>
              </a:xfrm>
              <a:custGeom>
                <a:avLst/>
                <a:gdLst>
                  <a:gd name="T0" fmla="*/ 0 w 113"/>
                  <a:gd name="T1" fmla="*/ 6 h 52"/>
                  <a:gd name="T2" fmla="*/ 113 w 113"/>
                  <a:gd name="T3" fmla="*/ 33 h 52"/>
                  <a:gd name="T4" fmla="*/ 0 w 113"/>
                  <a:gd name="T5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" h="52">
                    <a:moveTo>
                      <a:pt x="0" y="6"/>
                    </a:moveTo>
                    <a:cubicBezTo>
                      <a:pt x="46" y="52"/>
                      <a:pt x="92" y="31"/>
                      <a:pt x="113" y="33"/>
                    </a:cubicBezTo>
                    <a:cubicBezTo>
                      <a:pt x="66" y="0"/>
                      <a:pt x="34" y="19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77" name="Freeform 253">
                <a:extLst>
                  <a:ext uri="{FF2B5EF4-FFF2-40B4-BE49-F238E27FC236}">
                    <a16:creationId xmlns:a16="http://schemas.microsoft.com/office/drawing/2014/main" id="{8556DD58-EA88-7A89-E473-9A9009964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601" y="5495034"/>
                <a:ext cx="184588" cy="86773"/>
              </a:xfrm>
              <a:custGeom>
                <a:avLst/>
                <a:gdLst>
                  <a:gd name="T0" fmla="*/ 0 w 105"/>
                  <a:gd name="T1" fmla="*/ 0 h 49"/>
                  <a:gd name="T2" fmla="*/ 105 w 105"/>
                  <a:gd name="T3" fmla="*/ 44 h 49"/>
                  <a:gd name="T4" fmla="*/ 0 w 105"/>
                  <a:gd name="T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5" h="49">
                    <a:moveTo>
                      <a:pt x="0" y="0"/>
                    </a:moveTo>
                    <a:cubicBezTo>
                      <a:pt x="32" y="49"/>
                      <a:pt x="85" y="40"/>
                      <a:pt x="105" y="44"/>
                    </a:cubicBezTo>
                    <a:cubicBezTo>
                      <a:pt x="52" y="0"/>
                      <a:pt x="35" y="2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78" name="Freeform 254">
                <a:extLst>
                  <a:ext uri="{FF2B5EF4-FFF2-40B4-BE49-F238E27FC236}">
                    <a16:creationId xmlns:a16="http://schemas.microsoft.com/office/drawing/2014/main" id="{FC180B1E-A74E-D79D-8DC5-4E7F84C2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339" y="5406685"/>
                <a:ext cx="165656" cy="105705"/>
              </a:xfrm>
              <a:custGeom>
                <a:avLst/>
                <a:gdLst>
                  <a:gd name="T0" fmla="*/ 0 w 94"/>
                  <a:gd name="T1" fmla="*/ 0 h 60"/>
                  <a:gd name="T2" fmla="*/ 94 w 94"/>
                  <a:gd name="T3" fmla="*/ 60 h 60"/>
                  <a:gd name="T4" fmla="*/ 0 w 94"/>
                  <a:gd name="T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4" h="60">
                    <a:moveTo>
                      <a:pt x="0" y="0"/>
                    </a:moveTo>
                    <a:cubicBezTo>
                      <a:pt x="25" y="56"/>
                      <a:pt x="76" y="53"/>
                      <a:pt x="94" y="60"/>
                    </a:cubicBezTo>
                    <a:cubicBezTo>
                      <a:pt x="50" y="8"/>
                      <a:pt x="30" y="2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79" name="Freeform 255">
                <a:extLst>
                  <a:ext uri="{FF2B5EF4-FFF2-40B4-BE49-F238E27FC236}">
                    <a16:creationId xmlns:a16="http://schemas.microsoft.com/office/drawing/2014/main" id="{4265C062-EDF9-96D5-D67E-ADC1D8AD1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431" y="5310446"/>
                <a:ext cx="143569" cy="127792"/>
              </a:xfrm>
              <a:custGeom>
                <a:avLst/>
                <a:gdLst>
                  <a:gd name="T0" fmla="*/ 0 w 81"/>
                  <a:gd name="T1" fmla="*/ 0 h 72"/>
                  <a:gd name="T2" fmla="*/ 81 w 81"/>
                  <a:gd name="T3" fmla="*/ 72 h 72"/>
                  <a:gd name="T4" fmla="*/ 0 w 81"/>
                  <a:gd name="T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72">
                    <a:moveTo>
                      <a:pt x="0" y="0"/>
                    </a:moveTo>
                    <a:cubicBezTo>
                      <a:pt x="17" y="58"/>
                      <a:pt x="72" y="65"/>
                      <a:pt x="81" y="72"/>
                    </a:cubicBezTo>
                    <a:cubicBezTo>
                      <a:pt x="57" y="21"/>
                      <a:pt x="23" y="2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80" name="Freeform 256">
                <a:extLst>
                  <a:ext uri="{FF2B5EF4-FFF2-40B4-BE49-F238E27FC236}">
                    <a16:creationId xmlns:a16="http://schemas.microsoft.com/office/drawing/2014/main" id="{AF297155-570D-C5B2-7AF3-93B62753EA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145" y="5207898"/>
                <a:ext cx="123058" cy="143569"/>
              </a:xfrm>
              <a:custGeom>
                <a:avLst/>
                <a:gdLst>
                  <a:gd name="T0" fmla="*/ 0 w 69"/>
                  <a:gd name="T1" fmla="*/ 0 h 81"/>
                  <a:gd name="T2" fmla="*/ 69 w 69"/>
                  <a:gd name="T3" fmla="*/ 81 h 81"/>
                  <a:gd name="T4" fmla="*/ 0 w 69"/>
                  <a:gd name="T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" h="81">
                    <a:moveTo>
                      <a:pt x="0" y="0"/>
                    </a:moveTo>
                    <a:cubicBezTo>
                      <a:pt x="7" y="59"/>
                      <a:pt x="60" y="72"/>
                      <a:pt x="69" y="81"/>
                    </a:cubicBezTo>
                    <a:cubicBezTo>
                      <a:pt x="52" y="26"/>
                      <a:pt x="19" y="2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81" name="Freeform 257">
                <a:extLst>
                  <a:ext uri="{FF2B5EF4-FFF2-40B4-BE49-F238E27FC236}">
                    <a16:creationId xmlns:a16="http://schemas.microsoft.com/office/drawing/2014/main" id="{A9FF4D49-2328-2608-47FC-20E639B77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479" y="5103771"/>
                <a:ext cx="104126" cy="154612"/>
              </a:xfrm>
              <a:custGeom>
                <a:avLst/>
                <a:gdLst>
                  <a:gd name="T0" fmla="*/ 3 w 59"/>
                  <a:gd name="T1" fmla="*/ 0 h 87"/>
                  <a:gd name="T2" fmla="*/ 59 w 59"/>
                  <a:gd name="T3" fmla="*/ 87 h 87"/>
                  <a:gd name="T4" fmla="*/ 3 w 59"/>
                  <a:gd name="T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87">
                    <a:moveTo>
                      <a:pt x="3" y="0"/>
                    </a:moveTo>
                    <a:cubicBezTo>
                      <a:pt x="0" y="54"/>
                      <a:pt x="54" y="79"/>
                      <a:pt x="59" y="87"/>
                    </a:cubicBezTo>
                    <a:cubicBezTo>
                      <a:pt x="52" y="36"/>
                      <a:pt x="14" y="2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82" name="Freeform 258">
                <a:extLst>
                  <a:ext uri="{FF2B5EF4-FFF2-40B4-BE49-F238E27FC236}">
                    <a16:creationId xmlns:a16="http://schemas.microsoft.com/office/drawing/2014/main" id="{432121B8-F03D-2BC0-2665-C1155E720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1281" y="4999645"/>
                <a:ext cx="91505" cy="160923"/>
              </a:xfrm>
              <a:custGeom>
                <a:avLst/>
                <a:gdLst>
                  <a:gd name="T0" fmla="*/ 7 w 52"/>
                  <a:gd name="T1" fmla="*/ 0 h 91"/>
                  <a:gd name="T2" fmla="*/ 52 w 52"/>
                  <a:gd name="T3" fmla="*/ 91 h 91"/>
                  <a:gd name="T4" fmla="*/ 7 w 52"/>
                  <a:gd name="T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91">
                    <a:moveTo>
                      <a:pt x="7" y="0"/>
                    </a:moveTo>
                    <a:cubicBezTo>
                      <a:pt x="0" y="53"/>
                      <a:pt x="46" y="80"/>
                      <a:pt x="52" y="91"/>
                    </a:cubicBezTo>
                    <a:cubicBezTo>
                      <a:pt x="49" y="34"/>
                      <a:pt x="21" y="26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83" name="Freeform 259">
                <a:extLst>
                  <a:ext uri="{FF2B5EF4-FFF2-40B4-BE49-F238E27FC236}">
                    <a16:creationId xmlns:a16="http://schemas.microsoft.com/office/drawing/2014/main" id="{91C7779C-8A53-7DAC-6E6F-FEDD986CD3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970" y="4893940"/>
                <a:ext cx="93083" cy="164078"/>
              </a:xfrm>
              <a:custGeom>
                <a:avLst/>
                <a:gdLst>
                  <a:gd name="T0" fmla="*/ 13 w 52"/>
                  <a:gd name="T1" fmla="*/ 0 h 93"/>
                  <a:gd name="T2" fmla="*/ 47 w 52"/>
                  <a:gd name="T3" fmla="*/ 93 h 93"/>
                  <a:gd name="T4" fmla="*/ 13 w 52"/>
                  <a:gd name="T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93">
                    <a:moveTo>
                      <a:pt x="13" y="0"/>
                    </a:moveTo>
                    <a:cubicBezTo>
                      <a:pt x="0" y="51"/>
                      <a:pt x="44" y="85"/>
                      <a:pt x="47" y="93"/>
                    </a:cubicBezTo>
                    <a:cubicBezTo>
                      <a:pt x="52" y="43"/>
                      <a:pt x="25" y="24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84" name="Freeform 260">
                <a:extLst>
                  <a:ext uri="{FF2B5EF4-FFF2-40B4-BE49-F238E27FC236}">
                    <a16:creationId xmlns:a16="http://schemas.microsoft.com/office/drawing/2014/main" id="{803492B7-7000-7C86-B71A-AA198BA8D2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858" y="4789814"/>
                <a:ext cx="97816" cy="167233"/>
              </a:xfrm>
              <a:custGeom>
                <a:avLst/>
                <a:gdLst>
                  <a:gd name="T0" fmla="*/ 21 w 55"/>
                  <a:gd name="T1" fmla="*/ 0 h 95"/>
                  <a:gd name="T2" fmla="*/ 43 w 55"/>
                  <a:gd name="T3" fmla="*/ 95 h 95"/>
                  <a:gd name="T4" fmla="*/ 21 w 55"/>
                  <a:gd name="T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95">
                    <a:moveTo>
                      <a:pt x="21" y="0"/>
                    </a:moveTo>
                    <a:cubicBezTo>
                      <a:pt x="0" y="44"/>
                      <a:pt x="41" y="89"/>
                      <a:pt x="43" y="95"/>
                    </a:cubicBezTo>
                    <a:cubicBezTo>
                      <a:pt x="55" y="49"/>
                      <a:pt x="30" y="23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85" name="Freeform 261">
                <a:extLst>
                  <a:ext uri="{FF2B5EF4-FFF2-40B4-BE49-F238E27FC236}">
                    <a16:creationId xmlns:a16="http://schemas.microsoft.com/office/drawing/2014/main" id="{F4A1559C-E498-BE7B-0D79-928259C8BC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1693" y="4480590"/>
                <a:ext cx="179855" cy="301336"/>
              </a:xfrm>
              <a:custGeom>
                <a:avLst/>
                <a:gdLst>
                  <a:gd name="T0" fmla="*/ 99 w 101"/>
                  <a:gd name="T1" fmla="*/ 0 h 171"/>
                  <a:gd name="T2" fmla="*/ 0 w 101"/>
                  <a:gd name="T3" fmla="*/ 171 h 171"/>
                  <a:gd name="T4" fmla="*/ 3 w 101"/>
                  <a:gd name="T5" fmla="*/ 171 h 171"/>
                  <a:gd name="T6" fmla="*/ 101 w 101"/>
                  <a:gd name="T7" fmla="*/ 2 h 171"/>
                  <a:gd name="T8" fmla="*/ 99 w 101"/>
                  <a:gd name="T9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71">
                    <a:moveTo>
                      <a:pt x="99" y="0"/>
                    </a:moveTo>
                    <a:cubicBezTo>
                      <a:pt x="61" y="39"/>
                      <a:pt x="22" y="101"/>
                      <a:pt x="0" y="171"/>
                    </a:cubicBezTo>
                    <a:cubicBezTo>
                      <a:pt x="3" y="171"/>
                      <a:pt x="3" y="171"/>
                      <a:pt x="3" y="171"/>
                    </a:cubicBezTo>
                    <a:cubicBezTo>
                      <a:pt x="24" y="103"/>
                      <a:pt x="63" y="41"/>
                      <a:pt x="101" y="2"/>
                    </a:cubicBezTo>
                    <a:lnTo>
                      <a:pt x="9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86" name="Freeform 262">
                <a:extLst>
                  <a:ext uri="{FF2B5EF4-FFF2-40B4-BE49-F238E27FC236}">
                    <a16:creationId xmlns:a16="http://schemas.microsoft.com/office/drawing/2014/main" id="{67E2165D-3BA9-72FC-B5A6-921789CFF6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786" y="4469547"/>
                <a:ext cx="187743" cy="359710"/>
              </a:xfrm>
              <a:custGeom>
                <a:avLst/>
                <a:gdLst>
                  <a:gd name="T0" fmla="*/ 104 w 106"/>
                  <a:gd name="T1" fmla="*/ 0 h 203"/>
                  <a:gd name="T2" fmla="*/ 0 w 106"/>
                  <a:gd name="T3" fmla="*/ 202 h 203"/>
                  <a:gd name="T4" fmla="*/ 3 w 106"/>
                  <a:gd name="T5" fmla="*/ 203 h 203"/>
                  <a:gd name="T6" fmla="*/ 106 w 106"/>
                  <a:gd name="T7" fmla="*/ 2 h 203"/>
                  <a:gd name="T8" fmla="*/ 104 w 106"/>
                  <a:gd name="T9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203">
                    <a:moveTo>
                      <a:pt x="104" y="0"/>
                    </a:moveTo>
                    <a:cubicBezTo>
                      <a:pt x="57" y="50"/>
                      <a:pt x="18" y="123"/>
                      <a:pt x="0" y="202"/>
                    </a:cubicBezTo>
                    <a:cubicBezTo>
                      <a:pt x="3" y="203"/>
                      <a:pt x="3" y="203"/>
                      <a:pt x="3" y="203"/>
                    </a:cubicBezTo>
                    <a:cubicBezTo>
                      <a:pt x="20" y="124"/>
                      <a:pt x="60" y="52"/>
                      <a:pt x="106" y="2"/>
                    </a:cubicBezTo>
                    <a:lnTo>
                      <a:pt x="1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87" name="Freeform 263">
                <a:extLst>
                  <a:ext uri="{FF2B5EF4-FFF2-40B4-BE49-F238E27FC236}">
                    <a16:creationId xmlns:a16="http://schemas.microsoft.com/office/drawing/2014/main" id="{F78CEA5F-6C84-AF9A-C67E-DFFE652E1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2275" y="4408017"/>
                <a:ext cx="216141" cy="354977"/>
              </a:xfrm>
              <a:custGeom>
                <a:avLst/>
                <a:gdLst>
                  <a:gd name="T0" fmla="*/ 121 w 123"/>
                  <a:gd name="T1" fmla="*/ 0 h 201"/>
                  <a:gd name="T2" fmla="*/ 0 w 123"/>
                  <a:gd name="T3" fmla="*/ 200 h 201"/>
                  <a:gd name="T4" fmla="*/ 3 w 123"/>
                  <a:gd name="T5" fmla="*/ 201 h 201"/>
                  <a:gd name="T6" fmla="*/ 123 w 123"/>
                  <a:gd name="T7" fmla="*/ 2 h 201"/>
                  <a:gd name="T8" fmla="*/ 121 w 123"/>
                  <a:gd name="T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201">
                    <a:moveTo>
                      <a:pt x="121" y="0"/>
                    </a:moveTo>
                    <a:cubicBezTo>
                      <a:pt x="78" y="38"/>
                      <a:pt x="26" y="115"/>
                      <a:pt x="0" y="200"/>
                    </a:cubicBezTo>
                    <a:cubicBezTo>
                      <a:pt x="3" y="201"/>
                      <a:pt x="3" y="201"/>
                      <a:pt x="3" y="201"/>
                    </a:cubicBezTo>
                    <a:cubicBezTo>
                      <a:pt x="29" y="118"/>
                      <a:pt x="80" y="41"/>
                      <a:pt x="123" y="2"/>
                    </a:cubicBezTo>
                    <a:lnTo>
                      <a:pt x="1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1735A0C9-D1FD-83E2-B9F1-229D4DB27067}"/>
                </a:ext>
              </a:extLst>
            </p:cNvPr>
            <p:cNvGrpSpPr/>
            <p:nvPr/>
          </p:nvGrpSpPr>
          <p:grpSpPr>
            <a:xfrm>
              <a:off x="6178759" y="4408017"/>
              <a:ext cx="801336" cy="1346465"/>
              <a:chOff x="1624364" y="4408017"/>
              <a:chExt cx="801336" cy="1346465"/>
            </a:xfrm>
            <a:grpFill/>
          </p:grpSpPr>
          <p:sp>
            <p:nvSpPr>
              <p:cNvPr id="133" name="Freeform 264">
                <a:extLst>
                  <a:ext uri="{FF2B5EF4-FFF2-40B4-BE49-F238E27FC236}">
                    <a16:creationId xmlns:a16="http://schemas.microsoft.com/office/drawing/2014/main" id="{9053FD67-F9D0-1ACE-12DD-F5A406FB9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0020" y="5570763"/>
                <a:ext cx="141990" cy="96239"/>
              </a:xfrm>
              <a:custGeom>
                <a:avLst/>
                <a:gdLst>
                  <a:gd name="T0" fmla="*/ 80 w 80"/>
                  <a:gd name="T1" fmla="*/ 6 h 55"/>
                  <a:gd name="T2" fmla="*/ 0 w 80"/>
                  <a:gd name="T3" fmla="*/ 55 h 55"/>
                  <a:gd name="T4" fmla="*/ 80 w 80"/>
                  <a:gd name="T5" fmla="*/ 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55">
                    <a:moveTo>
                      <a:pt x="80" y="6"/>
                    </a:moveTo>
                    <a:cubicBezTo>
                      <a:pt x="34" y="0"/>
                      <a:pt x="15" y="50"/>
                      <a:pt x="0" y="55"/>
                    </a:cubicBezTo>
                    <a:cubicBezTo>
                      <a:pt x="50" y="50"/>
                      <a:pt x="75" y="27"/>
                      <a:pt x="8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34" name="Freeform 265">
                <a:extLst>
                  <a:ext uri="{FF2B5EF4-FFF2-40B4-BE49-F238E27FC236}">
                    <a16:creationId xmlns:a16="http://schemas.microsoft.com/office/drawing/2014/main" id="{46191CE2-9B84-ACBD-3132-AFEABC8B8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5723" y="5558141"/>
                <a:ext cx="129369" cy="102549"/>
              </a:xfrm>
              <a:custGeom>
                <a:avLst/>
                <a:gdLst>
                  <a:gd name="T0" fmla="*/ 74 w 74"/>
                  <a:gd name="T1" fmla="*/ 1 h 58"/>
                  <a:gd name="T2" fmla="*/ 0 w 74"/>
                  <a:gd name="T3" fmla="*/ 58 h 58"/>
                  <a:gd name="T4" fmla="*/ 74 w 74"/>
                  <a:gd name="T5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58">
                    <a:moveTo>
                      <a:pt x="74" y="1"/>
                    </a:moveTo>
                    <a:cubicBezTo>
                      <a:pt x="31" y="0"/>
                      <a:pt x="15" y="52"/>
                      <a:pt x="0" y="58"/>
                    </a:cubicBezTo>
                    <a:cubicBezTo>
                      <a:pt x="52" y="49"/>
                      <a:pt x="71" y="20"/>
                      <a:pt x="7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35" name="Freeform 266">
                <a:extLst>
                  <a:ext uri="{FF2B5EF4-FFF2-40B4-BE49-F238E27FC236}">
                    <a16:creationId xmlns:a16="http://schemas.microsoft.com/office/drawing/2014/main" id="{A7268E70-EC0C-0BEF-A217-77FCDFA85A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849" y="5526588"/>
                <a:ext cx="113592" cy="115171"/>
              </a:xfrm>
              <a:custGeom>
                <a:avLst/>
                <a:gdLst>
                  <a:gd name="T0" fmla="*/ 65 w 65"/>
                  <a:gd name="T1" fmla="*/ 0 h 65"/>
                  <a:gd name="T2" fmla="*/ 0 w 65"/>
                  <a:gd name="T3" fmla="*/ 65 h 65"/>
                  <a:gd name="T4" fmla="*/ 65 w 65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65">
                    <a:moveTo>
                      <a:pt x="65" y="0"/>
                    </a:moveTo>
                    <a:cubicBezTo>
                      <a:pt x="22" y="8"/>
                      <a:pt x="13" y="58"/>
                      <a:pt x="0" y="65"/>
                    </a:cubicBezTo>
                    <a:cubicBezTo>
                      <a:pt x="43" y="54"/>
                      <a:pt x="65" y="25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36" name="Freeform 267">
                <a:extLst>
                  <a:ext uri="{FF2B5EF4-FFF2-40B4-BE49-F238E27FC236}">
                    <a16:creationId xmlns:a16="http://schemas.microsoft.com/office/drawing/2014/main" id="{A7714E42-0F69-DD10-92DE-AD26F2A557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665" y="5480835"/>
                <a:ext cx="102549" cy="127792"/>
              </a:xfrm>
              <a:custGeom>
                <a:avLst/>
                <a:gdLst>
                  <a:gd name="T0" fmla="*/ 55 w 58"/>
                  <a:gd name="T1" fmla="*/ 0 h 73"/>
                  <a:gd name="T2" fmla="*/ 0 w 58"/>
                  <a:gd name="T3" fmla="*/ 73 h 73"/>
                  <a:gd name="T4" fmla="*/ 55 w 58"/>
                  <a:gd name="T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73">
                    <a:moveTo>
                      <a:pt x="55" y="0"/>
                    </a:moveTo>
                    <a:cubicBezTo>
                      <a:pt x="16" y="13"/>
                      <a:pt x="12" y="64"/>
                      <a:pt x="0" y="73"/>
                    </a:cubicBezTo>
                    <a:cubicBezTo>
                      <a:pt x="44" y="56"/>
                      <a:pt x="58" y="23"/>
                      <a:pt x="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37" name="Freeform 268">
                <a:extLst>
                  <a:ext uri="{FF2B5EF4-FFF2-40B4-BE49-F238E27FC236}">
                    <a16:creationId xmlns:a16="http://schemas.microsoft.com/office/drawing/2014/main" id="{2FB41AC1-6036-0C0C-843E-F9211D5023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3903" y="5420883"/>
                <a:ext cx="88350" cy="141991"/>
              </a:xfrm>
              <a:custGeom>
                <a:avLst/>
                <a:gdLst>
                  <a:gd name="T0" fmla="*/ 40 w 50"/>
                  <a:gd name="T1" fmla="*/ 0 h 81"/>
                  <a:gd name="T2" fmla="*/ 0 w 50"/>
                  <a:gd name="T3" fmla="*/ 81 h 81"/>
                  <a:gd name="T4" fmla="*/ 40 w 50"/>
                  <a:gd name="T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81">
                    <a:moveTo>
                      <a:pt x="40" y="0"/>
                    </a:moveTo>
                    <a:cubicBezTo>
                      <a:pt x="10" y="18"/>
                      <a:pt x="5" y="77"/>
                      <a:pt x="0" y="81"/>
                    </a:cubicBezTo>
                    <a:cubicBezTo>
                      <a:pt x="29" y="67"/>
                      <a:pt x="50" y="33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38" name="Freeform 269">
                <a:extLst>
                  <a:ext uri="{FF2B5EF4-FFF2-40B4-BE49-F238E27FC236}">
                    <a16:creationId xmlns:a16="http://schemas.microsoft.com/office/drawing/2014/main" id="{4608565E-1489-E29A-89A5-06CF71C1B5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9632" y="5349888"/>
                <a:ext cx="70996" cy="153035"/>
              </a:xfrm>
              <a:custGeom>
                <a:avLst/>
                <a:gdLst>
                  <a:gd name="T0" fmla="*/ 30 w 40"/>
                  <a:gd name="T1" fmla="*/ 0 h 87"/>
                  <a:gd name="T2" fmla="*/ 4 w 40"/>
                  <a:gd name="T3" fmla="*/ 87 h 87"/>
                  <a:gd name="T4" fmla="*/ 30 w 40"/>
                  <a:gd name="T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87">
                    <a:moveTo>
                      <a:pt x="30" y="0"/>
                    </a:moveTo>
                    <a:cubicBezTo>
                      <a:pt x="0" y="25"/>
                      <a:pt x="12" y="75"/>
                      <a:pt x="4" y="87"/>
                    </a:cubicBezTo>
                    <a:cubicBezTo>
                      <a:pt x="40" y="62"/>
                      <a:pt x="40" y="21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39" name="Freeform 270">
                <a:extLst>
                  <a:ext uri="{FF2B5EF4-FFF2-40B4-BE49-F238E27FC236}">
                    <a16:creationId xmlns:a16="http://schemas.microsoft.com/office/drawing/2014/main" id="{67B42119-905B-64D4-4D72-58C168BC6A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3273" y="5267849"/>
                <a:ext cx="74151" cy="159346"/>
              </a:xfrm>
              <a:custGeom>
                <a:avLst/>
                <a:gdLst>
                  <a:gd name="T0" fmla="*/ 25 w 42"/>
                  <a:gd name="T1" fmla="*/ 0 h 90"/>
                  <a:gd name="T2" fmla="*/ 15 w 42"/>
                  <a:gd name="T3" fmla="*/ 90 h 90"/>
                  <a:gd name="T4" fmla="*/ 25 w 42"/>
                  <a:gd name="T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90">
                    <a:moveTo>
                      <a:pt x="25" y="0"/>
                    </a:moveTo>
                    <a:cubicBezTo>
                      <a:pt x="0" y="31"/>
                      <a:pt x="20" y="78"/>
                      <a:pt x="15" y="90"/>
                    </a:cubicBezTo>
                    <a:cubicBezTo>
                      <a:pt x="41" y="62"/>
                      <a:pt x="42" y="25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40" name="Freeform 271">
                <a:extLst>
                  <a:ext uri="{FF2B5EF4-FFF2-40B4-BE49-F238E27FC236}">
                    <a16:creationId xmlns:a16="http://schemas.microsoft.com/office/drawing/2014/main" id="{A80C0CCF-32C5-361D-DFE8-FB60219E5F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2714" y="5179500"/>
                <a:ext cx="75728" cy="160923"/>
              </a:xfrm>
              <a:custGeom>
                <a:avLst/>
                <a:gdLst>
                  <a:gd name="T0" fmla="*/ 20 w 43"/>
                  <a:gd name="T1" fmla="*/ 0 h 91"/>
                  <a:gd name="T2" fmla="*/ 23 w 43"/>
                  <a:gd name="T3" fmla="*/ 91 h 91"/>
                  <a:gd name="T4" fmla="*/ 20 w 43"/>
                  <a:gd name="T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91">
                    <a:moveTo>
                      <a:pt x="20" y="0"/>
                    </a:moveTo>
                    <a:cubicBezTo>
                      <a:pt x="0" y="40"/>
                      <a:pt x="27" y="78"/>
                      <a:pt x="23" y="91"/>
                    </a:cubicBezTo>
                    <a:cubicBezTo>
                      <a:pt x="42" y="63"/>
                      <a:pt x="43" y="27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41" name="Freeform 272">
                <a:extLst>
                  <a:ext uri="{FF2B5EF4-FFF2-40B4-BE49-F238E27FC236}">
                    <a16:creationId xmlns:a16="http://schemas.microsoft.com/office/drawing/2014/main" id="{09738299-A2D2-97E8-20CE-9C4E744620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2690" y="5087995"/>
                <a:ext cx="82039" cy="157767"/>
              </a:xfrm>
              <a:custGeom>
                <a:avLst/>
                <a:gdLst>
                  <a:gd name="T0" fmla="*/ 13 w 46"/>
                  <a:gd name="T1" fmla="*/ 0 h 89"/>
                  <a:gd name="T2" fmla="*/ 29 w 46"/>
                  <a:gd name="T3" fmla="*/ 89 h 89"/>
                  <a:gd name="T4" fmla="*/ 13 w 46"/>
                  <a:gd name="T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89">
                    <a:moveTo>
                      <a:pt x="13" y="0"/>
                    </a:moveTo>
                    <a:cubicBezTo>
                      <a:pt x="0" y="40"/>
                      <a:pt x="30" y="77"/>
                      <a:pt x="29" y="89"/>
                    </a:cubicBezTo>
                    <a:cubicBezTo>
                      <a:pt x="46" y="57"/>
                      <a:pt x="37" y="23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42" name="Freeform 273">
                <a:extLst>
                  <a:ext uri="{FF2B5EF4-FFF2-40B4-BE49-F238E27FC236}">
                    <a16:creationId xmlns:a16="http://schemas.microsoft.com/office/drawing/2014/main" id="{C2610BD7-FCBD-A601-B282-0148083D2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8467" y="4994911"/>
                <a:ext cx="80462" cy="151457"/>
              </a:xfrm>
              <a:custGeom>
                <a:avLst/>
                <a:gdLst>
                  <a:gd name="T0" fmla="*/ 8 w 45"/>
                  <a:gd name="T1" fmla="*/ 0 h 86"/>
                  <a:gd name="T2" fmla="*/ 35 w 45"/>
                  <a:gd name="T3" fmla="*/ 86 h 86"/>
                  <a:gd name="T4" fmla="*/ 8 w 45"/>
                  <a:gd name="T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86">
                    <a:moveTo>
                      <a:pt x="8" y="0"/>
                    </a:moveTo>
                    <a:cubicBezTo>
                      <a:pt x="0" y="31"/>
                      <a:pt x="34" y="82"/>
                      <a:pt x="35" y="86"/>
                    </a:cubicBezTo>
                    <a:cubicBezTo>
                      <a:pt x="45" y="58"/>
                      <a:pt x="41" y="29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43" name="Freeform 274">
                <a:extLst>
                  <a:ext uri="{FF2B5EF4-FFF2-40B4-BE49-F238E27FC236}">
                    <a16:creationId xmlns:a16="http://schemas.microsoft.com/office/drawing/2014/main" id="{91507536-B2C9-2AAB-F876-D5087ABC4E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3199" y="4900251"/>
                <a:ext cx="82039" cy="143569"/>
              </a:xfrm>
              <a:custGeom>
                <a:avLst/>
                <a:gdLst>
                  <a:gd name="T0" fmla="*/ 2 w 47"/>
                  <a:gd name="T1" fmla="*/ 0 h 81"/>
                  <a:gd name="T2" fmla="*/ 39 w 47"/>
                  <a:gd name="T3" fmla="*/ 81 h 81"/>
                  <a:gd name="T4" fmla="*/ 2 w 47"/>
                  <a:gd name="T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81">
                    <a:moveTo>
                      <a:pt x="2" y="0"/>
                    </a:moveTo>
                    <a:cubicBezTo>
                      <a:pt x="0" y="42"/>
                      <a:pt x="37" y="70"/>
                      <a:pt x="39" y="81"/>
                    </a:cubicBezTo>
                    <a:cubicBezTo>
                      <a:pt x="47" y="53"/>
                      <a:pt x="39" y="25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44" name="Freeform 275">
                <a:extLst>
                  <a:ext uri="{FF2B5EF4-FFF2-40B4-BE49-F238E27FC236}">
                    <a16:creationId xmlns:a16="http://schemas.microsoft.com/office/drawing/2014/main" id="{22FBB195-5B3F-2383-A57D-A255E588C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4267" y="4808746"/>
                <a:ext cx="97816" cy="134103"/>
              </a:xfrm>
              <a:custGeom>
                <a:avLst/>
                <a:gdLst>
                  <a:gd name="T0" fmla="*/ 0 w 55"/>
                  <a:gd name="T1" fmla="*/ 0 h 76"/>
                  <a:gd name="T2" fmla="*/ 48 w 55"/>
                  <a:gd name="T3" fmla="*/ 76 h 76"/>
                  <a:gd name="T4" fmla="*/ 0 w 55"/>
                  <a:gd name="T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76">
                    <a:moveTo>
                      <a:pt x="0" y="0"/>
                    </a:moveTo>
                    <a:cubicBezTo>
                      <a:pt x="3" y="39"/>
                      <a:pt x="45" y="66"/>
                      <a:pt x="48" y="76"/>
                    </a:cubicBezTo>
                    <a:cubicBezTo>
                      <a:pt x="55" y="34"/>
                      <a:pt x="27" y="1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45" name="Freeform 276">
                <a:extLst>
                  <a:ext uri="{FF2B5EF4-FFF2-40B4-BE49-F238E27FC236}">
                    <a16:creationId xmlns:a16="http://schemas.microsoft.com/office/drawing/2014/main" id="{15F3A78D-6982-C6CB-4BDF-F296D51715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6330" y="5646491"/>
                <a:ext cx="209831" cy="99394"/>
              </a:xfrm>
              <a:custGeom>
                <a:avLst/>
                <a:gdLst>
                  <a:gd name="T0" fmla="*/ 119 w 119"/>
                  <a:gd name="T1" fmla="*/ 33 h 56"/>
                  <a:gd name="T2" fmla="*/ 0 w 119"/>
                  <a:gd name="T3" fmla="*/ 17 h 56"/>
                  <a:gd name="T4" fmla="*/ 119 w 119"/>
                  <a:gd name="T5" fmla="*/ 3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9" h="56">
                    <a:moveTo>
                      <a:pt x="119" y="33"/>
                    </a:moveTo>
                    <a:cubicBezTo>
                      <a:pt x="59" y="56"/>
                      <a:pt x="28" y="24"/>
                      <a:pt x="0" y="17"/>
                    </a:cubicBezTo>
                    <a:cubicBezTo>
                      <a:pt x="58" y="0"/>
                      <a:pt x="75" y="31"/>
                      <a:pt x="11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46" name="Freeform 277">
                <a:extLst>
                  <a:ext uri="{FF2B5EF4-FFF2-40B4-BE49-F238E27FC236}">
                    <a16:creationId xmlns:a16="http://schemas.microsoft.com/office/drawing/2014/main" id="{752AC771-3EC7-CE12-CE84-20F2463056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0457" y="5630714"/>
                <a:ext cx="208253" cy="96239"/>
              </a:xfrm>
              <a:custGeom>
                <a:avLst/>
                <a:gdLst>
                  <a:gd name="T0" fmla="*/ 118 w 118"/>
                  <a:gd name="T1" fmla="*/ 25 h 55"/>
                  <a:gd name="T2" fmla="*/ 0 w 118"/>
                  <a:gd name="T3" fmla="*/ 21 h 55"/>
                  <a:gd name="T4" fmla="*/ 118 w 118"/>
                  <a:gd name="T5" fmla="*/ 2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8" h="55">
                    <a:moveTo>
                      <a:pt x="118" y="25"/>
                    </a:moveTo>
                    <a:cubicBezTo>
                      <a:pt x="59" y="55"/>
                      <a:pt x="25" y="25"/>
                      <a:pt x="0" y="21"/>
                    </a:cubicBezTo>
                    <a:cubicBezTo>
                      <a:pt x="55" y="0"/>
                      <a:pt x="75" y="27"/>
                      <a:pt x="11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47" name="Freeform 278">
                <a:extLst>
                  <a:ext uri="{FF2B5EF4-FFF2-40B4-BE49-F238E27FC236}">
                    <a16:creationId xmlns:a16="http://schemas.microsoft.com/office/drawing/2014/main" id="{5E01861A-32E5-895E-4C82-3E1720119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3005" y="5600738"/>
                <a:ext cx="205097" cy="96239"/>
              </a:xfrm>
              <a:custGeom>
                <a:avLst/>
                <a:gdLst>
                  <a:gd name="T0" fmla="*/ 116 w 116"/>
                  <a:gd name="T1" fmla="*/ 17 h 55"/>
                  <a:gd name="T2" fmla="*/ 0 w 116"/>
                  <a:gd name="T3" fmla="*/ 28 h 55"/>
                  <a:gd name="T4" fmla="*/ 116 w 116"/>
                  <a:gd name="T5" fmla="*/ 1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6" h="55">
                    <a:moveTo>
                      <a:pt x="116" y="17"/>
                    </a:moveTo>
                    <a:cubicBezTo>
                      <a:pt x="64" y="55"/>
                      <a:pt x="24" y="29"/>
                      <a:pt x="0" y="28"/>
                    </a:cubicBezTo>
                    <a:cubicBezTo>
                      <a:pt x="56" y="0"/>
                      <a:pt x="75" y="26"/>
                      <a:pt x="11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48" name="Freeform 279">
                <a:extLst>
                  <a:ext uri="{FF2B5EF4-FFF2-40B4-BE49-F238E27FC236}">
                    <a16:creationId xmlns:a16="http://schemas.microsoft.com/office/drawing/2014/main" id="{9F121354-E049-2B6A-AD76-D9355413BF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2399" y="5559719"/>
                <a:ext cx="197209" cy="91505"/>
              </a:xfrm>
              <a:custGeom>
                <a:avLst/>
                <a:gdLst>
                  <a:gd name="T0" fmla="*/ 112 w 112"/>
                  <a:gd name="T1" fmla="*/ 6 h 52"/>
                  <a:gd name="T2" fmla="*/ 0 w 112"/>
                  <a:gd name="T3" fmla="*/ 33 h 52"/>
                  <a:gd name="T4" fmla="*/ 112 w 112"/>
                  <a:gd name="T5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2" h="52">
                    <a:moveTo>
                      <a:pt x="112" y="6"/>
                    </a:moveTo>
                    <a:cubicBezTo>
                      <a:pt x="67" y="52"/>
                      <a:pt x="21" y="31"/>
                      <a:pt x="0" y="33"/>
                    </a:cubicBezTo>
                    <a:cubicBezTo>
                      <a:pt x="47" y="0"/>
                      <a:pt x="78" y="19"/>
                      <a:pt x="1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49" name="Freeform 280">
                <a:extLst>
                  <a:ext uri="{FF2B5EF4-FFF2-40B4-BE49-F238E27FC236}">
                    <a16:creationId xmlns:a16="http://schemas.microsoft.com/office/drawing/2014/main" id="{B302832E-A227-95C1-CEA3-AA199891B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5481" y="5495034"/>
                <a:ext cx="183010" cy="86773"/>
              </a:xfrm>
              <a:custGeom>
                <a:avLst/>
                <a:gdLst>
                  <a:gd name="T0" fmla="*/ 104 w 104"/>
                  <a:gd name="T1" fmla="*/ 0 h 49"/>
                  <a:gd name="T2" fmla="*/ 0 w 104"/>
                  <a:gd name="T3" fmla="*/ 44 h 49"/>
                  <a:gd name="T4" fmla="*/ 104 w 104"/>
                  <a:gd name="T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49">
                    <a:moveTo>
                      <a:pt x="104" y="0"/>
                    </a:moveTo>
                    <a:cubicBezTo>
                      <a:pt x="72" y="49"/>
                      <a:pt x="19" y="40"/>
                      <a:pt x="0" y="44"/>
                    </a:cubicBezTo>
                    <a:cubicBezTo>
                      <a:pt x="52" y="0"/>
                      <a:pt x="70" y="21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50" name="Freeform 281">
                <a:extLst>
                  <a:ext uri="{FF2B5EF4-FFF2-40B4-BE49-F238E27FC236}">
                    <a16:creationId xmlns:a16="http://schemas.microsoft.com/office/drawing/2014/main" id="{613B2512-D8EF-3C9A-C76B-89C0C0312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0675" y="5406685"/>
                <a:ext cx="165656" cy="105705"/>
              </a:xfrm>
              <a:custGeom>
                <a:avLst/>
                <a:gdLst>
                  <a:gd name="T0" fmla="*/ 94 w 94"/>
                  <a:gd name="T1" fmla="*/ 0 h 60"/>
                  <a:gd name="T2" fmla="*/ 0 w 94"/>
                  <a:gd name="T3" fmla="*/ 60 h 60"/>
                  <a:gd name="T4" fmla="*/ 94 w 94"/>
                  <a:gd name="T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4" h="60">
                    <a:moveTo>
                      <a:pt x="94" y="0"/>
                    </a:moveTo>
                    <a:cubicBezTo>
                      <a:pt x="68" y="56"/>
                      <a:pt x="18" y="53"/>
                      <a:pt x="0" y="60"/>
                    </a:cubicBezTo>
                    <a:cubicBezTo>
                      <a:pt x="43" y="8"/>
                      <a:pt x="63" y="25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51" name="Freeform 282">
                <a:extLst>
                  <a:ext uri="{FF2B5EF4-FFF2-40B4-BE49-F238E27FC236}">
                    <a16:creationId xmlns:a16="http://schemas.microsoft.com/office/drawing/2014/main" id="{B9E2E13B-2524-7FA1-D40D-9B3EAB6EC6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092" y="5310446"/>
                <a:ext cx="145146" cy="127792"/>
              </a:xfrm>
              <a:custGeom>
                <a:avLst/>
                <a:gdLst>
                  <a:gd name="T0" fmla="*/ 82 w 82"/>
                  <a:gd name="T1" fmla="*/ 0 h 72"/>
                  <a:gd name="T2" fmla="*/ 0 w 82"/>
                  <a:gd name="T3" fmla="*/ 72 h 72"/>
                  <a:gd name="T4" fmla="*/ 82 w 82"/>
                  <a:gd name="T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2" h="72">
                    <a:moveTo>
                      <a:pt x="82" y="0"/>
                    </a:moveTo>
                    <a:cubicBezTo>
                      <a:pt x="65" y="58"/>
                      <a:pt x="10" y="65"/>
                      <a:pt x="0" y="72"/>
                    </a:cubicBezTo>
                    <a:cubicBezTo>
                      <a:pt x="25" y="21"/>
                      <a:pt x="58" y="24"/>
                      <a:pt x="8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52" name="Freeform 283">
                <a:extLst>
                  <a:ext uri="{FF2B5EF4-FFF2-40B4-BE49-F238E27FC236}">
                    <a16:creationId xmlns:a16="http://schemas.microsoft.com/office/drawing/2014/main" id="{6AF25A87-2F2E-673C-FDBB-A7994BD2FA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8467" y="5207898"/>
                <a:ext cx="121481" cy="143569"/>
              </a:xfrm>
              <a:custGeom>
                <a:avLst/>
                <a:gdLst>
                  <a:gd name="T0" fmla="*/ 68 w 68"/>
                  <a:gd name="T1" fmla="*/ 0 h 81"/>
                  <a:gd name="T2" fmla="*/ 0 w 68"/>
                  <a:gd name="T3" fmla="*/ 81 h 81"/>
                  <a:gd name="T4" fmla="*/ 68 w 68"/>
                  <a:gd name="T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81">
                    <a:moveTo>
                      <a:pt x="68" y="0"/>
                    </a:moveTo>
                    <a:cubicBezTo>
                      <a:pt x="61" y="59"/>
                      <a:pt x="9" y="72"/>
                      <a:pt x="0" y="81"/>
                    </a:cubicBezTo>
                    <a:cubicBezTo>
                      <a:pt x="17" y="26"/>
                      <a:pt x="49" y="25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53" name="Freeform 284">
                <a:extLst>
                  <a:ext uri="{FF2B5EF4-FFF2-40B4-BE49-F238E27FC236}">
                    <a16:creationId xmlns:a16="http://schemas.microsoft.com/office/drawing/2014/main" id="{9797D058-A47F-9803-16C1-624134B73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9486" y="5103771"/>
                <a:ext cx="104126" cy="154612"/>
              </a:xfrm>
              <a:custGeom>
                <a:avLst/>
                <a:gdLst>
                  <a:gd name="T0" fmla="*/ 57 w 59"/>
                  <a:gd name="T1" fmla="*/ 0 h 87"/>
                  <a:gd name="T2" fmla="*/ 0 w 59"/>
                  <a:gd name="T3" fmla="*/ 87 h 87"/>
                  <a:gd name="T4" fmla="*/ 57 w 59"/>
                  <a:gd name="T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87">
                    <a:moveTo>
                      <a:pt x="57" y="0"/>
                    </a:moveTo>
                    <a:cubicBezTo>
                      <a:pt x="59" y="54"/>
                      <a:pt x="6" y="79"/>
                      <a:pt x="0" y="87"/>
                    </a:cubicBezTo>
                    <a:cubicBezTo>
                      <a:pt x="7" y="36"/>
                      <a:pt x="45" y="2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54" name="Freeform 285">
                <a:extLst>
                  <a:ext uri="{FF2B5EF4-FFF2-40B4-BE49-F238E27FC236}">
                    <a16:creationId xmlns:a16="http://schemas.microsoft.com/office/drawing/2014/main" id="{1941CB50-A233-1C63-1624-D2FA87286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884" y="4999645"/>
                <a:ext cx="91505" cy="160923"/>
              </a:xfrm>
              <a:custGeom>
                <a:avLst/>
                <a:gdLst>
                  <a:gd name="T0" fmla="*/ 45 w 52"/>
                  <a:gd name="T1" fmla="*/ 0 h 91"/>
                  <a:gd name="T2" fmla="*/ 0 w 52"/>
                  <a:gd name="T3" fmla="*/ 91 h 91"/>
                  <a:gd name="T4" fmla="*/ 45 w 52"/>
                  <a:gd name="T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91">
                    <a:moveTo>
                      <a:pt x="45" y="0"/>
                    </a:moveTo>
                    <a:cubicBezTo>
                      <a:pt x="52" y="53"/>
                      <a:pt x="5" y="80"/>
                      <a:pt x="0" y="91"/>
                    </a:cubicBezTo>
                    <a:cubicBezTo>
                      <a:pt x="3" y="34"/>
                      <a:pt x="30" y="26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55" name="Freeform 286">
                <a:extLst>
                  <a:ext uri="{FF2B5EF4-FFF2-40B4-BE49-F238E27FC236}">
                    <a16:creationId xmlns:a16="http://schemas.microsoft.com/office/drawing/2014/main" id="{AFD132CD-B443-A309-3916-9534AF7C1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040" y="4893940"/>
                <a:ext cx="94660" cy="164078"/>
              </a:xfrm>
              <a:custGeom>
                <a:avLst/>
                <a:gdLst>
                  <a:gd name="T0" fmla="*/ 39 w 53"/>
                  <a:gd name="T1" fmla="*/ 0 h 93"/>
                  <a:gd name="T2" fmla="*/ 6 w 53"/>
                  <a:gd name="T3" fmla="*/ 93 h 93"/>
                  <a:gd name="T4" fmla="*/ 39 w 53"/>
                  <a:gd name="T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93">
                    <a:moveTo>
                      <a:pt x="39" y="0"/>
                    </a:moveTo>
                    <a:cubicBezTo>
                      <a:pt x="53" y="51"/>
                      <a:pt x="9" y="85"/>
                      <a:pt x="6" y="93"/>
                    </a:cubicBezTo>
                    <a:cubicBezTo>
                      <a:pt x="0" y="43"/>
                      <a:pt x="27" y="24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56" name="Freeform 287">
                <a:extLst>
                  <a:ext uri="{FF2B5EF4-FFF2-40B4-BE49-F238E27FC236}">
                    <a16:creationId xmlns:a16="http://schemas.microsoft.com/office/drawing/2014/main" id="{9448BD6A-B326-FCCD-63B9-133330EFAF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1574" y="4789814"/>
                <a:ext cx="94660" cy="167233"/>
              </a:xfrm>
              <a:custGeom>
                <a:avLst/>
                <a:gdLst>
                  <a:gd name="T0" fmla="*/ 33 w 54"/>
                  <a:gd name="T1" fmla="*/ 0 h 95"/>
                  <a:gd name="T2" fmla="*/ 12 w 54"/>
                  <a:gd name="T3" fmla="*/ 95 h 95"/>
                  <a:gd name="T4" fmla="*/ 33 w 54"/>
                  <a:gd name="T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" h="95">
                    <a:moveTo>
                      <a:pt x="33" y="0"/>
                    </a:moveTo>
                    <a:cubicBezTo>
                      <a:pt x="54" y="44"/>
                      <a:pt x="13" y="89"/>
                      <a:pt x="12" y="95"/>
                    </a:cubicBezTo>
                    <a:cubicBezTo>
                      <a:pt x="0" y="49"/>
                      <a:pt x="25" y="23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57" name="Freeform 288">
                <a:extLst>
                  <a:ext uri="{FF2B5EF4-FFF2-40B4-BE49-F238E27FC236}">
                    <a16:creationId xmlns:a16="http://schemas.microsoft.com/office/drawing/2014/main" id="{0674B664-A07C-0CAF-9897-A550C5AF49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7544" y="4480590"/>
                <a:ext cx="179855" cy="301336"/>
              </a:xfrm>
              <a:custGeom>
                <a:avLst/>
                <a:gdLst>
                  <a:gd name="T0" fmla="*/ 2 w 101"/>
                  <a:gd name="T1" fmla="*/ 0 h 171"/>
                  <a:gd name="T2" fmla="*/ 101 w 101"/>
                  <a:gd name="T3" fmla="*/ 171 h 171"/>
                  <a:gd name="T4" fmla="*/ 98 w 101"/>
                  <a:gd name="T5" fmla="*/ 171 h 171"/>
                  <a:gd name="T6" fmla="*/ 0 w 101"/>
                  <a:gd name="T7" fmla="*/ 2 h 171"/>
                  <a:gd name="T8" fmla="*/ 2 w 101"/>
                  <a:gd name="T9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71">
                    <a:moveTo>
                      <a:pt x="2" y="0"/>
                    </a:moveTo>
                    <a:cubicBezTo>
                      <a:pt x="41" y="39"/>
                      <a:pt x="80" y="101"/>
                      <a:pt x="101" y="171"/>
                    </a:cubicBezTo>
                    <a:cubicBezTo>
                      <a:pt x="98" y="171"/>
                      <a:pt x="98" y="171"/>
                      <a:pt x="98" y="171"/>
                    </a:cubicBezTo>
                    <a:cubicBezTo>
                      <a:pt x="77" y="103"/>
                      <a:pt x="38" y="41"/>
                      <a:pt x="0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58" name="Freeform 289">
                <a:extLst>
                  <a:ext uri="{FF2B5EF4-FFF2-40B4-BE49-F238E27FC236}">
                    <a16:creationId xmlns:a16="http://schemas.microsoft.com/office/drawing/2014/main" id="{39CC3E8F-59AF-94D4-6D01-10576E2590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0141" y="4469547"/>
                <a:ext cx="187743" cy="359710"/>
              </a:xfrm>
              <a:custGeom>
                <a:avLst/>
                <a:gdLst>
                  <a:gd name="T0" fmla="*/ 2 w 106"/>
                  <a:gd name="T1" fmla="*/ 0 h 203"/>
                  <a:gd name="T2" fmla="*/ 106 w 106"/>
                  <a:gd name="T3" fmla="*/ 202 h 203"/>
                  <a:gd name="T4" fmla="*/ 103 w 106"/>
                  <a:gd name="T5" fmla="*/ 203 h 203"/>
                  <a:gd name="T6" fmla="*/ 0 w 106"/>
                  <a:gd name="T7" fmla="*/ 2 h 203"/>
                  <a:gd name="T8" fmla="*/ 2 w 106"/>
                  <a:gd name="T9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203">
                    <a:moveTo>
                      <a:pt x="2" y="0"/>
                    </a:moveTo>
                    <a:cubicBezTo>
                      <a:pt x="48" y="50"/>
                      <a:pt x="88" y="123"/>
                      <a:pt x="106" y="202"/>
                    </a:cubicBezTo>
                    <a:cubicBezTo>
                      <a:pt x="103" y="203"/>
                      <a:pt x="103" y="203"/>
                      <a:pt x="103" y="203"/>
                    </a:cubicBezTo>
                    <a:cubicBezTo>
                      <a:pt x="85" y="124"/>
                      <a:pt x="45" y="52"/>
                      <a:pt x="0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59" name="Freeform 290">
                <a:extLst>
                  <a:ext uri="{FF2B5EF4-FFF2-40B4-BE49-F238E27FC236}">
                    <a16:creationId xmlns:a16="http://schemas.microsoft.com/office/drawing/2014/main" id="{E5D1B881-E877-F009-350A-300AA5DD5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0676" y="4408017"/>
                <a:ext cx="216142" cy="354977"/>
              </a:xfrm>
              <a:custGeom>
                <a:avLst/>
                <a:gdLst>
                  <a:gd name="T0" fmla="*/ 3 w 123"/>
                  <a:gd name="T1" fmla="*/ 0 h 201"/>
                  <a:gd name="T2" fmla="*/ 123 w 123"/>
                  <a:gd name="T3" fmla="*/ 200 h 201"/>
                  <a:gd name="T4" fmla="*/ 120 w 123"/>
                  <a:gd name="T5" fmla="*/ 201 h 201"/>
                  <a:gd name="T6" fmla="*/ 0 w 123"/>
                  <a:gd name="T7" fmla="*/ 2 h 201"/>
                  <a:gd name="T8" fmla="*/ 3 w 123"/>
                  <a:gd name="T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201">
                    <a:moveTo>
                      <a:pt x="3" y="0"/>
                    </a:moveTo>
                    <a:cubicBezTo>
                      <a:pt x="46" y="38"/>
                      <a:pt x="97" y="115"/>
                      <a:pt x="123" y="200"/>
                    </a:cubicBezTo>
                    <a:cubicBezTo>
                      <a:pt x="120" y="201"/>
                      <a:pt x="120" y="201"/>
                      <a:pt x="120" y="201"/>
                    </a:cubicBezTo>
                    <a:cubicBezTo>
                      <a:pt x="95" y="118"/>
                      <a:pt x="44" y="41"/>
                      <a:pt x="0" y="2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60" name="Rectangle 292">
                <a:extLst>
                  <a:ext uri="{FF2B5EF4-FFF2-40B4-BE49-F238E27FC236}">
                    <a16:creationId xmlns:a16="http://schemas.microsoft.com/office/drawing/2014/main" id="{CA22D3A4-C5CD-CDCA-A9FF-6CB0D3DF53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4364" y="5752904"/>
                <a:ext cx="1578" cy="157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696F7726-EF5E-39DC-0D30-1D4301D04241}"/>
              </a:ext>
            </a:extLst>
          </p:cNvPr>
          <p:cNvGrpSpPr/>
          <p:nvPr/>
        </p:nvGrpSpPr>
        <p:grpSpPr>
          <a:xfrm>
            <a:off x="9339622" y="5171942"/>
            <a:ext cx="535541" cy="141899"/>
            <a:chOff x="1688984" y="6077416"/>
            <a:chExt cx="615079" cy="162974"/>
          </a:xfrm>
          <a:solidFill>
            <a:schemeClr val="accent4"/>
          </a:solidFill>
        </p:grpSpPr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0895817D-70D6-0F10-10E5-260194E6CE1E}"/>
                </a:ext>
              </a:extLst>
            </p:cNvPr>
            <p:cNvSpPr/>
            <p:nvPr/>
          </p:nvSpPr>
          <p:spPr>
            <a:xfrm>
              <a:off x="1910443" y="6077416"/>
              <a:ext cx="167804" cy="162974"/>
            </a:xfrm>
            <a:custGeom>
              <a:avLst/>
              <a:gdLst>
                <a:gd name="connsiteX0" fmla="*/ 238316 w 238315"/>
                <a:gd name="connsiteY0" fmla="*/ 92202 h 231457"/>
                <a:gd name="connsiteX1" fmla="*/ 181642 w 238315"/>
                <a:gd name="connsiteY1" fmla="*/ 134112 h 231457"/>
                <a:gd name="connsiteX2" fmla="*/ 173641 w 238315"/>
                <a:gd name="connsiteY2" fmla="*/ 158686 h 231457"/>
                <a:gd name="connsiteX3" fmla="*/ 197644 w 238315"/>
                <a:gd name="connsiteY3" fmla="*/ 231077 h 231457"/>
                <a:gd name="connsiteX4" fmla="*/ 121729 w 238315"/>
                <a:gd name="connsiteY4" fmla="*/ 178689 h 231457"/>
                <a:gd name="connsiteX5" fmla="*/ 46292 w 238315"/>
                <a:gd name="connsiteY5" fmla="*/ 231457 h 231457"/>
                <a:gd name="connsiteX6" fmla="*/ 66770 w 238315"/>
                <a:gd name="connsiteY6" fmla="*/ 169069 h 231457"/>
                <a:gd name="connsiteX7" fmla="*/ 54388 w 238315"/>
                <a:gd name="connsiteY7" fmla="*/ 128016 h 231457"/>
                <a:gd name="connsiteX8" fmla="*/ 0 w 238315"/>
                <a:gd name="connsiteY8" fmla="*/ 87439 h 231457"/>
                <a:gd name="connsiteX9" fmla="*/ 74200 w 238315"/>
                <a:gd name="connsiteY9" fmla="*/ 87725 h 231457"/>
                <a:gd name="connsiteX10" fmla="*/ 98203 w 238315"/>
                <a:gd name="connsiteY10" fmla="*/ 69913 h 231457"/>
                <a:gd name="connsiteX11" fmla="*/ 122015 w 238315"/>
                <a:gd name="connsiteY11" fmla="*/ 0 h 231457"/>
                <a:gd name="connsiteX12" fmla="*/ 142685 w 238315"/>
                <a:gd name="connsiteY12" fmla="*/ 62198 h 231457"/>
                <a:gd name="connsiteX13" fmla="*/ 177546 w 238315"/>
                <a:gd name="connsiteY13" fmla="*/ 87916 h 231457"/>
                <a:gd name="connsiteX14" fmla="*/ 236887 w 238315"/>
                <a:gd name="connsiteY14" fmla="*/ 87439 h 231457"/>
                <a:gd name="connsiteX15" fmla="*/ 238316 w 238315"/>
                <a:gd name="connsiteY15" fmla="*/ 92202 h 23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8315" h="231457">
                  <a:moveTo>
                    <a:pt x="238316" y="92202"/>
                  </a:moveTo>
                  <a:cubicBezTo>
                    <a:pt x="219456" y="106204"/>
                    <a:pt x="200882" y="120491"/>
                    <a:pt x="181642" y="134112"/>
                  </a:cubicBezTo>
                  <a:cubicBezTo>
                    <a:pt x="172307" y="140684"/>
                    <a:pt x="168783" y="146590"/>
                    <a:pt x="173641" y="158686"/>
                  </a:cubicBezTo>
                  <a:cubicBezTo>
                    <a:pt x="182309" y="180308"/>
                    <a:pt x="188500" y="202882"/>
                    <a:pt x="197644" y="231077"/>
                  </a:cubicBezTo>
                  <a:cubicBezTo>
                    <a:pt x="169259" y="211455"/>
                    <a:pt x="145828" y="195263"/>
                    <a:pt x="121729" y="178689"/>
                  </a:cubicBezTo>
                  <a:cubicBezTo>
                    <a:pt x="98203" y="195167"/>
                    <a:pt x="75248" y="211264"/>
                    <a:pt x="46292" y="231457"/>
                  </a:cubicBezTo>
                  <a:cubicBezTo>
                    <a:pt x="54293" y="206502"/>
                    <a:pt x="59055" y="187166"/>
                    <a:pt x="66770" y="169069"/>
                  </a:cubicBezTo>
                  <a:cubicBezTo>
                    <a:pt x="74581" y="150781"/>
                    <a:pt x="72962" y="138779"/>
                    <a:pt x="54388" y="128016"/>
                  </a:cubicBezTo>
                  <a:cubicBezTo>
                    <a:pt x="36957" y="117919"/>
                    <a:pt x="21717" y="103917"/>
                    <a:pt x="0" y="87439"/>
                  </a:cubicBezTo>
                  <a:cubicBezTo>
                    <a:pt x="29146" y="87439"/>
                    <a:pt x="51721" y="86677"/>
                    <a:pt x="74200" y="87725"/>
                  </a:cubicBezTo>
                  <a:cubicBezTo>
                    <a:pt x="88202" y="88392"/>
                    <a:pt x="94393" y="83534"/>
                    <a:pt x="98203" y="69913"/>
                  </a:cubicBezTo>
                  <a:cubicBezTo>
                    <a:pt x="104299" y="47625"/>
                    <a:pt x="113062" y="26003"/>
                    <a:pt x="122015" y="0"/>
                  </a:cubicBezTo>
                  <a:cubicBezTo>
                    <a:pt x="129921" y="23431"/>
                    <a:pt x="137732" y="42481"/>
                    <a:pt x="142685" y="62198"/>
                  </a:cubicBezTo>
                  <a:cubicBezTo>
                    <a:pt x="147542" y="81439"/>
                    <a:pt x="156496" y="90106"/>
                    <a:pt x="177546" y="87916"/>
                  </a:cubicBezTo>
                  <a:cubicBezTo>
                    <a:pt x="197168" y="85820"/>
                    <a:pt x="217075" y="87439"/>
                    <a:pt x="236887" y="87439"/>
                  </a:cubicBezTo>
                  <a:cubicBezTo>
                    <a:pt x="237268" y="89059"/>
                    <a:pt x="237744" y="90678"/>
                    <a:pt x="238316" y="922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0624A680-7FE1-816C-CC38-62F53881C534}"/>
                </a:ext>
              </a:extLst>
            </p:cNvPr>
            <p:cNvSpPr/>
            <p:nvPr/>
          </p:nvSpPr>
          <p:spPr>
            <a:xfrm>
              <a:off x="1688984" y="6081574"/>
              <a:ext cx="161700" cy="158279"/>
            </a:xfrm>
            <a:custGeom>
              <a:avLst/>
              <a:gdLst>
                <a:gd name="connsiteX0" fmla="*/ 229648 w 229647"/>
                <a:gd name="connsiteY0" fmla="*/ 87058 h 224789"/>
                <a:gd name="connsiteX1" fmla="*/ 178213 w 229647"/>
                <a:gd name="connsiteY1" fmla="*/ 125063 h 224789"/>
                <a:gd name="connsiteX2" fmla="*/ 167830 w 229647"/>
                <a:gd name="connsiteY2" fmla="*/ 157163 h 224789"/>
                <a:gd name="connsiteX3" fmla="*/ 189262 w 229647"/>
                <a:gd name="connsiteY3" fmla="*/ 224790 h 224789"/>
                <a:gd name="connsiteX4" fmla="*/ 130112 w 229647"/>
                <a:gd name="connsiteY4" fmla="*/ 183070 h 224789"/>
                <a:gd name="connsiteX5" fmla="*/ 98203 w 229647"/>
                <a:gd name="connsiteY5" fmla="*/ 183737 h 224789"/>
                <a:gd name="connsiteX6" fmla="*/ 41243 w 229647"/>
                <a:gd name="connsiteY6" fmla="*/ 218504 h 224789"/>
                <a:gd name="connsiteX7" fmla="*/ 62389 w 229647"/>
                <a:gd name="connsiteY7" fmla="*/ 154305 h 224789"/>
                <a:gd name="connsiteX8" fmla="*/ 53912 w 229647"/>
                <a:gd name="connsiteY8" fmla="*/ 127730 h 224789"/>
                <a:gd name="connsiteX9" fmla="*/ 0 w 229647"/>
                <a:gd name="connsiteY9" fmla="*/ 81629 h 224789"/>
                <a:gd name="connsiteX10" fmla="*/ 62389 w 229647"/>
                <a:gd name="connsiteY10" fmla="*/ 82010 h 224789"/>
                <a:gd name="connsiteX11" fmla="*/ 92393 w 229647"/>
                <a:gd name="connsiteY11" fmla="*/ 59626 h 224789"/>
                <a:gd name="connsiteX12" fmla="*/ 117062 w 229647"/>
                <a:gd name="connsiteY12" fmla="*/ 0 h 224789"/>
                <a:gd name="connsiteX13" fmla="*/ 138398 w 229647"/>
                <a:gd name="connsiteY13" fmla="*/ 64103 h 224789"/>
                <a:gd name="connsiteX14" fmla="*/ 162687 w 229647"/>
                <a:gd name="connsiteY14" fmla="*/ 81915 h 224789"/>
                <a:gd name="connsiteX15" fmla="*/ 228505 w 229647"/>
                <a:gd name="connsiteY15" fmla="*/ 81629 h 224789"/>
                <a:gd name="connsiteX16" fmla="*/ 229648 w 229647"/>
                <a:gd name="connsiteY16" fmla="*/ 87058 h 224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9647" h="224789">
                  <a:moveTo>
                    <a:pt x="229648" y="87058"/>
                  </a:moveTo>
                  <a:cubicBezTo>
                    <a:pt x="212503" y="99822"/>
                    <a:pt x="195929" y="113252"/>
                    <a:pt x="178213" y="125063"/>
                  </a:cubicBezTo>
                  <a:cubicBezTo>
                    <a:pt x="165449" y="133540"/>
                    <a:pt x="161639" y="142018"/>
                    <a:pt x="167830" y="157163"/>
                  </a:cubicBezTo>
                  <a:cubicBezTo>
                    <a:pt x="175831" y="176784"/>
                    <a:pt x="180880" y="197644"/>
                    <a:pt x="189262" y="224790"/>
                  </a:cubicBezTo>
                  <a:cubicBezTo>
                    <a:pt x="166116" y="208597"/>
                    <a:pt x="147447" y="196691"/>
                    <a:pt x="130112" y="183070"/>
                  </a:cubicBezTo>
                  <a:cubicBezTo>
                    <a:pt x="118396" y="173831"/>
                    <a:pt x="109633" y="174498"/>
                    <a:pt x="98203" y="183737"/>
                  </a:cubicBezTo>
                  <a:cubicBezTo>
                    <a:pt x="81344" y="197358"/>
                    <a:pt x="62960" y="209074"/>
                    <a:pt x="41243" y="218504"/>
                  </a:cubicBezTo>
                  <a:cubicBezTo>
                    <a:pt x="48196" y="197072"/>
                    <a:pt x="54388" y="175355"/>
                    <a:pt x="62389" y="154305"/>
                  </a:cubicBezTo>
                  <a:cubicBezTo>
                    <a:pt x="67056" y="142018"/>
                    <a:pt x="64770" y="135064"/>
                    <a:pt x="53912" y="127730"/>
                  </a:cubicBezTo>
                  <a:cubicBezTo>
                    <a:pt x="35147" y="114967"/>
                    <a:pt x="17431" y="100584"/>
                    <a:pt x="0" y="81629"/>
                  </a:cubicBezTo>
                  <a:cubicBezTo>
                    <a:pt x="20764" y="81629"/>
                    <a:pt x="41720" y="80296"/>
                    <a:pt x="62389" y="82010"/>
                  </a:cubicBezTo>
                  <a:cubicBezTo>
                    <a:pt x="80486" y="83534"/>
                    <a:pt x="88106" y="76486"/>
                    <a:pt x="92393" y="59626"/>
                  </a:cubicBezTo>
                  <a:cubicBezTo>
                    <a:pt x="97536" y="39433"/>
                    <a:pt x="105537" y="19907"/>
                    <a:pt x="117062" y="0"/>
                  </a:cubicBezTo>
                  <a:cubicBezTo>
                    <a:pt x="124206" y="21336"/>
                    <a:pt x="132016" y="42577"/>
                    <a:pt x="138398" y="64103"/>
                  </a:cubicBezTo>
                  <a:cubicBezTo>
                    <a:pt x="142208" y="77057"/>
                    <a:pt x="148495" y="82677"/>
                    <a:pt x="162687" y="81915"/>
                  </a:cubicBezTo>
                  <a:cubicBezTo>
                    <a:pt x="184595" y="80677"/>
                    <a:pt x="206502" y="81629"/>
                    <a:pt x="228505" y="81629"/>
                  </a:cubicBezTo>
                  <a:cubicBezTo>
                    <a:pt x="228790" y="83439"/>
                    <a:pt x="229171" y="85249"/>
                    <a:pt x="229648" y="870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B3A529A8-CB52-BFC4-4790-86DE364A6063}"/>
                </a:ext>
              </a:extLst>
            </p:cNvPr>
            <p:cNvSpPr/>
            <p:nvPr/>
          </p:nvSpPr>
          <p:spPr>
            <a:xfrm>
              <a:off x="2142430" y="6080970"/>
              <a:ext cx="161633" cy="156469"/>
            </a:xfrm>
            <a:custGeom>
              <a:avLst/>
              <a:gdLst>
                <a:gd name="connsiteX0" fmla="*/ 229553 w 229552"/>
                <a:gd name="connsiteY0" fmla="*/ 87725 h 222218"/>
                <a:gd name="connsiteX1" fmla="*/ 174975 w 229552"/>
                <a:gd name="connsiteY1" fmla="*/ 128397 h 222218"/>
                <a:gd name="connsiteX2" fmla="*/ 166402 w 229552"/>
                <a:gd name="connsiteY2" fmla="*/ 155067 h 222218"/>
                <a:gd name="connsiteX3" fmla="*/ 183928 w 229552"/>
                <a:gd name="connsiteY3" fmla="*/ 222218 h 222218"/>
                <a:gd name="connsiteX4" fmla="*/ 129064 w 229552"/>
                <a:gd name="connsiteY4" fmla="*/ 183071 h 222218"/>
                <a:gd name="connsiteX5" fmla="*/ 100965 w 229552"/>
                <a:gd name="connsiteY5" fmla="*/ 182689 h 222218"/>
                <a:gd name="connsiteX6" fmla="*/ 40958 w 229552"/>
                <a:gd name="connsiteY6" fmla="*/ 219742 h 222218"/>
                <a:gd name="connsiteX7" fmla="*/ 61532 w 229552"/>
                <a:gd name="connsiteY7" fmla="*/ 156019 h 222218"/>
                <a:gd name="connsiteX8" fmla="*/ 52864 w 229552"/>
                <a:gd name="connsiteY8" fmla="*/ 127730 h 222218"/>
                <a:gd name="connsiteX9" fmla="*/ 0 w 229552"/>
                <a:gd name="connsiteY9" fmla="*/ 82391 h 222218"/>
                <a:gd name="connsiteX10" fmla="*/ 65246 w 229552"/>
                <a:gd name="connsiteY10" fmla="*/ 82772 h 222218"/>
                <a:gd name="connsiteX11" fmla="*/ 90964 w 229552"/>
                <a:gd name="connsiteY11" fmla="*/ 64008 h 222218"/>
                <a:gd name="connsiteX12" fmla="*/ 116491 w 229552"/>
                <a:gd name="connsiteY12" fmla="*/ 0 h 222218"/>
                <a:gd name="connsiteX13" fmla="*/ 137732 w 229552"/>
                <a:gd name="connsiteY13" fmla="*/ 64294 h 222218"/>
                <a:gd name="connsiteX14" fmla="*/ 163925 w 229552"/>
                <a:gd name="connsiteY14" fmla="*/ 82677 h 222218"/>
                <a:gd name="connsiteX15" fmla="*/ 227933 w 229552"/>
                <a:gd name="connsiteY15" fmla="*/ 82391 h 222218"/>
                <a:gd name="connsiteX16" fmla="*/ 229553 w 229552"/>
                <a:gd name="connsiteY16" fmla="*/ 87725 h 222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9552" h="222218">
                  <a:moveTo>
                    <a:pt x="229553" y="87725"/>
                  </a:moveTo>
                  <a:cubicBezTo>
                    <a:pt x="211455" y="101346"/>
                    <a:pt x="193643" y="115538"/>
                    <a:pt x="174975" y="128397"/>
                  </a:cubicBezTo>
                  <a:cubicBezTo>
                    <a:pt x="164402" y="135636"/>
                    <a:pt x="161639" y="142684"/>
                    <a:pt x="166402" y="155067"/>
                  </a:cubicBezTo>
                  <a:cubicBezTo>
                    <a:pt x="174498" y="176117"/>
                    <a:pt x="180594" y="197929"/>
                    <a:pt x="183928" y="222218"/>
                  </a:cubicBezTo>
                  <a:cubicBezTo>
                    <a:pt x="165545" y="209264"/>
                    <a:pt x="146876" y="196787"/>
                    <a:pt x="129064" y="183071"/>
                  </a:cubicBezTo>
                  <a:cubicBezTo>
                    <a:pt x="119063" y="175355"/>
                    <a:pt x="111443" y="174498"/>
                    <a:pt x="100965" y="182689"/>
                  </a:cubicBezTo>
                  <a:cubicBezTo>
                    <a:pt x="82963" y="196691"/>
                    <a:pt x="63818" y="209074"/>
                    <a:pt x="40958" y="219742"/>
                  </a:cubicBezTo>
                  <a:cubicBezTo>
                    <a:pt x="47720" y="198501"/>
                    <a:pt x="53531" y="176879"/>
                    <a:pt x="61532" y="156019"/>
                  </a:cubicBezTo>
                  <a:cubicBezTo>
                    <a:pt x="66389" y="143161"/>
                    <a:pt x="65056" y="135636"/>
                    <a:pt x="52864" y="127730"/>
                  </a:cubicBezTo>
                  <a:cubicBezTo>
                    <a:pt x="34004" y="115443"/>
                    <a:pt x="16764" y="100870"/>
                    <a:pt x="0" y="82391"/>
                  </a:cubicBezTo>
                  <a:cubicBezTo>
                    <a:pt x="21717" y="82391"/>
                    <a:pt x="43625" y="81153"/>
                    <a:pt x="65246" y="82772"/>
                  </a:cubicBezTo>
                  <a:cubicBezTo>
                    <a:pt x="80677" y="83915"/>
                    <a:pt x="86963" y="77343"/>
                    <a:pt x="90964" y="64008"/>
                  </a:cubicBezTo>
                  <a:cubicBezTo>
                    <a:pt x="97346" y="42577"/>
                    <a:pt x="104775" y="21431"/>
                    <a:pt x="116491" y="0"/>
                  </a:cubicBezTo>
                  <a:cubicBezTo>
                    <a:pt x="123635" y="21431"/>
                    <a:pt x="131731" y="42577"/>
                    <a:pt x="137732" y="64294"/>
                  </a:cubicBezTo>
                  <a:cubicBezTo>
                    <a:pt x="141732" y="78772"/>
                    <a:pt x="149352" y="83439"/>
                    <a:pt x="163925" y="82677"/>
                  </a:cubicBezTo>
                  <a:cubicBezTo>
                    <a:pt x="185166" y="81534"/>
                    <a:pt x="206597" y="82391"/>
                    <a:pt x="227933" y="82391"/>
                  </a:cubicBezTo>
                  <a:cubicBezTo>
                    <a:pt x="228505" y="84201"/>
                    <a:pt x="229076" y="85915"/>
                    <a:pt x="229553" y="87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4DE192CA-36BB-822A-0010-1964D33EF156}"/>
              </a:ext>
            </a:extLst>
          </p:cNvPr>
          <p:cNvGrpSpPr/>
          <p:nvPr/>
        </p:nvGrpSpPr>
        <p:grpSpPr>
          <a:xfrm>
            <a:off x="4209059" y="4152207"/>
            <a:ext cx="3620776" cy="1172348"/>
            <a:chOff x="7343146" y="4408017"/>
            <a:chExt cx="4158532" cy="1346465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/>
              </a:gs>
            </a:gsLst>
            <a:lin ang="5400000" scaled="1"/>
          </a:gradFill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3C022A07-4EE4-0751-ED6A-4EF626BDED89}"/>
                </a:ext>
              </a:extLst>
            </p:cNvPr>
            <p:cNvGrpSpPr/>
            <p:nvPr/>
          </p:nvGrpSpPr>
          <p:grpSpPr>
            <a:xfrm>
              <a:off x="7343146" y="4408017"/>
              <a:ext cx="784102" cy="1337868"/>
              <a:chOff x="724970" y="4408017"/>
              <a:chExt cx="784102" cy="1337868"/>
            </a:xfrm>
            <a:grpFill/>
          </p:grpSpPr>
          <p:sp>
            <p:nvSpPr>
              <p:cNvPr id="101" name="Freeform 237">
                <a:extLst>
                  <a:ext uri="{FF2B5EF4-FFF2-40B4-BE49-F238E27FC236}">
                    <a16:creationId xmlns:a16="http://schemas.microsoft.com/office/drawing/2014/main" id="{CC7AA8BF-18BC-17A7-A1E4-412EC5595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7082" y="5570763"/>
                <a:ext cx="141990" cy="96239"/>
              </a:xfrm>
              <a:custGeom>
                <a:avLst/>
                <a:gdLst>
                  <a:gd name="T0" fmla="*/ 0 w 80"/>
                  <a:gd name="T1" fmla="*/ 6 h 55"/>
                  <a:gd name="T2" fmla="*/ 80 w 80"/>
                  <a:gd name="T3" fmla="*/ 55 h 55"/>
                  <a:gd name="T4" fmla="*/ 0 w 80"/>
                  <a:gd name="T5" fmla="*/ 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55">
                    <a:moveTo>
                      <a:pt x="0" y="6"/>
                    </a:moveTo>
                    <a:cubicBezTo>
                      <a:pt x="47" y="0"/>
                      <a:pt x="65" y="50"/>
                      <a:pt x="80" y="55"/>
                    </a:cubicBezTo>
                    <a:cubicBezTo>
                      <a:pt x="30" y="50"/>
                      <a:pt x="6" y="2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02" name="Freeform 238">
                <a:extLst>
                  <a:ext uri="{FF2B5EF4-FFF2-40B4-BE49-F238E27FC236}">
                    <a16:creationId xmlns:a16="http://schemas.microsoft.com/office/drawing/2014/main" id="{6BBF18BB-4E5A-1A0A-A9A4-712475C4B3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4000" y="5558141"/>
                <a:ext cx="129369" cy="102549"/>
              </a:xfrm>
              <a:custGeom>
                <a:avLst/>
                <a:gdLst>
                  <a:gd name="T0" fmla="*/ 0 w 74"/>
                  <a:gd name="T1" fmla="*/ 1 h 58"/>
                  <a:gd name="T2" fmla="*/ 74 w 74"/>
                  <a:gd name="T3" fmla="*/ 58 h 58"/>
                  <a:gd name="T4" fmla="*/ 0 w 74"/>
                  <a:gd name="T5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58">
                    <a:moveTo>
                      <a:pt x="0" y="1"/>
                    </a:moveTo>
                    <a:cubicBezTo>
                      <a:pt x="44" y="0"/>
                      <a:pt x="60" y="52"/>
                      <a:pt x="74" y="58"/>
                    </a:cubicBezTo>
                    <a:cubicBezTo>
                      <a:pt x="23" y="49"/>
                      <a:pt x="3" y="2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03" name="Freeform 239">
                <a:extLst>
                  <a:ext uri="{FF2B5EF4-FFF2-40B4-BE49-F238E27FC236}">
                    <a16:creationId xmlns:a16="http://schemas.microsoft.com/office/drawing/2014/main" id="{373D7465-D597-8E39-E54D-B88758AB0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5650" y="5526588"/>
                <a:ext cx="116748" cy="115171"/>
              </a:xfrm>
              <a:custGeom>
                <a:avLst/>
                <a:gdLst>
                  <a:gd name="T0" fmla="*/ 0 w 66"/>
                  <a:gd name="T1" fmla="*/ 0 h 65"/>
                  <a:gd name="T2" fmla="*/ 66 w 66"/>
                  <a:gd name="T3" fmla="*/ 65 h 65"/>
                  <a:gd name="T4" fmla="*/ 0 w 66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65">
                    <a:moveTo>
                      <a:pt x="0" y="0"/>
                    </a:moveTo>
                    <a:cubicBezTo>
                      <a:pt x="43" y="8"/>
                      <a:pt x="53" y="58"/>
                      <a:pt x="66" y="65"/>
                    </a:cubicBezTo>
                    <a:cubicBezTo>
                      <a:pt x="22" y="54"/>
                      <a:pt x="1" y="2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04" name="Freeform 240">
                <a:extLst>
                  <a:ext uri="{FF2B5EF4-FFF2-40B4-BE49-F238E27FC236}">
                    <a16:creationId xmlns:a16="http://schemas.microsoft.com/office/drawing/2014/main" id="{EB833621-36E0-BAA3-CE54-762188027E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0456" y="5480835"/>
                <a:ext cx="100971" cy="127792"/>
              </a:xfrm>
              <a:custGeom>
                <a:avLst/>
                <a:gdLst>
                  <a:gd name="T0" fmla="*/ 3 w 57"/>
                  <a:gd name="T1" fmla="*/ 0 h 73"/>
                  <a:gd name="T2" fmla="*/ 57 w 57"/>
                  <a:gd name="T3" fmla="*/ 73 h 73"/>
                  <a:gd name="T4" fmla="*/ 3 w 57"/>
                  <a:gd name="T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73">
                    <a:moveTo>
                      <a:pt x="3" y="0"/>
                    </a:moveTo>
                    <a:cubicBezTo>
                      <a:pt x="42" y="13"/>
                      <a:pt x="46" y="64"/>
                      <a:pt x="57" y="73"/>
                    </a:cubicBezTo>
                    <a:cubicBezTo>
                      <a:pt x="14" y="56"/>
                      <a:pt x="0" y="2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05" name="Freeform 241">
                <a:extLst>
                  <a:ext uri="{FF2B5EF4-FFF2-40B4-BE49-F238E27FC236}">
                    <a16:creationId xmlns:a16="http://schemas.microsoft.com/office/drawing/2014/main" id="{14D925B7-4EDD-2AFC-B69C-DD379E941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6839" y="5420883"/>
                <a:ext cx="89928" cy="141991"/>
              </a:xfrm>
              <a:custGeom>
                <a:avLst/>
                <a:gdLst>
                  <a:gd name="T0" fmla="*/ 10 w 51"/>
                  <a:gd name="T1" fmla="*/ 0 h 81"/>
                  <a:gd name="T2" fmla="*/ 51 w 51"/>
                  <a:gd name="T3" fmla="*/ 81 h 81"/>
                  <a:gd name="T4" fmla="*/ 10 w 51"/>
                  <a:gd name="T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81">
                    <a:moveTo>
                      <a:pt x="10" y="0"/>
                    </a:moveTo>
                    <a:cubicBezTo>
                      <a:pt x="41" y="18"/>
                      <a:pt x="46" y="77"/>
                      <a:pt x="51" y="81"/>
                    </a:cubicBezTo>
                    <a:cubicBezTo>
                      <a:pt x="21" y="67"/>
                      <a:pt x="0" y="33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06" name="Freeform 242">
                <a:extLst>
                  <a:ext uri="{FF2B5EF4-FFF2-40B4-BE49-F238E27FC236}">
                    <a16:creationId xmlns:a16="http://schemas.microsoft.com/office/drawing/2014/main" id="{F2324F72-ADA4-11D8-8089-3E3A1AE7A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8465" y="5349888"/>
                <a:ext cx="72573" cy="153035"/>
              </a:xfrm>
              <a:custGeom>
                <a:avLst/>
                <a:gdLst>
                  <a:gd name="T0" fmla="*/ 10 w 41"/>
                  <a:gd name="T1" fmla="*/ 0 h 87"/>
                  <a:gd name="T2" fmla="*/ 36 w 41"/>
                  <a:gd name="T3" fmla="*/ 87 h 87"/>
                  <a:gd name="T4" fmla="*/ 10 w 41"/>
                  <a:gd name="T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87">
                    <a:moveTo>
                      <a:pt x="10" y="0"/>
                    </a:moveTo>
                    <a:cubicBezTo>
                      <a:pt x="41" y="25"/>
                      <a:pt x="29" y="75"/>
                      <a:pt x="36" y="87"/>
                    </a:cubicBezTo>
                    <a:cubicBezTo>
                      <a:pt x="1" y="62"/>
                      <a:pt x="0" y="2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07" name="Freeform 243">
                <a:extLst>
                  <a:ext uri="{FF2B5EF4-FFF2-40B4-BE49-F238E27FC236}">
                    <a16:creationId xmlns:a16="http://schemas.microsoft.com/office/drawing/2014/main" id="{1B7FE64B-8248-2B48-B1C2-655A4E727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4825" y="5267849"/>
                <a:ext cx="70996" cy="159346"/>
              </a:xfrm>
              <a:custGeom>
                <a:avLst/>
                <a:gdLst>
                  <a:gd name="T0" fmla="*/ 16 w 41"/>
                  <a:gd name="T1" fmla="*/ 0 h 90"/>
                  <a:gd name="T2" fmla="*/ 27 w 41"/>
                  <a:gd name="T3" fmla="*/ 90 h 90"/>
                  <a:gd name="T4" fmla="*/ 16 w 41"/>
                  <a:gd name="T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90">
                    <a:moveTo>
                      <a:pt x="16" y="0"/>
                    </a:moveTo>
                    <a:cubicBezTo>
                      <a:pt x="41" y="31"/>
                      <a:pt x="22" y="78"/>
                      <a:pt x="27" y="90"/>
                    </a:cubicBezTo>
                    <a:cubicBezTo>
                      <a:pt x="1" y="62"/>
                      <a:pt x="0" y="25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08" name="Freeform 244">
                <a:extLst>
                  <a:ext uri="{FF2B5EF4-FFF2-40B4-BE49-F238E27FC236}">
                    <a16:creationId xmlns:a16="http://schemas.microsoft.com/office/drawing/2014/main" id="{4852D37E-95D0-E4C5-D895-436AF45EC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650" y="5179500"/>
                <a:ext cx="75728" cy="160923"/>
              </a:xfrm>
              <a:custGeom>
                <a:avLst/>
                <a:gdLst>
                  <a:gd name="T0" fmla="*/ 24 w 43"/>
                  <a:gd name="T1" fmla="*/ 0 h 91"/>
                  <a:gd name="T2" fmla="*/ 20 w 43"/>
                  <a:gd name="T3" fmla="*/ 91 h 91"/>
                  <a:gd name="T4" fmla="*/ 24 w 43"/>
                  <a:gd name="T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91">
                    <a:moveTo>
                      <a:pt x="24" y="0"/>
                    </a:moveTo>
                    <a:cubicBezTo>
                      <a:pt x="43" y="40"/>
                      <a:pt x="17" y="78"/>
                      <a:pt x="20" y="91"/>
                    </a:cubicBezTo>
                    <a:cubicBezTo>
                      <a:pt x="1" y="63"/>
                      <a:pt x="0" y="27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09" name="Freeform 245">
                <a:extLst>
                  <a:ext uri="{FF2B5EF4-FFF2-40B4-BE49-F238E27FC236}">
                    <a16:creationId xmlns:a16="http://schemas.microsoft.com/office/drawing/2014/main" id="{985848EF-312E-E0DF-B211-1CD37508A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363" y="5087995"/>
                <a:ext cx="83617" cy="157767"/>
              </a:xfrm>
              <a:custGeom>
                <a:avLst/>
                <a:gdLst>
                  <a:gd name="T0" fmla="*/ 33 w 47"/>
                  <a:gd name="T1" fmla="*/ 0 h 89"/>
                  <a:gd name="T2" fmla="*/ 17 w 47"/>
                  <a:gd name="T3" fmla="*/ 89 h 89"/>
                  <a:gd name="T4" fmla="*/ 33 w 47"/>
                  <a:gd name="T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89">
                    <a:moveTo>
                      <a:pt x="33" y="0"/>
                    </a:moveTo>
                    <a:cubicBezTo>
                      <a:pt x="47" y="40"/>
                      <a:pt x="16" y="77"/>
                      <a:pt x="17" y="89"/>
                    </a:cubicBezTo>
                    <a:cubicBezTo>
                      <a:pt x="0" y="57"/>
                      <a:pt x="10" y="23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10" name="Freeform 246">
                <a:extLst>
                  <a:ext uri="{FF2B5EF4-FFF2-40B4-BE49-F238E27FC236}">
                    <a16:creationId xmlns:a16="http://schemas.microsoft.com/office/drawing/2014/main" id="{98E6FBBF-2DD6-1AB8-DA55-C4A9EE123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741" y="4994911"/>
                <a:ext cx="80462" cy="151457"/>
              </a:xfrm>
              <a:custGeom>
                <a:avLst/>
                <a:gdLst>
                  <a:gd name="T0" fmla="*/ 37 w 45"/>
                  <a:gd name="T1" fmla="*/ 0 h 86"/>
                  <a:gd name="T2" fmla="*/ 10 w 45"/>
                  <a:gd name="T3" fmla="*/ 86 h 86"/>
                  <a:gd name="T4" fmla="*/ 37 w 45"/>
                  <a:gd name="T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86">
                    <a:moveTo>
                      <a:pt x="37" y="0"/>
                    </a:moveTo>
                    <a:cubicBezTo>
                      <a:pt x="45" y="31"/>
                      <a:pt x="10" y="82"/>
                      <a:pt x="10" y="86"/>
                    </a:cubicBezTo>
                    <a:cubicBezTo>
                      <a:pt x="0" y="58"/>
                      <a:pt x="3" y="29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11" name="Freeform 247">
                <a:extLst>
                  <a:ext uri="{FF2B5EF4-FFF2-40B4-BE49-F238E27FC236}">
                    <a16:creationId xmlns:a16="http://schemas.microsoft.com/office/drawing/2014/main" id="{634ACBC6-4EB0-4DC0-71E2-E1D8C9438D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431" y="4900251"/>
                <a:ext cx="80462" cy="143569"/>
              </a:xfrm>
              <a:custGeom>
                <a:avLst/>
                <a:gdLst>
                  <a:gd name="T0" fmla="*/ 45 w 46"/>
                  <a:gd name="T1" fmla="*/ 0 h 81"/>
                  <a:gd name="T2" fmla="*/ 7 w 46"/>
                  <a:gd name="T3" fmla="*/ 81 h 81"/>
                  <a:gd name="T4" fmla="*/ 45 w 46"/>
                  <a:gd name="T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81">
                    <a:moveTo>
                      <a:pt x="45" y="0"/>
                    </a:moveTo>
                    <a:cubicBezTo>
                      <a:pt x="46" y="42"/>
                      <a:pt x="9" y="70"/>
                      <a:pt x="7" y="81"/>
                    </a:cubicBezTo>
                    <a:cubicBezTo>
                      <a:pt x="0" y="53"/>
                      <a:pt x="7" y="25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12" name="Freeform 248">
                <a:extLst>
                  <a:ext uri="{FF2B5EF4-FFF2-40B4-BE49-F238E27FC236}">
                    <a16:creationId xmlns:a16="http://schemas.microsoft.com/office/drawing/2014/main" id="{209FA88B-C3D3-6302-8A47-D6E35D5C0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8586" y="4808746"/>
                <a:ext cx="96238" cy="134103"/>
              </a:xfrm>
              <a:custGeom>
                <a:avLst/>
                <a:gdLst>
                  <a:gd name="T0" fmla="*/ 54 w 54"/>
                  <a:gd name="T1" fmla="*/ 0 h 76"/>
                  <a:gd name="T2" fmla="*/ 6 w 54"/>
                  <a:gd name="T3" fmla="*/ 76 h 76"/>
                  <a:gd name="T4" fmla="*/ 54 w 54"/>
                  <a:gd name="T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" h="76">
                    <a:moveTo>
                      <a:pt x="54" y="0"/>
                    </a:moveTo>
                    <a:cubicBezTo>
                      <a:pt x="51" y="39"/>
                      <a:pt x="9" y="66"/>
                      <a:pt x="6" y="76"/>
                    </a:cubicBezTo>
                    <a:cubicBezTo>
                      <a:pt x="0" y="34"/>
                      <a:pt x="27" y="16"/>
                      <a:pt x="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13" name="Freeform 249">
                <a:extLst>
                  <a:ext uri="{FF2B5EF4-FFF2-40B4-BE49-F238E27FC236}">
                    <a16:creationId xmlns:a16="http://schemas.microsoft.com/office/drawing/2014/main" id="{4CF7813B-8EB6-6334-49E5-CD67F18EF5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4509" y="5646491"/>
                <a:ext cx="208253" cy="99394"/>
              </a:xfrm>
              <a:custGeom>
                <a:avLst/>
                <a:gdLst>
                  <a:gd name="T0" fmla="*/ 0 w 118"/>
                  <a:gd name="T1" fmla="*/ 33 h 56"/>
                  <a:gd name="T2" fmla="*/ 118 w 118"/>
                  <a:gd name="T3" fmla="*/ 17 h 56"/>
                  <a:gd name="T4" fmla="*/ 0 w 118"/>
                  <a:gd name="T5" fmla="*/ 3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8" h="56">
                    <a:moveTo>
                      <a:pt x="0" y="33"/>
                    </a:moveTo>
                    <a:cubicBezTo>
                      <a:pt x="60" y="56"/>
                      <a:pt x="91" y="24"/>
                      <a:pt x="118" y="17"/>
                    </a:cubicBezTo>
                    <a:cubicBezTo>
                      <a:pt x="61" y="0"/>
                      <a:pt x="44" y="31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14" name="Freeform 250">
                <a:extLst>
                  <a:ext uri="{FF2B5EF4-FFF2-40B4-BE49-F238E27FC236}">
                    <a16:creationId xmlns:a16="http://schemas.microsoft.com/office/drawing/2014/main" id="{34175E82-359C-C1B7-2251-76BA9A9362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1961" y="5630714"/>
                <a:ext cx="208253" cy="96239"/>
              </a:xfrm>
              <a:custGeom>
                <a:avLst/>
                <a:gdLst>
                  <a:gd name="T0" fmla="*/ 0 w 118"/>
                  <a:gd name="T1" fmla="*/ 25 h 55"/>
                  <a:gd name="T2" fmla="*/ 118 w 118"/>
                  <a:gd name="T3" fmla="*/ 21 h 55"/>
                  <a:gd name="T4" fmla="*/ 0 w 118"/>
                  <a:gd name="T5" fmla="*/ 2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8" h="55">
                    <a:moveTo>
                      <a:pt x="0" y="25"/>
                    </a:moveTo>
                    <a:cubicBezTo>
                      <a:pt x="58" y="55"/>
                      <a:pt x="92" y="25"/>
                      <a:pt x="118" y="21"/>
                    </a:cubicBezTo>
                    <a:cubicBezTo>
                      <a:pt x="63" y="0"/>
                      <a:pt x="42" y="27"/>
                      <a:pt x="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15" name="Freeform 251">
                <a:extLst>
                  <a:ext uri="{FF2B5EF4-FFF2-40B4-BE49-F238E27FC236}">
                    <a16:creationId xmlns:a16="http://schemas.microsoft.com/office/drawing/2014/main" id="{924A4506-0CF5-978C-E792-5412D2CEE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990" y="5600738"/>
                <a:ext cx="206675" cy="96239"/>
              </a:xfrm>
              <a:custGeom>
                <a:avLst/>
                <a:gdLst>
                  <a:gd name="T0" fmla="*/ 0 w 117"/>
                  <a:gd name="T1" fmla="*/ 17 h 55"/>
                  <a:gd name="T2" fmla="*/ 117 w 117"/>
                  <a:gd name="T3" fmla="*/ 28 h 55"/>
                  <a:gd name="T4" fmla="*/ 0 w 117"/>
                  <a:gd name="T5" fmla="*/ 1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7" h="55">
                    <a:moveTo>
                      <a:pt x="0" y="17"/>
                    </a:moveTo>
                    <a:cubicBezTo>
                      <a:pt x="52" y="55"/>
                      <a:pt x="92" y="29"/>
                      <a:pt x="117" y="28"/>
                    </a:cubicBezTo>
                    <a:cubicBezTo>
                      <a:pt x="61" y="0"/>
                      <a:pt x="42" y="26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16" name="Freeform 252">
                <a:extLst>
                  <a:ext uri="{FF2B5EF4-FFF2-40B4-BE49-F238E27FC236}">
                    <a16:creationId xmlns:a16="http://schemas.microsoft.com/office/drawing/2014/main" id="{945D7B02-8497-C081-A214-40798C1957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9485" y="5559719"/>
                <a:ext cx="200365" cy="91505"/>
              </a:xfrm>
              <a:custGeom>
                <a:avLst/>
                <a:gdLst>
                  <a:gd name="T0" fmla="*/ 0 w 113"/>
                  <a:gd name="T1" fmla="*/ 6 h 52"/>
                  <a:gd name="T2" fmla="*/ 113 w 113"/>
                  <a:gd name="T3" fmla="*/ 33 h 52"/>
                  <a:gd name="T4" fmla="*/ 0 w 113"/>
                  <a:gd name="T5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" h="52">
                    <a:moveTo>
                      <a:pt x="0" y="6"/>
                    </a:moveTo>
                    <a:cubicBezTo>
                      <a:pt x="46" y="52"/>
                      <a:pt x="92" y="31"/>
                      <a:pt x="113" y="33"/>
                    </a:cubicBezTo>
                    <a:cubicBezTo>
                      <a:pt x="66" y="0"/>
                      <a:pt x="34" y="19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17" name="Freeform 253">
                <a:extLst>
                  <a:ext uri="{FF2B5EF4-FFF2-40B4-BE49-F238E27FC236}">
                    <a16:creationId xmlns:a16="http://schemas.microsoft.com/office/drawing/2014/main" id="{9A61D535-913A-632A-04C6-84ABD735A7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601" y="5495034"/>
                <a:ext cx="184588" cy="86773"/>
              </a:xfrm>
              <a:custGeom>
                <a:avLst/>
                <a:gdLst>
                  <a:gd name="T0" fmla="*/ 0 w 105"/>
                  <a:gd name="T1" fmla="*/ 0 h 49"/>
                  <a:gd name="T2" fmla="*/ 105 w 105"/>
                  <a:gd name="T3" fmla="*/ 44 h 49"/>
                  <a:gd name="T4" fmla="*/ 0 w 105"/>
                  <a:gd name="T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5" h="49">
                    <a:moveTo>
                      <a:pt x="0" y="0"/>
                    </a:moveTo>
                    <a:cubicBezTo>
                      <a:pt x="32" y="49"/>
                      <a:pt x="85" y="40"/>
                      <a:pt x="105" y="44"/>
                    </a:cubicBezTo>
                    <a:cubicBezTo>
                      <a:pt x="52" y="0"/>
                      <a:pt x="35" y="2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18" name="Freeform 254">
                <a:extLst>
                  <a:ext uri="{FF2B5EF4-FFF2-40B4-BE49-F238E27FC236}">
                    <a16:creationId xmlns:a16="http://schemas.microsoft.com/office/drawing/2014/main" id="{F51FF27F-48E4-4BFD-5DAA-1F0450A0D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339" y="5406685"/>
                <a:ext cx="165656" cy="105705"/>
              </a:xfrm>
              <a:custGeom>
                <a:avLst/>
                <a:gdLst>
                  <a:gd name="T0" fmla="*/ 0 w 94"/>
                  <a:gd name="T1" fmla="*/ 0 h 60"/>
                  <a:gd name="T2" fmla="*/ 94 w 94"/>
                  <a:gd name="T3" fmla="*/ 60 h 60"/>
                  <a:gd name="T4" fmla="*/ 0 w 94"/>
                  <a:gd name="T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4" h="60">
                    <a:moveTo>
                      <a:pt x="0" y="0"/>
                    </a:moveTo>
                    <a:cubicBezTo>
                      <a:pt x="25" y="56"/>
                      <a:pt x="76" y="53"/>
                      <a:pt x="94" y="60"/>
                    </a:cubicBezTo>
                    <a:cubicBezTo>
                      <a:pt x="50" y="8"/>
                      <a:pt x="30" y="2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19" name="Freeform 255">
                <a:extLst>
                  <a:ext uri="{FF2B5EF4-FFF2-40B4-BE49-F238E27FC236}">
                    <a16:creationId xmlns:a16="http://schemas.microsoft.com/office/drawing/2014/main" id="{502626C4-7A82-F13D-65A7-66666E5B2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431" y="5310446"/>
                <a:ext cx="143569" cy="127792"/>
              </a:xfrm>
              <a:custGeom>
                <a:avLst/>
                <a:gdLst>
                  <a:gd name="T0" fmla="*/ 0 w 81"/>
                  <a:gd name="T1" fmla="*/ 0 h 72"/>
                  <a:gd name="T2" fmla="*/ 81 w 81"/>
                  <a:gd name="T3" fmla="*/ 72 h 72"/>
                  <a:gd name="T4" fmla="*/ 0 w 81"/>
                  <a:gd name="T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72">
                    <a:moveTo>
                      <a:pt x="0" y="0"/>
                    </a:moveTo>
                    <a:cubicBezTo>
                      <a:pt x="17" y="58"/>
                      <a:pt x="72" y="65"/>
                      <a:pt x="81" y="72"/>
                    </a:cubicBezTo>
                    <a:cubicBezTo>
                      <a:pt x="57" y="21"/>
                      <a:pt x="23" y="2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20" name="Freeform 256">
                <a:extLst>
                  <a:ext uri="{FF2B5EF4-FFF2-40B4-BE49-F238E27FC236}">
                    <a16:creationId xmlns:a16="http://schemas.microsoft.com/office/drawing/2014/main" id="{EB45C67A-5E35-14D5-2074-C128EA5AC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145" y="5207898"/>
                <a:ext cx="123058" cy="143569"/>
              </a:xfrm>
              <a:custGeom>
                <a:avLst/>
                <a:gdLst>
                  <a:gd name="T0" fmla="*/ 0 w 69"/>
                  <a:gd name="T1" fmla="*/ 0 h 81"/>
                  <a:gd name="T2" fmla="*/ 69 w 69"/>
                  <a:gd name="T3" fmla="*/ 81 h 81"/>
                  <a:gd name="T4" fmla="*/ 0 w 69"/>
                  <a:gd name="T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" h="81">
                    <a:moveTo>
                      <a:pt x="0" y="0"/>
                    </a:moveTo>
                    <a:cubicBezTo>
                      <a:pt x="7" y="59"/>
                      <a:pt x="60" y="72"/>
                      <a:pt x="69" y="81"/>
                    </a:cubicBezTo>
                    <a:cubicBezTo>
                      <a:pt x="52" y="26"/>
                      <a:pt x="19" y="2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21" name="Freeform 257">
                <a:extLst>
                  <a:ext uri="{FF2B5EF4-FFF2-40B4-BE49-F238E27FC236}">
                    <a16:creationId xmlns:a16="http://schemas.microsoft.com/office/drawing/2014/main" id="{4790FEC0-3175-5325-1061-3F7DF569A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479" y="5103771"/>
                <a:ext cx="104126" cy="154612"/>
              </a:xfrm>
              <a:custGeom>
                <a:avLst/>
                <a:gdLst>
                  <a:gd name="T0" fmla="*/ 3 w 59"/>
                  <a:gd name="T1" fmla="*/ 0 h 87"/>
                  <a:gd name="T2" fmla="*/ 59 w 59"/>
                  <a:gd name="T3" fmla="*/ 87 h 87"/>
                  <a:gd name="T4" fmla="*/ 3 w 59"/>
                  <a:gd name="T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87">
                    <a:moveTo>
                      <a:pt x="3" y="0"/>
                    </a:moveTo>
                    <a:cubicBezTo>
                      <a:pt x="0" y="54"/>
                      <a:pt x="54" y="79"/>
                      <a:pt x="59" y="87"/>
                    </a:cubicBezTo>
                    <a:cubicBezTo>
                      <a:pt x="52" y="36"/>
                      <a:pt x="14" y="2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22" name="Freeform 258">
                <a:extLst>
                  <a:ext uri="{FF2B5EF4-FFF2-40B4-BE49-F238E27FC236}">
                    <a16:creationId xmlns:a16="http://schemas.microsoft.com/office/drawing/2014/main" id="{F3265D6A-90B6-9AB9-E712-69092E8C18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1281" y="4999645"/>
                <a:ext cx="91505" cy="160923"/>
              </a:xfrm>
              <a:custGeom>
                <a:avLst/>
                <a:gdLst>
                  <a:gd name="T0" fmla="*/ 7 w 52"/>
                  <a:gd name="T1" fmla="*/ 0 h 91"/>
                  <a:gd name="T2" fmla="*/ 52 w 52"/>
                  <a:gd name="T3" fmla="*/ 91 h 91"/>
                  <a:gd name="T4" fmla="*/ 7 w 52"/>
                  <a:gd name="T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91">
                    <a:moveTo>
                      <a:pt x="7" y="0"/>
                    </a:moveTo>
                    <a:cubicBezTo>
                      <a:pt x="0" y="53"/>
                      <a:pt x="46" y="80"/>
                      <a:pt x="52" y="91"/>
                    </a:cubicBezTo>
                    <a:cubicBezTo>
                      <a:pt x="49" y="34"/>
                      <a:pt x="21" y="26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23" name="Freeform 259">
                <a:extLst>
                  <a:ext uri="{FF2B5EF4-FFF2-40B4-BE49-F238E27FC236}">
                    <a16:creationId xmlns:a16="http://schemas.microsoft.com/office/drawing/2014/main" id="{129E8711-7A7D-AF08-4E86-36393C2AE7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970" y="4893940"/>
                <a:ext cx="93083" cy="164078"/>
              </a:xfrm>
              <a:custGeom>
                <a:avLst/>
                <a:gdLst>
                  <a:gd name="T0" fmla="*/ 13 w 52"/>
                  <a:gd name="T1" fmla="*/ 0 h 93"/>
                  <a:gd name="T2" fmla="*/ 47 w 52"/>
                  <a:gd name="T3" fmla="*/ 93 h 93"/>
                  <a:gd name="T4" fmla="*/ 13 w 52"/>
                  <a:gd name="T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93">
                    <a:moveTo>
                      <a:pt x="13" y="0"/>
                    </a:moveTo>
                    <a:cubicBezTo>
                      <a:pt x="0" y="51"/>
                      <a:pt x="44" y="85"/>
                      <a:pt x="47" y="93"/>
                    </a:cubicBezTo>
                    <a:cubicBezTo>
                      <a:pt x="52" y="43"/>
                      <a:pt x="25" y="24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24" name="Freeform 260">
                <a:extLst>
                  <a:ext uri="{FF2B5EF4-FFF2-40B4-BE49-F238E27FC236}">
                    <a16:creationId xmlns:a16="http://schemas.microsoft.com/office/drawing/2014/main" id="{95841C43-F050-DCB5-84B8-351CDD3C33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858" y="4789814"/>
                <a:ext cx="97816" cy="167233"/>
              </a:xfrm>
              <a:custGeom>
                <a:avLst/>
                <a:gdLst>
                  <a:gd name="T0" fmla="*/ 21 w 55"/>
                  <a:gd name="T1" fmla="*/ 0 h 95"/>
                  <a:gd name="T2" fmla="*/ 43 w 55"/>
                  <a:gd name="T3" fmla="*/ 95 h 95"/>
                  <a:gd name="T4" fmla="*/ 21 w 55"/>
                  <a:gd name="T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95">
                    <a:moveTo>
                      <a:pt x="21" y="0"/>
                    </a:moveTo>
                    <a:cubicBezTo>
                      <a:pt x="0" y="44"/>
                      <a:pt x="41" y="89"/>
                      <a:pt x="43" y="95"/>
                    </a:cubicBezTo>
                    <a:cubicBezTo>
                      <a:pt x="55" y="49"/>
                      <a:pt x="30" y="23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25" name="Freeform 261">
                <a:extLst>
                  <a:ext uri="{FF2B5EF4-FFF2-40B4-BE49-F238E27FC236}">
                    <a16:creationId xmlns:a16="http://schemas.microsoft.com/office/drawing/2014/main" id="{ADA52C7A-AC04-3E9A-1D07-C8DEB6DFB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1693" y="4480590"/>
                <a:ext cx="179855" cy="301336"/>
              </a:xfrm>
              <a:custGeom>
                <a:avLst/>
                <a:gdLst>
                  <a:gd name="T0" fmla="*/ 99 w 101"/>
                  <a:gd name="T1" fmla="*/ 0 h 171"/>
                  <a:gd name="T2" fmla="*/ 0 w 101"/>
                  <a:gd name="T3" fmla="*/ 171 h 171"/>
                  <a:gd name="T4" fmla="*/ 3 w 101"/>
                  <a:gd name="T5" fmla="*/ 171 h 171"/>
                  <a:gd name="T6" fmla="*/ 101 w 101"/>
                  <a:gd name="T7" fmla="*/ 2 h 171"/>
                  <a:gd name="T8" fmla="*/ 99 w 101"/>
                  <a:gd name="T9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71">
                    <a:moveTo>
                      <a:pt x="99" y="0"/>
                    </a:moveTo>
                    <a:cubicBezTo>
                      <a:pt x="61" y="39"/>
                      <a:pt x="22" y="101"/>
                      <a:pt x="0" y="171"/>
                    </a:cubicBezTo>
                    <a:cubicBezTo>
                      <a:pt x="3" y="171"/>
                      <a:pt x="3" y="171"/>
                      <a:pt x="3" y="171"/>
                    </a:cubicBezTo>
                    <a:cubicBezTo>
                      <a:pt x="24" y="103"/>
                      <a:pt x="63" y="41"/>
                      <a:pt x="101" y="2"/>
                    </a:cubicBezTo>
                    <a:lnTo>
                      <a:pt x="9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26" name="Freeform 262">
                <a:extLst>
                  <a:ext uri="{FF2B5EF4-FFF2-40B4-BE49-F238E27FC236}">
                    <a16:creationId xmlns:a16="http://schemas.microsoft.com/office/drawing/2014/main" id="{E923409B-6320-9D3E-5983-59025E785E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786" y="4469547"/>
                <a:ext cx="187743" cy="359710"/>
              </a:xfrm>
              <a:custGeom>
                <a:avLst/>
                <a:gdLst>
                  <a:gd name="T0" fmla="*/ 104 w 106"/>
                  <a:gd name="T1" fmla="*/ 0 h 203"/>
                  <a:gd name="T2" fmla="*/ 0 w 106"/>
                  <a:gd name="T3" fmla="*/ 202 h 203"/>
                  <a:gd name="T4" fmla="*/ 3 w 106"/>
                  <a:gd name="T5" fmla="*/ 203 h 203"/>
                  <a:gd name="T6" fmla="*/ 106 w 106"/>
                  <a:gd name="T7" fmla="*/ 2 h 203"/>
                  <a:gd name="T8" fmla="*/ 104 w 106"/>
                  <a:gd name="T9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203">
                    <a:moveTo>
                      <a:pt x="104" y="0"/>
                    </a:moveTo>
                    <a:cubicBezTo>
                      <a:pt x="57" y="50"/>
                      <a:pt x="18" y="123"/>
                      <a:pt x="0" y="202"/>
                    </a:cubicBezTo>
                    <a:cubicBezTo>
                      <a:pt x="3" y="203"/>
                      <a:pt x="3" y="203"/>
                      <a:pt x="3" y="203"/>
                    </a:cubicBezTo>
                    <a:cubicBezTo>
                      <a:pt x="20" y="124"/>
                      <a:pt x="60" y="52"/>
                      <a:pt x="106" y="2"/>
                    </a:cubicBezTo>
                    <a:lnTo>
                      <a:pt x="1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27" name="Freeform 263">
                <a:extLst>
                  <a:ext uri="{FF2B5EF4-FFF2-40B4-BE49-F238E27FC236}">
                    <a16:creationId xmlns:a16="http://schemas.microsoft.com/office/drawing/2014/main" id="{501057CA-D1E7-BD29-07EA-30FD1AB112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2275" y="4408017"/>
                <a:ext cx="216141" cy="354977"/>
              </a:xfrm>
              <a:custGeom>
                <a:avLst/>
                <a:gdLst>
                  <a:gd name="T0" fmla="*/ 121 w 123"/>
                  <a:gd name="T1" fmla="*/ 0 h 201"/>
                  <a:gd name="T2" fmla="*/ 0 w 123"/>
                  <a:gd name="T3" fmla="*/ 200 h 201"/>
                  <a:gd name="T4" fmla="*/ 3 w 123"/>
                  <a:gd name="T5" fmla="*/ 201 h 201"/>
                  <a:gd name="T6" fmla="*/ 123 w 123"/>
                  <a:gd name="T7" fmla="*/ 2 h 201"/>
                  <a:gd name="T8" fmla="*/ 121 w 123"/>
                  <a:gd name="T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201">
                    <a:moveTo>
                      <a:pt x="121" y="0"/>
                    </a:moveTo>
                    <a:cubicBezTo>
                      <a:pt x="78" y="38"/>
                      <a:pt x="26" y="115"/>
                      <a:pt x="0" y="200"/>
                    </a:cubicBezTo>
                    <a:cubicBezTo>
                      <a:pt x="3" y="201"/>
                      <a:pt x="3" y="201"/>
                      <a:pt x="3" y="201"/>
                    </a:cubicBezTo>
                    <a:cubicBezTo>
                      <a:pt x="29" y="118"/>
                      <a:pt x="80" y="41"/>
                      <a:pt x="123" y="2"/>
                    </a:cubicBezTo>
                    <a:lnTo>
                      <a:pt x="1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237A4876-DE4E-CB0A-E402-C89D4F4D6060}"/>
                </a:ext>
              </a:extLst>
            </p:cNvPr>
            <p:cNvGrpSpPr/>
            <p:nvPr/>
          </p:nvGrpSpPr>
          <p:grpSpPr>
            <a:xfrm>
              <a:off x="10700342" y="4408017"/>
              <a:ext cx="801336" cy="1346465"/>
              <a:chOff x="1624364" y="4408017"/>
              <a:chExt cx="801336" cy="1346465"/>
            </a:xfrm>
            <a:grpFill/>
          </p:grpSpPr>
          <p:sp>
            <p:nvSpPr>
              <p:cNvPr id="73" name="Freeform 264">
                <a:extLst>
                  <a:ext uri="{FF2B5EF4-FFF2-40B4-BE49-F238E27FC236}">
                    <a16:creationId xmlns:a16="http://schemas.microsoft.com/office/drawing/2014/main" id="{274BFC58-B290-B6AD-6971-EBE579A48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0020" y="5570763"/>
                <a:ext cx="141990" cy="96239"/>
              </a:xfrm>
              <a:custGeom>
                <a:avLst/>
                <a:gdLst>
                  <a:gd name="T0" fmla="*/ 80 w 80"/>
                  <a:gd name="T1" fmla="*/ 6 h 55"/>
                  <a:gd name="T2" fmla="*/ 0 w 80"/>
                  <a:gd name="T3" fmla="*/ 55 h 55"/>
                  <a:gd name="T4" fmla="*/ 80 w 80"/>
                  <a:gd name="T5" fmla="*/ 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55">
                    <a:moveTo>
                      <a:pt x="80" y="6"/>
                    </a:moveTo>
                    <a:cubicBezTo>
                      <a:pt x="34" y="0"/>
                      <a:pt x="15" y="50"/>
                      <a:pt x="0" y="55"/>
                    </a:cubicBezTo>
                    <a:cubicBezTo>
                      <a:pt x="50" y="50"/>
                      <a:pt x="75" y="27"/>
                      <a:pt x="8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74" name="Freeform 265">
                <a:extLst>
                  <a:ext uri="{FF2B5EF4-FFF2-40B4-BE49-F238E27FC236}">
                    <a16:creationId xmlns:a16="http://schemas.microsoft.com/office/drawing/2014/main" id="{8FB8EA42-5F1C-E5C6-431F-8333277D1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5723" y="5558141"/>
                <a:ext cx="129369" cy="102549"/>
              </a:xfrm>
              <a:custGeom>
                <a:avLst/>
                <a:gdLst>
                  <a:gd name="T0" fmla="*/ 74 w 74"/>
                  <a:gd name="T1" fmla="*/ 1 h 58"/>
                  <a:gd name="T2" fmla="*/ 0 w 74"/>
                  <a:gd name="T3" fmla="*/ 58 h 58"/>
                  <a:gd name="T4" fmla="*/ 74 w 74"/>
                  <a:gd name="T5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58">
                    <a:moveTo>
                      <a:pt x="74" y="1"/>
                    </a:moveTo>
                    <a:cubicBezTo>
                      <a:pt x="31" y="0"/>
                      <a:pt x="15" y="52"/>
                      <a:pt x="0" y="58"/>
                    </a:cubicBezTo>
                    <a:cubicBezTo>
                      <a:pt x="52" y="49"/>
                      <a:pt x="71" y="20"/>
                      <a:pt x="7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75" name="Freeform 266">
                <a:extLst>
                  <a:ext uri="{FF2B5EF4-FFF2-40B4-BE49-F238E27FC236}">
                    <a16:creationId xmlns:a16="http://schemas.microsoft.com/office/drawing/2014/main" id="{16ADAF1F-60D7-0DF9-0D3B-78081F264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849" y="5526588"/>
                <a:ext cx="113592" cy="115171"/>
              </a:xfrm>
              <a:custGeom>
                <a:avLst/>
                <a:gdLst>
                  <a:gd name="T0" fmla="*/ 65 w 65"/>
                  <a:gd name="T1" fmla="*/ 0 h 65"/>
                  <a:gd name="T2" fmla="*/ 0 w 65"/>
                  <a:gd name="T3" fmla="*/ 65 h 65"/>
                  <a:gd name="T4" fmla="*/ 65 w 65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65">
                    <a:moveTo>
                      <a:pt x="65" y="0"/>
                    </a:moveTo>
                    <a:cubicBezTo>
                      <a:pt x="22" y="8"/>
                      <a:pt x="13" y="58"/>
                      <a:pt x="0" y="65"/>
                    </a:cubicBezTo>
                    <a:cubicBezTo>
                      <a:pt x="43" y="54"/>
                      <a:pt x="65" y="25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76" name="Freeform 267">
                <a:extLst>
                  <a:ext uri="{FF2B5EF4-FFF2-40B4-BE49-F238E27FC236}">
                    <a16:creationId xmlns:a16="http://schemas.microsoft.com/office/drawing/2014/main" id="{5E79617F-2A83-01B4-28FC-5A1A6A9DA3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665" y="5480835"/>
                <a:ext cx="102549" cy="127792"/>
              </a:xfrm>
              <a:custGeom>
                <a:avLst/>
                <a:gdLst>
                  <a:gd name="T0" fmla="*/ 55 w 58"/>
                  <a:gd name="T1" fmla="*/ 0 h 73"/>
                  <a:gd name="T2" fmla="*/ 0 w 58"/>
                  <a:gd name="T3" fmla="*/ 73 h 73"/>
                  <a:gd name="T4" fmla="*/ 55 w 58"/>
                  <a:gd name="T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73">
                    <a:moveTo>
                      <a:pt x="55" y="0"/>
                    </a:moveTo>
                    <a:cubicBezTo>
                      <a:pt x="16" y="13"/>
                      <a:pt x="12" y="64"/>
                      <a:pt x="0" y="73"/>
                    </a:cubicBezTo>
                    <a:cubicBezTo>
                      <a:pt x="44" y="56"/>
                      <a:pt x="58" y="23"/>
                      <a:pt x="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77" name="Freeform 268">
                <a:extLst>
                  <a:ext uri="{FF2B5EF4-FFF2-40B4-BE49-F238E27FC236}">
                    <a16:creationId xmlns:a16="http://schemas.microsoft.com/office/drawing/2014/main" id="{ED7FDE6E-9FBD-3971-821B-0FB9487E66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3903" y="5420883"/>
                <a:ext cx="88350" cy="141991"/>
              </a:xfrm>
              <a:custGeom>
                <a:avLst/>
                <a:gdLst>
                  <a:gd name="T0" fmla="*/ 40 w 50"/>
                  <a:gd name="T1" fmla="*/ 0 h 81"/>
                  <a:gd name="T2" fmla="*/ 0 w 50"/>
                  <a:gd name="T3" fmla="*/ 81 h 81"/>
                  <a:gd name="T4" fmla="*/ 40 w 50"/>
                  <a:gd name="T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81">
                    <a:moveTo>
                      <a:pt x="40" y="0"/>
                    </a:moveTo>
                    <a:cubicBezTo>
                      <a:pt x="10" y="18"/>
                      <a:pt x="5" y="77"/>
                      <a:pt x="0" y="81"/>
                    </a:cubicBezTo>
                    <a:cubicBezTo>
                      <a:pt x="29" y="67"/>
                      <a:pt x="50" y="33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78" name="Freeform 269">
                <a:extLst>
                  <a:ext uri="{FF2B5EF4-FFF2-40B4-BE49-F238E27FC236}">
                    <a16:creationId xmlns:a16="http://schemas.microsoft.com/office/drawing/2014/main" id="{9BFEF293-04DF-14F3-3A07-62C0CA62EA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9632" y="5349888"/>
                <a:ext cx="70996" cy="153035"/>
              </a:xfrm>
              <a:custGeom>
                <a:avLst/>
                <a:gdLst>
                  <a:gd name="T0" fmla="*/ 30 w 40"/>
                  <a:gd name="T1" fmla="*/ 0 h 87"/>
                  <a:gd name="T2" fmla="*/ 4 w 40"/>
                  <a:gd name="T3" fmla="*/ 87 h 87"/>
                  <a:gd name="T4" fmla="*/ 30 w 40"/>
                  <a:gd name="T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87">
                    <a:moveTo>
                      <a:pt x="30" y="0"/>
                    </a:moveTo>
                    <a:cubicBezTo>
                      <a:pt x="0" y="25"/>
                      <a:pt x="12" y="75"/>
                      <a:pt x="4" y="87"/>
                    </a:cubicBezTo>
                    <a:cubicBezTo>
                      <a:pt x="40" y="62"/>
                      <a:pt x="40" y="21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79" name="Freeform 270">
                <a:extLst>
                  <a:ext uri="{FF2B5EF4-FFF2-40B4-BE49-F238E27FC236}">
                    <a16:creationId xmlns:a16="http://schemas.microsoft.com/office/drawing/2014/main" id="{61B24BE1-952B-01A4-93D7-092CE15C2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3273" y="5267849"/>
                <a:ext cx="74151" cy="159346"/>
              </a:xfrm>
              <a:custGeom>
                <a:avLst/>
                <a:gdLst>
                  <a:gd name="T0" fmla="*/ 25 w 42"/>
                  <a:gd name="T1" fmla="*/ 0 h 90"/>
                  <a:gd name="T2" fmla="*/ 15 w 42"/>
                  <a:gd name="T3" fmla="*/ 90 h 90"/>
                  <a:gd name="T4" fmla="*/ 25 w 42"/>
                  <a:gd name="T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90">
                    <a:moveTo>
                      <a:pt x="25" y="0"/>
                    </a:moveTo>
                    <a:cubicBezTo>
                      <a:pt x="0" y="31"/>
                      <a:pt x="20" y="78"/>
                      <a:pt x="15" y="90"/>
                    </a:cubicBezTo>
                    <a:cubicBezTo>
                      <a:pt x="41" y="62"/>
                      <a:pt x="42" y="25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80" name="Freeform 271">
                <a:extLst>
                  <a:ext uri="{FF2B5EF4-FFF2-40B4-BE49-F238E27FC236}">
                    <a16:creationId xmlns:a16="http://schemas.microsoft.com/office/drawing/2014/main" id="{418651B3-7C52-C638-0176-9AB17CC02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2714" y="5179500"/>
                <a:ext cx="75728" cy="160923"/>
              </a:xfrm>
              <a:custGeom>
                <a:avLst/>
                <a:gdLst>
                  <a:gd name="T0" fmla="*/ 20 w 43"/>
                  <a:gd name="T1" fmla="*/ 0 h 91"/>
                  <a:gd name="T2" fmla="*/ 23 w 43"/>
                  <a:gd name="T3" fmla="*/ 91 h 91"/>
                  <a:gd name="T4" fmla="*/ 20 w 43"/>
                  <a:gd name="T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91">
                    <a:moveTo>
                      <a:pt x="20" y="0"/>
                    </a:moveTo>
                    <a:cubicBezTo>
                      <a:pt x="0" y="40"/>
                      <a:pt x="27" y="78"/>
                      <a:pt x="23" y="91"/>
                    </a:cubicBezTo>
                    <a:cubicBezTo>
                      <a:pt x="42" y="63"/>
                      <a:pt x="43" y="27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81" name="Freeform 272">
                <a:extLst>
                  <a:ext uri="{FF2B5EF4-FFF2-40B4-BE49-F238E27FC236}">
                    <a16:creationId xmlns:a16="http://schemas.microsoft.com/office/drawing/2014/main" id="{1504388B-1FCD-4EFC-FA13-87991E9132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2690" y="5087995"/>
                <a:ext cx="82039" cy="157767"/>
              </a:xfrm>
              <a:custGeom>
                <a:avLst/>
                <a:gdLst>
                  <a:gd name="T0" fmla="*/ 13 w 46"/>
                  <a:gd name="T1" fmla="*/ 0 h 89"/>
                  <a:gd name="T2" fmla="*/ 29 w 46"/>
                  <a:gd name="T3" fmla="*/ 89 h 89"/>
                  <a:gd name="T4" fmla="*/ 13 w 46"/>
                  <a:gd name="T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89">
                    <a:moveTo>
                      <a:pt x="13" y="0"/>
                    </a:moveTo>
                    <a:cubicBezTo>
                      <a:pt x="0" y="40"/>
                      <a:pt x="30" y="77"/>
                      <a:pt x="29" y="89"/>
                    </a:cubicBezTo>
                    <a:cubicBezTo>
                      <a:pt x="46" y="57"/>
                      <a:pt x="37" y="23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82" name="Freeform 273">
                <a:extLst>
                  <a:ext uri="{FF2B5EF4-FFF2-40B4-BE49-F238E27FC236}">
                    <a16:creationId xmlns:a16="http://schemas.microsoft.com/office/drawing/2014/main" id="{92831BA3-CC7B-CC8F-ACC1-E1D1EF9095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8467" y="4994911"/>
                <a:ext cx="80462" cy="151457"/>
              </a:xfrm>
              <a:custGeom>
                <a:avLst/>
                <a:gdLst>
                  <a:gd name="T0" fmla="*/ 8 w 45"/>
                  <a:gd name="T1" fmla="*/ 0 h 86"/>
                  <a:gd name="T2" fmla="*/ 35 w 45"/>
                  <a:gd name="T3" fmla="*/ 86 h 86"/>
                  <a:gd name="T4" fmla="*/ 8 w 45"/>
                  <a:gd name="T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86">
                    <a:moveTo>
                      <a:pt x="8" y="0"/>
                    </a:moveTo>
                    <a:cubicBezTo>
                      <a:pt x="0" y="31"/>
                      <a:pt x="34" y="82"/>
                      <a:pt x="35" y="86"/>
                    </a:cubicBezTo>
                    <a:cubicBezTo>
                      <a:pt x="45" y="58"/>
                      <a:pt x="41" y="29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83" name="Freeform 274">
                <a:extLst>
                  <a:ext uri="{FF2B5EF4-FFF2-40B4-BE49-F238E27FC236}">
                    <a16:creationId xmlns:a16="http://schemas.microsoft.com/office/drawing/2014/main" id="{AC450A3F-0629-3110-244B-B8D7BB0BBF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3199" y="4900251"/>
                <a:ext cx="82039" cy="143569"/>
              </a:xfrm>
              <a:custGeom>
                <a:avLst/>
                <a:gdLst>
                  <a:gd name="T0" fmla="*/ 2 w 47"/>
                  <a:gd name="T1" fmla="*/ 0 h 81"/>
                  <a:gd name="T2" fmla="*/ 39 w 47"/>
                  <a:gd name="T3" fmla="*/ 81 h 81"/>
                  <a:gd name="T4" fmla="*/ 2 w 47"/>
                  <a:gd name="T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81">
                    <a:moveTo>
                      <a:pt x="2" y="0"/>
                    </a:moveTo>
                    <a:cubicBezTo>
                      <a:pt x="0" y="42"/>
                      <a:pt x="37" y="70"/>
                      <a:pt x="39" y="81"/>
                    </a:cubicBezTo>
                    <a:cubicBezTo>
                      <a:pt x="47" y="53"/>
                      <a:pt x="39" y="25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84" name="Freeform 275">
                <a:extLst>
                  <a:ext uri="{FF2B5EF4-FFF2-40B4-BE49-F238E27FC236}">
                    <a16:creationId xmlns:a16="http://schemas.microsoft.com/office/drawing/2014/main" id="{ED0468E2-18C8-CA81-FE89-0F6EB4F20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4267" y="4808746"/>
                <a:ext cx="97816" cy="134103"/>
              </a:xfrm>
              <a:custGeom>
                <a:avLst/>
                <a:gdLst>
                  <a:gd name="T0" fmla="*/ 0 w 55"/>
                  <a:gd name="T1" fmla="*/ 0 h 76"/>
                  <a:gd name="T2" fmla="*/ 48 w 55"/>
                  <a:gd name="T3" fmla="*/ 76 h 76"/>
                  <a:gd name="T4" fmla="*/ 0 w 55"/>
                  <a:gd name="T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76">
                    <a:moveTo>
                      <a:pt x="0" y="0"/>
                    </a:moveTo>
                    <a:cubicBezTo>
                      <a:pt x="3" y="39"/>
                      <a:pt x="45" y="66"/>
                      <a:pt x="48" y="76"/>
                    </a:cubicBezTo>
                    <a:cubicBezTo>
                      <a:pt x="55" y="34"/>
                      <a:pt x="27" y="1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85" name="Freeform 276">
                <a:extLst>
                  <a:ext uri="{FF2B5EF4-FFF2-40B4-BE49-F238E27FC236}">
                    <a16:creationId xmlns:a16="http://schemas.microsoft.com/office/drawing/2014/main" id="{9AD913AD-5DD2-D89E-1863-03B7DEC19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6330" y="5646491"/>
                <a:ext cx="209831" cy="99394"/>
              </a:xfrm>
              <a:custGeom>
                <a:avLst/>
                <a:gdLst>
                  <a:gd name="T0" fmla="*/ 119 w 119"/>
                  <a:gd name="T1" fmla="*/ 33 h 56"/>
                  <a:gd name="T2" fmla="*/ 0 w 119"/>
                  <a:gd name="T3" fmla="*/ 17 h 56"/>
                  <a:gd name="T4" fmla="*/ 119 w 119"/>
                  <a:gd name="T5" fmla="*/ 3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9" h="56">
                    <a:moveTo>
                      <a:pt x="119" y="33"/>
                    </a:moveTo>
                    <a:cubicBezTo>
                      <a:pt x="59" y="56"/>
                      <a:pt x="28" y="24"/>
                      <a:pt x="0" y="17"/>
                    </a:cubicBezTo>
                    <a:cubicBezTo>
                      <a:pt x="58" y="0"/>
                      <a:pt x="75" y="31"/>
                      <a:pt x="11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86" name="Freeform 277">
                <a:extLst>
                  <a:ext uri="{FF2B5EF4-FFF2-40B4-BE49-F238E27FC236}">
                    <a16:creationId xmlns:a16="http://schemas.microsoft.com/office/drawing/2014/main" id="{C1CEE7D3-0C96-35E3-51A1-01A452743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0457" y="5630714"/>
                <a:ext cx="208253" cy="96239"/>
              </a:xfrm>
              <a:custGeom>
                <a:avLst/>
                <a:gdLst>
                  <a:gd name="T0" fmla="*/ 118 w 118"/>
                  <a:gd name="T1" fmla="*/ 25 h 55"/>
                  <a:gd name="T2" fmla="*/ 0 w 118"/>
                  <a:gd name="T3" fmla="*/ 21 h 55"/>
                  <a:gd name="T4" fmla="*/ 118 w 118"/>
                  <a:gd name="T5" fmla="*/ 2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8" h="55">
                    <a:moveTo>
                      <a:pt x="118" y="25"/>
                    </a:moveTo>
                    <a:cubicBezTo>
                      <a:pt x="59" y="55"/>
                      <a:pt x="25" y="25"/>
                      <a:pt x="0" y="21"/>
                    </a:cubicBezTo>
                    <a:cubicBezTo>
                      <a:pt x="55" y="0"/>
                      <a:pt x="75" y="27"/>
                      <a:pt x="11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87" name="Freeform 278">
                <a:extLst>
                  <a:ext uri="{FF2B5EF4-FFF2-40B4-BE49-F238E27FC236}">
                    <a16:creationId xmlns:a16="http://schemas.microsoft.com/office/drawing/2014/main" id="{BED848E1-4A79-7947-DE42-73281EF845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3005" y="5600738"/>
                <a:ext cx="205097" cy="96239"/>
              </a:xfrm>
              <a:custGeom>
                <a:avLst/>
                <a:gdLst>
                  <a:gd name="T0" fmla="*/ 116 w 116"/>
                  <a:gd name="T1" fmla="*/ 17 h 55"/>
                  <a:gd name="T2" fmla="*/ 0 w 116"/>
                  <a:gd name="T3" fmla="*/ 28 h 55"/>
                  <a:gd name="T4" fmla="*/ 116 w 116"/>
                  <a:gd name="T5" fmla="*/ 1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6" h="55">
                    <a:moveTo>
                      <a:pt x="116" y="17"/>
                    </a:moveTo>
                    <a:cubicBezTo>
                      <a:pt x="64" y="55"/>
                      <a:pt x="24" y="29"/>
                      <a:pt x="0" y="28"/>
                    </a:cubicBezTo>
                    <a:cubicBezTo>
                      <a:pt x="56" y="0"/>
                      <a:pt x="75" y="26"/>
                      <a:pt x="11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88" name="Freeform 279">
                <a:extLst>
                  <a:ext uri="{FF2B5EF4-FFF2-40B4-BE49-F238E27FC236}">
                    <a16:creationId xmlns:a16="http://schemas.microsoft.com/office/drawing/2014/main" id="{BAEE6C64-3123-3B45-D6F3-9DEAC0541B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2399" y="5559719"/>
                <a:ext cx="197209" cy="91505"/>
              </a:xfrm>
              <a:custGeom>
                <a:avLst/>
                <a:gdLst>
                  <a:gd name="T0" fmla="*/ 112 w 112"/>
                  <a:gd name="T1" fmla="*/ 6 h 52"/>
                  <a:gd name="T2" fmla="*/ 0 w 112"/>
                  <a:gd name="T3" fmla="*/ 33 h 52"/>
                  <a:gd name="T4" fmla="*/ 112 w 112"/>
                  <a:gd name="T5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2" h="52">
                    <a:moveTo>
                      <a:pt x="112" y="6"/>
                    </a:moveTo>
                    <a:cubicBezTo>
                      <a:pt x="67" y="52"/>
                      <a:pt x="21" y="31"/>
                      <a:pt x="0" y="33"/>
                    </a:cubicBezTo>
                    <a:cubicBezTo>
                      <a:pt x="47" y="0"/>
                      <a:pt x="78" y="19"/>
                      <a:pt x="1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89" name="Freeform 280">
                <a:extLst>
                  <a:ext uri="{FF2B5EF4-FFF2-40B4-BE49-F238E27FC236}">
                    <a16:creationId xmlns:a16="http://schemas.microsoft.com/office/drawing/2014/main" id="{CB797643-7CAA-7D8E-4173-11990815C7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5481" y="5495034"/>
                <a:ext cx="183010" cy="86773"/>
              </a:xfrm>
              <a:custGeom>
                <a:avLst/>
                <a:gdLst>
                  <a:gd name="T0" fmla="*/ 104 w 104"/>
                  <a:gd name="T1" fmla="*/ 0 h 49"/>
                  <a:gd name="T2" fmla="*/ 0 w 104"/>
                  <a:gd name="T3" fmla="*/ 44 h 49"/>
                  <a:gd name="T4" fmla="*/ 104 w 104"/>
                  <a:gd name="T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49">
                    <a:moveTo>
                      <a:pt x="104" y="0"/>
                    </a:moveTo>
                    <a:cubicBezTo>
                      <a:pt x="72" y="49"/>
                      <a:pt x="19" y="40"/>
                      <a:pt x="0" y="44"/>
                    </a:cubicBezTo>
                    <a:cubicBezTo>
                      <a:pt x="52" y="0"/>
                      <a:pt x="70" y="21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90" name="Freeform 281">
                <a:extLst>
                  <a:ext uri="{FF2B5EF4-FFF2-40B4-BE49-F238E27FC236}">
                    <a16:creationId xmlns:a16="http://schemas.microsoft.com/office/drawing/2014/main" id="{BF49D789-FBED-B700-473A-7A68788002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0675" y="5406685"/>
                <a:ext cx="165656" cy="105705"/>
              </a:xfrm>
              <a:custGeom>
                <a:avLst/>
                <a:gdLst>
                  <a:gd name="T0" fmla="*/ 94 w 94"/>
                  <a:gd name="T1" fmla="*/ 0 h 60"/>
                  <a:gd name="T2" fmla="*/ 0 w 94"/>
                  <a:gd name="T3" fmla="*/ 60 h 60"/>
                  <a:gd name="T4" fmla="*/ 94 w 94"/>
                  <a:gd name="T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4" h="60">
                    <a:moveTo>
                      <a:pt x="94" y="0"/>
                    </a:moveTo>
                    <a:cubicBezTo>
                      <a:pt x="68" y="56"/>
                      <a:pt x="18" y="53"/>
                      <a:pt x="0" y="60"/>
                    </a:cubicBezTo>
                    <a:cubicBezTo>
                      <a:pt x="43" y="8"/>
                      <a:pt x="63" y="25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91" name="Freeform 282">
                <a:extLst>
                  <a:ext uri="{FF2B5EF4-FFF2-40B4-BE49-F238E27FC236}">
                    <a16:creationId xmlns:a16="http://schemas.microsoft.com/office/drawing/2014/main" id="{3DC21DC9-A54F-5B7D-8681-8A632212D8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092" y="5310446"/>
                <a:ext cx="145146" cy="127792"/>
              </a:xfrm>
              <a:custGeom>
                <a:avLst/>
                <a:gdLst>
                  <a:gd name="T0" fmla="*/ 82 w 82"/>
                  <a:gd name="T1" fmla="*/ 0 h 72"/>
                  <a:gd name="T2" fmla="*/ 0 w 82"/>
                  <a:gd name="T3" fmla="*/ 72 h 72"/>
                  <a:gd name="T4" fmla="*/ 82 w 82"/>
                  <a:gd name="T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2" h="72">
                    <a:moveTo>
                      <a:pt x="82" y="0"/>
                    </a:moveTo>
                    <a:cubicBezTo>
                      <a:pt x="65" y="58"/>
                      <a:pt x="10" y="65"/>
                      <a:pt x="0" y="72"/>
                    </a:cubicBezTo>
                    <a:cubicBezTo>
                      <a:pt x="25" y="21"/>
                      <a:pt x="58" y="24"/>
                      <a:pt x="8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92" name="Freeform 283">
                <a:extLst>
                  <a:ext uri="{FF2B5EF4-FFF2-40B4-BE49-F238E27FC236}">
                    <a16:creationId xmlns:a16="http://schemas.microsoft.com/office/drawing/2014/main" id="{B8C2D80C-FEFB-AE02-074D-88D5A88531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8467" y="5207898"/>
                <a:ext cx="121481" cy="143569"/>
              </a:xfrm>
              <a:custGeom>
                <a:avLst/>
                <a:gdLst>
                  <a:gd name="T0" fmla="*/ 68 w 68"/>
                  <a:gd name="T1" fmla="*/ 0 h 81"/>
                  <a:gd name="T2" fmla="*/ 0 w 68"/>
                  <a:gd name="T3" fmla="*/ 81 h 81"/>
                  <a:gd name="T4" fmla="*/ 68 w 68"/>
                  <a:gd name="T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81">
                    <a:moveTo>
                      <a:pt x="68" y="0"/>
                    </a:moveTo>
                    <a:cubicBezTo>
                      <a:pt x="61" y="59"/>
                      <a:pt x="9" y="72"/>
                      <a:pt x="0" y="81"/>
                    </a:cubicBezTo>
                    <a:cubicBezTo>
                      <a:pt x="17" y="26"/>
                      <a:pt x="49" y="25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93" name="Freeform 284">
                <a:extLst>
                  <a:ext uri="{FF2B5EF4-FFF2-40B4-BE49-F238E27FC236}">
                    <a16:creationId xmlns:a16="http://schemas.microsoft.com/office/drawing/2014/main" id="{61AF257A-DC58-5BFD-06FF-228673C4E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9486" y="5103771"/>
                <a:ext cx="104126" cy="154612"/>
              </a:xfrm>
              <a:custGeom>
                <a:avLst/>
                <a:gdLst>
                  <a:gd name="T0" fmla="*/ 57 w 59"/>
                  <a:gd name="T1" fmla="*/ 0 h 87"/>
                  <a:gd name="T2" fmla="*/ 0 w 59"/>
                  <a:gd name="T3" fmla="*/ 87 h 87"/>
                  <a:gd name="T4" fmla="*/ 57 w 59"/>
                  <a:gd name="T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87">
                    <a:moveTo>
                      <a:pt x="57" y="0"/>
                    </a:moveTo>
                    <a:cubicBezTo>
                      <a:pt x="59" y="54"/>
                      <a:pt x="6" y="79"/>
                      <a:pt x="0" y="87"/>
                    </a:cubicBezTo>
                    <a:cubicBezTo>
                      <a:pt x="7" y="36"/>
                      <a:pt x="45" y="2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94" name="Freeform 285">
                <a:extLst>
                  <a:ext uri="{FF2B5EF4-FFF2-40B4-BE49-F238E27FC236}">
                    <a16:creationId xmlns:a16="http://schemas.microsoft.com/office/drawing/2014/main" id="{4F418F86-7C79-8E88-41DC-87E9B43A7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884" y="4999645"/>
                <a:ext cx="91505" cy="160923"/>
              </a:xfrm>
              <a:custGeom>
                <a:avLst/>
                <a:gdLst>
                  <a:gd name="T0" fmla="*/ 45 w 52"/>
                  <a:gd name="T1" fmla="*/ 0 h 91"/>
                  <a:gd name="T2" fmla="*/ 0 w 52"/>
                  <a:gd name="T3" fmla="*/ 91 h 91"/>
                  <a:gd name="T4" fmla="*/ 45 w 52"/>
                  <a:gd name="T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91">
                    <a:moveTo>
                      <a:pt x="45" y="0"/>
                    </a:moveTo>
                    <a:cubicBezTo>
                      <a:pt x="52" y="53"/>
                      <a:pt x="5" y="80"/>
                      <a:pt x="0" y="91"/>
                    </a:cubicBezTo>
                    <a:cubicBezTo>
                      <a:pt x="3" y="34"/>
                      <a:pt x="30" y="26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95" name="Freeform 286">
                <a:extLst>
                  <a:ext uri="{FF2B5EF4-FFF2-40B4-BE49-F238E27FC236}">
                    <a16:creationId xmlns:a16="http://schemas.microsoft.com/office/drawing/2014/main" id="{C53344A0-8AB3-C43A-DC42-E1B2EBDEC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040" y="4893940"/>
                <a:ext cx="94660" cy="164078"/>
              </a:xfrm>
              <a:custGeom>
                <a:avLst/>
                <a:gdLst>
                  <a:gd name="T0" fmla="*/ 39 w 53"/>
                  <a:gd name="T1" fmla="*/ 0 h 93"/>
                  <a:gd name="T2" fmla="*/ 6 w 53"/>
                  <a:gd name="T3" fmla="*/ 93 h 93"/>
                  <a:gd name="T4" fmla="*/ 39 w 53"/>
                  <a:gd name="T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93">
                    <a:moveTo>
                      <a:pt x="39" y="0"/>
                    </a:moveTo>
                    <a:cubicBezTo>
                      <a:pt x="53" y="51"/>
                      <a:pt x="9" y="85"/>
                      <a:pt x="6" y="93"/>
                    </a:cubicBezTo>
                    <a:cubicBezTo>
                      <a:pt x="0" y="43"/>
                      <a:pt x="27" y="24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96" name="Freeform 287">
                <a:extLst>
                  <a:ext uri="{FF2B5EF4-FFF2-40B4-BE49-F238E27FC236}">
                    <a16:creationId xmlns:a16="http://schemas.microsoft.com/office/drawing/2014/main" id="{C2432501-7CA1-FB40-67E7-A4B1868B2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1574" y="4789814"/>
                <a:ext cx="94660" cy="167233"/>
              </a:xfrm>
              <a:custGeom>
                <a:avLst/>
                <a:gdLst>
                  <a:gd name="T0" fmla="*/ 33 w 54"/>
                  <a:gd name="T1" fmla="*/ 0 h 95"/>
                  <a:gd name="T2" fmla="*/ 12 w 54"/>
                  <a:gd name="T3" fmla="*/ 95 h 95"/>
                  <a:gd name="T4" fmla="*/ 33 w 54"/>
                  <a:gd name="T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" h="95">
                    <a:moveTo>
                      <a:pt x="33" y="0"/>
                    </a:moveTo>
                    <a:cubicBezTo>
                      <a:pt x="54" y="44"/>
                      <a:pt x="13" y="89"/>
                      <a:pt x="12" y="95"/>
                    </a:cubicBezTo>
                    <a:cubicBezTo>
                      <a:pt x="0" y="49"/>
                      <a:pt x="25" y="23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97" name="Freeform 288">
                <a:extLst>
                  <a:ext uri="{FF2B5EF4-FFF2-40B4-BE49-F238E27FC236}">
                    <a16:creationId xmlns:a16="http://schemas.microsoft.com/office/drawing/2014/main" id="{F37987E9-286A-D970-0DC6-BE2630DBD5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7544" y="4480590"/>
                <a:ext cx="179855" cy="301336"/>
              </a:xfrm>
              <a:custGeom>
                <a:avLst/>
                <a:gdLst>
                  <a:gd name="T0" fmla="*/ 2 w 101"/>
                  <a:gd name="T1" fmla="*/ 0 h 171"/>
                  <a:gd name="T2" fmla="*/ 101 w 101"/>
                  <a:gd name="T3" fmla="*/ 171 h 171"/>
                  <a:gd name="T4" fmla="*/ 98 w 101"/>
                  <a:gd name="T5" fmla="*/ 171 h 171"/>
                  <a:gd name="T6" fmla="*/ 0 w 101"/>
                  <a:gd name="T7" fmla="*/ 2 h 171"/>
                  <a:gd name="T8" fmla="*/ 2 w 101"/>
                  <a:gd name="T9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71">
                    <a:moveTo>
                      <a:pt x="2" y="0"/>
                    </a:moveTo>
                    <a:cubicBezTo>
                      <a:pt x="41" y="39"/>
                      <a:pt x="80" y="101"/>
                      <a:pt x="101" y="171"/>
                    </a:cubicBezTo>
                    <a:cubicBezTo>
                      <a:pt x="98" y="171"/>
                      <a:pt x="98" y="171"/>
                      <a:pt x="98" y="171"/>
                    </a:cubicBezTo>
                    <a:cubicBezTo>
                      <a:pt x="77" y="103"/>
                      <a:pt x="38" y="41"/>
                      <a:pt x="0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98" name="Freeform 289">
                <a:extLst>
                  <a:ext uri="{FF2B5EF4-FFF2-40B4-BE49-F238E27FC236}">
                    <a16:creationId xmlns:a16="http://schemas.microsoft.com/office/drawing/2014/main" id="{BE3C7E83-0505-F757-4CF2-B812388833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0141" y="4469547"/>
                <a:ext cx="187743" cy="359710"/>
              </a:xfrm>
              <a:custGeom>
                <a:avLst/>
                <a:gdLst>
                  <a:gd name="T0" fmla="*/ 2 w 106"/>
                  <a:gd name="T1" fmla="*/ 0 h 203"/>
                  <a:gd name="T2" fmla="*/ 106 w 106"/>
                  <a:gd name="T3" fmla="*/ 202 h 203"/>
                  <a:gd name="T4" fmla="*/ 103 w 106"/>
                  <a:gd name="T5" fmla="*/ 203 h 203"/>
                  <a:gd name="T6" fmla="*/ 0 w 106"/>
                  <a:gd name="T7" fmla="*/ 2 h 203"/>
                  <a:gd name="T8" fmla="*/ 2 w 106"/>
                  <a:gd name="T9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203">
                    <a:moveTo>
                      <a:pt x="2" y="0"/>
                    </a:moveTo>
                    <a:cubicBezTo>
                      <a:pt x="48" y="50"/>
                      <a:pt x="88" y="123"/>
                      <a:pt x="106" y="202"/>
                    </a:cubicBezTo>
                    <a:cubicBezTo>
                      <a:pt x="103" y="203"/>
                      <a:pt x="103" y="203"/>
                      <a:pt x="103" y="203"/>
                    </a:cubicBezTo>
                    <a:cubicBezTo>
                      <a:pt x="85" y="124"/>
                      <a:pt x="45" y="52"/>
                      <a:pt x="0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99" name="Freeform 290">
                <a:extLst>
                  <a:ext uri="{FF2B5EF4-FFF2-40B4-BE49-F238E27FC236}">
                    <a16:creationId xmlns:a16="http://schemas.microsoft.com/office/drawing/2014/main" id="{DCC3161F-DE43-CC65-EC10-837E4BD805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0676" y="4408017"/>
                <a:ext cx="216142" cy="354977"/>
              </a:xfrm>
              <a:custGeom>
                <a:avLst/>
                <a:gdLst>
                  <a:gd name="T0" fmla="*/ 3 w 123"/>
                  <a:gd name="T1" fmla="*/ 0 h 201"/>
                  <a:gd name="T2" fmla="*/ 123 w 123"/>
                  <a:gd name="T3" fmla="*/ 200 h 201"/>
                  <a:gd name="T4" fmla="*/ 120 w 123"/>
                  <a:gd name="T5" fmla="*/ 201 h 201"/>
                  <a:gd name="T6" fmla="*/ 0 w 123"/>
                  <a:gd name="T7" fmla="*/ 2 h 201"/>
                  <a:gd name="T8" fmla="*/ 3 w 123"/>
                  <a:gd name="T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201">
                    <a:moveTo>
                      <a:pt x="3" y="0"/>
                    </a:moveTo>
                    <a:cubicBezTo>
                      <a:pt x="46" y="38"/>
                      <a:pt x="97" y="115"/>
                      <a:pt x="123" y="200"/>
                    </a:cubicBezTo>
                    <a:cubicBezTo>
                      <a:pt x="120" y="201"/>
                      <a:pt x="120" y="201"/>
                      <a:pt x="120" y="201"/>
                    </a:cubicBezTo>
                    <a:cubicBezTo>
                      <a:pt x="95" y="118"/>
                      <a:pt x="44" y="41"/>
                      <a:pt x="0" y="2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00" name="Rectangle 292">
                <a:extLst>
                  <a:ext uri="{FF2B5EF4-FFF2-40B4-BE49-F238E27FC236}">
                    <a16:creationId xmlns:a16="http://schemas.microsoft.com/office/drawing/2014/main" id="{6DB9209F-5459-3E46-123F-116951B460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4364" y="5752904"/>
                <a:ext cx="1578" cy="157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65D9AE7-CA29-6804-EC1B-28E798389569}"/>
              </a:ext>
            </a:extLst>
          </p:cNvPr>
          <p:cNvGrpSpPr/>
          <p:nvPr/>
        </p:nvGrpSpPr>
        <p:grpSpPr>
          <a:xfrm>
            <a:off x="5751677" y="5171942"/>
            <a:ext cx="535541" cy="141899"/>
            <a:chOff x="8594355" y="5579203"/>
            <a:chExt cx="615079" cy="162974"/>
          </a:xfrm>
          <a:solidFill>
            <a:schemeClr val="accent4"/>
          </a:soli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80B4801-50BA-1B5A-95A2-E755E40D8B8E}"/>
                </a:ext>
              </a:extLst>
            </p:cNvPr>
            <p:cNvSpPr/>
            <p:nvPr/>
          </p:nvSpPr>
          <p:spPr>
            <a:xfrm>
              <a:off x="8815814" y="5579203"/>
              <a:ext cx="167804" cy="162974"/>
            </a:xfrm>
            <a:custGeom>
              <a:avLst/>
              <a:gdLst>
                <a:gd name="connsiteX0" fmla="*/ 238316 w 238315"/>
                <a:gd name="connsiteY0" fmla="*/ 92202 h 231457"/>
                <a:gd name="connsiteX1" fmla="*/ 181642 w 238315"/>
                <a:gd name="connsiteY1" fmla="*/ 134112 h 231457"/>
                <a:gd name="connsiteX2" fmla="*/ 173641 w 238315"/>
                <a:gd name="connsiteY2" fmla="*/ 158686 h 231457"/>
                <a:gd name="connsiteX3" fmla="*/ 197644 w 238315"/>
                <a:gd name="connsiteY3" fmla="*/ 231077 h 231457"/>
                <a:gd name="connsiteX4" fmla="*/ 121729 w 238315"/>
                <a:gd name="connsiteY4" fmla="*/ 178689 h 231457"/>
                <a:gd name="connsiteX5" fmla="*/ 46292 w 238315"/>
                <a:gd name="connsiteY5" fmla="*/ 231457 h 231457"/>
                <a:gd name="connsiteX6" fmla="*/ 66770 w 238315"/>
                <a:gd name="connsiteY6" fmla="*/ 169069 h 231457"/>
                <a:gd name="connsiteX7" fmla="*/ 54388 w 238315"/>
                <a:gd name="connsiteY7" fmla="*/ 128016 h 231457"/>
                <a:gd name="connsiteX8" fmla="*/ 0 w 238315"/>
                <a:gd name="connsiteY8" fmla="*/ 87439 h 231457"/>
                <a:gd name="connsiteX9" fmla="*/ 74200 w 238315"/>
                <a:gd name="connsiteY9" fmla="*/ 87725 h 231457"/>
                <a:gd name="connsiteX10" fmla="*/ 98203 w 238315"/>
                <a:gd name="connsiteY10" fmla="*/ 69913 h 231457"/>
                <a:gd name="connsiteX11" fmla="*/ 122015 w 238315"/>
                <a:gd name="connsiteY11" fmla="*/ 0 h 231457"/>
                <a:gd name="connsiteX12" fmla="*/ 142685 w 238315"/>
                <a:gd name="connsiteY12" fmla="*/ 62198 h 231457"/>
                <a:gd name="connsiteX13" fmla="*/ 177546 w 238315"/>
                <a:gd name="connsiteY13" fmla="*/ 87916 h 231457"/>
                <a:gd name="connsiteX14" fmla="*/ 236887 w 238315"/>
                <a:gd name="connsiteY14" fmla="*/ 87439 h 231457"/>
                <a:gd name="connsiteX15" fmla="*/ 238316 w 238315"/>
                <a:gd name="connsiteY15" fmla="*/ 92202 h 23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8315" h="231457">
                  <a:moveTo>
                    <a:pt x="238316" y="92202"/>
                  </a:moveTo>
                  <a:cubicBezTo>
                    <a:pt x="219456" y="106204"/>
                    <a:pt x="200882" y="120491"/>
                    <a:pt x="181642" y="134112"/>
                  </a:cubicBezTo>
                  <a:cubicBezTo>
                    <a:pt x="172307" y="140684"/>
                    <a:pt x="168783" y="146590"/>
                    <a:pt x="173641" y="158686"/>
                  </a:cubicBezTo>
                  <a:cubicBezTo>
                    <a:pt x="182309" y="180308"/>
                    <a:pt x="188500" y="202882"/>
                    <a:pt x="197644" y="231077"/>
                  </a:cubicBezTo>
                  <a:cubicBezTo>
                    <a:pt x="169259" y="211455"/>
                    <a:pt x="145828" y="195263"/>
                    <a:pt x="121729" y="178689"/>
                  </a:cubicBezTo>
                  <a:cubicBezTo>
                    <a:pt x="98203" y="195167"/>
                    <a:pt x="75248" y="211264"/>
                    <a:pt x="46292" y="231457"/>
                  </a:cubicBezTo>
                  <a:cubicBezTo>
                    <a:pt x="54293" y="206502"/>
                    <a:pt x="59055" y="187166"/>
                    <a:pt x="66770" y="169069"/>
                  </a:cubicBezTo>
                  <a:cubicBezTo>
                    <a:pt x="74581" y="150781"/>
                    <a:pt x="72962" y="138779"/>
                    <a:pt x="54388" y="128016"/>
                  </a:cubicBezTo>
                  <a:cubicBezTo>
                    <a:pt x="36957" y="117919"/>
                    <a:pt x="21717" y="103917"/>
                    <a:pt x="0" y="87439"/>
                  </a:cubicBezTo>
                  <a:cubicBezTo>
                    <a:pt x="29146" y="87439"/>
                    <a:pt x="51721" y="86677"/>
                    <a:pt x="74200" y="87725"/>
                  </a:cubicBezTo>
                  <a:cubicBezTo>
                    <a:pt x="88202" y="88392"/>
                    <a:pt x="94393" y="83534"/>
                    <a:pt x="98203" y="69913"/>
                  </a:cubicBezTo>
                  <a:cubicBezTo>
                    <a:pt x="104299" y="47625"/>
                    <a:pt x="113062" y="26003"/>
                    <a:pt x="122015" y="0"/>
                  </a:cubicBezTo>
                  <a:cubicBezTo>
                    <a:pt x="129921" y="23431"/>
                    <a:pt x="137732" y="42481"/>
                    <a:pt x="142685" y="62198"/>
                  </a:cubicBezTo>
                  <a:cubicBezTo>
                    <a:pt x="147542" y="81439"/>
                    <a:pt x="156496" y="90106"/>
                    <a:pt x="177546" y="87916"/>
                  </a:cubicBezTo>
                  <a:cubicBezTo>
                    <a:pt x="197168" y="85820"/>
                    <a:pt x="217075" y="87439"/>
                    <a:pt x="236887" y="87439"/>
                  </a:cubicBezTo>
                  <a:cubicBezTo>
                    <a:pt x="237268" y="89059"/>
                    <a:pt x="237744" y="90678"/>
                    <a:pt x="238316" y="922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4E78CCC-1C72-50A7-111E-9D4692B4F352}"/>
                </a:ext>
              </a:extLst>
            </p:cNvPr>
            <p:cNvSpPr/>
            <p:nvPr/>
          </p:nvSpPr>
          <p:spPr>
            <a:xfrm>
              <a:off x="8594355" y="5583361"/>
              <a:ext cx="161700" cy="158279"/>
            </a:xfrm>
            <a:custGeom>
              <a:avLst/>
              <a:gdLst>
                <a:gd name="connsiteX0" fmla="*/ 229648 w 229647"/>
                <a:gd name="connsiteY0" fmla="*/ 87058 h 224789"/>
                <a:gd name="connsiteX1" fmla="*/ 178213 w 229647"/>
                <a:gd name="connsiteY1" fmla="*/ 125063 h 224789"/>
                <a:gd name="connsiteX2" fmla="*/ 167830 w 229647"/>
                <a:gd name="connsiteY2" fmla="*/ 157163 h 224789"/>
                <a:gd name="connsiteX3" fmla="*/ 189262 w 229647"/>
                <a:gd name="connsiteY3" fmla="*/ 224790 h 224789"/>
                <a:gd name="connsiteX4" fmla="*/ 130112 w 229647"/>
                <a:gd name="connsiteY4" fmla="*/ 183070 h 224789"/>
                <a:gd name="connsiteX5" fmla="*/ 98203 w 229647"/>
                <a:gd name="connsiteY5" fmla="*/ 183737 h 224789"/>
                <a:gd name="connsiteX6" fmla="*/ 41243 w 229647"/>
                <a:gd name="connsiteY6" fmla="*/ 218504 h 224789"/>
                <a:gd name="connsiteX7" fmla="*/ 62389 w 229647"/>
                <a:gd name="connsiteY7" fmla="*/ 154305 h 224789"/>
                <a:gd name="connsiteX8" fmla="*/ 53912 w 229647"/>
                <a:gd name="connsiteY8" fmla="*/ 127730 h 224789"/>
                <a:gd name="connsiteX9" fmla="*/ 0 w 229647"/>
                <a:gd name="connsiteY9" fmla="*/ 81629 h 224789"/>
                <a:gd name="connsiteX10" fmla="*/ 62389 w 229647"/>
                <a:gd name="connsiteY10" fmla="*/ 82010 h 224789"/>
                <a:gd name="connsiteX11" fmla="*/ 92393 w 229647"/>
                <a:gd name="connsiteY11" fmla="*/ 59626 h 224789"/>
                <a:gd name="connsiteX12" fmla="*/ 117062 w 229647"/>
                <a:gd name="connsiteY12" fmla="*/ 0 h 224789"/>
                <a:gd name="connsiteX13" fmla="*/ 138398 w 229647"/>
                <a:gd name="connsiteY13" fmla="*/ 64103 h 224789"/>
                <a:gd name="connsiteX14" fmla="*/ 162687 w 229647"/>
                <a:gd name="connsiteY14" fmla="*/ 81915 h 224789"/>
                <a:gd name="connsiteX15" fmla="*/ 228505 w 229647"/>
                <a:gd name="connsiteY15" fmla="*/ 81629 h 224789"/>
                <a:gd name="connsiteX16" fmla="*/ 229648 w 229647"/>
                <a:gd name="connsiteY16" fmla="*/ 87058 h 224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9647" h="224789">
                  <a:moveTo>
                    <a:pt x="229648" y="87058"/>
                  </a:moveTo>
                  <a:cubicBezTo>
                    <a:pt x="212503" y="99822"/>
                    <a:pt x="195929" y="113252"/>
                    <a:pt x="178213" y="125063"/>
                  </a:cubicBezTo>
                  <a:cubicBezTo>
                    <a:pt x="165449" y="133540"/>
                    <a:pt x="161639" y="142018"/>
                    <a:pt x="167830" y="157163"/>
                  </a:cubicBezTo>
                  <a:cubicBezTo>
                    <a:pt x="175831" y="176784"/>
                    <a:pt x="180880" y="197644"/>
                    <a:pt x="189262" y="224790"/>
                  </a:cubicBezTo>
                  <a:cubicBezTo>
                    <a:pt x="166116" y="208597"/>
                    <a:pt x="147447" y="196691"/>
                    <a:pt x="130112" y="183070"/>
                  </a:cubicBezTo>
                  <a:cubicBezTo>
                    <a:pt x="118396" y="173831"/>
                    <a:pt x="109633" y="174498"/>
                    <a:pt x="98203" y="183737"/>
                  </a:cubicBezTo>
                  <a:cubicBezTo>
                    <a:pt x="81344" y="197358"/>
                    <a:pt x="62960" y="209074"/>
                    <a:pt x="41243" y="218504"/>
                  </a:cubicBezTo>
                  <a:cubicBezTo>
                    <a:pt x="48196" y="197072"/>
                    <a:pt x="54388" y="175355"/>
                    <a:pt x="62389" y="154305"/>
                  </a:cubicBezTo>
                  <a:cubicBezTo>
                    <a:pt x="67056" y="142018"/>
                    <a:pt x="64770" y="135064"/>
                    <a:pt x="53912" y="127730"/>
                  </a:cubicBezTo>
                  <a:cubicBezTo>
                    <a:pt x="35147" y="114967"/>
                    <a:pt x="17431" y="100584"/>
                    <a:pt x="0" y="81629"/>
                  </a:cubicBezTo>
                  <a:cubicBezTo>
                    <a:pt x="20764" y="81629"/>
                    <a:pt x="41720" y="80296"/>
                    <a:pt x="62389" y="82010"/>
                  </a:cubicBezTo>
                  <a:cubicBezTo>
                    <a:pt x="80486" y="83534"/>
                    <a:pt x="88106" y="76486"/>
                    <a:pt x="92393" y="59626"/>
                  </a:cubicBezTo>
                  <a:cubicBezTo>
                    <a:pt x="97536" y="39433"/>
                    <a:pt x="105537" y="19907"/>
                    <a:pt x="117062" y="0"/>
                  </a:cubicBezTo>
                  <a:cubicBezTo>
                    <a:pt x="124206" y="21336"/>
                    <a:pt x="132016" y="42577"/>
                    <a:pt x="138398" y="64103"/>
                  </a:cubicBezTo>
                  <a:cubicBezTo>
                    <a:pt x="142208" y="77057"/>
                    <a:pt x="148495" y="82677"/>
                    <a:pt x="162687" y="81915"/>
                  </a:cubicBezTo>
                  <a:cubicBezTo>
                    <a:pt x="184595" y="80677"/>
                    <a:pt x="206502" y="81629"/>
                    <a:pt x="228505" y="81629"/>
                  </a:cubicBezTo>
                  <a:cubicBezTo>
                    <a:pt x="228790" y="83439"/>
                    <a:pt x="229171" y="85249"/>
                    <a:pt x="229648" y="870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9689E685-4FA0-F90C-4522-D7CB322154B6}"/>
                </a:ext>
              </a:extLst>
            </p:cNvPr>
            <p:cNvSpPr/>
            <p:nvPr/>
          </p:nvSpPr>
          <p:spPr>
            <a:xfrm>
              <a:off x="9047801" y="5582757"/>
              <a:ext cx="161633" cy="156469"/>
            </a:xfrm>
            <a:custGeom>
              <a:avLst/>
              <a:gdLst>
                <a:gd name="connsiteX0" fmla="*/ 229553 w 229552"/>
                <a:gd name="connsiteY0" fmla="*/ 87725 h 222218"/>
                <a:gd name="connsiteX1" fmla="*/ 174975 w 229552"/>
                <a:gd name="connsiteY1" fmla="*/ 128397 h 222218"/>
                <a:gd name="connsiteX2" fmla="*/ 166402 w 229552"/>
                <a:gd name="connsiteY2" fmla="*/ 155067 h 222218"/>
                <a:gd name="connsiteX3" fmla="*/ 183928 w 229552"/>
                <a:gd name="connsiteY3" fmla="*/ 222218 h 222218"/>
                <a:gd name="connsiteX4" fmla="*/ 129064 w 229552"/>
                <a:gd name="connsiteY4" fmla="*/ 183071 h 222218"/>
                <a:gd name="connsiteX5" fmla="*/ 100965 w 229552"/>
                <a:gd name="connsiteY5" fmla="*/ 182689 h 222218"/>
                <a:gd name="connsiteX6" fmla="*/ 40958 w 229552"/>
                <a:gd name="connsiteY6" fmla="*/ 219742 h 222218"/>
                <a:gd name="connsiteX7" fmla="*/ 61532 w 229552"/>
                <a:gd name="connsiteY7" fmla="*/ 156019 h 222218"/>
                <a:gd name="connsiteX8" fmla="*/ 52864 w 229552"/>
                <a:gd name="connsiteY8" fmla="*/ 127730 h 222218"/>
                <a:gd name="connsiteX9" fmla="*/ 0 w 229552"/>
                <a:gd name="connsiteY9" fmla="*/ 82391 h 222218"/>
                <a:gd name="connsiteX10" fmla="*/ 65246 w 229552"/>
                <a:gd name="connsiteY10" fmla="*/ 82772 h 222218"/>
                <a:gd name="connsiteX11" fmla="*/ 90964 w 229552"/>
                <a:gd name="connsiteY11" fmla="*/ 64008 h 222218"/>
                <a:gd name="connsiteX12" fmla="*/ 116491 w 229552"/>
                <a:gd name="connsiteY12" fmla="*/ 0 h 222218"/>
                <a:gd name="connsiteX13" fmla="*/ 137732 w 229552"/>
                <a:gd name="connsiteY13" fmla="*/ 64294 h 222218"/>
                <a:gd name="connsiteX14" fmla="*/ 163925 w 229552"/>
                <a:gd name="connsiteY14" fmla="*/ 82677 h 222218"/>
                <a:gd name="connsiteX15" fmla="*/ 227933 w 229552"/>
                <a:gd name="connsiteY15" fmla="*/ 82391 h 222218"/>
                <a:gd name="connsiteX16" fmla="*/ 229553 w 229552"/>
                <a:gd name="connsiteY16" fmla="*/ 87725 h 222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9552" h="222218">
                  <a:moveTo>
                    <a:pt x="229553" y="87725"/>
                  </a:moveTo>
                  <a:cubicBezTo>
                    <a:pt x="211455" y="101346"/>
                    <a:pt x="193643" y="115538"/>
                    <a:pt x="174975" y="128397"/>
                  </a:cubicBezTo>
                  <a:cubicBezTo>
                    <a:pt x="164402" y="135636"/>
                    <a:pt x="161639" y="142684"/>
                    <a:pt x="166402" y="155067"/>
                  </a:cubicBezTo>
                  <a:cubicBezTo>
                    <a:pt x="174498" y="176117"/>
                    <a:pt x="180594" y="197929"/>
                    <a:pt x="183928" y="222218"/>
                  </a:cubicBezTo>
                  <a:cubicBezTo>
                    <a:pt x="165545" y="209264"/>
                    <a:pt x="146876" y="196787"/>
                    <a:pt x="129064" y="183071"/>
                  </a:cubicBezTo>
                  <a:cubicBezTo>
                    <a:pt x="119063" y="175355"/>
                    <a:pt x="111443" y="174498"/>
                    <a:pt x="100965" y="182689"/>
                  </a:cubicBezTo>
                  <a:cubicBezTo>
                    <a:pt x="82963" y="196691"/>
                    <a:pt x="63818" y="209074"/>
                    <a:pt x="40958" y="219742"/>
                  </a:cubicBezTo>
                  <a:cubicBezTo>
                    <a:pt x="47720" y="198501"/>
                    <a:pt x="53531" y="176879"/>
                    <a:pt x="61532" y="156019"/>
                  </a:cubicBezTo>
                  <a:cubicBezTo>
                    <a:pt x="66389" y="143161"/>
                    <a:pt x="65056" y="135636"/>
                    <a:pt x="52864" y="127730"/>
                  </a:cubicBezTo>
                  <a:cubicBezTo>
                    <a:pt x="34004" y="115443"/>
                    <a:pt x="16764" y="100870"/>
                    <a:pt x="0" y="82391"/>
                  </a:cubicBezTo>
                  <a:cubicBezTo>
                    <a:pt x="21717" y="82391"/>
                    <a:pt x="43625" y="81153"/>
                    <a:pt x="65246" y="82772"/>
                  </a:cubicBezTo>
                  <a:cubicBezTo>
                    <a:pt x="80677" y="83915"/>
                    <a:pt x="86963" y="77343"/>
                    <a:pt x="90964" y="64008"/>
                  </a:cubicBezTo>
                  <a:cubicBezTo>
                    <a:pt x="97346" y="42577"/>
                    <a:pt x="104775" y="21431"/>
                    <a:pt x="116491" y="0"/>
                  </a:cubicBezTo>
                  <a:cubicBezTo>
                    <a:pt x="123635" y="21431"/>
                    <a:pt x="131731" y="42577"/>
                    <a:pt x="137732" y="64294"/>
                  </a:cubicBezTo>
                  <a:cubicBezTo>
                    <a:pt x="141732" y="78772"/>
                    <a:pt x="149352" y="83439"/>
                    <a:pt x="163925" y="82677"/>
                  </a:cubicBezTo>
                  <a:cubicBezTo>
                    <a:pt x="185166" y="81534"/>
                    <a:pt x="206597" y="82391"/>
                    <a:pt x="227933" y="82391"/>
                  </a:cubicBezTo>
                  <a:cubicBezTo>
                    <a:pt x="228505" y="84201"/>
                    <a:pt x="229076" y="85915"/>
                    <a:pt x="229553" y="87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sp>
        <p:nvSpPr>
          <p:cNvPr id="248" name="文本框 247">
            <a:extLst>
              <a:ext uri="{FF2B5EF4-FFF2-40B4-BE49-F238E27FC236}">
                <a16:creationId xmlns:a16="http://schemas.microsoft.com/office/drawing/2014/main" id="{66B75BF5-1C5E-CBF3-3DD8-244A74A53BF3}"/>
              </a:ext>
            </a:extLst>
          </p:cNvPr>
          <p:cNvSpPr txBox="1"/>
          <p:nvPr/>
        </p:nvSpPr>
        <p:spPr>
          <a:xfrm>
            <a:off x="4492671" y="4215257"/>
            <a:ext cx="3206666" cy="958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2023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年度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这里可以输入获奖信息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,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这里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可以输入获奖信息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id="{E97C5B5B-8C24-16BB-D5E5-EAA28FABE58B}"/>
              </a:ext>
            </a:extLst>
          </p:cNvPr>
          <p:cNvSpPr txBox="1"/>
          <p:nvPr/>
        </p:nvSpPr>
        <p:spPr>
          <a:xfrm>
            <a:off x="8489137" y="4311404"/>
            <a:ext cx="2236510" cy="66287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latin typeface="+mj-ea"/>
                <a:ea typeface="+mj-ea"/>
                <a:cs typeface="OPPOSans M" panose="00020600040101010101" pitchFamily="18" charset="-122"/>
              </a:rPr>
              <a:t>2023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年度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这里可以输入获奖信息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A9E6F89-6F8B-1DDD-F3AF-57FFD52E7A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单击输入标题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02845EA-E4EB-8696-0818-9FAD4ACD998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04781D6-0A49-4D6A-8F5F-9FBBDAB1E8B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11C2DFF-C32D-D446-CF73-1D20B1200591}"/>
              </a:ext>
            </a:extLst>
          </p:cNvPr>
          <p:cNvSpPr txBox="1"/>
          <p:nvPr/>
        </p:nvSpPr>
        <p:spPr>
          <a:xfrm>
            <a:off x="9868285" y="522572"/>
            <a:ext cx="1937903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LOGO HERE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833228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 hidden="1">
            <a:extLst>
              <a:ext uri="{FF2B5EF4-FFF2-40B4-BE49-F238E27FC236}">
                <a16:creationId xmlns:a16="http://schemas.microsoft.com/office/drawing/2014/main" id="{0B1186B0-257E-4741-8F37-395F99E9F396}"/>
              </a:ext>
            </a:extLst>
          </p:cNvPr>
          <p:cNvGrpSpPr/>
          <p:nvPr/>
        </p:nvGrpSpPr>
        <p:grpSpPr>
          <a:xfrm rot="11708726">
            <a:off x="144998" y="2875547"/>
            <a:ext cx="20711372" cy="5394365"/>
            <a:chOff x="-34724" y="1666755"/>
            <a:chExt cx="14456780" cy="5046246"/>
          </a:xfrm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6604F40-70C8-4320-A710-FBA02CAA4F2B}"/>
                </a:ext>
              </a:extLst>
            </p:cNvPr>
            <p:cNvSpPr/>
            <p:nvPr/>
          </p:nvSpPr>
          <p:spPr>
            <a:xfrm>
              <a:off x="-34724" y="1666755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5EABC62-17F7-46E9-A94E-A9C35ED1932E}"/>
                </a:ext>
              </a:extLst>
            </p:cNvPr>
            <p:cNvSpPr/>
            <p:nvPr/>
          </p:nvSpPr>
          <p:spPr>
            <a:xfrm>
              <a:off x="-34724" y="1720462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88F08813-C916-4DED-8ABC-27654F06819F}"/>
                </a:ext>
              </a:extLst>
            </p:cNvPr>
            <p:cNvSpPr/>
            <p:nvPr/>
          </p:nvSpPr>
          <p:spPr>
            <a:xfrm>
              <a:off x="-34724" y="177416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F5456C0-86FC-475B-83E8-A42286D0FDC2}"/>
                </a:ext>
              </a:extLst>
            </p:cNvPr>
            <p:cNvSpPr/>
            <p:nvPr/>
          </p:nvSpPr>
          <p:spPr>
            <a:xfrm>
              <a:off x="-34724" y="1827875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AF4B87A-BDA7-429E-8977-ED1FD1E30192}"/>
                </a:ext>
              </a:extLst>
            </p:cNvPr>
            <p:cNvSpPr/>
            <p:nvPr/>
          </p:nvSpPr>
          <p:spPr>
            <a:xfrm>
              <a:off x="-34724" y="188158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5DAE84EE-7FE0-4DD4-8F6A-96305D3E3958}"/>
                </a:ext>
              </a:extLst>
            </p:cNvPr>
            <p:cNvSpPr/>
            <p:nvPr/>
          </p:nvSpPr>
          <p:spPr>
            <a:xfrm>
              <a:off x="-34724" y="193528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B507278E-B087-46AD-8ED3-00902737FA5C}"/>
                </a:ext>
              </a:extLst>
            </p:cNvPr>
            <p:cNvSpPr/>
            <p:nvPr/>
          </p:nvSpPr>
          <p:spPr>
            <a:xfrm>
              <a:off x="-34724" y="198899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8F6EFE97-9FA4-4500-90E3-B7F59DDE90CF}"/>
                </a:ext>
              </a:extLst>
            </p:cNvPr>
            <p:cNvSpPr/>
            <p:nvPr/>
          </p:nvSpPr>
          <p:spPr>
            <a:xfrm>
              <a:off x="-34724" y="204270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287D3FC3-8E52-444B-824F-853AE971C301}"/>
                </a:ext>
              </a:extLst>
            </p:cNvPr>
            <p:cNvSpPr/>
            <p:nvPr/>
          </p:nvSpPr>
          <p:spPr>
            <a:xfrm>
              <a:off x="-34724" y="209640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78242D9F-EF1C-4440-9089-F62891694FE4}"/>
                </a:ext>
              </a:extLst>
            </p:cNvPr>
            <p:cNvSpPr/>
            <p:nvPr/>
          </p:nvSpPr>
          <p:spPr>
            <a:xfrm>
              <a:off x="-34724" y="215011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122640C-9EDE-4FDB-BA0F-7BB4040728E9}"/>
                </a:ext>
              </a:extLst>
            </p:cNvPr>
            <p:cNvSpPr/>
            <p:nvPr/>
          </p:nvSpPr>
          <p:spPr>
            <a:xfrm>
              <a:off x="-34724" y="220382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32105336-0057-4DB9-99B6-D89D9889040B}"/>
                </a:ext>
              </a:extLst>
            </p:cNvPr>
            <p:cNvSpPr/>
            <p:nvPr/>
          </p:nvSpPr>
          <p:spPr>
            <a:xfrm>
              <a:off x="-34724" y="225752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665DF47-2B81-4E6A-9F9E-2DDC0CC2A7FD}"/>
                </a:ext>
              </a:extLst>
            </p:cNvPr>
            <p:cNvSpPr/>
            <p:nvPr/>
          </p:nvSpPr>
          <p:spPr>
            <a:xfrm>
              <a:off x="-34724" y="231123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797DE40-5B47-4DE1-A653-998BA50DFF7E}"/>
                </a:ext>
              </a:extLst>
            </p:cNvPr>
            <p:cNvSpPr/>
            <p:nvPr/>
          </p:nvSpPr>
          <p:spPr>
            <a:xfrm>
              <a:off x="-34724" y="236494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1A6C906-437D-45A2-8A42-C800518B9C5A}"/>
                </a:ext>
              </a:extLst>
            </p:cNvPr>
            <p:cNvSpPr/>
            <p:nvPr/>
          </p:nvSpPr>
          <p:spPr>
            <a:xfrm>
              <a:off x="-34724" y="241864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98DB5097-2A58-418D-9A7F-CC8260EE3C66}"/>
                </a:ext>
              </a:extLst>
            </p:cNvPr>
            <p:cNvSpPr/>
            <p:nvPr/>
          </p:nvSpPr>
          <p:spPr>
            <a:xfrm>
              <a:off x="-34724" y="247235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15DBF25-F421-4B04-8772-FC1FFA8DCB2E}"/>
                </a:ext>
              </a:extLst>
            </p:cNvPr>
            <p:cNvSpPr/>
            <p:nvPr/>
          </p:nvSpPr>
          <p:spPr>
            <a:xfrm>
              <a:off x="-34724" y="252606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B0C73125-79F7-44AE-B4B8-E9393AC9FC06}"/>
                </a:ext>
              </a:extLst>
            </p:cNvPr>
            <p:cNvSpPr/>
            <p:nvPr/>
          </p:nvSpPr>
          <p:spPr>
            <a:xfrm>
              <a:off x="-34724" y="257976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D6EEFF95-B8F4-42FB-9C0E-AFA96616BD50}"/>
                </a:ext>
              </a:extLst>
            </p:cNvPr>
            <p:cNvSpPr/>
            <p:nvPr/>
          </p:nvSpPr>
          <p:spPr>
            <a:xfrm>
              <a:off x="-34724" y="263347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56F90D2B-F73D-465F-86CD-EF0A3D644AE5}"/>
                </a:ext>
              </a:extLst>
            </p:cNvPr>
            <p:cNvSpPr/>
            <p:nvPr/>
          </p:nvSpPr>
          <p:spPr>
            <a:xfrm>
              <a:off x="-34724" y="268718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EC78167-2D49-4628-B946-05A7D5F01C09}"/>
                </a:ext>
              </a:extLst>
            </p:cNvPr>
            <p:cNvSpPr/>
            <p:nvPr/>
          </p:nvSpPr>
          <p:spPr>
            <a:xfrm>
              <a:off x="-34724" y="2740886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92E8792-52FC-4939-899A-D51FC68FC6E7}"/>
                </a:ext>
              </a:extLst>
            </p:cNvPr>
            <p:cNvSpPr/>
            <p:nvPr/>
          </p:nvSpPr>
          <p:spPr>
            <a:xfrm>
              <a:off x="-34724" y="279459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D0225F0-45BB-411C-8A69-E6A1712E7F1D}"/>
                </a:ext>
              </a:extLst>
            </p:cNvPr>
            <p:cNvSpPr/>
            <p:nvPr/>
          </p:nvSpPr>
          <p:spPr>
            <a:xfrm>
              <a:off x="-34724" y="2848299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E6478BA-39AE-4387-83EF-E6BD9543C69D}"/>
                </a:ext>
              </a:extLst>
            </p:cNvPr>
            <p:cNvSpPr/>
            <p:nvPr/>
          </p:nvSpPr>
          <p:spPr>
            <a:xfrm>
              <a:off x="-34724" y="2902006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7BA55B53-A9A7-4619-BDA3-F5AE1B739A23}"/>
                </a:ext>
              </a:extLst>
            </p:cNvPr>
            <p:cNvSpPr/>
            <p:nvPr/>
          </p:nvSpPr>
          <p:spPr>
            <a:xfrm>
              <a:off x="-34724" y="2955712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7AD07E7-0531-4964-AC60-6722CFF727EE}"/>
                </a:ext>
              </a:extLst>
            </p:cNvPr>
            <p:cNvSpPr/>
            <p:nvPr/>
          </p:nvSpPr>
          <p:spPr>
            <a:xfrm>
              <a:off x="-34724" y="3009419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>
              <a:gradFill>
                <a:gsLst>
                  <a:gs pos="74800">
                    <a:srgbClr val="13A4FA">
                      <a:alpha val="15000"/>
                    </a:srgbClr>
                  </a:gs>
                  <a:gs pos="0">
                    <a:srgbClr val="13A4FA">
                      <a:alpha val="50000"/>
                    </a:srgbClr>
                  </a:gs>
                  <a:gs pos="100000">
                    <a:srgbClr val="13A4FA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3D7C3FC-19C4-E220-0CCC-D27E17EFE07A}"/>
              </a:ext>
            </a:extLst>
          </p:cNvPr>
          <p:cNvGrpSpPr/>
          <p:nvPr/>
        </p:nvGrpSpPr>
        <p:grpSpPr>
          <a:xfrm>
            <a:off x="5552878" y="1782358"/>
            <a:ext cx="5810481" cy="1063497"/>
            <a:chOff x="5552878" y="2058306"/>
            <a:chExt cx="5810481" cy="1063497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234BAD2E-508D-3D78-9F89-A36B5E30A898}"/>
                </a:ext>
              </a:extLst>
            </p:cNvPr>
            <p:cNvSpPr/>
            <p:nvPr/>
          </p:nvSpPr>
          <p:spPr>
            <a:xfrm>
              <a:off x="5552879" y="2058306"/>
              <a:ext cx="22773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输入标题文字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DB0DA883-4BED-F859-A831-2AF647D35AD7}"/>
                </a:ext>
              </a:extLst>
            </p:cNvPr>
            <p:cNvSpPr/>
            <p:nvPr/>
          </p:nvSpPr>
          <p:spPr>
            <a:xfrm>
              <a:off x="5552878" y="2458416"/>
              <a:ext cx="5810481" cy="663387"/>
            </a:xfrm>
            <a:prstGeom prst="rect">
              <a:avLst/>
            </a:prstGeom>
            <a:ln>
              <a:noFill/>
              <a:prstDash val="dash"/>
            </a:ln>
          </p:spPr>
          <p:txBody>
            <a:bodyPr wrap="square">
              <a:spAutoFit/>
            </a:bodyPr>
            <a:lstStyle/>
            <a:p>
              <a:pPr marL="0" marR="0" lvl="0" indent="0" algn="l" defTabSz="713105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cs typeface="+mn-cs"/>
                </a:rPr>
                <a:t>点击此处添加文本内容，如关键词、部分简单介绍等。点击此处添加文本内容，如关键词、部分简单介绍等。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485AE9BF-98D8-0EF0-A423-3E7C89B8EBDE}"/>
                </a:ext>
              </a:extLst>
            </p:cNvPr>
            <p:cNvCxnSpPr/>
            <p:nvPr/>
          </p:nvCxnSpPr>
          <p:spPr>
            <a:xfrm>
              <a:off x="7580631" y="2301248"/>
              <a:ext cx="3003082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609C8D8-CD51-AFBC-17AD-981824CAAD5E}"/>
              </a:ext>
            </a:extLst>
          </p:cNvPr>
          <p:cNvGrpSpPr/>
          <p:nvPr/>
        </p:nvGrpSpPr>
        <p:grpSpPr>
          <a:xfrm>
            <a:off x="5552878" y="3267338"/>
            <a:ext cx="5810481" cy="1063497"/>
            <a:chOff x="5552878" y="3405312"/>
            <a:chExt cx="5810481" cy="1063497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AA2BF3F3-33DB-CAC9-4B85-314F613F9AB2}"/>
                </a:ext>
              </a:extLst>
            </p:cNvPr>
            <p:cNvSpPr/>
            <p:nvPr/>
          </p:nvSpPr>
          <p:spPr>
            <a:xfrm>
              <a:off x="5552879" y="3405312"/>
              <a:ext cx="22773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i="0" u="none" strike="noStrike" kern="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输入标题文字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C5D092B2-6C87-DE5B-2C2C-1E552E6E87F8}"/>
                </a:ext>
              </a:extLst>
            </p:cNvPr>
            <p:cNvSpPr/>
            <p:nvPr/>
          </p:nvSpPr>
          <p:spPr>
            <a:xfrm>
              <a:off x="5552878" y="3805422"/>
              <a:ext cx="5810481" cy="663387"/>
            </a:xfrm>
            <a:prstGeom prst="rect">
              <a:avLst/>
            </a:prstGeom>
            <a:ln>
              <a:noFill/>
              <a:prstDash val="dash"/>
            </a:ln>
          </p:spPr>
          <p:txBody>
            <a:bodyPr wrap="square">
              <a:spAutoFit/>
            </a:bodyPr>
            <a:lstStyle/>
            <a:p>
              <a:pPr marL="0" marR="0" lvl="0" indent="0" algn="l" defTabSz="713105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n-ea"/>
                  <a:cs typeface="+mn-cs"/>
                </a:rPr>
                <a:t>点击此处添加文本内容，如关键词、部分简单介绍等。点击此处添加文本内容，如关键词、部分简单介绍等。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5EDBB7AE-FD27-9BE5-4A30-F38A857CEC62}"/>
                </a:ext>
              </a:extLst>
            </p:cNvPr>
            <p:cNvCxnSpPr/>
            <p:nvPr/>
          </p:nvCxnSpPr>
          <p:spPr>
            <a:xfrm>
              <a:off x="7580631" y="3648254"/>
              <a:ext cx="3003082" cy="0"/>
            </a:xfrm>
            <a:prstGeom prst="line">
              <a:avLst/>
            </a:prstGeom>
            <a:noFill/>
            <a:ln w="6350" cap="flat" cmpd="sng" algn="ctr">
              <a:solidFill>
                <a:schemeClr val="accent4"/>
              </a:solidFill>
              <a:prstDash val="solid"/>
              <a:miter lim="800000"/>
            </a:ln>
            <a:effectLst/>
          </p:spPr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24BDC41-3D03-6D2E-091D-7938BACC4AED}"/>
              </a:ext>
            </a:extLst>
          </p:cNvPr>
          <p:cNvGrpSpPr/>
          <p:nvPr/>
        </p:nvGrpSpPr>
        <p:grpSpPr>
          <a:xfrm>
            <a:off x="5552878" y="4752319"/>
            <a:ext cx="5810481" cy="1063497"/>
            <a:chOff x="5552878" y="4752319"/>
            <a:chExt cx="5810481" cy="1063497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16BD168D-CF1D-4ADF-F326-AF4BAE7ABAB5}"/>
                </a:ext>
              </a:extLst>
            </p:cNvPr>
            <p:cNvSpPr/>
            <p:nvPr/>
          </p:nvSpPr>
          <p:spPr>
            <a:xfrm>
              <a:off x="5552879" y="4752319"/>
              <a:ext cx="22773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输入标题文字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07DEB6C1-D8F9-E3ED-1697-C63A147A4052}"/>
                </a:ext>
              </a:extLst>
            </p:cNvPr>
            <p:cNvSpPr/>
            <p:nvPr/>
          </p:nvSpPr>
          <p:spPr>
            <a:xfrm>
              <a:off x="5552878" y="5152429"/>
              <a:ext cx="5810481" cy="663387"/>
            </a:xfrm>
            <a:prstGeom prst="rect">
              <a:avLst/>
            </a:prstGeom>
            <a:ln>
              <a:noFill/>
              <a:prstDash val="dash"/>
            </a:ln>
          </p:spPr>
          <p:txBody>
            <a:bodyPr wrap="square">
              <a:spAutoFit/>
            </a:bodyPr>
            <a:lstStyle/>
            <a:p>
              <a:pPr marL="0" marR="0" lvl="0" indent="0" algn="l" defTabSz="713105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cs typeface="+mn-cs"/>
                </a:rPr>
                <a:t>点击此处添加文本内容，如关键词、部分简单介绍等。点击此处添加文本内容，如关键词、部分简单介绍等。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22AE965C-B4F8-F1C7-BD50-4360079C534B}"/>
                </a:ext>
              </a:extLst>
            </p:cNvPr>
            <p:cNvCxnSpPr/>
            <p:nvPr/>
          </p:nvCxnSpPr>
          <p:spPr>
            <a:xfrm>
              <a:off x="7580631" y="4995261"/>
              <a:ext cx="3003082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</p:grpSp>
      <p:sp>
        <p:nvSpPr>
          <p:cNvPr id="42" name="任意多边形 7">
            <a:extLst>
              <a:ext uri="{FF2B5EF4-FFF2-40B4-BE49-F238E27FC236}">
                <a16:creationId xmlns:a16="http://schemas.microsoft.com/office/drawing/2014/main" id="{FFCA5E27-0D9B-3C4B-2B94-BC8F774359B6}"/>
              </a:ext>
            </a:extLst>
          </p:cNvPr>
          <p:cNvSpPr/>
          <p:nvPr/>
        </p:nvSpPr>
        <p:spPr>
          <a:xfrm rot="5400000">
            <a:off x="404797" y="2294719"/>
            <a:ext cx="3579611" cy="3430355"/>
          </a:xfrm>
          <a:custGeom>
            <a:avLst/>
            <a:gdLst>
              <a:gd name="connsiteX0" fmla="*/ 0 w 3226166"/>
              <a:gd name="connsiteY0" fmla="*/ 2756579 h 3091647"/>
              <a:gd name="connsiteX1" fmla="*/ 111619 w 3226166"/>
              <a:gd name="connsiteY1" fmla="*/ 2600749 h 3091647"/>
              <a:gd name="connsiteX2" fmla="*/ 2276635 w 3226166"/>
              <a:gd name="connsiteY2" fmla="*/ 2318414 h 3091647"/>
              <a:gd name="connsiteX3" fmla="*/ 2142727 w 3226166"/>
              <a:gd name="connsiteY3" fmla="*/ 139177 h 3091647"/>
              <a:gd name="connsiteX4" fmla="*/ 2274528 w 3226166"/>
              <a:gd name="connsiteY4" fmla="*/ 0 h 3091647"/>
              <a:gd name="connsiteX5" fmla="*/ 2830688 w 3226166"/>
              <a:gd name="connsiteY5" fmla="*/ 1190637 h 3091647"/>
              <a:gd name="connsiteX6" fmla="*/ 2832403 w 3226166"/>
              <a:gd name="connsiteY6" fmla="*/ 1300487 h 3091647"/>
              <a:gd name="connsiteX7" fmla="*/ 3082560 w 3226166"/>
              <a:gd name="connsiteY7" fmla="*/ 1300487 h 3091647"/>
              <a:gd name="connsiteX8" fmla="*/ 3082560 w 3226166"/>
              <a:gd name="connsiteY8" fmla="*/ 774320 h 3091647"/>
              <a:gd name="connsiteX9" fmla="*/ 3226165 w 3226166"/>
              <a:gd name="connsiteY9" fmla="*/ 774320 h 3091647"/>
              <a:gd name="connsiteX10" fmla="*/ 3226165 w 3226166"/>
              <a:gd name="connsiteY10" fmla="*/ 1300487 h 3091647"/>
              <a:gd name="connsiteX11" fmla="*/ 3226166 w 3226166"/>
              <a:gd name="connsiteY11" fmla="*/ 1300487 h 3091647"/>
              <a:gd name="connsiteX12" fmla="*/ 3226166 w 3226166"/>
              <a:gd name="connsiteY12" fmla="*/ 1568289 h 3091647"/>
              <a:gd name="connsiteX13" fmla="*/ 3226165 w 3226166"/>
              <a:gd name="connsiteY13" fmla="*/ 1568289 h 3091647"/>
              <a:gd name="connsiteX14" fmla="*/ 3226165 w 3226166"/>
              <a:gd name="connsiteY14" fmla="*/ 2080655 h 3091647"/>
              <a:gd name="connsiteX15" fmla="*/ 3082560 w 3226166"/>
              <a:gd name="connsiteY15" fmla="*/ 2080655 h 3091647"/>
              <a:gd name="connsiteX16" fmla="*/ 3082560 w 3226166"/>
              <a:gd name="connsiteY16" fmla="*/ 1568289 h 3091647"/>
              <a:gd name="connsiteX17" fmla="*/ 2812487 w 3226166"/>
              <a:gd name="connsiteY17" fmla="*/ 1568289 h 3091647"/>
              <a:gd name="connsiteX18" fmla="*/ 2793017 w 3226166"/>
              <a:gd name="connsiteY18" fmla="*/ 1682947 h 3091647"/>
              <a:gd name="connsiteX19" fmla="*/ 2424484 w 3226166"/>
              <a:gd name="connsiteY19" fmla="*/ 2440408 h 3091647"/>
              <a:gd name="connsiteX20" fmla="*/ 0 w 3226166"/>
              <a:gd name="connsiteY20" fmla="*/ 2756579 h 309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26166" h="3091647">
                <a:moveTo>
                  <a:pt x="0" y="2756579"/>
                </a:moveTo>
                <a:lnTo>
                  <a:pt x="111619" y="2600749"/>
                </a:lnTo>
                <a:cubicBezTo>
                  <a:pt x="795290" y="3090448"/>
                  <a:pt x="1741415" y="2967067"/>
                  <a:pt x="2276635" y="2318414"/>
                </a:cubicBezTo>
                <a:cubicBezTo>
                  <a:pt x="2811855" y="1669761"/>
                  <a:pt x="2753337" y="717422"/>
                  <a:pt x="2142727" y="139177"/>
                </a:cubicBezTo>
                <a:lnTo>
                  <a:pt x="2274528" y="0"/>
                </a:lnTo>
                <a:cubicBezTo>
                  <a:pt x="2616422" y="323772"/>
                  <a:pt x="2803752" y="752277"/>
                  <a:pt x="2830688" y="1190637"/>
                </a:cubicBezTo>
                <a:lnTo>
                  <a:pt x="2832403" y="1300487"/>
                </a:lnTo>
                <a:lnTo>
                  <a:pt x="3082560" y="1300487"/>
                </a:lnTo>
                <a:lnTo>
                  <a:pt x="3082560" y="774320"/>
                </a:lnTo>
                <a:lnTo>
                  <a:pt x="3226165" y="774320"/>
                </a:lnTo>
                <a:lnTo>
                  <a:pt x="3226165" y="1300487"/>
                </a:lnTo>
                <a:lnTo>
                  <a:pt x="3226166" y="1300487"/>
                </a:lnTo>
                <a:lnTo>
                  <a:pt x="3226166" y="1568289"/>
                </a:lnTo>
                <a:lnTo>
                  <a:pt x="3226165" y="1568289"/>
                </a:lnTo>
                <a:lnTo>
                  <a:pt x="3226165" y="2080655"/>
                </a:lnTo>
                <a:lnTo>
                  <a:pt x="3082560" y="2080655"/>
                </a:lnTo>
                <a:lnTo>
                  <a:pt x="3082560" y="1568289"/>
                </a:lnTo>
                <a:lnTo>
                  <a:pt x="2812487" y="1568289"/>
                </a:lnTo>
                <a:lnTo>
                  <a:pt x="2793017" y="1682947"/>
                </a:lnTo>
                <a:cubicBezTo>
                  <a:pt x="2734155" y="1953203"/>
                  <a:pt x="2611785" y="2213411"/>
                  <a:pt x="2424484" y="2440408"/>
                </a:cubicBezTo>
                <a:cubicBezTo>
                  <a:pt x="1825119" y="3166800"/>
                  <a:pt x="765606" y="3304967"/>
                  <a:pt x="0" y="275657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43" name="图表 42">
            <a:extLst>
              <a:ext uri="{FF2B5EF4-FFF2-40B4-BE49-F238E27FC236}">
                <a16:creationId xmlns:a16="http://schemas.microsoft.com/office/drawing/2014/main" id="{7DB60423-7EA1-22F8-E50C-C1FC5199A3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9724961"/>
              </p:ext>
            </p:extLst>
          </p:nvPr>
        </p:nvGraphicFramePr>
        <p:xfrm>
          <a:off x="595093" y="1560901"/>
          <a:ext cx="3726051" cy="3599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8BFFFF5-50DA-7A50-DFAC-0E5B19D2B9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单击输入标题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323D3D03-00C2-D0CE-F406-F2E3A1B6D3C5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04781D6-0A49-4D6A-8F5F-9FBBDAB1E8B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378379-3946-7191-3F4E-12D655E10B93}"/>
              </a:ext>
            </a:extLst>
          </p:cNvPr>
          <p:cNvSpPr txBox="1"/>
          <p:nvPr/>
        </p:nvSpPr>
        <p:spPr>
          <a:xfrm>
            <a:off x="9868285" y="522572"/>
            <a:ext cx="1937903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LOGO HERE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188780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ADF5AEF-806C-3937-35B9-D8FE2FA13949}"/>
              </a:ext>
            </a:extLst>
          </p:cNvPr>
          <p:cNvSpPr/>
          <p:nvPr/>
        </p:nvSpPr>
        <p:spPr>
          <a:xfrm>
            <a:off x="1310940" y="2279527"/>
            <a:ext cx="23789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lt"/>
                <a:ea typeface="+mj-ea"/>
              </a:rPr>
              <a:t>输入标题文字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输入标题文字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3E75AF8-0834-C190-DFD3-A4B5C3B143E8}"/>
              </a:ext>
            </a:extLst>
          </p:cNvPr>
          <p:cNvSpPr/>
          <p:nvPr/>
        </p:nvSpPr>
        <p:spPr>
          <a:xfrm>
            <a:off x="1310940" y="3224380"/>
            <a:ext cx="32641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输入内容文字可以粘贴复制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54E0E17-C01D-0F00-0F6D-EC9D94558BD9}"/>
              </a:ext>
            </a:extLst>
          </p:cNvPr>
          <p:cNvCxnSpPr>
            <a:cxnSpLocks/>
          </p:cNvCxnSpPr>
          <p:nvPr/>
        </p:nvCxnSpPr>
        <p:spPr>
          <a:xfrm>
            <a:off x="1427696" y="3136972"/>
            <a:ext cx="56546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id="{AC98DFEE-799D-72DA-BA9F-760D3A6E6053}"/>
              </a:ext>
            </a:extLst>
          </p:cNvPr>
          <p:cNvSpPr/>
          <p:nvPr/>
        </p:nvSpPr>
        <p:spPr>
          <a:xfrm>
            <a:off x="1310940" y="4108052"/>
            <a:ext cx="28038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lt"/>
                <a:ea typeface="+mj-ea"/>
              </a:rPr>
              <a:t>输入标题文字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输入标题文字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FD1958E-61BF-CF43-32EE-4C1267ECD0A4}"/>
              </a:ext>
            </a:extLst>
          </p:cNvPr>
          <p:cNvSpPr/>
          <p:nvPr/>
        </p:nvSpPr>
        <p:spPr>
          <a:xfrm>
            <a:off x="1310940" y="5052905"/>
            <a:ext cx="32641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输入内容文字可以粘贴复制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EA29526-42C8-235F-A235-531C3AE49B8E}"/>
              </a:ext>
            </a:extLst>
          </p:cNvPr>
          <p:cNvCxnSpPr>
            <a:cxnSpLocks/>
          </p:cNvCxnSpPr>
          <p:nvPr/>
        </p:nvCxnSpPr>
        <p:spPr>
          <a:xfrm>
            <a:off x="1427696" y="4965497"/>
            <a:ext cx="56546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18D5D8EA-C9FE-0CFA-871B-1D4A875BC15B}"/>
              </a:ext>
            </a:extLst>
          </p:cNvPr>
          <p:cNvSpPr/>
          <p:nvPr/>
        </p:nvSpPr>
        <p:spPr>
          <a:xfrm>
            <a:off x="10348827" y="4841475"/>
            <a:ext cx="1212891" cy="121907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alpha val="30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黑简体"/>
              <a:ea typeface="方正兰亭黑简体"/>
              <a:cs typeface="+mn-cs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E3B3E5D7-E961-B87A-329B-D45D56E43F25}"/>
              </a:ext>
            </a:extLst>
          </p:cNvPr>
          <p:cNvSpPr/>
          <p:nvPr/>
        </p:nvSpPr>
        <p:spPr>
          <a:xfrm>
            <a:off x="6327408" y="3550178"/>
            <a:ext cx="1044973" cy="10503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alpha val="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黑简体"/>
              <a:ea typeface="方正兰亭黑简体"/>
              <a:cs typeface="+mn-cs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C78DE90D-CF86-B68E-5988-39483B1748BF}"/>
              </a:ext>
            </a:extLst>
          </p:cNvPr>
          <p:cNvSpPr/>
          <p:nvPr/>
        </p:nvSpPr>
        <p:spPr>
          <a:xfrm>
            <a:off x="8133215" y="5127185"/>
            <a:ext cx="849536" cy="853865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lumMod val="75000"/>
                  <a:alpha val="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黑简体"/>
              <a:ea typeface="方正兰亭黑简体"/>
              <a:cs typeface="+mn-cs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D0BEAE86-04E5-BF53-7C18-5AC934F49E03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6894" y="1973175"/>
            <a:ext cx="1469656" cy="1469656"/>
          </a:xfrm>
          <a:prstGeom prst="roundRect">
            <a:avLst/>
          </a:prstGeom>
          <a:noFill/>
          <a:ln>
            <a:solidFill>
              <a:schemeClr val="accent1"/>
            </a:solidFill>
          </a:ln>
          <a:effectLst>
            <a:outerShdw blurRad="381000" dist="508000" dir="5400000" sx="84000" sy="84000" algn="t" rotWithShape="0">
              <a:prstClr val="black">
                <a:alpha val="59000"/>
              </a:prstClr>
            </a:outerShdw>
          </a:effectLst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DBBA451-86AF-2B5D-FB5F-301B7031E017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8278" y="3550180"/>
            <a:ext cx="1793481" cy="1793481"/>
          </a:xfrm>
          <a:prstGeom prst="roundRect">
            <a:avLst/>
          </a:prstGeom>
          <a:noFill/>
          <a:ln>
            <a:solidFill>
              <a:schemeClr val="accent1"/>
            </a:solidFill>
          </a:ln>
          <a:effectLst>
            <a:outerShdw blurRad="381000" dist="508000" dir="5400000" sx="84000" sy="84000" algn="t" rotWithShape="0">
              <a:prstClr val="black">
                <a:alpha val="59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54BD0B47-4CF1-1FB2-43A5-54DF098A1E3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2008" y="1624830"/>
            <a:ext cx="1818001" cy="1817999"/>
          </a:xfrm>
          <a:prstGeom prst="roundRect">
            <a:avLst/>
          </a:prstGeom>
          <a:noFill/>
          <a:ln>
            <a:solidFill>
              <a:schemeClr val="accent1"/>
            </a:solidFill>
          </a:ln>
          <a:effectLst>
            <a:outerShdw blurRad="381000" dist="508000" dir="5400000" sx="84000" sy="84000" algn="t" rotWithShape="0">
              <a:prstClr val="black">
                <a:alpha val="59000"/>
              </a:prstClr>
            </a:outerShdw>
          </a:effectLst>
        </p:spPr>
      </p:pic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25F525D-6C98-AB7E-4F09-02CA75F69E45}"/>
              </a:ext>
            </a:extLst>
          </p:cNvPr>
          <p:cNvSpPr/>
          <p:nvPr/>
        </p:nvSpPr>
        <p:spPr>
          <a:xfrm>
            <a:off x="7294338" y="2588965"/>
            <a:ext cx="849536" cy="853865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lumMod val="75000"/>
                  <a:alpha val="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黑简体"/>
              <a:ea typeface="方正兰亭黑简体"/>
              <a:cs typeface="+mn-cs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4B538120-0280-F1F2-183E-8A1CB2C99361}"/>
              </a:ext>
            </a:extLst>
          </p:cNvPr>
          <p:cNvSpPr/>
          <p:nvPr/>
        </p:nvSpPr>
        <p:spPr>
          <a:xfrm>
            <a:off x="7294338" y="1638950"/>
            <a:ext cx="849536" cy="853865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75000"/>
                  <a:alpha val="40000"/>
                </a:schemeClr>
              </a:gs>
              <a:gs pos="100000">
                <a:schemeClr val="accent1">
                  <a:alpha val="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黑简体"/>
              <a:ea typeface="方正兰亭黑简体"/>
              <a:cs typeface="+mn-cs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6CE30E69-580E-7772-B6C3-51B133705990}"/>
              </a:ext>
            </a:extLst>
          </p:cNvPr>
          <p:cNvSpPr/>
          <p:nvPr/>
        </p:nvSpPr>
        <p:spPr>
          <a:xfrm>
            <a:off x="5339711" y="4725308"/>
            <a:ext cx="1966389" cy="1976423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34000"/>
                </a:schemeClr>
              </a:gs>
              <a:gs pos="100000">
                <a:schemeClr val="accent1">
                  <a:alpha val="10000"/>
                </a:schemeClr>
              </a:gs>
            </a:gsLst>
            <a:lin ang="189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黑简体"/>
              <a:ea typeface="方正兰亭黑简体"/>
              <a:cs typeface="+mn-cs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DE1499D0-FB8B-769B-B9AD-FB970A9B5347}"/>
              </a:ext>
            </a:extLst>
          </p:cNvPr>
          <p:cNvSpPr/>
          <p:nvPr/>
        </p:nvSpPr>
        <p:spPr>
          <a:xfrm>
            <a:off x="9803574" y="2295838"/>
            <a:ext cx="1141173" cy="1146991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lumMod val="75000"/>
                  <a:alpha val="30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黑简体"/>
              <a:ea typeface="方正兰亭黑简体"/>
              <a:cs typeface="+mn-cs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B5213BB1-58F7-B1F5-E5F2-C440BBB9084E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9563" y="3550180"/>
            <a:ext cx="1469656" cy="1469656"/>
          </a:xfrm>
          <a:prstGeom prst="roundRect">
            <a:avLst/>
          </a:prstGeom>
          <a:noFill/>
          <a:ln>
            <a:solidFill>
              <a:schemeClr val="accent1"/>
            </a:solidFill>
          </a:ln>
          <a:effectLst>
            <a:outerShdw blurRad="381000" dist="508000" dir="5400000" sx="84000" sy="84000" algn="t" rotWithShape="0">
              <a:prstClr val="black">
                <a:alpha val="59000"/>
              </a:prstClr>
            </a:outerShdw>
          </a:effectLst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46002350-B9C7-9FD2-17BD-D21B5161EFD7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0571" y="3548743"/>
            <a:ext cx="1469656" cy="1469656"/>
          </a:xfrm>
          <a:prstGeom prst="roundRect">
            <a:avLst/>
          </a:prstGeom>
          <a:noFill/>
          <a:ln>
            <a:solidFill>
              <a:schemeClr val="accent1"/>
            </a:solidFill>
          </a:ln>
          <a:effectLst>
            <a:outerShdw blurRad="381000" dist="508000" dir="5400000" sx="84000" sy="84000" algn="t" rotWithShape="0">
              <a:prstClr val="black">
                <a:alpha val="59000"/>
              </a:prstClr>
            </a:outerShdw>
          </a:effectLst>
        </p:spPr>
      </p:pic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A1EDB023-A825-BE1E-55CA-9410DE85AAF1}"/>
              </a:ext>
            </a:extLst>
          </p:cNvPr>
          <p:cNvSpPr/>
          <p:nvPr/>
        </p:nvSpPr>
        <p:spPr>
          <a:xfrm>
            <a:off x="10998783" y="2454617"/>
            <a:ext cx="1966389" cy="1976423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70000"/>
                </a:schemeClr>
              </a:gs>
            </a:gsLst>
            <a:lin ang="189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黑简体"/>
              <a:ea typeface="方正兰亭黑简体"/>
              <a:cs typeface="+mn-cs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553E62D-5DAD-5E25-7A11-905B0D5962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单击输入标题</a:t>
            </a:r>
          </a:p>
        </p:txBody>
      </p:sp>
      <p:sp>
        <p:nvSpPr>
          <p:cNvPr id="13" name="灯片编号占位符 12">
            <a:extLst>
              <a:ext uri="{FF2B5EF4-FFF2-40B4-BE49-F238E27FC236}">
                <a16:creationId xmlns:a16="http://schemas.microsoft.com/office/drawing/2014/main" id="{4830D33B-3F78-8757-2ECD-50499D623FD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04781D6-0A49-4D6A-8F5F-9FBBDAB1E8B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A151476-6B17-0BAC-58CB-444C9ED269C1}"/>
              </a:ext>
            </a:extLst>
          </p:cNvPr>
          <p:cNvSpPr txBox="1"/>
          <p:nvPr/>
        </p:nvSpPr>
        <p:spPr>
          <a:xfrm>
            <a:off x="9868285" y="522572"/>
            <a:ext cx="1937903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LOGO HERE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483319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50E4E7C-E43F-7A28-A6CA-CC2ECD3AA566}"/>
              </a:ext>
            </a:extLst>
          </p:cNvPr>
          <p:cNvSpPr/>
          <p:nvPr/>
        </p:nvSpPr>
        <p:spPr>
          <a:xfrm>
            <a:off x="-482600" y="2489268"/>
            <a:ext cx="12962467" cy="2218201"/>
          </a:xfrm>
          <a:custGeom>
            <a:avLst/>
            <a:gdLst>
              <a:gd name="connsiteX0" fmla="*/ 0 w 12962467"/>
              <a:gd name="connsiteY0" fmla="*/ 2218201 h 2218201"/>
              <a:gd name="connsiteX1" fmla="*/ 3064933 w 12962467"/>
              <a:gd name="connsiteY1" fmla="*/ 965134 h 2218201"/>
              <a:gd name="connsiteX2" fmla="*/ 6925733 w 12962467"/>
              <a:gd name="connsiteY2" fmla="*/ 1718668 h 2218201"/>
              <a:gd name="connsiteX3" fmla="*/ 10930467 w 12962467"/>
              <a:gd name="connsiteY3" fmla="*/ 101534 h 2218201"/>
              <a:gd name="connsiteX4" fmla="*/ 12962467 w 12962467"/>
              <a:gd name="connsiteY4" fmla="*/ 304734 h 2218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62467" h="2218201">
                <a:moveTo>
                  <a:pt x="0" y="2218201"/>
                </a:moveTo>
                <a:cubicBezTo>
                  <a:pt x="955322" y="1633295"/>
                  <a:pt x="1910644" y="1048389"/>
                  <a:pt x="3064933" y="965134"/>
                </a:cubicBezTo>
                <a:cubicBezTo>
                  <a:pt x="4219222" y="881878"/>
                  <a:pt x="5614811" y="1862601"/>
                  <a:pt x="6925733" y="1718668"/>
                </a:cubicBezTo>
                <a:cubicBezTo>
                  <a:pt x="8236655" y="1574735"/>
                  <a:pt x="9924345" y="337190"/>
                  <a:pt x="10930467" y="101534"/>
                </a:cubicBezTo>
                <a:cubicBezTo>
                  <a:pt x="11936589" y="-134122"/>
                  <a:pt x="12449528" y="85306"/>
                  <a:pt x="12962467" y="304734"/>
                </a:cubicBez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73D966B0-67F0-F4E6-334B-721D41C8830B}"/>
              </a:ext>
            </a:extLst>
          </p:cNvPr>
          <p:cNvCxnSpPr>
            <a:cxnSpLocks/>
          </p:cNvCxnSpPr>
          <p:nvPr/>
        </p:nvCxnSpPr>
        <p:spPr>
          <a:xfrm>
            <a:off x="920750" y="1663625"/>
            <a:ext cx="0" cy="2072486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860D3A52-26AE-8FFD-0584-F975176915C9}"/>
              </a:ext>
            </a:extLst>
          </p:cNvPr>
          <p:cNvSpPr/>
          <p:nvPr/>
        </p:nvSpPr>
        <p:spPr>
          <a:xfrm>
            <a:off x="1082212" y="1657936"/>
            <a:ext cx="1896420" cy="448733"/>
          </a:xfrm>
          <a:prstGeom prst="roundRect">
            <a:avLst>
              <a:gd name="adj" fmla="val 50000"/>
            </a:avLst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43A3E22-8B3F-0AB1-AD33-23A2EB5CEC90}"/>
              </a:ext>
            </a:extLst>
          </p:cNvPr>
          <p:cNvSpPr txBox="1"/>
          <p:nvPr/>
        </p:nvSpPr>
        <p:spPr>
          <a:xfrm>
            <a:off x="1306506" y="1651470"/>
            <a:ext cx="1447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输入时间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6EBA460-426C-0B59-530A-B84970969D40}"/>
              </a:ext>
            </a:extLst>
          </p:cNvPr>
          <p:cNvSpPr txBox="1"/>
          <p:nvPr/>
        </p:nvSpPr>
        <p:spPr>
          <a:xfrm>
            <a:off x="1082212" y="2243293"/>
            <a:ext cx="273625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您的内容打在这里，或者通过复制您的文本后，在此框中选择粘贴，并选择只保留文字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98315B3D-CAF1-4D62-4EF0-A633E7B60938}"/>
              </a:ext>
            </a:extLst>
          </p:cNvPr>
          <p:cNvCxnSpPr>
            <a:cxnSpLocks/>
            <a:stCxn id="62" idx="4"/>
          </p:cNvCxnSpPr>
          <p:nvPr/>
        </p:nvCxnSpPr>
        <p:spPr>
          <a:xfrm>
            <a:off x="3505520" y="3663319"/>
            <a:ext cx="0" cy="2562165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DD9596D1-84DB-CF76-C241-DA18E77B6F5E}"/>
              </a:ext>
            </a:extLst>
          </p:cNvPr>
          <p:cNvSpPr/>
          <p:nvPr/>
        </p:nvSpPr>
        <p:spPr>
          <a:xfrm>
            <a:off x="3666982" y="4859408"/>
            <a:ext cx="1896420" cy="448733"/>
          </a:xfrm>
          <a:prstGeom prst="roundRect">
            <a:avLst>
              <a:gd name="adj" fmla="val 50000"/>
            </a:avLst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E90B0BE-35E9-8190-79B6-D1D0E63DAC4B}"/>
              </a:ext>
            </a:extLst>
          </p:cNvPr>
          <p:cNvSpPr txBox="1"/>
          <p:nvPr/>
        </p:nvSpPr>
        <p:spPr>
          <a:xfrm>
            <a:off x="3891276" y="4852942"/>
            <a:ext cx="1447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输入时间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455AB0F-BA59-E1AC-A668-1DE4EBCB7A66}"/>
              </a:ext>
            </a:extLst>
          </p:cNvPr>
          <p:cNvSpPr txBox="1"/>
          <p:nvPr/>
        </p:nvSpPr>
        <p:spPr>
          <a:xfrm>
            <a:off x="3666982" y="5444765"/>
            <a:ext cx="273625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您的内容打在这里，或者通过复制您的文本后，在此框中选择粘贴，并选择只保留文字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DB3713E0-BF57-DDAE-B2E7-167F85811016}"/>
              </a:ext>
            </a:extLst>
          </p:cNvPr>
          <p:cNvGrpSpPr/>
          <p:nvPr/>
        </p:nvGrpSpPr>
        <p:grpSpPr>
          <a:xfrm>
            <a:off x="5972815" y="4062236"/>
            <a:ext cx="234950" cy="234950"/>
            <a:chOff x="5972815" y="4062236"/>
            <a:chExt cx="234950" cy="23495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3347180A-1D05-D755-BC4C-98251AFE7208}"/>
                </a:ext>
              </a:extLst>
            </p:cNvPr>
            <p:cNvSpPr/>
            <p:nvPr/>
          </p:nvSpPr>
          <p:spPr>
            <a:xfrm flipV="1">
              <a:off x="5972815" y="4062236"/>
              <a:ext cx="234950" cy="23495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20858907-70B9-09C8-229B-F98F27E3E2B2}"/>
                </a:ext>
              </a:extLst>
            </p:cNvPr>
            <p:cNvSpPr/>
            <p:nvPr/>
          </p:nvSpPr>
          <p:spPr>
            <a:xfrm flipV="1">
              <a:off x="6027255" y="4116676"/>
              <a:ext cx="126071" cy="1260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83FBBAE9-C603-4084-3E39-1002DF663CEF}"/>
              </a:ext>
            </a:extLst>
          </p:cNvPr>
          <p:cNvCxnSpPr>
            <a:cxnSpLocks/>
          </p:cNvCxnSpPr>
          <p:nvPr/>
        </p:nvCxnSpPr>
        <p:spPr>
          <a:xfrm flipV="1">
            <a:off x="6090290" y="1800645"/>
            <a:ext cx="0" cy="2261591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5F4E6691-CB8C-4329-D44E-7677EFBDE1D3}"/>
              </a:ext>
            </a:extLst>
          </p:cNvPr>
          <p:cNvSpPr/>
          <p:nvPr/>
        </p:nvSpPr>
        <p:spPr>
          <a:xfrm>
            <a:off x="6251752" y="1819267"/>
            <a:ext cx="1896420" cy="448733"/>
          </a:xfrm>
          <a:prstGeom prst="roundRect">
            <a:avLst>
              <a:gd name="adj" fmla="val 50000"/>
            </a:avLst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CB5F300-22C2-2D47-84B4-B64ABA804F85}"/>
              </a:ext>
            </a:extLst>
          </p:cNvPr>
          <p:cNvSpPr txBox="1"/>
          <p:nvPr/>
        </p:nvSpPr>
        <p:spPr>
          <a:xfrm>
            <a:off x="6476046" y="1812801"/>
            <a:ext cx="1447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输入时间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9E0777E-3992-17DB-9EA3-C807DB6D852F}"/>
              </a:ext>
            </a:extLst>
          </p:cNvPr>
          <p:cNvSpPr txBox="1"/>
          <p:nvPr/>
        </p:nvSpPr>
        <p:spPr>
          <a:xfrm>
            <a:off x="6251752" y="2404624"/>
            <a:ext cx="273625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您的内容打在这里，或者通过复制您的文本后，在此框中选择粘贴，并选择只保留文字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94874B3-871B-6E3F-FF53-A326EEF1FF9A}"/>
              </a:ext>
            </a:extLst>
          </p:cNvPr>
          <p:cNvGrpSpPr/>
          <p:nvPr/>
        </p:nvGrpSpPr>
        <p:grpSpPr>
          <a:xfrm>
            <a:off x="8557586" y="3194050"/>
            <a:ext cx="234950" cy="234950"/>
            <a:chOff x="3559810" y="-1034716"/>
            <a:chExt cx="394636" cy="394636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F4954175-8789-B34B-7BFF-BBF423276DE5}"/>
                </a:ext>
              </a:extLst>
            </p:cNvPr>
            <p:cNvSpPr/>
            <p:nvPr/>
          </p:nvSpPr>
          <p:spPr>
            <a:xfrm>
              <a:off x="3559810" y="-1034716"/>
              <a:ext cx="394636" cy="39463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FC2A58C0-FBE5-FFDB-2F9F-0DC0709AC26B}"/>
                </a:ext>
              </a:extLst>
            </p:cNvPr>
            <p:cNvSpPr/>
            <p:nvPr/>
          </p:nvSpPr>
          <p:spPr>
            <a:xfrm>
              <a:off x="3651250" y="-943276"/>
              <a:ext cx="211756" cy="21175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3C7BC29A-9798-832C-7A4E-6D1BAA75D96F}"/>
              </a:ext>
            </a:extLst>
          </p:cNvPr>
          <p:cNvCxnSpPr>
            <a:stCxn id="51" idx="4"/>
          </p:cNvCxnSpPr>
          <p:nvPr/>
        </p:nvCxnSpPr>
        <p:spPr>
          <a:xfrm>
            <a:off x="8675061" y="3429000"/>
            <a:ext cx="0" cy="2014279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2A2B0D40-69D9-5D84-A4CE-D540AC35E960}"/>
              </a:ext>
            </a:extLst>
          </p:cNvPr>
          <p:cNvSpPr/>
          <p:nvPr/>
        </p:nvSpPr>
        <p:spPr>
          <a:xfrm>
            <a:off x="8836523" y="3891387"/>
            <a:ext cx="1896420" cy="448733"/>
          </a:xfrm>
          <a:prstGeom prst="roundRect">
            <a:avLst>
              <a:gd name="adj" fmla="val 50000"/>
            </a:avLst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3EA228A-8D43-5130-5021-9A2B58EA01C4}"/>
              </a:ext>
            </a:extLst>
          </p:cNvPr>
          <p:cNvSpPr txBox="1"/>
          <p:nvPr/>
        </p:nvSpPr>
        <p:spPr>
          <a:xfrm>
            <a:off x="9060817" y="3884921"/>
            <a:ext cx="1447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输入时间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22E102B1-6AA5-46FC-08E5-FF81106F1A4F}"/>
              </a:ext>
            </a:extLst>
          </p:cNvPr>
          <p:cNvSpPr txBox="1"/>
          <p:nvPr/>
        </p:nvSpPr>
        <p:spPr>
          <a:xfrm>
            <a:off x="8836523" y="4476744"/>
            <a:ext cx="273625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您的内容打在这里，或者通过复制您的文本后，在此框中选择粘贴，并选择只保留文字</a:t>
            </a: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D85FCE5A-842F-B1BB-46D2-240F533B14B5}"/>
              </a:ext>
            </a:extLst>
          </p:cNvPr>
          <p:cNvSpPr/>
          <p:nvPr/>
        </p:nvSpPr>
        <p:spPr>
          <a:xfrm>
            <a:off x="-482600" y="2429999"/>
            <a:ext cx="12962467" cy="2218201"/>
          </a:xfrm>
          <a:custGeom>
            <a:avLst/>
            <a:gdLst>
              <a:gd name="connsiteX0" fmla="*/ 0 w 12962467"/>
              <a:gd name="connsiteY0" fmla="*/ 2218201 h 2218201"/>
              <a:gd name="connsiteX1" fmla="*/ 3064933 w 12962467"/>
              <a:gd name="connsiteY1" fmla="*/ 965134 h 2218201"/>
              <a:gd name="connsiteX2" fmla="*/ 6925733 w 12962467"/>
              <a:gd name="connsiteY2" fmla="*/ 1718668 h 2218201"/>
              <a:gd name="connsiteX3" fmla="*/ 10930467 w 12962467"/>
              <a:gd name="connsiteY3" fmla="*/ 101534 h 2218201"/>
              <a:gd name="connsiteX4" fmla="*/ 12962467 w 12962467"/>
              <a:gd name="connsiteY4" fmla="*/ 304734 h 2218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62467" h="2218201">
                <a:moveTo>
                  <a:pt x="0" y="2218201"/>
                </a:moveTo>
                <a:cubicBezTo>
                  <a:pt x="955322" y="1633295"/>
                  <a:pt x="1910644" y="1048389"/>
                  <a:pt x="3064933" y="965134"/>
                </a:cubicBezTo>
                <a:cubicBezTo>
                  <a:pt x="4219222" y="881878"/>
                  <a:pt x="5614811" y="1862601"/>
                  <a:pt x="6925733" y="1718668"/>
                </a:cubicBezTo>
                <a:cubicBezTo>
                  <a:pt x="8236655" y="1574735"/>
                  <a:pt x="9924345" y="337190"/>
                  <a:pt x="10930467" y="101534"/>
                </a:cubicBezTo>
                <a:cubicBezTo>
                  <a:pt x="11936589" y="-134122"/>
                  <a:pt x="12449528" y="85306"/>
                  <a:pt x="12962467" y="304734"/>
                </a:cubicBezTo>
              </a:path>
            </a:pathLst>
          </a:cu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E994775-CC60-49ED-7512-E51C572D61B9}"/>
              </a:ext>
            </a:extLst>
          </p:cNvPr>
          <p:cNvGrpSpPr/>
          <p:nvPr/>
        </p:nvGrpSpPr>
        <p:grpSpPr>
          <a:xfrm>
            <a:off x="803275" y="3736111"/>
            <a:ext cx="234950" cy="234950"/>
            <a:chOff x="803275" y="1683170"/>
            <a:chExt cx="234950" cy="23495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E151195-6492-D996-8183-2DCED5814941}"/>
                </a:ext>
              </a:extLst>
            </p:cNvPr>
            <p:cNvSpPr/>
            <p:nvPr/>
          </p:nvSpPr>
          <p:spPr>
            <a:xfrm>
              <a:off x="803275" y="1683170"/>
              <a:ext cx="234950" cy="23495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4FF56442-45BD-BD08-B6C5-13A135D339BE}"/>
                </a:ext>
              </a:extLst>
            </p:cNvPr>
            <p:cNvSpPr/>
            <p:nvPr/>
          </p:nvSpPr>
          <p:spPr>
            <a:xfrm>
              <a:off x="857715" y="1737610"/>
              <a:ext cx="126071" cy="1260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C2C068E-BCF1-6B56-AF62-CD5ABFF89194}"/>
              </a:ext>
            </a:extLst>
          </p:cNvPr>
          <p:cNvGrpSpPr/>
          <p:nvPr/>
        </p:nvGrpSpPr>
        <p:grpSpPr>
          <a:xfrm>
            <a:off x="3388045" y="3428369"/>
            <a:ext cx="234950" cy="234950"/>
            <a:chOff x="3388045" y="3976255"/>
            <a:chExt cx="234950" cy="234950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4711434D-FCFE-13FE-00A2-5F331BAD3054}"/>
                </a:ext>
              </a:extLst>
            </p:cNvPr>
            <p:cNvSpPr/>
            <p:nvPr/>
          </p:nvSpPr>
          <p:spPr>
            <a:xfrm>
              <a:off x="3388045" y="3976255"/>
              <a:ext cx="234950" cy="23495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360FCC9B-8568-2404-2D2D-36327FD4F086}"/>
                </a:ext>
              </a:extLst>
            </p:cNvPr>
            <p:cNvSpPr/>
            <p:nvPr/>
          </p:nvSpPr>
          <p:spPr>
            <a:xfrm>
              <a:off x="3442485" y="4030695"/>
              <a:ext cx="126071" cy="1260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DF4556-585E-DCA7-C921-338F4AB25D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单击输入标题</a:t>
            </a: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586C48F-01E1-8D9A-03E1-AD2B3D22555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04781D6-0A49-4D6A-8F5F-9FBBDAB1E8B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815E12F-B498-219B-EF38-84ED872433AE}"/>
              </a:ext>
            </a:extLst>
          </p:cNvPr>
          <p:cNvSpPr txBox="1"/>
          <p:nvPr/>
        </p:nvSpPr>
        <p:spPr>
          <a:xfrm>
            <a:off x="9868285" y="522572"/>
            <a:ext cx="1937903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LOGO HERE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4656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弧形 53">
            <a:extLst>
              <a:ext uri="{FF2B5EF4-FFF2-40B4-BE49-F238E27FC236}">
                <a16:creationId xmlns:a16="http://schemas.microsoft.com/office/drawing/2014/main" id="{45411AC1-B14B-480A-16DB-4B4939EABD7B}"/>
              </a:ext>
            </a:extLst>
          </p:cNvPr>
          <p:cNvSpPr/>
          <p:nvPr/>
        </p:nvSpPr>
        <p:spPr>
          <a:xfrm>
            <a:off x="-421983" y="1367376"/>
            <a:ext cx="4607256" cy="4607256"/>
          </a:xfrm>
          <a:prstGeom prst="arc">
            <a:avLst>
              <a:gd name="adj1" fmla="val 17157441"/>
              <a:gd name="adj2" fmla="val 448094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弧形 54">
            <a:extLst>
              <a:ext uri="{FF2B5EF4-FFF2-40B4-BE49-F238E27FC236}">
                <a16:creationId xmlns:a16="http://schemas.microsoft.com/office/drawing/2014/main" id="{527D6804-2EC0-708C-88D0-5F38F7780EE4}"/>
              </a:ext>
            </a:extLst>
          </p:cNvPr>
          <p:cNvSpPr/>
          <p:nvPr/>
        </p:nvSpPr>
        <p:spPr>
          <a:xfrm>
            <a:off x="-330437" y="1458922"/>
            <a:ext cx="4424164" cy="4424164"/>
          </a:xfrm>
          <a:prstGeom prst="arc">
            <a:avLst>
              <a:gd name="adj1" fmla="val 17157441"/>
              <a:gd name="adj2" fmla="val 4480945"/>
            </a:avLst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Straight Connector 37">
            <a:extLst>
              <a:ext uri="{FF2B5EF4-FFF2-40B4-BE49-F238E27FC236}">
                <a16:creationId xmlns:a16="http://schemas.microsoft.com/office/drawing/2014/main" id="{BC8FF225-913D-9CB4-050E-43E55EF94B44}"/>
              </a:ext>
            </a:extLst>
          </p:cNvPr>
          <p:cNvCxnSpPr/>
          <p:nvPr/>
        </p:nvCxnSpPr>
        <p:spPr>
          <a:xfrm flipH="1">
            <a:off x="3974760" y="2703596"/>
            <a:ext cx="254084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55">
            <a:extLst>
              <a:ext uri="{FF2B5EF4-FFF2-40B4-BE49-F238E27FC236}">
                <a16:creationId xmlns:a16="http://schemas.microsoft.com/office/drawing/2014/main" id="{AA161B27-645B-2270-3428-F668530DC7B5}"/>
              </a:ext>
            </a:extLst>
          </p:cNvPr>
          <p:cNvCxnSpPr/>
          <p:nvPr/>
        </p:nvCxnSpPr>
        <p:spPr>
          <a:xfrm flipH="1">
            <a:off x="3974760" y="4735844"/>
            <a:ext cx="254084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6">
            <a:extLst>
              <a:ext uri="{FF2B5EF4-FFF2-40B4-BE49-F238E27FC236}">
                <a16:creationId xmlns:a16="http://schemas.microsoft.com/office/drawing/2014/main" id="{78248BD4-B6A8-9C27-2242-9231A5C0C83B}"/>
              </a:ext>
            </a:extLst>
          </p:cNvPr>
          <p:cNvCxnSpPr/>
          <p:nvPr/>
        </p:nvCxnSpPr>
        <p:spPr>
          <a:xfrm flipH="1">
            <a:off x="4200577" y="3719720"/>
            <a:ext cx="231502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hord 88">
            <a:extLst>
              <a:ext uri="{FF2B5EF4-FFF2-40B4-BE49-F238E27FC236}">
                <a16:creationId xmlns:a16="http://schemas.microsoft.com/office/drawing/2014/main" id="{9A1632BA-3A59-FE05-6D81-1020FDA9CE70}"/>
              </a:ext>
            </a:extLst>
          </p:cNvPr>
          <p:cNvSpPr/>
          <p:nvPr/>
        </p:nvSpPr>
        <p:spPr>
          <a:xfrm rot="5400000">
            <a:off x="619215" y="2408518"/>
            <a:ext cx="2524861" cy="2524973"/>
          </a:xfrm>
          <a:prstGeom prst="chord">
            <a:avLst>
              <a:gd name="adj1" fmla="val 507123"/>
              <a:gd name="adj2" fmla="val 21551980"/>
            </a:avLst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731" tIns="221731" rIns="221731" bIns="221731" numCol="1" spcCol="1270" anchor="b" anchorCtr="0">
            <a:noAutofit/>
          </a:bodyPr>
          <a:lstStyle/>
          <a:p>
            <a:pPr algn="ctr" defTabSz="168414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7056" dirty="0">
              <a:solidFill>
                <a:prstClr val="white"/>
              </a:solidFill>
              <a:latin typeface="Microsoft YaHei"/>
              <a:ea typeface="Microsoft YaHei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8215D45-E200-1775-137C-53A418519D54}"/>
              </a:ext>
            </a:extLst>
          </p:cNvPr>
          <p:cNvSpPr txBox="1">
            <a:spLocks/>
          </p:cNvSpPr>
          <p:nvPr/>
        </p:nvSpPr>
        <p:spPr>
          <a:xfrm>
            <a:off x="986758" y="3533780"/>
            <a:ext cx="1597768" cy="369332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94666">
              <a:spcBef>
                <a:spcPts val="261"/>
              </a:spcBef>
              <a:defRPr/>
            </a:pPr>
            <a:r>
              <a:rPr lang="zh-CN" altLang="en-US" sz="2400" dirty="0">
                <a:solidFill>
                  <a:prstClr val="white"/>
                </a:solidFill>
                <a:latin typeface="+mj-ea"/>
                <a:ea typeface="+mj-ea"/>
              </a:rPr>
              <a:t>标题文字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9852DA4B-7831-2808-C7F8-F563E1230FEA}"/>
              </a:ext>
            </a:extLst>
          </p:cNvPr>
          <p:cNvSpPr txBox="1"/>
          <p:nvPr/>
        </p:nvSpPr>
        <p:spPr>
          <a:xfrm>
            <a:off x="7560891" y="1329535"/>
            <a:ext cx="201550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1219170"/>
            <a:r>
              <a:rPr lang="zh-CN" altLang="en-US" sz="2400" dirty="0">
                <a:solidFill>
                  <a:schemeClr val="accent4"/>
                </a:solidFill>
                <a:latin typeface="+mj-ea"/>
                <a:ea typeface="+mj-ea"/>
              </a:rPr>
              <a:t>添加标题</a:t>
            </a:r>
            <a:endParaRPr lang="en-US" altLang="zh-CN" sz="24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C916B830-3478-41DD-3591-2F75099BADE5}"/>
              </a:ext>
            </a:extLst>
          </p:cNvPr>
          <p:cNvSpPr txBox="1"/>
          <p:nvPr/>
        </p:nvSpPr>
        <p:spPr>
          <a:xfrm>
            <a:off x="7560889" y="1682503"/>
            <a:ext cx="3508163" cy="2940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1194666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单击此处添加副标题或详细文本描述</a:t>
            </a:r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14" name="Oval 62">
            <a:extLst>
              <a:ext uri="{FF2B5EF4-FFF2-40B4-BE49-F238E27FC236}">
                <a16:creationId xmlns:a16="http://schemas.microsoft.com/office/drawing/2014/main" id="{FC831C80-6EEE-6B47-39C9-4A20DB67A211}"/>
              </a:ext>
            </a:extLst>
          </p:cNvPr>
          <p:cNvSpPr>
            <a:spLocks noChangeAspect="1"/>
          </p:cNvSpPr>
          <p:nvPr/>
        </p:nvSpPr>
        <p:spPr>
          <a:xfrm>
            <a:off x="6845512" y="1327366"/>
            <a:ext cx="612844" cy="595271"/>
          </a:xfrm>
          <a:prstGeom prst="ellipse">
            <a:avLst/>
          </a:prstGeom>
          <a:gradFill>
            <a:gsLst>
              <a:gs pos="900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90088751-D753-9092-1A4A-81B0EB6B6D2F}"/>
              </a:ext>
            </a:extLst>
          </p:cNvPr>
          <p:cNvSpPr txBox="1"/>
          <p:nvPr/>
        </p:nvSpPr>
        <p:spPr>
          <a:xfrm>
            <a:off x="7560891" y="2341449"/>
            <a:ext cx="201550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1219170"/>
            <a:r>
              <a:rPr lang="zh-CN" altLang="en-US" sz="2400" dirty="0">
                <a:solidFill>
                  <a:schemeClr val="accent4"/>
                </a:solidFill>
                <a:latin typeface="+mj-ea"/>
                <a:ea typeface="+mj-ea"/>
              </a:rPr>
              <a:t>添加标题</a:t>
            </a:r>
            <a:endParaRPr lang="en-US" altLang="zh-CN" sz="24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FC6BC83A-F5B0-3128-D038-4FCCEDCD3647}"/>
              </a:ext>
            </a:extLst>
          </p:cNvPr>
          <p:cNvSpPr txBox="1"/>
          <p:nvPr/>
        </p:nvSpPr>
        <p:spPr>
          <a:xfrm>
            <a:off x="7560889" y="2694417"/>
            <a:ext cx="3508163" cy="2940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1194666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单击此处添加副标题或详细文本描述</a:t>
            </a:r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18" name="Oval 67">
            <a:extLst>
              <a:ext uri="{FF2B5EF4-FFF2-40B4-BE49-F238E27FC236}">
                <a16:creationId xmlns:a16="http://schemas.microsoft.com/office/drawing/2014/main" id="{28147AFE-F180-2E3B-71AA-767746370633}"/>
              </a:ext>
            </a:extLst>
          </p:cNvPr>
          <p:cNvSpPr>
            <a:spLocks noChangeAspect="1"/>
          </p:cNvSpPr>
          <p:nvPr/>
        </p:nvSpPr>
        <p:spPr>
          <a:xfrm>
            <a:off x="6845512" y="2339280"/>
            <a:ext cx="612844" cy="595271"/>
          </a:xfrm>
          <a:prstGeom prst="ellipse">
            <a:avLst/>
          </a:prstGeom>
          <a:gradFill>
            <a:gsLst>
              <a:gs pos="900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3E670DED-E944-D989-B747-17264B1ECD17}"/>
              </a:ext>
            </a:extLst>
          </p:cNvPr>
          <p:cNvSpPr txBox="1"/>
          <p:nvPr/>
        </p:nvSpPr>
        <p:spPr>
          <a:xfrm>
            <a:off x="7560891" y="3353365"/>
            <a:ext cx="201550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1219170"/>
            <a:r>
              <a:rPr lang="zh-CN" altLang="en-US" sz="2400" dirty="0">
                <a:solidFill>
                  <a:schemeClr val="accent4"/>
                </a:solidFill>
                <a:latin typeface="+mj-ea"/>
                <a:ea typeface="+mj-ea"/>
              </a:rPr>
              <a:t>添加标题</a:t>
            </a:r>
            <a:endParaRPr lang="en-US" altLang="zh-CN" sz="24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1748CC6B-0804-0F8C-49A7-2E916611759F}"/>
              </a:ext>
            </a:extLst>
          </p:cNvPr>
          <p:cNvSpPr txBox="1"/>
          <p:nvPr/>
        </p:nvSpPr>
        <p:spPr>
          <a:xfrm>
            <a:off x="7560889" y="3706333"/>
            <a:ext cx="3508163" cy="2940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1194666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单击此处添加副标题或详细文本描述</a:t>
            </a:r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22" name="Oval 72">
            <a:extLst>
              <a:ext uri="{FF2B5EF4-FFF2-40B4-BE49-F238E27FC236}">
                <a16:creationId xmlns:a16="http://schemas.microsoft.com/office/drawing/2014/main" id="{46EFED3A-64B5-DD04-5CA7-5C13FDB07769}"/>
              </a:ext>
            </a:extLst>
          </p:cNvPr>
          <p:cNvSpPr>
            <a:spLocks noChangeAspect="1"/>
          </p:cNvSpPr>
          <p:nvPr/>
        </p:nvSpPr>
        <p:spPr>
          <a:xfrm>
            <a:off x="6845512" y="3351196"/>
            <a:ext cx="612844" cy="595271"/>
          </a:xfrm>
          <a:prstGeom prst="ellipse">
            <a:avLst/>
          </a:prstGeom>
          <a:gradFill>
            <a:gsLst>
              <a:gs pos="900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B430CCDE-ECC6-57E5-706A-609B6C540917}"/>
              </a:ext>
            </a:extLst>
          </p:cNvPr>
          <p:cNvSpPr txBox="1"/>
          <p:nvPr/>
        </p:nvSpPr>
        <p:spPr>
          <a:xfrm>
            <a:off x="7560891" y="4365281"/>
            <a:ext cx="201550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1219170"/>
            <a:r>
              <a:rPr lang="zh-CN" altLang="en-US" sz="2400" dirty="0">
                <a:solidFill>
                  <a:schemeClr val="accent4"/>
                </a:solidFill>
                <a:latin typeface="+mj-ea"/>
                <a:ea typeface="+mj-ea"/>
              </a:rPr>
              <a:t>添加标题</a:t>
            </a:r>
            <a:endParaRPr lang="en-US" altLang="zh-CN" sz="24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8D136735-3BCE-D3B2-5E51-7A8349E2DAF2}"/>
              </a:ext>
            </a:extLst>
          </p:cNvPr>
          <p:cNvSpPr txBox="1"/>
          <p:nvPr/>
        </p:nvSpPr>
        <p:spPr>
          <a:xfrm>
            <a:off x="7560889" y="4718249"/>
            <a:ext cx="3508163" cy="2940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1194666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单击此处添加副标题或详细文本描述</a:t>
            </a:r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26" name="Oval 77">
            <a:extLst>
              <a:ext uri="{FF2B5EF4-FFF2-40B4-BE49-F238E27FC236}">
                <a16:creationId xmlns:a16="http://schemas.microsoft.com/office/drawing/2014/main" id="{B1C8C148-00DA-F27E-B18D-3CCD9DBFB655}"/>
              </a:ext>
            </a:extLst>
          </p:cNvPr>
          <p:cNvSpPr>
            <a:spLocks noChangeAspect="1"/>
          </p:cNvSpPr>
          <p:nvPr/>
        </p:nvSpPr>
        <p:spPr>
          <a:xfrm>
            <a:off x="6845512" y="4363112"/>
            <a:ext cx="612844" cy="595271"/>
          </a:xfrm>
          <a:prstGeom prst="ellipse">
            <a:avLst/>
          </a:prstGeom>
          <a:gradFill>
            <a:gsLst>
              <a:gs pos="900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TextBox 28">
            <a:extLst>
              <a:ext uri="{FF2B5EF4-FFF2-40B4-BE49-F238E27FC236}">
                <a16:creationId xmlns:a16="http://schemas.microsoft.com/office/drawing/2014/main" id="{6431E3D3-726D-0A90-C489-376D03258D0D}"/>
              </a:ext>
            </a:extLst>
          </p:cNvPr>
          <p:cNvSpPr txBox="1"/>
          <p:nvPr/>
        </p:nvSpPr>
        <p:spPr>
          <a:xfrm>
            <a:off x="7560891" y="5377199"/>
            <a:ext cx="201550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1219170"/>
            <a:r>
              <a:rPr lang="zh-CN" altLang="en-US" sz="2400" dirty="0">
                <a:solidFill>
                  <a:schemeClr val="accent4"/>
                </a:solidFill>
                <a:latin typeface="+mj-ea"/>
                <a:ea typeface="+mj-ea"/>
              </a:rPr>
              <a:t>添加标题</a:t>
            </a:r>
            <a:endParaRPr lang="en-US" altLang="zh-CN" sz="24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29" name="TextBox 29">
            <a:extLst>
              <a:ext uri="{FF2B5EF4-FFF2-40B4-BE49-F238E27FC236}">
                <a16:creationId xmlns:a16="http://schemas.microsoft.com/office/drawing/2014/main" id="{EAF29AEA-7BF9-DA27-3E48-269E43583D39}"/>
              </a:ext>
            </a:extLst>
          </p:cNvPr>
          <p:cNvSpPr txBox="1"/>
          <p:nvPr/>
        </p:nvSpPr>
        <p:spPr>
          <a:xfrm>
            <a:off x="7560889" y="5730167"/>
            <a:ext cx="3508163" cy="2940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1194666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单击此处添加副标题或详细文本描述</a:t>
            </a:r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30" name="Oval 96">
            <a:extLst>
              <a:ext uri="{FF2B5EF4-FFF2-40B4-BE49-F238E27FC236}">
                <a16:creationId xmlns:a16="http://schemas.microsoft.com/office/drawing/2014/main" id="{DCA32D73-5BDE-5081-7D9C-79C97D71406C}"/>
              </a:ext>
            </a:extLst>
          </p:cNvPr>
          <p:cNvSpPr>
            <a:spLocks noChangeAspect="1"/>
          </p:cNvSpPr>
          <p:nvPr/>
        </p:nvSpPr>
        <p:spPr>
          <a:xfrm>
            <a:off x="6845512" y="5375030"/>
            <a:ext cx="612844" cy="595271"/>
          </a:xfrm>
          <a:prstGeom prst="ellipse">
            <a:avLst/>
          </a:prstGeom>
          <a:gradFill>
            <a:gsLst>
              <a:gs pos="900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1" name="Straight Connector 137">
            <a:extLst>
              <a:ext uri="{FF2B5EF4-FFF2-40B4-BE49-F238E27FC236}">
                <a16:creationId xmlns:a16="http://schemas.microsoft.com/office/drawing/2014/main" id="{7136035F-C716-D1FC-3BCC-1035D0E655EE}"/>
              </a:ext>
            </a:extLst>
          </p:cNvPr>
          <p:cNvCxnSpPr/>
          <p:nvPr/>
        </p:nvCxnSpPr>
        <p:spPr>
          <a:xfrm flipH="1">
            <a:off x="2987127" y="1619156"/>
            <a:ext cx="352847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139">
            <a:extLst>
              <a:ext uri="{FF2B5EF4-FFF2-40B4-BE49-F238E27FC236}">
                <a16:creationId xmlns:a16="http://schemas.microsoft.com/office/drawing/2014/main" id="{8D3B7303-1217-505C-B99F-C6614A7A8B55}"/>
              </a:ext>
            </a:extLst>
          </p:cNvPr>
          <p:cNvCxnSpPr/>
          <p:nvPr/>
        </p:nvCxnSpPr>
        <p:spPr>
          <a:xfrm flipH="1">
            <a:off x="2987127" y="5718179"/>
            <a:ext cx="352847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82">
            <a:extLst>
              <a:ext uri="{FF2B5EF4-FFF2-40B4-BE49-F238E27FC236}">
                <a16:creationId xmlns:a16="http://schemas.microsoft.com/office/drawing/2014/main" id="{2A1F7C6A-21ED-2157-E433-D65F09A26377}"/>
              </a:ext>
            </a:extLst>
          </p:cNvPr>
          <p:cNvSpPr>
            <a:spLocks noChangeAspect="1"/>
          </p:cNvSpPr>
          <p:nvPr/>
        </p:nvSpPr>
        <p:spPr>
          <a:xfrm>
            <a:off x="3831173" y="3407881"/>
            <a:ext cx="621165" cy="621137"/>
          </a:xfrm>
          <a:prstGeom prst="ellipse">
            <a:avLst/>
          </a:prstGeom>
          <a:solidFill>
            <a:schemeClr val="accent3"/>
          </a:solidFill>
          <a:ln w="57150">
            <a:noFill/>
          </a:ln>
          <a:effectLst>
            <a:outerShdw blurRad="50800" dist="38100" algn="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614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Y" sz="1600" dirty="0">
                <a:solidFill>
                  <a:prstClr val="white"/>
                </a:solidFill>
                <a:latin typeface="Microsoft YaHei"/>
                <a:ea typeface="Microsoft YaHei"/>
              </a:rPr>
              <a:t>03</a:t>
            </a:r>
            <a:endParaRPr lang="en-US" sz="1600" dirty="0">
              <a:solidFill>
                <a:prstClr val="white"/>
              </a:solidFill>
              <a:latin typeface="Microsoft YaHei"/>
              <a:ea typeface="Microsoft YaHei"/>
            </a:endParaRPr>
          </a:p>
        </p:txBody>
      </p:sp>
      <p:sp>
        <p:nvSpPr>
          <p:cNvPr id="34" name="Oval 83">
            <a:extLst>
              <a:ext uri="{FF2B5EF4-FFF2-40B4-BE49-F238E27FC236}">
                <a16:creationId xmlns:a16="http://schemas.microsoft.com/office/drawing/2014/main" id="{DAD96A4A-E175-D423-4E79-B944B135A38A}"/>
              </a:ext>
            </a:extLst>
          </p:cNvPr>
          <p:cNvSpPr>
            <a:spLocks noChangeAspect="1"/>
          </p:cNvSpPr>
          <p:nvPr/>
        </p:nvSpPr>
        <p:spPr>
          <a:xfrm>
            <a:off x="3458064" y="4439221"/>
            <a:ext cx="621165" cy="621137"/>
          </a:xfrm>
          <a:prstGeom prst="ellipse">
            <a:avLst/>
          </a:prstGeom>
          <a:solidFill>
            <a:schemeClr val="accent3"/>
          </a:solidFill>
          <a:ln w="57150">
            <a:noFill/>
          </a:ln>
          <a:effectLst>
            <a:outerShdw blurRad="50800" dist="38100" algn="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614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Y" sz="1600" dirty="0">
                <a:solidFill>
                  <a:prstClr val="white"/>
                </a:solidFill>
                <a:latin typeface="Microsoft YaHei"/>
                <a:ea typeface="Microsoft YaHei"/>
              </a:rPr>
              <a:t>04</a:t>
            </a:r>
            <a:endParaRPr lang="en-US" sz="1600" dirty="0">
              <a:solidFill>
                <a:prstClr val="white"/>
              </a:solidFill>
              <a:latin typeface="Microsoft YaHei"/>
              <a:ea typeface="Microsoft YaHei"/>
            </a:endParaRPr>
          </a:p>
        </p:txBody>
      </p:sp>
      <p:sp>
        <p:nvSpPr>
          <p:cNvPr id="35" name="Oval 84">
            <a:extLst>
              <a:ext uri="{FF2B5EF4-FFF2-40B4-BE49-F238E27FC236}">
                <a16:creationId xmlns:a16="http://schemas.microsoft.com/office/drawing/2014/main" id="{B2A71414-FA4A-F088-AFDB-A34694978A7F}"/>
              </a:ext>
            </a:extLst>
          </p:cNvPr>
          <p:cNvSpPr>
            <a:spLocks noChangeAspect="1"/>
          </p:cNvSpPr>
          <p:nvPr/>
        </p:nvSpPr>
        <p:spPr>
          <a:xfrm>
            <a:off x="2301860" y="5391020"/>
            <a:ext cx="621165" cy="621137"/>
          </a:xfrm>
          <a:prstGeom prst="ellipse">
            <a:avLst/>
          </a:prstGeom>
          <a:solidFill>
            <a:schemeClr val="accent3"/>
          </a:solidFill>
          <a:ln w="57150">
            <a:noFill/>
          </a:ln>
          <a:effectLst>
            <a:outerShdw blurRad="50800" dist="38100" algn="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614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Y" sz="1600" dirty="0">
                <a:solidFill>
                  <a:prstClr val="white"/>
                </a:solidFill>
                <a:latin typeface="Microsoft YaHei"/>
                <a:ea typeface="Microsoft YaHei"/>
              </a:rPr>
              <a:t>05</a:t>
            </a:r>
            <a:endParaRPr lang="en-US" sz="1600" dirty="0">
              <a:solidFill>
                <a:prstClr val="white"/>
              </a:solidFill>
              <a:latin typeface="Microsoft YaHei"/>
              <a:ea typeface="Microsoft YaHei"/>
            </a:endParaRPr>
          </a:p>
        </p:txBody>
      </p:sp>
      <p:sp>
        <p:nvSpPr>
          <p:cNvPr id="36" name="Oval 85">
            <a:extLst>
              <a:ext uri="{FF2B5EF4-FFF2-40B4-BE49-F238E27FC236}">
                <a16:creationId xmlns:a16="http://schemas.microsoft.com/office/drawing/2014/main" id="{F2D47E49-F556-E95C-4EC2-2396B02D92FA}"/>
              </a:ext>
            </a:extLst>
          </p:cNvPr>
          <p:cNvSpPr>
            <a:spLocks noChangeAspect="1"/>
          </p:cNvSpPr>
          <p:nvPr/>
        </p:nvSpPr>
        <p:spPr>
          <a:xfrm>
            <a:off x="2301860" y="1367376"/>
            <a:ext cx="621165" cy="621137"/>
          </a:xfrm>
          <a:prstGeom prst="ellipse">
            <a:avLst/>
          </a:prstGeom>
          <a:solidFill>
            <a:schemeClr val="accent3"/>
          </a:solidFill>
          <a:ln w="57150">
            <a:noFill/>
          </a:ln>
          <a:effectLst>
            <a:outerShdw blurRad="50800" dist="38100" algn="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614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Y" sz="1600" dirty="0">
                <a:solidFill>
                  <a:prstClr val="white"/>
                </a:solidFill>
                <a:latin typeface="Microsoft YaHei"/>
                <a:ea typeface="Microsoft YaHei"/>
              </a:rPr>
              <a:t>01</a:t>
            </a:r>
            <a:endParaRPr lang="en-US" sz="1600" dirty="0">
              <a:solidFill>
                <a:prstClr val="white"/>
              </a:solidFill>
              <a:latin typeface="Microsoft YaHei"/>
              <a:ea typeface="Microsoft YaHei"/>
            </a:endParaRPr>
          </a:p>
        </p:txBody>
      </p:sp>
      <p:sp>
        <p:nvSpPr>
          <p:cNvPr id="37" name="Oval 86">
            <a:extLst>
              <a:ext uri="{FF2B5EF4-FFF2-40B4-BE49-F238E27FC236}">
                <a16:creationId xmlns:a16="http://schemas.microsoft.com/office/drawing/2014/main" id="{4053D4BF-E3B2-8D16-7D7F-C97C8A9E4E45}"/>
              </a:ext>
            </a:extLst>
          </p:cNvPr>
          <p:cNvSpPr>
            <a:spLocks noChangeAspect="1"/>
          </p:cNvSpPr>
          <p:nvPr/>
        </p:nvSpPr>
        <p:spPr>
          <a:xfrm>
            <a:off x="3454813" y="2364892"/>
            <a:ext cx="621165" cy="621137"/>
          </a:xfrm>
          <a:prstGeom prst="ellipse">
            <a:avLst/>
          </a:prstGeom>
          <a:solidFill>
            <a:schemeClr val="accent3"/>
          </a:solidFill>
          <a:ln w="57150">
            <a:noFill/>
          </a:ln>
          <a:effectLst>
            <a:outerShdw blurRad="50800" dist="38100" algn="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614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Y" sz="1600" dirty="0">
                <a:solidFill>
                  <a:prstClr val="white"/>
                </a:solidFill>
                <a:latin typeface="Microsoft YaHei"/>
                <a:ea typeface="Microsoft YaHei"/>
              </a:rPr>
              <a:t>02</a:t>
            </a:r>
            <a:endParaRPr lang="en-US" sz="1600" dirty="0">
              <a:solidFill>
                <a:prstClr val="white"/>
              </a:solidFill>
              <a:latin typeface="Microsoft YaHei"/>
              <a:ea typeface="Microsoft YaHei"/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34C9115B-6B1C-F4D2-761D-B8C860B9D6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单击输入标题</a:t>
            </a:r>
          </a:p>
        </p:txBody>
      </p:sp>
      <p:pic>
        <p:nvPicPr>
          <p:cNvPr id="15" name="图形 14" descr="Internet 纯色填充">
            <a:extLst>
              <a:ext uri="{FF2B5EF4-FFF2-40B4-BE49-F238E27FC236}">
                <a16:creationId xmlns:a16="http://schemas.microsoft.com/office/drawing/2014/main" id="{3AAF669A-8140-0F1A-F9A8-775E17AA89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91700" y="1458922"/>
            <a:ext cx="320467" cy="320467"/>
          </a:xfrm>
          <a:prstGeom prst="rect">
            <a:avLst/>
          </a:prstGeom>
        </p:spPr>
      </p:pic>
      <p:pic>
        <p:nvPicPr>
          <p:cNvPr id="19" name="图形 18" descr="灯泡和齿轮 纯色填充">
            <a:extLst>
              <a:ext uri="{FF2B5EF4-FFF2-40B4-BE49-F238E27FC236}">
                <a16:creationId xmlns:a16="http://schemas.microsoft.com/office/drawing/2014/main" id="{957A41CF-3FB8-3D31-5F0E-5B174CEB1CC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91699" y="4500513"/>
            <a:ext cx="320467" cy="320467"/>
          </a:xfrm>
          <a:prstGeom prst="rect">
            <a:avLst/>
          </a:prstGeom>
        </p:spPr>
      </p:pic>
      <p:pic>
        <p:nvPicPr>
          <p:cNvPr id="23" name="图形 22" descr="列表 纯色填充">
            <a:extLst>
              <a:ext uri="{FF2B5EF4-FFF2-40B4-BE49-F238E27FC236}">
                <a16:creationId xmlns:a16="http://schemas.microsoft.com/office/drawing/2014/main" id="{5F0266FA-D37E-333A-3848-57F5741BE96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91699" y="2456016"/>
            <a:ext cx="320467" cy="320467"/>
          </a:xfrm>
          <a:prstGeom prst="rect">
            <a:avLst/>
          </a:prstGeom>
        </p:spPr>
      </p:pic>
      <p:pic>
        <p:nvPicPr>
          <p:cNvPr id="27" name="图形 26" descr="剧本 纯色填充">
            <a:extLst>
              <a:ext uri="{FF2B5EF4-FFF2-40B4-BE49-F238E27FC236}">
                <a16:creationId xmlns:a16="http://schemas.microsoft.com/office/drawing/2014/main" id="{7B8733DD-853C-20C3-9A65-8FD23491237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991699" y="3488597"/>
            <a:ext cx="320467" cy="320467"/>
          </a:xfrm>
          <a:prstGeom prst="rect">
            <a:avLst/>
          </a:prstGeom>
        </p:spPr>
      </p:pic>
      <p:pic>
        <p:nvPicPr>
          <p:cNvPr id="53" name="图形 52" descr="列表 纯色填充">
            <a:extLst>
              <a:ext uri="{FF2B5EF4-FFF2-40B4-BE49-F238E27FC236}">
                <a16:creationId xmlns:a16="http://schemas.microsoft.com/office/drawing/2014/main" id="{A5CAE5E9-0F51-B1DD-3410-487891580D9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91699" y="5512431"/>
            <a:ext cx="320467" cy="320467"/>
          </a:xfrm>
          <a:prstGeom prst="rect">
            <a:avLst/>
          </a:prstGeom>
        </p:spPr>
      </p:pic>
      <p:sp>
        <p:nvSpPr>
          <p:cNvPr id="56" name="灯片编号占位符 55">
            <a:extLst>
              <a:ext uri="{FF2B5EF4-FFF2-40B4-BE49-F238E27FC236}">
                <a16:creationId xmlns:a16="http://schemas.microsoft.com/office/drawing/2014/main" id="{28F2D4FB-AC12-A3C5-0938-BAF24F70AEB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04781D6-0A49-4D6A-8F5F-9FBBDAB1E8B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2E748CB9-A0B2-9254-2EB3-5301BB17EA34}"/>
              </a:ext>
            </a:extLst>
          </p:cNvPr>
          <p:cNvSpPr txBox="1"/>
          <p:nvPr/>
        </p:nvSpPr>
        <p:spPr>
          <a:xfrm>
            <a:off x="9868285" y="522572"/>
            <a:ext cx="1937903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LOGO HERE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509164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>
            <a:extLst>
              <a:ext uri="{FF2B5EF4-FFF2-40B4-BE49-F238E27FC236}">
                <a16:creationId xmlns:a16="http://schemas.microsoft.com/office/drawing/2014/main" id="{210CAAAF-3D75-785C-073E-1358205516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97"/>
          <a:stretch/>
        </p:blipFill>
        <p:spPr>
          <a:xfrm>
            <a:off x="479425" y="1376363"/>
            <a:ext cx="8205476" cy="5040312"/>
          </a:xfrm>
          <a:prstGeom prst="rect">
            <a:avLst/>
          </a:prstGeom>
        </p:spPr>
      </p:pic>
      <p:sp>
        <p:nvSpPr>
          <p:cNvPr id="65" name="iśḻíḓé">
            <a:extLst>
              <a:ext uri="{FF2B5EF4-FFF2-40B4-BE49-F238E27FC236}">
                <a16:creationId xmlns:a16="http://schemas.microsoft.com/office/drawing/2014/main" id="{879D8136-7572-C3B0-A22F-5AF60F1F0047}"/>
              </a:ext>
            </a:extLst>
          </p:cNvPr>
          <p:cNvSpPr/>
          <p:nvPr/>
        </p:nvSpPr>
        <p:spPr>
          <a:xfrm>
            <a:off x="5396365" y="1617045"/>
            <a:ext cx="3120483" cy="2240273"/>
          </a:xfrm>
          <a:prstGeom prst="rect">
            <a:avLst/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61" name="îslïdê">
            <a:extLst>
              <a:ext uri="{FF2B5EF4-FFF2-40B4-BE49-F238E27FC236}">
                <a16:creationId xmlns:a16="http://schemas.microsoft.com/office/drawing/2014/main" id="{91172A99-B6E0-A826-990C-F150DFFBF9AF}"/>
              </a:ext>
            </a:extLst>
          </p:cNvPr>
          <p:cNvSpPr/>
          <p:nvPr/>
        </p:nvSpPr>
        <p:spPr>
          <a:xfrm>
            <a:off x="5396365" y="3910029"/>
            <a:ext cx="3120483" cy="2240273"/>
          </a:xfrm>
          <a:prstGeom prst="rect">
            <a:avLst/>
          </a:prstGeom>
          <a:gradFill>
            <a:gsLst>
              <a:gs pos="900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000" b="1" dirty="0"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7" name="iś1íḍê">
            <a:extLst>
              <a:ext uri="{FF2B5EF4-FFF2-40B4-BE49-F238E27FC236}">
                <a16:creationId xmlns:a16="http://schemas.microsoft.com/office/drawing/2014/main" id="{B787867F-90C8-607F-D004-79F891A4BD4A}"/>
              </a:ext>
            </a:extLst>
          </p:cNvPr>
          <p:cNvSpPr/>
          <p:nvPr/>
        </p:nvSpPr>
        <p:spPr>
          <a:xfrm>
            <a:off x="8592092" y="1617044"/>
            <a:ext cx="3120483" cy="2240273"/>
          </a:xfrm>
          <a:prstGeom prst="rect">
            <a:avLst/>
          </a:prstGeom>
          <a:gradFill>
            <a:gsLst>
              <a:gs pos="900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000" b="1" dirty="0"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3" name="îš1îďê">
            <a:extLst>
              <a:ext uri="{FF2B5EF4-FFF2-40B4-BE49-F238E27FC236}">
                <a16:creationId xmlns:a16="http://schemas.microsoft.com/office/drawing/2014/main" id="{A6148D8A-44DA-7F80-CE6B-19FD80E16A6D}"/>
              </a:ext>
            </a:extLst>
          </p:cNvPr>
          <p:cNvSpPr/>
          <p:nvPr/>
        </p:nvSpPr>
        <p:spPr>
          <a:xfrm>
            <a:off x="8592092" y="3910028"/>
            <a:ext cx="3120483" cy="2240273"/>
          </a:xfrm>
          <a:prstGeom prst="rect">
            <a:avLst/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F5556563-E1B3-18A2-745F-90A27C96E7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0319" y="2026093"/>
            <a:ext cx="1552575" cy="461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添加标题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1" name="矩形 47">
            <a:extLst>
              <a:ext uri="{FF2B5EF4-FFF2-40B4-BE49-F238E27FC236}">
                <a16:creationId xmlns:a16="http://schemas.microsoft.com/office/drawing/2014/main" id="{9B8FDB26-650E-E05D-35FD-16193E9D07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2715" y="2446780"/>
            <a:ext cx="2307782" cy="1026042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309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F835BBBF-9156-0075-E6DA-CF5A5E7E84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6046" y="2026092"/>
            <a:ext cx="1552575" cy="461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添加标题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5" name="矩形 47">
            <a:extLst>
              <a:ext uri="{FF2B5EF4-FFF2-40B4-BE49-F238E27FC236}">
                <a16:creationId xmlns:a16="http://schemas.microsoft.com/office/drawing/2014/main" id="{D1639AAD-D7DD-77D5-68FA-D2C4028E2B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8443" y="2446779"/>
            <a:ext cx="2307782" cy="1026042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309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DBB4B896-2890-FA36-468E-C8615A1E7B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0319" y="4319077"/>
            <a:ext cx="1552575" cy="461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添加标题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8" name="矩形 47">
            <a:extLst>
              <a:ext uri="{FF2B5EF4-FFF2-40B4-BE49-F238E27FC236}">
                <a16:creationId xmlns:a16="http://schemas.microsoft.com/office/drawing/2014/main" id="{EF5270A8-23D6-5C8B-2C07-9E60E7F689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2716" y="4739764"/>
            <a:ext cx="2307782" cy="1026042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309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7DC6BDE4-2640-B941-C982-29A2C0DC0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6046" y="4319076"/>
            <a:ext cx="1552575" cy="461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添加标题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1" name="矩形 47">
            <a:extLst>
              <a:ext uri="{FF2B5EF4-FFF2-40B4-BE49-F238E27FC236}">
                <a16:creationId xmlns:a16="http://schemas.microsoft.com/office/drawing/2014/main" id="{D9D54D48-42A7-EC93-1604-468B20FD56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8443" y="4739763"/>
            <a:ext cx="2307782" cy="1026042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309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BC8FC49-7215-6AA7-95D0-A670BA26F4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单击输入标题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F6956CA-E2B9-C0C2-7E45-90644F578D5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04781D6-0A49-4D6A-8F5F-9FBBDAB1E8B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5D844D-41F2-9C48-A720-0E3C572806B5}"/>
              </a:ext>
            </a:extLst>
          </p:cNvPr>
          <p:cNvSpPr txBox="1"/>
          <p:nvPr/>
        </p:nvSpPr>
        <p:spPr>
          <a:xfrm>
            <a:off x="9868285" y="522572"/>
            <a:ext cx="1937903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LOGO HERE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31846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timgsa.baidu.com/timg?image&amp;quality=80&amp;size=b9999_10000&amp;sec=1513061110515&amp;di=ea59b4f26058761739b23fc339b985f9&amp;imgtype=0&amp;src=http%3A%2F%2Fimages.chinaqiyejia.com%2FCoursePic%2F2014043011095922.jpg" hidden="1">
            <a:extLst>
              <a:ext uri="{FF2B5EF4-FFF2-40B4-BE49-F238E27FC236}">
                <a16:creationId xmlns:a16="http://schemas.microsoft.com/office/drawing/2014/main" id="{61E61325-AEC9-4BA7-AAEA-E709CA8672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01513" y="1"/>
            <a:ext cx="8890489" cy="6885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A_矩形 9" hidden="1">
            <a:extLst>
              <a:ext uri="{FF2B5EF4-FFF2-40B4-BE49-F238E27FC236}">
                <a16:creationId xmlns:a16="http://schemas.microsoft.com/office/drawing/2014/main" id="{70CEE165-8E7A-42AB-A1B3-0EDB19663DD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301512" y="-973"/>
            <a:ext cx="8890489" cy="6858000"/>
          </a:xfrm>
          <a:prstGeom prst="rect">
            <a:avLst/>
          </a:prstGeom>
          <a:solidFill>
            <a:srgbClr val="40A09E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D6FCEC4C-C920-4E73-AA4D-3658F9B2BFF4}"/>
              </a:ext>
            </a:extLst>
          </p:cNvPr>
          <p:cNvSpPr/>
          <p:nvPr/>
        </p:nvSpPr>
        <p:spPr>
          <a:xfrm>
            <a:off x="5729497" y="1184045"/>
            <a:ext cx="4588786" cy="555787"/>
          </a:xfrm>
          <a:prstGeom prst="roundRect">
            <a:avLst>
              <a:gd name="adj" fmla="val 50000"/>
            </a:avLst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AC7994A-8075-4B28-B105-775D51CF9662}"/>
              </a:ext>
            </a:extLst>
          </p:cNvPr>
          <p:cNvSpPr txBox="1"/>
          <p:nvPr/>
        </p:nvSpPr>
        <p:spPr>
          <a:xfrm>
            <a:off x="7501994" y="1231107"/>
            <a:ext cx="2646878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单击添加目录内容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6FEB387-7F46-4961-B79F-B4FC98A48051}"/>
              </a:ext>
            </a:extLst>
          </p:cNvPr>
          <p:cNvSpPr txBox="1"/>
          <p:nvPr/>
        </p:nvSpPr>
        <p:spPr>
          <a:xfrm>
            <a:off x="5915113" y="1231107"/>
            <a:ext cx="1490472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第一部分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C18CB62-0125-4B9E-84C6-85E904626FCD}"/>
              </a:ext>
            </a:extLst>
          </p:cNvPr>
          <p:cNvCxnSpPr/>
          <p:nvPr/>
        </p:nvCxnSpPr>
        <p:spPr>
          <a:xfrm>
            <a:off x="7382435" y="1231107"/>
            <a:ext cx="0" cy="394125"/>
          </a:xfrm>
          <a:prstGeom prst="line">
            <a:avLst/>
          </a:prstGeom>
          <a:ln w="95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63F37397-B324-496F-B941-48821FD2C164}"/>
              </a:ext>
            </a:extLst>
          </p:cNvPr>
          <p:cNvSpPr/>
          <p:nvPr/>
        </p:nvSpPr>
        <p:spPr>
          <a:xfrm>
            <a:off x="5729497" y="2167576"/>
            <a:ext cx="4588786" cy="555787"/>
          </a:xfrm>
          <a:prstGeom prst="roundRect">
            <a:avLst>
              <a:gd name="adj" fmla="val 50000"/>
            </a:avLst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AA4939D-E121-4C09-8C28-205938AB7795}"/>
              </a:ext>
            </a:extLst>
          </p:cNvPr>
          <p:cNvSpPr txBox="1"/>
          <p:nvPr/>
        </p:nvSpPr>
        <p:spPr>
          <a:xfrm>
            <a:off x="7501994" y="2214637"/>
            <a:ext cx="2646878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单击添加目录内容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0C41709-C0D4-4FA2-8970-09E39496F608}"/>
              </a:ext>
            </a:extLst>
          </p:cNvPr>
          <p:cNvSpPr txBox="1"/>
          <p:nvPr/>
        </p:nvSpPr>
        <p:spPr>
          <a:xfrm>
            <a:off x="5915113" y="2214637"/>
            <a:ext cx="1490472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第二部分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24B641C0-B14E-4D4B-9CE2-85137D20AE73}"/>
              </a:ext>
            </a:extLst>
          </p:cNvPr>
          <p:cNvCxnSpPr/>
          <p:nvPr/>
        </p:nvCxnSpPr>
        <p:spPr>
          <a:xfrm>
            <a:off x="7382435" y="2214639"/>
            <a:ext cx="0" cy="394125"/>
          </a:xfrm>
          <a:prstGeom prst="line">
            <a:avLst/>
          </a:prstGeom>
          <a:ln w="95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007F1426-F45E-4DF7-9E44-A97E403900BC}"/>
              </a:ext>
            </a:extLst>
          </p:cNvPr>
          <p:cNvSpPr/>
          <p:nvPr/>
        </p:nvSpPr>
        <p:spPr>
          <a:xfrm>
            <a:off x="5729497" y="3151107"/>
            <a:ext cx="4588786" cy="555787"/>
          </a:xfrm>
          <a:prstGeom prst="roundRect">
            <a:avLst>
              <a:gd name="adj" fmla="val 50000"/>
            </a:avLst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A82DDC3-1C9D-4FA0-9000-7BD73301DD41}"/>
              </a:ext>
            </a:extLst>
          </p:cNvPr>
          <p:cNvSpPr txBox="1"/>
          <p:nvPr/>
        </p:nvSpPr>
        <p:spPr>
          <a:xfrm>
            <a:off x="7501995" y="3198169"/>
            <a:ext cx="2646878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单击添加目录内容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9C5D32-FC6D-4CEC-9CE3-4CF234E64003}"/>
              </a:ext>
            </a:extLst>
          </p:cNvPr>
          <p:cNvSpPr txBox="1"/>
          <p:nvPr/>
        </p:nvSpPr>
        <p:spPr>
          <a:xfrm>
            <a:off x="5915113" y="3198168"/>
            <a:ext cx="1490472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第三部分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26C615B7-6A5F-40A0-98B1-862143D6A18E}"/>
              </a:ext>
            </a:extLst>
          </p:cNvPr>
          <p:cNvCxnSpPr/>
          <p:nvPr/>
        </p:nvCxnSpPr>
        <p:spPr>
          <a:xfrm>
            <a:off x="7382435" y="3198170"/>
            <a:ext cx="0" cy="394125"/>
          </a:xfrm>
          <a:prstGeom prst="line">
            <a:avLst/>
          </a:prstGeom>
          <a:ln w="95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81E00123-1D5B-412A-B6D2-FDADA8ABE71B}"/>
              </a:ext>
            </a:extLst>
          </p:cNvPr>
          <p:cNvSpPr/>
          <p:nvPr/>
        </p:nvSpPr>
        <p:spPr>
          <a:xfrm>
            <a:off x="5729497" y="4134637"/>
            <a:ext cx="4588786" cy="555787"/>
          </a:xfrm>
          <a:prstGeom prst="roundRect">
            <a:avLst>
              <a:gd name="adj" fmla="val 50000"/>
            </a:avLst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36A060B-23AA-475C-88F7-0EF9B3EA6693}"/>
              </a:ext>
            </a:extLst>
          </p:cNvPr>
          <p:cNvSpPr txBox="1"/>
          <p:nvPr/>
        </p:nvSpPr>
        <p:spPr>
          <a:xfrm>
            <a:off x="7501995" y="4181699"/>
            <a:ext cx="2646878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单击添加目录内容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EB2BC48-3148-40CD-A458-4B253FB0BC41}"/>
              </a:ext>
            </a:extLst>
          </p:cNvPr>
          <p:cNvSpPr txBox="1"/>
          <p:nvPr/>
        </p:nvSpPr>
        <p:spPr>
          <a:xfrm>
            <a:off x="5915113" y="4181699"/>
            <a:ext cx="1490472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第四部分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B8368593-1A1D-4F0C-9E9C-07E4F1C6EF51}"/>
              </a:ext>
            </a:extLst>
          </p:cNvPr>
          <p:cNvCxnSpPr/>
          <p:nvPr/>
        </p:nvCxnSpPr>
        <p:spPr>
          <a:xfrm>
            <a:off x="7382435" y="4181701"/>
            <a:ext cx="0" cy="394125"/>
          </a:xfrm>
          <a:prstGeom prst="line">
            <a:avLst/>
          </a:prstGeom>
          <a:ln w="95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BD0734F1-060E-49E7-85FE-EDF9F36F9BC1}"/>
              </a:ext>
            </a:extLst>
          </p:cNvPr>
          <p:cNvSpPr/>
          <p:nvPr/>
        </p:nvSpPr>
        <p:spPr>
          <a:xfrm>
            <a:off x="5729497" y="5118169"/>
            <a:ext cx="4588786" cy="555787"/>
          </a:xfrm>
          <a:prstGeom prst="roundRect">
            <a:avLst>
              <a:gd name="adj" fmla="val 50000"/>
            </a:avLst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C9457FD-F31A-414B-BD14-A47E2B412927}"/>
              </a:ext>
            </a:extLst>
          </p:cNvPr>
          <p:cNvSpPr txBox="1"/>
          <p:nvPr/>
        </p:nvSpPr>
        <p:spPr>
          <a:xfrm>
            <a:off x="7501994" y="5165231"/>
            <a:ext cx="2646878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单击添加目录内容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A87DBED-0E9E-4AF6-8A3A-3BE4C7BE021B}"/>
              </a:ext>
            </a:extLst>
          </p:cNvPr>
          <p:cNvSpPr txBox="1"/>
          <p:nvPr/>
        </p:nvSpPr>
        <p:spPr>
          <a:xfrm>
            <a:off x="5915113" y="5165231"/>
            <a:ext cx="1490472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第五部分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7437EC97-6533-4EC0-8F29-5B4765CE15F4}"/>
              </a:ext>
            </a:extLst>
          </p:cNvPr>
          <p:cNvCxnSpPr/>
          <p:nvPr/>
        </p:nvCxnSpPr>
        <p:spPr>
          <a:xfrm>
            <a:off x="7382435" y="5165231"/>
            <a:ext cx="0" cy="394125"/>
          </a:xfrm>
          <a:prstGeom prst="line">
            <a:avLst/>
          </a:prstGeom>
          <a:ln w="95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占位符 28">
            <a:extLst>
              <a:ext uri="{FF2B5EF4-FFF2-40B4-BE49-F238E27FC236}">
                <a16:creationId xmlns:a16="http://schemas.microsoft.com/office/drawing/2014/main" id="{7B567A25-7EA0-9826-80D5-43E1125994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30" name="文本占位符 29">
            <a:extLst>
              <a:ext uri="{FF2B5EF4-FFF2-40B4-BE49-F238E27FC236}">
                <a16:creationId xmlns:a16="http://schemas.microsoft.com/office/drawing/2014/main" id="{61890BB6-22C8-C8C8-A5E8-51572703F5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1931189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5C65828-9846-A03B-6ED6-9CC8ED462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05DB85B-A5DD-C8B7-8632-C79C5B16E5E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感谢各位老师聆听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6B3B687-BEBE-E779-9DE4-3A2EB84A7D7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汇报人：娇娇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7CBA9E-9B50-C201-A4FB-69A2DE6F9C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06</a:t>
            </a:r>
            <a:r>
              <a:rPr lang="zh-CN" altLang="en-US" dirty="0"/>
              <a:t>月</a:t>
            </a:r>
            <a:r>
              <a:rPr lang="en-US" altLang="zh-CN" dirty="0"/>
              <a:t>06</a:t>
            </a:r>
            <a:r>
              <a:rPr lang="zh-CN" altLang="en-US" dirty="0"/>
              <a:t>日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F04E1BE7-7BFA-C824-3B02-1726B45268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6565" y="3323924"/>
            <a:ext cx="982513" cy="313932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  <p:pic>
        <p:nvPicPr>
          <p:cNvPr id="11" name="图形 10" descr="银行 纯色填充">
            <a:extLst>
              <a:ext uri="{FF2B5EF4-FFF2-40B4-BE49-F238E27FC236}">
                <a16:creationId xmlns:a16="http://schemas.microsoft.com/office/drawing/2014/main" id="{A600EFA1-1EF8-944F-E91A-A5A666F41C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994" y="1156634"/>
            <a:ext cx="627246" cy="627246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57001B7B-FBB2-42EC-DAB2-6FA6859078F6}"/>
              </a:ext>
            </a:extLst>
          </p:cNvPr>
          <p:cNvSpPr txBox="1"/>
          <p:nvPr/>
        </p:nvSpPr>
        <p:spPr>
          <a:xfrm>
            <a:off x="1453025" y="1270202"/>
            <a:ext cx="2529795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这里可放上学校</a:t>
            </a:r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logo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153504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6B82DD3-D3FC-9DAF-2B4E-F6D227C2C248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  <a:ln w="38100">
            <a:solidFill>
              <a:srgbClr val="00FFFF"/>
            </a:solidFill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4834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娇娇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43568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Jiao </a:t>
            </a:r>
            <a:r>
              <a:rPr kumimoji="0" lang="en-US" altLang="zh-CN" sz="1100" b="0" i="0" u="none" strike="noStrike" kern="1200" cap="none" spc="600" normalizeH="0" baseline="0" noProof="0" dirty="0" err="1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Jiao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自由职业设计师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热爱一切美好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271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:CYJ320411726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26072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娇娇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0242C35-1FAD-0D77-F6FB-57BB3FCB02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34328" y="1780748"/>
            <a:ext cx="1449115" cy="1477328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73C7A5F-A750-4995-6832-BC2EF979F9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6563" y="3687382"/>
            <a:ext cx="5724644" cy="861005"/>
          </a:xfrm>
        </p:spPr>
        <p:txBody>
          <a:bodyPr/>
          <a:lstStyle/>
          <a:p>
            <a:r>
              <a:rPr lang="zh-CN" altLang="en-US" dirty="0"/>
              <a:t>单击添加目录内容</a:t>
            </a:r>
          </a:p>
        </p:txBody>
      </p:sp>
    </p:spTree>
    <p:extLst>
      <p:ext uri="{BB962C8B-B14F-4D97-AF65-F5344CB8AC3E}">
        <p14:creationId xmlns:p14="http://schemas.microsoft.com/office/powerpoint/2010/main" val="975035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19">
            <a:extLst>
              <a:ext uri="{FF2B5EF4-FFF2-40B4-BE49-F238E27FC236}">
                <a16:creationId xmlns:a16="http://schemas.microsoft.com/office/drawing/2014/main" id="{23441665-DDC1-19FA-4786-5E30F0104F74}"/>
              </a:ext>
            </a:extLst>
          </p:cNvPr>
          <p:cNvSpPr/>
          <p:nvPr/>
        </p:nvSpPr>
        <p:spPr>
          <a:xfrm>
            <a:off x="4796707" y="2632557"/>
            <a:ext cx="2259019" cy="2236715"/>
          </a:xfrm>
          <a:prstGeom prst="ellipse">
            <a:avLst/>
          </a:prstGeom>
          <a:solidFill>
            <a:schemeClr val="accent3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38" tIns="45719" rIns="91438" bIns="45719" rtlCol="0" anchor="ctr"/>
          <a:lstStyle/>
          <a:p>
            <a:pPr marL="0" marR="0" lvl="0" indent="0" algn="ctr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圆角矩形 19">
            <a:extLst>
              <a:ext uri="{FF2B5EF4-FFF2-40B4-BE49-F238E27FC236}">
                <a16:creationId xmlns:a16="http://schemas.microsoft.com/office/drawing/2014/main" id="{008B0B61-53C7-DBAC-CA4E-3392184EB32F}"/>
              </a:ext>
            </a:extLst>
          </p:cNvPr>
          <p:cNvSpPr/>
          <p:nvPr/>
        </p:nvSpPr>
        <p:spPr>
          <a:xfrm>
            <a:off x="4966491" y="2342990"/>
            <a:ext cx="2259019" cy="2236715"/>
          </a:xfrm>
          <a:prstGeom prst="ellipse">
            <a:avLst/>
          </a:prstGeom>
          <a:solidFill>
            <a:schemeClr val="accent3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圆角矩形 20">
            <a:extLst>
              <a:ext uri="{FF2B5EF4-FFF2-40B4-BE49-F238E27FC236}">
                <a16:creationId xmlns:a16="http://schemas.microsoft.com/office/drawing/2014/main" id="{52450827-CA4D-6C14-78E8-763F0D15560F}"/>
              </a:ext>
            </a:extLst>
          </p:cNvPr>
          <p:cNvSpPr/>
          <p:nvPr/>
        </p:nvSpPr>
        <p:spPr>
          <a:xfrm>
            <a:off x="5136275" y="2632557"/>
            <a:ext cx="2259019" cy="2236715"/>
          </a:xfrm>
          <a:prstGeom prst="ellipse">
            <a:avLst/>
          </a:prstGeom>
          <a:solidFill>
            <a:schemeClr val="accent3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73F3CD3-6058-2813-5D7C-44EFA3C0F2CE}"/>
              </a:ext>
            </a:extLst>
          </p:cNvPr>
          <p:cNvSpPr/>
          <p:nvPr/>
        </p:nvSpPr>
        <p:spPr>
          <a:xfrm>
            <a:off x="5332283" y="3007760"/>
            <a:ext cx="1527435" cy="115807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623651F-799C-4BFA-4696-28520D98B6D1}"/>
              </a:ext>
            </a:extLst>
          </p:cNvPr>
          <p:cNvSpPr/>
          <p:nvPr/>
        </p:nvSpPr>
        <p:spPr>
          <a:xfrm rot="10800000" flipV="1">
            <a:off x="508978" y="1904955"/>
            <a:ext cx="180000" cy="18000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C43B1F-0BC2-6195-E123-8566BADD0554}"/>
              </a:ext>
            </a:extLst>
          </p:cNvPr>
          <p:cNvSpPr txBox="1"/>
          <p:nvPr/>
        </p:nvSpPr>
        <p:spPr>
          <a:xfrm>
            <a:off x="817346" y="1732838"/>
            <a:ext cx="1723545" cy="53264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1BA759D-9CAE-9D1E-E2F1-0430ADBB1976}"/>
              </a:ext>
            </a:extLst>
          </p:cNvPr>
          <p:cNvSpPr/>
          <p:nvPr/>
        </p:nvSpPr>
        <p:spPr>
          <a:xfrm>
            <a:off x="821840" y="2320651"/>
            <a:ext cx="3532695" cy="95372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点击此处添加文本内容，如关键词、部分简单介绍等。点击此处添加文本内容，如关键词、部分简单介绍等。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80BB483-CC32-CB71-1B66-B44EBD5C01AC}"/>
              </a:ext>
            </a:extLst>
          </p:cNvPr>
          <p:cNvSpPr/>
          <p:nvPr/>
        </p:nvSpPr>
        <p:spPr>
          <a:xfrm rot="10800000" flipV="1">
            <a:off x="508976" y="4043823"/>
            <a:ext cx="180000" cy="18000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0C60FE0-0A90-A382-B2E8-799FFAD83A13}"/>
              </a:ext>
            </a:extLst>
          </p:cNvPr>
          <p:cNvSpPr txBox="1"/>
          <p:nvPr/>
        </p:nvSpPr>
        <p:spPr>
          <a:xfrm>
            <a:off x="817343" y="3871706"/>
            <a:ext cx="1723545" cy="53264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5C609CC-9CA8-62A0-0F89-5000F49BF263}"/>
              </a:ext>
            </a:extLst>
          </p:cNvPr>
          <p:cNvSpPr/>
          <p:nvPr/>
        </p:nvSpPr>
        <p:spPr>
          <a:xfrm>
            <a:off x="821837" y="4459517"/>
            <a:ext cx="3532696" cy="95372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点击此处添加文本内容，如关键词、部分简单介绍等。点击此处添加文本内容，如关键词、部分简单介绍等。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F830D19A-D1DF-63CB-4B00-C690D32D2C13}"/>
              </a:ext>
            </a:extLst>
          </p:cNvPr>
          <p:cNvSpPr/>
          <p:nvPr/>
        </p:nvSpPr>
        <p:spPr>
          <a:xfrm rot="10800000" flipV="1">
            <a:off x="11503022" y="1890855"/>
            <a:ext cx="180000" cy="18000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F5093D1-149B-56DB-34CA-60544580C124}"/>
              </a:ext>
            </a:extLst>
          </p:cNvPr>
          <p:cNvSpPr txBox="1"/>
          <p:nvPr/>
        </p:nvSpPr>
        <p:spPr>
          <a:xfrm>
            <a:off x="9609692" y="1732838"/>
            <a:ext cx="1723545" cy="53264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2D5D24E-75DC-E848-B216-A0BBA8B8DCDA}"/>
              </a:ext>
            </a:extLst>
          </p:cNvPr>
          <p:cNvSpPr/>
          <p:nvPr/>
        </p:nvSpPr>
        <p:spPr>
          <a:xfrm>
            <a:off x="7888977" y="2320651"/>
            <a:ext cx="3532695" cy="95372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r" defTabSz="91435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点击此处添加文本内容，如关键词、部分简单介绍等。点击此处添加文本内容，如关键词、部分简单介绍等。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F4ABAAC5-E7C6-C09A-2FA3-DD57BC692BC8}"/>
              </a:ext>
            </a:extLst>
          </p:cNvPr>
          <p:cNvSpPr/>
          <p:nvPr/>
        </p:nvSpPr>
        <p:spPr>
          <a:xfrm rot="10800000" flipV="1">
            <a:off x="11503021" y="4029722"/>
            <a:ext cx="180000" cy="18000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D0BAC55-38E5-5B46-95B2-261357E91082}"/>
              </a:ext>
            </a:extLst>
          </p:cNvPr>
          <p:cNvSpPr txBox="1"/>
          <p:nvPr/>
        </p:nvSpPr>
        <p:spPr>
          <a:xfrm>
            <a:off x="9606062" y="3871706"/>
            <a:ext cx="1723545" cy="53264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F9F62E2-7745-1F15-6DEC-1CB1AA920069}"/>
              </a:ext>
            </a:extLst>
          </p:cNvPr>
          <p:cNvSpPr/>
          <p:nvPr/>
        </p:nvSpPr>
        <p:spPr>
          <a:xfrm>
            <a:off x="7888977" y="4459517"/>
            <a:ext cx="3532695" cy="95372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r" defTabSz="91435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点击此处添加文本内容，如关键词、部分简单介绍等。点击此处添加文本内容，如关键词、部分简单介绍等。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3EA00FA6-8197-B179-1257-91537C21F4DA}"/>
              </a:ext>
            </a:extLst>
          </p:cNvPr>
          <p:cNvCxnSpPr>
            <a:cxnSpLocks/>
          </p:cNvCxnSpPr>
          <p:nvPr/>
        </p:nvCxnSpPr>
        <p:spPr>
          <a:xfrm>
            <a:off x="905714" y="2242764"/>
            <a:ext cx="22294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4ED83A29-3197-ABCD-3A08-5C54526F00FD}"/>
              </a:ext>
            </a:extLst>
          </p:cNvPr>
          <p:cNvCxnSpPr>
            <a:cxnSpLocks/>
          </p:cNvCxnSpPr>
          <p:nvPr/>
        </p:nvCxnSpPr>
        <p:spPr>
          <a:xfrm>
            <a:off x="905714" y="4364146"/>
            <a:ext cx="22294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16341253-49BE-B65B-98F8-FAEB7D218F8C}"/>
              </a:ext>
            </a:extLst>
          </p:cNvPr>
          <p:cNvCxnSpPr>
            <a:cxnSpLocks/>
          </p:cNvCxnSpPr>
          <p:nvPr/>
        </p:nvCxnSpPr>
        <p:spPr>
          <a:xfrm>
            <a:off x="9038207" y="2242764"/>
            <a:ext cx="22294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38F927BC-8086-DD99-A02E-B09C1874627C}"/>
              </a:ext>
            </a:extLst>
          </p:cNvPr>
          <p:cNvCxnSpPr>
            <a:cxnSpLocks/>
          </p:cNvCxnSpPr>
          <p:nvPr/>
        </p:nvCxnSpPr>
        <p:spPr>
          <a:xfrm>
            <a:off x="9038207" y="4364146"/>
            <a:ext cx="22294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占位符 32">
            <a:extLst>
              <a:ext uri="{FF2B5EF4-FFF2-40B4-BE49-F238E27FC236}">
                <a16:creationId xmlns:a16="http://schemas.microsoft.com/office/drawing/2014/main" id="{778A4D49-B3EA-8AC0-A9EE-6E148E7715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单击输入标题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8E300FB-AFE7-8634-2329-DF69A596385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04781D6-0A49-4D6A-8F5F-9FBBDAB1E8B1}" type="slidenum">
              <a:rPr lang="zh-CN" altLang="en-US" smtClean="0"/>
              <a:t>4</a:t>
            </a:fld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8006D71-EF6E-559E-C035-BD9B71EB3208}"/>
              </a:ext>
            </a:extLst>
          </p:cNvPr>
          <p:cNvSpPr txBox="1"/>
          <p:nvPr/>
        </p:nvSpPr>
        <p:spPr>
          <a:xfrm>
            <a:off x="9868285" y="522572"/>
            <a:ext cx="1937903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LOGO HERE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49041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7571966D-33FB-E203-D8EF-6B0F53B843A4}"/>
              </a:ext>
            </a:extLst>
          </p:cNvPr>
          <p:cNvGrpSpPr/>
          <p:nvPr/>
        </p:nvGrpSpPr>
        <p:grpSpPr>
          <a:xfrm>
            <a:off x="1346103" y="2117144"/>
            <a:ext cx="9499793" cy="4271352"/>
            <a:chOff x="1342577" y="2234263"/>
            <a:chExt cx="9499793" cy="4271352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D87D8DE-3F81-FD9E-F50C-C1AFAA5332B3}"/>
                </a:ext>
              </a:extLst>
            </p:cNvPr>
            <p:cNvSpPr/>
            <p:nvPr/>
          </p:nvSpPr>
          <p:spPr>
            <a:xfrm>
              <a:off x="8344014" y="4596935"/>
              <a:ext cx="2498355" cy="1908680"/>
            </a:xfrm>
            <a:custGeom>
              <a:avLst/>
              <a:gdLst>
                <a:gd name="connsiteX0" fmla="*/ 2498355 w 2498355"/>
                <a:gd name="connsiteY0" fmla="*/ 599500 h 1908680"/>
                <a:gd name="connsiteX1" fmla="*/ 2090573 w 2498355"/>
                <a:gd name="connsiteY1" fmla="*/ 1908680 h 1908680"/>
                <a:gd name="connsiteX2" fmla="*/ 0 w 2498355"/>
                <a:gd name="connsiteY2" fmla="*/ 0 h 1908680"/>
                <a:gd name="connsiteX3" fmla="*/ 2498355 w 2498355"/>
                <a:gd name="connsiteY3" fmla="*/ 599500 h 190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8355" h="1908680">
                  <a:moveTo>
                    <a:pt x="2498355" y="599500"/>
                  </a:moveTo>
                  <a:lnTo>
                    <a:pt x="2090573" y="1908680"/>
                  </a:lnTo>
                  <a:lnTo>
                    <a:pt x="0" y="0"/>
                  </a:lnTo>
                  <a:lnTo>
                    <a:pt x="2498355" y="599500"/>
                  </a:lnTo>
                </a:path>
              </a:pathLst>
            </a:custGeom>
            <a:noFill/>
            <a:ln w="3175" cap="rnd">
              <a:solidFill>
                <a:schemeClr val="accent1">
                  <a:alpha val="61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C1B6D4D-A43C-EF77-4D2E-48FF37A47D30}"/>
                </a:ext>
              </a:extLst>
            </p:cNvPr>
            <p:cNvSpPr/>
            <p:nvPr/>
          </p:nvSpPr>
          <p:spPr>
            <a:xfrm>
              <a:off x="8344014" y="3685761"/>
              <a:ext cx="2498355" cy="1510674"/>
            </a:xfrm>
            <a:custGeom>
              <a:avLst/>
              <a:gdLst>
                <a:gd name="connsiteX0" fmla="*/ 718973 w 2498355"/>
                <a:gd name="connsiteY0" fmla="*/ 0 h 1510674"/>
                <a:gd name="connsiteX1" fmla="*/ 2498355 w 2498355"/>
                <a:gd name="connsiteY1" fmla="*/ 1510674 h 1510674"/>
                <a:gd name="connsiteX2" fmla="*/ 0 w 2498355"/>
                <a:gd name="connsiteY2" fmla="*/ 911174 h 1510674"/>
                <a:gd name="connsiteX3" fmla="*/ 718973 w 2498355"/>
                <a:gd name="connsiteY3" fmla="*/ 0 h 1510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8355" h="1510674">
                  <a:moveTo>
                    <a:pt x="718973" y="0"/>
                  </a:moveTo>
                  <a:lnTo>
                    <a:pt x="2498355" y="1510674"/>
                  </a:lnTo>
                  <a:lnTo>
                    <a:pt x="0" y="911174"/>
                  </a:lnTo>
                  <a:lnTo>
                    <a:pt x="718973" y="0"/>
                  </a:lnTo>
                </a:path>
              </a:pathLst>
            </a:custGeom>
            <a:noFill/>
            <a:ln w="3175" cap="rnd">
              <a:solidFill>
                <a:schemeClr val="accent1">
                  <a:alpha val="61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2D557AD0-C15B-C69B-0BAE-AF4D5A5C273B}"/>
                </a:ext>
              </a:extLst>
            </p:cNvPr>
            <p:cNvSpPr/>
            <p:nvPr/>
          </p:nvSpPr>
          <p:spPr>
            <a:xfrm>
              <a:off x="1342577" y="2234264"/>
              <a:ext cx="1378311" cy="3072376"/>
            </a:xfrm>
            <a:custGeom>
              <a:avLst/>
              <a:gdLst>
                <a:gd name="connsiteX0" fmla="*/ 254899 w 1378311"/>
                <a:gd name="connsiteY0" fmla="*/ 3072376 h 3072376"/>
                <a:gd name="connsiteX1" fmla="*/ 0 w 1378311"/>
                <a:gd name="connsiteY1" fmla="*/ 0 h 3072376"/>
                <a:gd name="connsiteX2" fmla="*/ 1378311 w 1378311"/>
                <a:gd name="connsiteY2" fmla="*/ 2046716 h 3072376"/>
                <a:gd name="connsiteX3" fmla="*/ 254899 w 1378311"/>
                <a:gd name="connsiteY3" fmla="*/ 3072376 h 3072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8311" h="3072376">
                  <a:moveTo>
                    <a:pt x="254899" y="3072376"/>
                  </a:moveTo>
                  <a:lnTo>
                    <a:pt x="0" y="0"/>
                  </a:lnTo>
                  <a:lnTo>
                    <a:pt x="1378311" y="2046716"/>
                  </a:lnTo>
                  <a:lnTo>
                    <a:pt x="254899" y="3072376"/>
                  </a:lnTo>
                </a:path>
              </a:pathLst>
            </a:custGeom>
            <a:noFill/>
            <a:ln w="3175" cap="rnd">
              <a:solidFill>
                <a:schemeClr val="accent1">
                  <a:alpha val="61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8BEFDE2-1E91-79EF-C505-C4295302481B}"/>
                </a:ext>
              </a:extLst>
            </p:cNvPr>
            <p:cNvSpPr/>
            <p:nvPr/>
          </p:nvSpPr>
          <p:spPr>
            <a:xfrm>
              <a:off x="1342578" y="2234264"/>
              <a:ext cx="1693992" cy="2046716"/>
            </a:xfrm>
            <a:custGeom>
              <a:avLst/>
              <a:gdLst>
                <a:gd name="connsiteX0" fmla="*/ 0 w 1693992"/>
                <a:gd name="connsiteY0" fmla="*/ 0 h 2046716"/>
                <a:gd name="connsiteX1" fmla="*/ 1693992 w 1693992"/>
                <a:gd name="connsiteY1" fmla="*/ 1053959 h 2046716"/>
                <a:gd name="connsiteX2" fmla="*/ 1378311 w 1693992"/>
                <a:gd name="connsiteY2" fmla="*/ 2046716 h 2046716"/>
                <a:gd name="connsiteX3" fmla="*/ 0 w 1693992"/>
                <a:gd name="connsiteY3" fmla="*/ 0 h 2046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3992" h="2046716">
                  <a:moveTo>
                    <a:pt x="0" y="0"/>
                  </a:moveTo>
                  <a:lnTo>
                    <a:pt x="1693992" y="1053959"/>
                  </a:lnTo>
                  <a:lnTo>
                    <a:pt x="1378311" y="2046716"/>
                  </a:lnTo>
                  <a:lnTo>
                    <a:pt x="0" y="0"/>
                  </a:lnTo>
                </a:path>
              </a:pathLst>
            </a:custGeom>
            <a:noFill/>
            <a:ln w="3175" cap="rnd">
              <a:solidFill>
                <a:schemeClr val="accent1">
                  <a:alpha val="61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9F47E28-3491-3F4C-233C-5FDFD2396ACA}"/>
                </a:ext>
              </a:extLst>
            </p:cNvPr>
            <p:cNvSpPr/>
            <p:nvPr/>
          </p:nvSpPr>
          <p:spPr>
            <a:xfrm>
              <a:off x="1597476" y="4280980"/>
              <a:ext cx="1943365" cy="1025660"/>
            </a:xfrm>
            <a:custGeom>
              <a:avLst/>
              <a:gdLst>
                <a:gd name="connsiteX0" fmla="*/ 0 w 1943365"/>
                <a:gd name="connsiteY0" fmla="*/ 1025660 h 1025660"/>
                <a:gd name="connsiteX1" fmla="*/ 1123412 w 1943365"/>
                <a:gd name="connsiteY1" fmla="*/ 0 h 1025660"/>
                <a:gd name="connsiteX2" fmla="*/ 1943365 w 1943365"/>
                <a:gd name="connsiteY2" fmla="*/ 689481 h 1025660"/>
                <a:gd name="connsiteX3" fmla="*/ 0 w 1943365"/>
                <a:gd name="connsiteY3" fmla="*/ 1025660 h 102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3365" h="1025660">
                  <a:moveTo>
                    <a:pt x="0" y="1025660"/>
                  </a:moveTo>
                  <a:lnTo>
                    <a:pt x="1123412" y="0"/>
                  </a:lnTo>
                  <a:lnTo>
                    <a:pt x="1943365" y="689481"/>
                  </a:lnTo>
                  <a:lnTo>
                    <a:pt x="0" y="1025660"/>
                  </a:lnTo>
                </a:path>
              </a:pathLst>
            </a:custGeom>
            <a:noFill/>
            <a:ln w="3175" cap="rnd">
              <a:solidFill>
                <a:schemeClr val="accent1">
                  <a:alpha val="61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F7D982F-1FAE-656D-7ECC-0CE8060022A2}"/>
                </a:ext>
              </a:extLst>
            </p:cNvPr>
            <p:cNvSpPr/>
            <p:nvPr/>
          </p:nvSpPr>
          <p:spPr>
            <a:xfrm>
              <a:off x="2720888" y="3288223"/>
              <a:ext cx="819953" cy="1682238"/>
            </a:xfrm>
            <a:custGeom>
              <a:avLst/>
              <a:gdLst>
                <a:gd name="connsiteX0" fmla="*/ 0 w 819953"/>
                <a:gd name="connsiteY0" fmla="*/ 992757 h 1682238"/>
                <a:gd name="connsiteX1" fmla="*/ 315681 w 819953"/>
                <a:gd name="connsiteY1" fmla="*/ 0 h 1682238"/>
                <a:gd name="connsiteX2" fmla="*/ 819953 w 819953"/>
                <a:gd name="connsiteY2" fmla="*/ 1682238 h 1682238"/>
                <a:gd name="connsiteX3" fmla="*/ 0 w 819953"/>
                <a:gd name="connsiteY3" fmla="*/ 992757 h 1682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953" h="1682238">
                  <a:moveTo>
                    <a:pt x="0" y="992757"/>
                  </a:moveTo>
                  <a:lnTo>
                    <a:pt x="315681" y="0"/>
                  </a:lnTo>
                  <a:lnTo>
                    <a:pt x="819953" y="1682238"/>
                  </a:lnTo>
                  <a:lnTo>
                    <a:pt x="0" y="992757"/>
                  </a:lnTo>
                </a:path>
              </a:pathLst>
            </a:custGeom>
            <a:noFill/>
            <a:ln w="3175" cap="rnd">
              <a:solidFill>
                <a:schemeClr val="accent1">
                  <a:alpha val="61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439E0CD-2E5A-C482-5A78-2F751A706E8A}"/>
                </a:ext>
              </a:extLst>
            </p:cNvPr>
            <p:cNvSpPr/>
            <p:nvPr/>
          </p:nvSpPr>
          <p:spPr>
            <a:xfrm>
              <a:off x="1597476" y="4970461"/>
              <a:ext cx="8837111" cy="1535154"/>
            </a:xfrm>
            <a:custGeom>
              <a:avLst/>
              <a:gdLst>
                <a:gd name="connsiteX0" fmla="*/ 8837111 w 8837111"/>
                <a:gd name="connsiteY0" fmla="*/ 1535154 h 1535154"/>
                <a:gd name="connsiteX1" fmla="*/ 0 w 8837111"/>
                <a:gd name="connsiteY1" fmla="*/ 336179 h 1535154"/>
                <a:gd name="connsiteX2" fmla="*/ 1943365 w 8837111"/>
                <a:gd name="connsiteY2" fmla="*/ 0 h 1535154"/>
                <a:gd name="connsiteX3" fmla="*/ 8837111 w 8837111"/>
                <a:gd name="connsiteY3" fmla="*/ 1535154 h 153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37111" h="1535154">
                  <a:moveTo>
                    <a:pt x="8837111" y="1535154"/>
                  </a:moveTo>
                  <a:lnTo>
                    <a:pt x="0" y="336179"/>
                  </a:lnTo>
                  <a:lnTo>
                    <a:pt x="1943365" y="0"/>
                  </a:lnTo>
                  <a:lnTo>
                    <a:pt x="8837111" y="1535154"/>
                  </a:lnTo>
                </a:path>
              </a:pathLst>
            </a:custGeom>
            <a:noFill/>
            <a:ln w="3175" cap="rnd">
              <a:solidFill>
                <a:schemeClr val="accent1">
                  <a:alpha val="61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2D24230-EEBF-6541-D43B-F3427F40ED18}"/>
                </a:ext>
              </a:extLst>
            </p:cNvPr>
            <p:cNvSpPr/>
            <p:nvPr/>
          </p:nvSpPr>
          <p:spPr>
            <a:xfrm>
              <a:off x="3540842" y="4596935"/>
              <a:ext cx="6893746" cy="1908680"/>
            </a:xfrm>
            <a:custGeom>
              <a:avLst/>
              <a:gdLst>
                <a:gd name="connsiteX0" fmla="*/ 4803173 w 6893746"/>
                <a:gd name="connsiteY0" fmla="*/ 0 h 1908680"/>
                <a:gd name="connsiteX1" fmla="*/ 6893746 w 6893746"/>
                <a:gd name="connsiteY1" fmla="*/ 1908680 h 1908680"/>
                <a:gd name="connsiteX2" fmla="*/ 0 w 6893746"/>
                <a:gd name="connsiteY2" fmla="*/ 373526 h 1908680"/>
                <a:gd name="connsiteX3" fmla="*/ 4803173 w 6893746"/>
                <a:gd name="connsiteY3" fmla="*/ 0 h 190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93746" h="1908680">
                  <a:moveTo>
                    <a:pt x="4803173" y="0"/>
                  </a:moveTo>
                  <a:lnTo>
                    <a:pt x="6893746" y="1908680"/>
                  </a:lnTo>
                  <a:lnTo>
                    <a:pt x="0" y="373526"/>
                  </a:lnTo>
                  <a:lnTo>
                    <a:pt x="4803173" y="0"/>
                  </a:lnTo>
                </a:path>
              </a:pathLst>
            </a:custGeom>
            <a:noFill/>
            <a:ln w="3175" cap="rnd">
              <a:solidFill>
                <a:schemeClr val="accent1">
                  <a:alpha val="61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3C83601-A7C3-29FC-B42F-D140CE9DE5D5}"/>
                </a:ext>
              </a:extLst>
            </p:cNvPr>
            <p:cNvSpPr/>
            <p:nvPr/>
          </p:nvSpPr>
          <p:spPr>
            <a:xfrm>
              <a:off x="9062988" y="3384081"/>
              <a:ext cx="1779382" cy="1812354"/>
            </a:xfrm>
            <a:custGeom>
              <a:avLst/>
              <a:gdLst>
                <a:gd name="connsiteX0" fmla="*/ 1779382 w 1779382"/>
                <a:gd name="connsiteY0" fmla="*/ 1812354 h 1812354"/>
                <a:gd name="connsiteX1" fmla="*/ 0 w 1779382"/>
                <a:gd name="connsiteY1" fmla="*/ 301680 h 1812354"/>
                <a:gd name="connsiteX2" fmla="*/ 1203648 w 1779382"/>
                <a:gd name="connsiteY2" fmla="*/ 0 h 1812354"/>
                <a:gd name="connsiteX3" fmla="*/ 1779382 w 1779382"/>
                <a:gd name="connsiteY3" fmla="*/ 1812354 h 1812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382" h="1812354">
                  <a:moveTo>
                    <a:pt x="1779382" y="1812354"/>
                  </a:moveTo>
                  <a:lnTo>
                    <a:pt x="0" y="301680"/>
                  </a:lnTo>
                  <a:lnTo>
                    <a:pt x="1203648" y="0"/>
                  </a:lnTo>
                  <a:lnTo>
                    <a:pt x="1779382" y="1812354"/>
                  </a:lnTo>
                </a:path>
              </a:pathLst>
            </a:custGeom>
            <a:noFill/>
            <a:ln w="3175" cap="rnd">
              <a:solidFill>
                <a:schemeClr val="accent1">
                  <a:alpha val="61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58F5741-4996-CA22-5107-1AC1CDEE3D36}"/>
                </a:ext>
              </a:extLst>
            </p:cNvPr>
            <p:cNvSpPr/>
            <p:nvPr/>
          </p:nvSpPr>
          <p:spPr>
            <a:xfrm>
              <a:off x="9062987" y="2262081"/>
              <a:ext cx="1458071" cy="1423679"/>
            </a:xfrm>
            <a:custGeom>
              <a:avLst/>
              <a:gdLst>
                <a:gd name="connsiteX0" fmla="*/ 0 w 1458071"/>
                <a:gd name="connsiteY0" fmla="*/ 1423679 h 1423679"/>
                <a:gd name="connsiteX1" fmla="*/ 1458071 w 1458071"/>
                <a:gd name="connsiteY1" fmla="*/ 0 h 1423679"/>
                <a:gd name="connsiteX2" fmla="*/ 1203648 w 1458071"/>
                <a:gd name="connsiteY2" fmla="*/ 1121999 h 1423679"/>
                <a:gd name="connsiteX3" fmla="*/ 0 w 1458071"/>
                <a:gd name="connsiteY3" fmla="*/ 1423679 h 1423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8071" h="1423679">
                  <a:moveTo>
                    <a:pt x="0" y="1423679"/>
                  </a:moveTo>
                  <a:lnTo>
                    <a:pt x="1458071" y="0"/>
                  </a:lnTo>
                  <a:lnTo>
                    <a:pt x="1203648" y="1121999"/>
                  </a:lnTo>
                  <a:lnTo>
                    <a:pt x="0" y="1423679"/>
                  </a:lnTo>
                </a:path>
              </a:pathLst>
            </a:custGeom>
            <a:noFill/>
            <a:ln w="3175" cap="rnd">
              <a:solidFill>
                <a:schemeClr val="accent1">
                  <a:alpha val="61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CECD173-717C-7D17-240D-420691012323}"/>
                </a:ext>
              </a:extLst>
            </p:cNvPr>
            <p:cNvSpPr/>
            <p:nvPr/>
          </p:nvSpPr>
          <p:spPr>
            <a:xfrm>
              <a:off x="10266636" y="2262081"/>
              <a:ext cx="575734" cy="2934353"/>
            </a:xfrm>
            <a:custGeom>
              <a:avLst/>
              <a:gdLst>
                <a:gd name="connsiteX0" fmla="*/ 254423 w 575734"/>
                <a:gd name="connsiteY0" fmla="*/ 0 h 2934353"/>
                <a:gd name="connsiteX1" fmla="*/ 575734 w 575734"/>
                <a:gd name="connsiteY1" fmla="*/ 2934353 h 2934353"/>
                <a:gd name="connsiteX2" fmla="*/ 0 w 575734"/>
                <a:gd name="connsiteY2" fmla="*/ 1121999 h 2934353"/>
                <a:gd name="connsiteX3" fmla="*/ 254423 w 575734"/>
                <a:gd name="connsiteY3" fmla="*/ 0 h 293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5734" h="2934353">
                  <a:moveTo>
                    <a:pt x="254423" y="0"/>
                  </a:moveTo>
                  <a:lnTo>
                    <a:pt x="575734" y="2934353"/>
                  </a:lnTo>
                  <a:lnTo>
                    <a:pt x="0" y="1121999"/>
                  </a:lnTo>
                  <a:lnTo>
                    <a:pt x="254423" y="0"/>
                  </a:lnTo>
                </a:path>
              </a:pathLst>
            </a:custGeom>
            <a:noFill/>
            <a:ln w="3175" cap="rnd">
              <a:solidFill>
                <a:schemeClr val="accent1">
                  <a:alpha val="61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5FFBD3FF-3A25-3176-3824-A9E315DEC06C}"/>
                </a:ext>
              </a:extLst>
            </p:cNvPr>
            <p:cNvSpPr/>
            <p:nvPr/>
          </p:nvSpPr>
          <p:spPr>
            <a:xfrm>
              <a:off x="3540841" y="3429001"/>
              <a:ext cx="4803173" cy="1541460"/>
            </a:xfrm>
            <a:custGeom>
              <a:avLst/>
              <a:gdLst>
                <a:gd name="connsiteX0" fmla="*/ 4803173 w 4803173"/>
                <a:gd name="connsiteY0" fmla="*/ 1167934 h 1541460"/>
                <a:gd name="connsiteX1" fmla="*/ 0 w 4803173"/>
                <a:gd name="connsiteY1" fmla="*/ 1541460 h 1541460"/>
                <a:gd name="connsiteX2" fmla="*/ 2555159 w 4803173"/>
                <a:gd name="connsiteY2" fmla="*/ 0 h 1541460"/>
                <a:gd name="connsiteX3" fmla="*/ 4803173 w 4803173"/>
                <a:gd name="connsiteY3" fmla="*/ 1167934 h 154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03173" h="1541460">
                  <a:moveTo>
                    <a:pt x="4803173" y="1167934"/>
                  </a:moveTo>
                  <a:lnTo>
                    <a:pt x="0" y="1541460"/>
                  </a:lnTo>
                  <a:lnTo>
                    <a:pt x="2555159" y="0"/>
                  </a:lnTo>
                  <a:lnTo>
                    <a:pt x="4803173" y="1167934"/>
                  </a:lnTo>
                </a:path>
              </a:pathLst>
            </a:custGeom>
            <a:noFill/>
            <a:ln w="3175" cap="rnd">
              <a:solidFill>
                <a:schemeClr val="accent1">
                  <a:alpha val="61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D00710F-6048-E9DC-529E-685C664D85A5}"/>
                </a:ext>
              </a:extLst>
            </p:cNvPr>
            <p:cNvSpPr/>
            <p:nvPr/>
          </p:nvSpPr>
          <p:spPr>
            <a:xfrm>
              <a:off x="6096001" y="2262081"/>
              <a:ext cx="4425058" cy="1423679"/>
            </a:xfrm>
            <a:custGeom>
              <a:avLst/>
              <a:gdLst>
                <a:gd name="connsiteX0" fmla="*/ 4425058 w 4425058"/>
                <a:gd name="connsiteY0" fmla="*/ 0 h 1423679"/>
                <a:gd name="connsiteX1" fmla="*/ 2966987 w 4425058"/>
                <a:gd name="connsiteY1" fmla="*/ 1423679 h 1423679"/>
                <a:gd name="connsiteX2" fmla="*/ 0 w 4425058"/>
                <a:gd name="connsiteY2" fmla="*/ 1166919 h 1423679"/>
                <a:gd name="connsiteX3" fmla="*/ 4425058 w 4425058"/>
                <a:gd name="connsiteY3" fmla="*/ 0 h 1423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5058" h="1423679">
                  <a:moveTo>
                    <a:pt x="4425058" y="0"/>
                  </a:moveTo>
                  <a:lnTo>
                    <a:pt x="2966987" y="1423679"/>
                  </a:lnTo>
                  <a:lnTo>
                    <a:pt x="0" y="1166919"/>
                  </a:lnTo>
                  <a:lnTo>
                    <a:pt x="4425058" y="0"/>
                  </a:lnTo>
                </a:path>
              </a:pathLst>
            </a:custGeom>
            <a:noFill/>
            <a:ln w="3175" cap="rnd">
              <a:solidFill>
                <a:schemeClr val="accent1">
                  <a:alpha val="61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5DDC55A-B299-7EC5-7AF1-2C4799AD212B}"/>
                </a:ext>
              </a:extLst>
            </p:cNvPr>
            <p:cNvSpPr/>
            <p:nvPr/>
          </p:nvSpPr>
          <p:spPr>
            <a:xfrm>
              <a:off x="1342577" y="2234263"/>
              <a:ext cx="9178481" cy="1194737"/>
            </a:xfrm>
            <a:custGeom>
              <a:avLst/>
              <a:gdLst>
                <a:gd name="connsiteX0" fmla="*/ 0 w 9178481"/>
                <a:gd name="connsiteY0" fmla="*/ 0 h 1194737"/>
                <a:gd name="connsiteX1" fmla="*/ 9178481 w 9178481"/>
                <a:gd name="connsiteY1" fmla="*/ 27818 h 1194737"/>
                <a:gd name="connsiteX2" fmla="*/ 4753423 w 9178481"/>
                <a:gd name="connsiteY2" fmla="*/ 1194737 h 1194737"/>
                <a:gd name="connsiteX3" fmla="*/ 0 w 9178481"/>
                <a:gd name="connsiteY3" fmla="*/ 0 h 11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78481" h="1194737">
                  <a:moveTo>
                    <a:pt x="0" y="0"/>
                  </a:moveTo>
                  <a:lnTo>
                    <a:pt x="9178481" y="27818"/>
                  </a:lnTo>
                  <a:lnTo>
                    <a:pt x="4753423" y="1194737"/>
                  </a:lnTo>
                  <a:lnTo>
                    <a:pt x="0" y="0"/>
                  </a:lnTo>
                </a:path>
              </a:pathLst>
            </a:custGeom>
            <a:noFill/>
            <a:ln w="3175" cap="rnd">
              <a:solidFill>
                <a:schemeClr val="accent1">
                  <a:alpha val="61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1604602-817D-1F43-7276-ECA993C38855}"/>
                </a:ext>
              </a:extLst>
            </p:cNvPr>
            <p:cNvSpPr/>
            <p:nvPr/>
          </p:nvSpPr>
          <p:spPr>
            <a:xfrm>
              <a:off x="6096000" y="3429001"/>
              <a:ext cx="2966987" cy="1167934"/>
            </a:xfrm>
            <a:custGeom>
              <a:avLst/>
              <a:gdLst>
                <a:gd name="connsiteX0" fmla="*/ 2966987 w 2966987"/>
                <a:gd name="connsiteY0" fmla="*/ 256760 h 1167934"/>
                <a:gd name="connsiteX1" fmla="*/ 2248014 w 2966987"/>
                <a:gd name="connsiteY1" fmla="*/ 1167934 h 1167934"/>
                <a:gd name="connsiteX2" fmla="*/ 0 w 2966987"/>
                <a:gd name="connsiteY2" fmla="*/ 0 h 1167934"/>
                <a:gd name="connsiteX3" fmla="*/ 2966987 w 2966987"/>
                <a:gd name="connsiteY3" fmla="*/ 256760 h 116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6987" h="1167934">
                  <a:moveTo>
                    <a:pt x="2966987" y="256760"/>
                  </a:moveTo>
                  <a:lnTo>
                    <a:pt x="2248014" y="1167934"/>
                  </a:lnTo>
                  <a:lnTo>
                    <a:pt x="0" y="0"/>
                  </a:lnTo>
                  <a:lnTo>
                    <a:pt x="2966987" y="256760"/>
                  </a:lnTo>
                </a:path>
              </a:pathLst>
            </a:custGeom>
            <a:noFill/>
            <a:ln w="3175" cap="rnd">
              <a:solidFill>
                <a:schemeClr val="accent1">
                  <a:alpha val="61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1C45973-F8FA-2428-6F74-0A59A52C6C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单击输入标题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0AAC463-A47B-CDD7-D541-5102834DFB6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04781D6-0A49-4D6A-8F5F-9FBBDAB1E8B1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8BBF6CC-ABC2-6D5A-8E29-4EFDF4549EFA}"/>
              </a:ext>
            </a:extLst>
          </p:cNvPr>
          <p:cNvSpPr/>
          <p:nvPr/>
        </p:nvSpPr>
        <p:spPr>
          <a:xfrm>
            <a:off x="581781" y="1483786"/>
            <a:ext cx="1280820" cy="1280820"/>
          </a:xfrm>
          <a:prstGeom prst="ellipse">
            <a:avLst/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7170621-59DF-3447-FA3D-5DA45BA5B2E8}"/>
              </a:ext>
            </a:extLst>
          </p:cNvPr>
          <p:cNvSpPr/>
          <p:nvPr/>
        </p:nvSpPr>
        <p:spPr>
          <a:xfrm>
            <a:off x="731155" y="4330249"/>
            <a:ext cx="1732645" cy="1732645"/>
          </a:xfrm>
          <a:prstGeom prst="ellipse">
            <a:avLst/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A5D46AA-CFA5-1304-8CF6-57F7B8970299}"/>
              </a:ext>
            </a:extLst>
          </p:cNvPr>
          <p:cNvSpPr/>
          <p:nvPr/>
        </p:nvSpPr>
        <p:spPr>
          <a:xfrm>
            <a:off x="2334399" y="2475984"/>
            <a:ext cx="1404343" cy="1404343"/>
          </a:xfrm>
          <a:prstGeom prst="ellipse">
            <a:avLst/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0D27F4F-DF2F-2F51-C1CE-66DD97525C27}"/>
              </a:ext>
            </a:extLst>
          </p:cNvPr>
          <p:cNvSpPr/>
          <p:nvPr/>
        </p:nvSpPr>
        <p:spPr>
          <a:xfrm>
            <a:off x="10086252" y="4330249"/>
            <a:ext cx="1512236" cy="1512236"/>
          </a:xfrm>
          <a:prstGeom prst="ellipse">
            <a:avLst/>
          </a:prstGeom>
          <a:gradFill>
            <a:gsLst>
              <a:gs pos="900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AD80B3D-F8CE-3628-7916-CC1076EE68AC}"/>
              </a:ext>
            </a:extLst>
          </p:cNvPr>
          <p:cNvSpPr/>
          <p:nvPr/>
        </p:nvSpPr>
        <p:spPr>
          <a:xfrm>
            <a:off x="8921394" y="3434099"/>
            <a:ext cx="283188" cy="283188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93EF70E-5664-CA83-69A5-6935C3A02DCC}"/>
              </a:ext>
            </a:extLst>
          </p:cNvPr>
          <p:cNvSpPr/>
          <p:nvPr/>
        </p:nvSpPr>
        <p:spPr>
          <a:xfrm>
            <a:off x="7746861" y="3880327"/>
            <a:ext cx="1213080" cy="1213080"/>
          </a:xfrm>
          <a:prstGeom prst="ellipse">
            <a:avLst/>
          </a:prstGeom>
          <a:gradFill>
            <a:gsLst>
              <a:gs pos="900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D5A525D-BC9E-AC00-95D7-5C8F2672EDAB}"/>
              </a:ext>
            </a:extLst>
          </p:cNvPr>
          <p:cNvSpPr/>
          <p:nvPr/>
        </p:nvSpPr>
        <p:spPr>
          <a:xfrm>
            <a:off x="9662918" y="1293873"/>
            <a:ext cx="1716282" cy="1716282"/>
          </a:xfrm>
          <a:prstGeom prst="ellipse">
            <a:avLst/>
          </a:prstGeom>
          <a:gradFill>
            <a:gsLst>
              <a:gs pos="900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6936DDB9-B521-33F1-89A1-2900423A9316}"/>
              </a:ext>
            </a:extLst>
          </p:cNvPr>
          <p:cNvSpPr/>
          <p:nvPr/>
        </p:nvSpPr>
        <p:spPr>
          <a:xfrm>
            <a:off x="2579295" y="4029318"/>
            <a:ext cx="283188" cy="283188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66A4961-FD82-830E-4453-3E348C844BE0}"/>
              </a:ext>
            </a:extLst>
          </p:cNvPr>
          <p:cNvSpPr/>
          <p:nvPr/>
        </p:nvSpPr>
        <p:spPr>
          <a:xfrm>
            <a:off x="3482189" y="4801739"/>
            <a:ext cx="117307" cy="11730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3CEA2573-5337-13E4-B579-9D7DC36FFB33}"/>
              </a:ext>
            </a:extLst>
          </p:cNvPr>
          <p:cNvSpPr/>
          <p:nvPr/>
        </p:nvSpPr>
        <p:spPr>
          <a:xfrm>
            <a:off x="10207982" y="3215360"/>
            <a:ext cx="117307" cy="11730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3129613-494F-760F-12AA-75479277BDD6}"/>
              </a:ext>
            </a:extLst>
          </p:cNvPr>
          <p:cNvSpPr/>
          <p:nvPr/>
        </p:nvSpPr>
        <p:spPr>
          <a:xfrm>
            <a:off x="4728869" y="1951803"/>
            <a:ext cx="2734264" cy="2734260"/>
          </a:xfrm>
          <a:prstGeom prst="ellipse">
            <a:avLst/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pic>
        <p:nvPicPr>
          <p:cNvPr id="51" name="图形 50" descr="Internet 纯色填充">
            <a:extLst>
              <a:ext uri="{FF2B5EF4-FFF2-40B4-BE49-F238E27FC236}">
                <a16:creationId xmlns:a16="http://schemas.microsoft.com/office/drawing/2014/main" id="{6ED75A8B-9676-3BFB-8FDC-E113A642BB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95713" y="1483786"/>
            <a:ext cx="450692" cy="450690"/>
          </a:xfrm>
          <a:prstGeom prst="rect">
            <a:avLst/>
          </a:prstGeom>
        </p:spPr>
      </p:pic>
      <p:pic>
        <p:nvPicPr>
          <p:cNvPr id="52" name="图形 51" descr="灯泡和齿轮 纯色填充">
            <a:extLst>
              <a:ext uri="{FF2B5EF4-FFF2-40B4-BE49-F238E27FC236}">
                <a16:creationId xmlns:a16="http://schemas.microsoft.com/office/drawing/2014/main" id="{B8DB38FC-5402-AEB9-A745-A485B364C3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38828" y="2328310"/>
            <a:ext cx="821844" cy="821838"/>
          </a:xfrm>
          <a:prstGeom prst="rect">
            <a:avLst/>
          </a:prstGeom>
        </p:spPr>
      </p:pic>
      <p:pic>
        <p:nvPicPr>
          <p:cNvPr id="53" name="图形 52" descr="列表 纯色填充">
            <a:extLst>
              <a:ext uri="{FF2B5EF4-FFF2-40B4-BE49-F238E27FC236}">
                <a16:creationId xmlns:a16="http://schemas.microsoft.com/office/drawing/2014/main" id="{C490D7D3-D06A-5A2C-5C6B-989222DDA10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118670" y="4043217"/>
            <a:ext cx="450692" cy="450690"/>
          </a:xfrm>
          <a:prstGeom prst="rect">
            <a:avLst/>
          </a:prstGeom>
        </p:spPr>
      </p:pic>
      <p:pic>
        <p:nvPicPr>
          <p:cNvPr id="54" name="图形 53" descr="剧本 纯色填充">
            <a:extLst>
              <a:ext uri="{FF2B5EF4-FFF2-40B4-BE49-F238E27FC236}">
                <a16:creationId xmlns:a16="http://schemas.microsoft.com/office/drawing/2014/main" id="{8CFC6C63-6C05-CEFF-95FF-07BD6F4504C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72131" y="4528343"/>
            <a:ext cx="450692" cy="450690"/>
          </a:xfrm>
          <a:prstGeom prst="rect">
            <a:avLst/>
          </a:prstGeom>
        </p:spPr>
      </p:pic>
      <p:pic>
        <p:nvPicPr>
          <p:cNvPr id="55" name="图形 54" descr="Internet 纯色填充">
            <a:extLst>
              <a:ext uri="{FF2B5EF4-FFF2-40B4-BE49-F238E27FC236}">
                <a16:creationId xmlns:a16="http://schemas.microsoft.com/office/drawing/2014/main" id="{7412E3A5-C39F-95B5-9F4C-D061C52D18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11224" y="2734505"/>
            <a:ext cx="450692" cy="450690"/>
          </a:xfrm>
          <a:prstGeom prst="rect">
            <a:avLst/>
          </a:prstGeom>
        </p:spPr>
      </p:pic>
      <p:pic>
        <p:nvPicPr>
          <p:cNvPr id="56" name="图形 55" descr="剧本 纯色填充">
            <a:extLst>
              <a:ext uri="{FF2B5EF4-FFF2-40B4-BE49-F238E27FC236}">
                <a16:creationId xmlns:a16="http://schemas.microsoft.com/office/drawing/2014/main" id="{8E594F15-392C-F1E7-AFCB-D97C58A1487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617024" y="4642717"/>
            <a:ext cx="450692" cy="450690"/>
          </a:xfrm>
          <a:prstGeom prst="rect">
            <a:avLst/>
          </a:prstGeom>
        </p:spPr>
      </p:pic>
      <p:pic>
        <p:nvPicPr>
          <p:cNvPr id="57" name="图形 56" descr="列表 纯色填充">
            <a:extLst>
              <a:ext uri="{FF2B5EF4-FFF2-40B4-BE49-F238E27FC236}">
                <a16:creationId xmlns:a16="http://schemas.microsoft.com/office/drawing/2014/main" id="{4619C065-D655-1440-4485-4D748CE87DB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96845" y="1680546"/>
            <a:ext cx="450692" cy="450690"/>
          </a:xfrm>
          <a:prstGeom prst="rect">
            <a:avLst/>
          </a:prstGeom>
        </p:spPr>
      </p:pic>
      <p:sp>
        <p:nvSpPr>
          <p:cNvPr id="58" name="文本框 57">
            <a:extLst>
              <a:ext uri="{FF2B5EF4-FFF2-40B4-BE49-F238E27FC236}">
                <a16:creationId xmlns:a16="http://schemas.microsoft.com/office/drawing/2014/main" id="{EF4F0B6D-9DD1-19B8-7D51-F7F1E5245687}"/>
              </a:ext>
            </a:extLst>
          </p:cNvPr>
          <p:cNvSpPr txBox="1"/>
          <p:nvPr/>
        </p:nvSpPr>
        <p:spPr>
          <a:xfrm>
            <a:off x="889591" y="5159684"/>
            <a:ext cx="1415772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输入文本内容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或关键词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5D1099E-AF0C-BE9C-CD22-D0D3AC692851}"/>
              </a:ext>
            </a:extLst>
          </p:cNvPr>
          <p:cNvSpPr txBox="1"/>
          <p:nvPr/>
        </p:nvSpPr>
        <p:spPr>
          <a:xfrm>
            <a:off x="9798171" y="2064254"/>
            <a:ext cx="1415772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输入文本内容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或关键词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987EC84-A3AE-F543-FF08-61FC122077B4}"/>
              </a:ext>
            </a:extLst>
          </p:cNvPr>
          <p:cNvSpPr txBox="1"/>
          <p:nvPr/>
        </p:nvSpPr>
        <p:spPr>
          <a:xfrm>
            <a:off x="7748107" y="4507873"/>
            <a:ext cx="1210588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输入关键词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93ED436-EDE0-C80F-55A6-96B737F4367F}"/>
              </a:ext>
            </a:extLst>
          </p:cNvPr>
          <p:cNvSpPr txBox="1"/>
          <p:nvPr/>
        </p:nvSpPr>
        <p:spPr>
          <a:xfrm>
            <a:off x="10237076" y="5203399"/>
            <a:ext cx="1210588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输入关键词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5AE5C7CC-F6F3-ADFB-5748-5A5A2B072D75}"/>
              </a:ext>
            </a:extLst>
          </p:cNvPr>
          <p:cNvSpPr txBox="1"/>
          <p:nvPr/>
        </p:nvSpPr>
        <p:spPr>
          <a:xfrm>
            <a:off x="2431276" y="3298386"/>
            <a:ext cx="1210588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输入关键词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B0A09AB0-DF59-5AC9-55F1-DE42F44526AD}"/>
              </a:ext>
            </a:extLst>
          </p:cNvPr>
          <p:cNvSpPr txBox="1"/>
          <p:nvPr/>
        </p:nvSpPr>
        <p:spPr>
          <a:xfrm>
            <a:off x="616897" y="2189197"/>
            <a:ext cx="1210588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输入关键词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BBCEBC90-D32D-4551-7D42-21CF5AA3C12B}"/>
              </a:ext>
            </a:extLst>
          </p:cNvPr>
          <p:cNvSpPr txBox="1"/>
          <p:nvPr/>
        </p:nvSpPr>
        <p:spPr>
          <a:xfrm>
            <a:off x="5388114" y="3486454"/>
            <a:ext cx="1415772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E2E493A3-A8C4-8473-939E-CA0CE58BC482}"/>
              </a:ext>
            </a:extLst>
          </p:cNvPr>
          <p:cNvSpPr txBox="1"/>
          <p:nvPr/>
        </p:nvSpPr>
        <p:spPr>
          <a:xfrm>
            <a:off x="9868285" y="522572"/>
            <a:ext cx="1937903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LOGO HERE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88C372E4-9336-0CE3-DAE4-84E7282FCA68}"/>
              </a:ext>
            </a:extLst>
          </p:cNvPr>
          <p:cNvSpPr/>
          <p:nvPr/>
        </p:nvSpPr>
        <p:spPr>
          <a:xfrm>
            <a:off x="10308286" y="6278596"/>
            <a:ext cx="216298" cy="216298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5817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751EAE1D-B245-77B5-990B-5D8B301DFD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385" y="1376363"/>
            <a:ext cx="11237189" cy="2791277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602501D-C1B8-B52F-A59E-05DE5675BF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单击输入标题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78FB15D5-C4EC-A29C-D53C-252024B5E44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9062988" y="6446314"/>
            <a:ext cx="2743200" cy="365125"/>
          </a:xfrm>
        </p:spPr>
        <p:txBody>
          <a:bodyPr/>
          <a:lstStyle/>
          <a:p>
            <a:fld id="{804781D6-0A49-4D6A-8F5F-9FBBDAB1E8B1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5" name="流程图: 过程 4">
            <a:extLst>
              <a:ext uri="{FF2B5EF4-FFF2-40B4-BE49-F238E27FC236}">
                <a16:creationId xmlns:a16="http://schemas.microsoft.com/office/drawing/2014/main" id="{0AE9787F-4D20-79A7-B31F-98ED414B2A3A}"/>
              </a:ext>
            </a:extLst>
          </p:cNvPr>
          <p:cNvSpPr/>
          <p:nvPr/>
        </p:nvSpPr>
        <p:spPr>
          <a:xfrm>
            <a:off x="2044700" y="1376364"/>
            <a:ext cx="2654300" cy="2814528"/>
          </a:xfrm>
          <a:prstGeom prst="flowChartProcess">
            <a:avLst/>
          </a:prstGeom>
          <a:gradFill flip="none" rotWithShape="1">
            <a:gsLst>
              <a:gs pos="50000">
                <a:schemeClr val="accent2"/>
              </a:gs>
              <a:gs pos="0">
                <a:schemeClr val="accent1"/>
              </a:gs>
              <a:gs pos="100000">
                <a:schemeClr val="accent3"/>
              </a:gs>
            </a:gsLst>
            <a:lin ang="16200000" scaled="1"/>
            <a:tileRect/>
          </a:gradFill>
          <a:ln>
            <a:noFill/>
          </a:ln>
          <a:effectLst>
            <a:outerShdw blurRad="127000" algn="ctr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idot"/>
              <a:ea typeface="冬青黑体简体中文 W3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38B33B6-8560-A173-9D7E-467BBEE391DE}"/>
              </a:ext>
            </a:extLst>
          </p:cNvPr>
          <p:cNvSpPr/>
          <p:nvPr/>
        </p:nvSpPr>
        <p:spPr>
          <a:xfrm>
            <a:off x="2452688" y="1822774"/>
            <a:ext cx="18383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rgbClr val="FFFFFF"/>
                </a:solidFill>
                <a:latin typeface="Didot"/>
                <a:ea typeface="冬青黑体简体中文 W3"/>
              </a:rPr>
              <a:t>主要工作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idot"/>
              <a:ea typeface="冬青黑体简体中文 W3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F4B59C3-3138-57CB-D831-CD2D52CC9D9E}"/>
              </a:ext>
            </a:extLst>
          </p:cNvPr>
          <p:cNvSpPr/>
          <p:nvPr/>
        </p:nvSpPr>
        <p:spPr>
          <a:xfrm>
            <a:off x="2298699" y="2341795"/>
            <a:ext cx="2146302" cy="958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点击此处添加文本内容，如关键词、部分简单介绍等。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C045928-0A7F-4D2F-F1F0-399A3D01A483}"/>
              </a:ext>
            </a:extLst>
          </p:cNvPr>
          <p:cNvGrpSpPr/>
          <p:nvPr/>
        </p:nvGrpSpPr>
        <p:grpSpPr>
          <a:xfrm>
            <a:off x="2764227" y="3751773"/>
            <a:ext cx="1212143" cy="125586"/>
            <a:chOff x="2756607" y="3555071"/>
            <a:chExt cx="1212143" cy="125586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C80075E-351A-99C8-1083-DC7AC043BFED}"/>
                </a:ext>
              </a:extLst>
            </p:cNvPr>
            <p:cNvSpPr/>
            <p:nvPr/>
          </p:nvSpPr>
          <p:spPr>
            <a:xfrm>
              <a:off x="2756607" y="3555071"/>
              <a:ext cx="125586" cy="125586"/>
            </a:xfrm>
            <a:prstGeom prst="ellipse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idot"/>
                <a:ea typeface="冬青黑体简体中文 W3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A3EE80A-D69A-4C59-B3A2-4A8FA7EEE5EC}"/>
                </a:ext>
              </a:extLst>
            </p:cNvPr>
            <p:cNvSpPr/>
            <p:nvPr/>
          </p:nvSpPr>
          <p:spPr>
            <a:xfrm>
              <a:off x="3028246" y="3555071"/>
              <a:ext cx="125586" cy="12558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idot"/>
                <a:ea typeface="冬青黑体简体中文 W3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41CF917-B028-8FE1-2156-2147E78798FD}"/>
                </a:ext>
              </a:extLst>
            </p:cNvPr>
            <p:cNvSpPr/>
            <p:nvPr/>
          </p:nvSpPr>
          <p:spPr>
            <a:xfrm>
              <a:off x="3299885" y="3555071"/>
              <a:ext cx="125586" cy="125586"/>
            </a:xfrm>
            <a:prstGeom prst="ellipse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idot"/>
                <a:ea typeface="冬青黑体简体中文 W3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8CBCC0F-F0B6-FAAD-A141-2CEC5D5154AA}"/>
                </a:ext>
              </a:extLst>
            </p:cNvPr>
            <p:cNvSpPr/>
            <p:nvPr/>
          </p:nvSpPr>
          <p:spPr>
            <a:xfrm>
              <a:off x="3571524" y="3555071"/>
              <a:ext cx="125586" cy="12558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idot"/>
                <a:ea typeface="冬青黑体简体中文 W3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19FE7897-2BC4-4F1C-4D41-182C9B2EA877}"/>
                </a:ext>
              </a:extLst>
            </p:cNvPr>
            <p:cNvSpPr/>
            <p:nvPr/>
          </p:nvSpPr>
          <p:spPr>
            <a:xfrm>
              <a:off x="3843164" y="3555071"/>
              <a:ext cx="125586" cy="125586"/>
            </a:xfrm>
            <a:prstGeom prst="ellipse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idot"/>
                <a:ea typeface="冬青黑体简体中文 W3"/>
                <a:cs typeface="+mn-cs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D30EF48-A104-24C7-0DF3-E775EF08B345}"/>
              </a:ext>
            </a:extLst>
          </p:cNvPr>
          <p:cNvGrpSpPr/>
          <p:nvPr/>
        </p:nvGrpSpPr>
        <p:grpSpPr>
          <a:xfrm>
            <a:off x="753185" y="4602477"/>
            <a:ext cx="3191212" cy="1642018"/>
            <a:chOff x="1253789" y="4479215"/>
            <a:chExt cx="3191212" cy="1642018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28EEBE5-16AC-20EB-1919-91CEB42842E9}"/>
                </a:ext>
              </a:extLst>
            </p:cNvPr>
            <p:cNvSpPr txBox="1"/>
            <p:nvPr/>
          </p:nvSpPr>
          <p:spPr>
            <a:xfrm>
              <a:off x="1580571" y="4479215"/>
              <a:ext cx="286443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rPr>
                <a:t>点击此处添加文本内容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F16219D-1AA8-A862-5086-7A54D9D77C3C}"/>
                </a:ext>
              </a:extLst>
            </p:cNvPr>
            <p:cNvSpPr txBox="1"/>
            <p:nvPr/>
          </p:nvSpPr>
          <p:spPr>
            <a:xfrm>
              <a:off x="1580571" y="5130947"/>
              <a:ext cx="286443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rPr>
                <a:t>如关键词、部分简单介绍等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F0CA7CD-9C91-D6FC-5716-3CA36718E05C}"/>
                </a:ext>
              </a:extLst>
            </p:cNvPr>
            <p:cNvSpPr txBox="1"/>
            <p:nvPr/>
          </p:nvSpPr>
          <p:spPr>
            <a:xfrm>
              <a:off x="1580571" y="5782679"/>
              <a:ext cx="286443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rPr>
                <a:t>点击此处添加文本内容</a:t>
              </a: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D96B5DB4-DE01-E57C-28A0-C231B5E82920}"/>
                </a:ext>
              </a:extLst>
            </p:cNvPr>
            <p:cNvSpPr/>
            <p:nvPr/>
          </p:nvSpPr>
          <p:spPr>
            <a:xfrm>
              <a:off x="1253789" y="4521403"/>
              <a:ext cx="218196" cy="218196"/>
            </a:xfrm>
            <a:prstGeom prst="ellipse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1"/>
                </a:gs>
                <a:gs pos="100000">
                  <a:schemeClr val="accent3">
                    <a:alpha val="8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algn="ctr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idot"/>
                <a:ea typeface="冬青黑体简体中文 W3"/>
                <a:cs typeface="+mn-cs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D1977BA0-1277-E8BC-9F84-99F479D32235}"/>
                </a:ext>
              </a:extLst>
            </p:cNvPr>
            <p:cNvSpPr/>
            <p:nvPr/>
          </p:nvSpPr>
          <p:spPr>
            <a:xfrm>
              <a:off x="1253789" y="5174436"/>
              <a:ext cx="218196" cy="218196"/>
            </a:xfrm>
            <a:prstGeom prst="ellipse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1"/>
                </a:gs>
                <a:gs pos="100000">
                  <a:schemeClr val="accent3">
                    <a:alpha val="8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algn="ctr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idot"/>
                <a:ea typeface="冬青黑体简体中文 W3"/>
                <a:cs typeface="+mn-cs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F8AB07F7-AEC5-F952-43BE-C9982C7BC7E8}"/>
                </a:ext>
              </a:extLst>
            </p:cNvPr>
            <p:cNvSpPr/>
            <p:nvPr/>
          </p:nvSpPr>
          <p:spPr>
            <a:xfrm>
              <a:off x="1253789" y="5827469"/>
              <a:ext cx="218196" cy="218196"/>
            </a:xfrm>
            <a:prstGeom prst="ellipse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1"/>
                </a:gs>
                <a:gs pos="100000">
                  <a:schemeClr val="accent3">
                    <a:alpha val="8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algn="ctr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idot"/>
                <a:ea typeface="冬青黑体简体中文 W3"/>
                <a:cs typeface="+mn-cs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E1A9426-2B09-43AC-AA6D-98E7FBB8E565}"/>
              </a:ext>
            </a:extLst>
          </p:cNvPr>
          <p:cNvGrpSpPr/>
          <p:nvPr/>
        </p:nvGrpSpPr>
        <p:grpSpPr>
          <a:xfrm>
            <a:off x="4387178" y="4607115"/>
            <a:ext cx="3417645" cy="1649188"/>
            <a:chOff x="4711944" y="4483853"/>
            <a:chExt cx="3417645" cy="164918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E83A8CA-EEEF-1661-6779-F5CA44DFB64E}"/>
                </a:ext>
              </a:extLst>
            </p:cNvPr>
            <p:cNvSpPr txBox="1"/>
            <p:nvPr/>
          </p:nvSpPr>
          <p:spPr>
            <a:xfrm>
              <a:off x="5038726" y="4483853"/>
              <a:ext cx="230514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rPr>
                <a:t>点击此处添加文本内容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411BA0E-0384-E76E-895C-B203E5838F09}"/>
                </a:ext>
              </a:extLst>
            </p:cNvPr>
            <p:cNvSpPr txBox="1"/>
            <p:nvPr/>
          </p:nvSpPr>
          <p:spPr>
            <a:xfrm>
              <a:off x="5038724" y="5139170"/>
              <a:ext cx="30908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rPr>
                <a:t>如关键词、部分简单介绍等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B6016EF-7F69-3917-090E-E177D18F5682}"/>
                </a:ext>
              </a:extLst>
            </p:cNvPr>
            <p:cNvSpPr/>
            <p:nvPr/>
          </p:nvSpPr>
          <p:spPr>
            <a:xfrm>
              <a:off x="4711944" y="4528051"/>
              <a:ext cx="218196" cy="218196"/>
            </a:xfrm>
            <a:prstGeom prst="ellipse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1"/>
                </a:gs>
                <a:gs pos="100000">
                  <a:schemeClr val="accent3">
                    <a:alpha val="8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algn="ctr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idot"/>
                <a:ea typeface="冬青黑体简体中文 W3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B9FDB409-64A6-D5DD-2771-D8BEF0B3C760}"/>
                </a:ext>
              </a:extLst>
            </p:cNvPr>
            <p:cNvSpPr/>
            <p:nvPr/>
          </p:nvSpPr>
          <p:spPr>
            <a:xfrm>
              <a:off x="4711944" y="5181084"/>
              <a:ext cx="218196" cy="218196"/>
            </a:xfrm>
            <a:prstGeom prst="ellipse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1"/>
                </a:gs>
                <a:gs pos="100000">
                  <a:schemeClr val="accent3">
                    <a:alpha val="8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algn="ctr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idot"/>
                <a:ea typeface="冬青黑体简体中文 W3"/>
                <a:cs typeface="+mn-cs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35B6FC75-7CEF-F4E1-940B-077DCC90581B}"/>
                </a:ext>
              </a:extLst>
            </p:cNvPr>
            <p:cNvSpPr/>
            <p:nvPr/>
          </p:nvSpPr>
          <p:spPr>
            <a:xfrm>
              <a:off x="4711944" y="5834117"/>
              <a:ext cx="218196" cy="218196"/>
            </a:xfrm>
            <a:prstGeom prst="ellipse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1"/>
                </a:gs>
                <a:gs pos="100000">
                  <a:schemeClr val="accent3">
                    <a:alpha val="8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algn="ctr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idot"/>
                <a:ea typeface="冬青黑体简体中文 W3"/>
                <a:cs typeface="+mn-cs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1FFBB59-5B7A-E779-3E21-40A1D44E4CD8}"/>
                </a:ext>
              </a:extLst>
            </p:cNvPr>
            <p:cNvSpPr txBox="1"/>
            <p:nvPr/>
          </p:nvSpPr>
          <p:spPr>
            <a:xfrm>
              <a:off x="5038724" y="5794487"/>
              <a:ext cx="18521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rPr>
                <a:t>其他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8A3F411-F3BB-7B79-5A44-AEF55F3872C5}"/>
              </a:ext>
            </a:extLst>
          </p:cNvPr>
          <p:cNvGrpSpPr/>
          <p:nvPr/>
        </p:nvGrpSpPr>
        <p:grpSpPr>
          <a:xfrm>
            <a:off x="8247604" y="4602477"/>
            <a:ext cx="3191212" cy="1642018"/>
            <a:chOff x="1253789" y="4479215"/>
            <a:chExt cx="3191212" cy="164201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19EA836-56D1-9B22-4715-E9FE43FB0AFF}"/>
                </a:ext>
              </a:extLst>
            </p:cNvPr>
            <p:cNvSpPr txBox="1"/>
            <p:nvPr/>
          </p:nvSpPr>
          <p:spPr>
            <a:xfrm>
              <a:off x="1580571" y="4479215"/>
              <a:ext cx="286443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rPr>
                <a:t>点击此处添加文本内容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4F0BD3C-9DBF-E9EC-55F5-1208921109E4}"/>
                </a:ext>
              </a:extLst>
            </p:cNvPr>
            <p:cNvSpPr txBox="1"/>
            <p:nvPr/>
          </p:nvSpPr>
          <p:spPr>
            <a:xfrm>
              <a:off x="1580571" y="5130947"/>
              <a:ext cx="286443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rPr>
                <a:t>如关键词、部分简单介绍等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A5518D6-47C2-2ECF-158E-2DAE97D76D99}"/>
                </a:ext>
              </a:extLst>
            </p:cNvPr>
            <p:cNvSpPr txBox="1"/>
            <p:nvPr/>
          </p:nvSpPr>
          <p:spPr>
            <a:xfrm>
              <a:off x="1580571" y="5782679"/>
              <a:ext cx="286443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rPr>
                <a:t>点击此处添加文本内容</a:t>
              </a: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3936564A-CDF9-09A1-A743-F4DB8137A0CD}"/>
                </a:ext>
              </a:extLst>
            </p:cNvPr>
            <p:cNvSpPr/>
            <p:nvPr/>
          </p:nvSpPr>
          <p:spPr>
            <a:xfrm>
              <a:off x="1253789" y="4521403"/>
              <a:ext cx="218196" cy="218196"/>
            </a:xfrm>
            <a:prstGeom prst="ellipse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1"/>
                </a:gs>
                <a:gs pos="100000">
                  <a:schemeClr val="accent3">
                    <a:alpha val="8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algn="ctr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idot"/>
                <a:ea typeface="冬青黑体简体中文 W3"/>
                <a:cs typeface="+mn-cs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E80DEA3F-2F4C-C2BB-CB03-2C08511140AE}"/>
                </a:ext>
              </a:extLst>
            </p:cNvPr>
            <p:cNvSpPr/>
            <p:nvPr/>
          </p:nvSpPr>
          <p:spPr>
            <a:xfrm>
              <a:off x="1253789" y="5174436"/>
              <a:ext cx="218196" cy="218196"/>
            </a:xfrm>
            <a:prstGeom prst="ellipse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1"/>
                </a:gs>
                <a:gs pos="100000">
                  <a:schemeClr val="accent3">
                    <a:alpha val="8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algn="ctr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idot"/>
                <a:ea typeface="冬青黑体简体中文 W3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45BE382A-266D-3E38-F46C-530FA4E3C1CF}"/>
                </a:ext>
              </a:extLst>
            </p:cNvPr>
            <p:cNvSpPr/>
            <p:nvPr/>
          </p:nvSpPr>
          <p:spPr>
            <a:xfrm>
              <a:off x="1253789" y="5827469"/>
              <a:ext cx="218196" cy="218196"/>
            </a:xfrm>
            <a:prstGeom prst="ellipse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1"/>
                </a:gs>
                <a:gs pos="100000">
                  <a:schemeClr val="accent3">
                    <a:alpha val="8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algn="ctr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idot"/>
                <a:ea typeface="冬青黑体简体中文 W3"/>
                <a:cs typeface="+mn-cs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72A34078-6284-CF76-675A-3040C00EC33A}"/>
              </a:ext>
            </a:extLst>
          </p:cNvPr>
          <p:cNvSpPr txBox="1"/>
          <p:nvPr/>
        </p:nvSpPr>
        <p:spPr>
          <a:xfrm>
            <a:off x="9868285" y="522572"/>
            <a:ext cx="1937903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LOGO HERE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76567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B9E76C1-5264-29FC-5304-5992B6A4A8FC}"/>
              </a:ext>
            </a:extLst>
          </p:cNvPr>
          <p:cNvGrpSpPr/>
          <p:nvPr/>
        </p:nvGrpSpPr>
        <p:grpSpPr>
          <a:xfrm>
            <a:off x="6458839" y="3766816"/>
            <a:ext cx="5253736" cy="2649859"/>
            <a:chOff x="6458858" y="3804609"/>
            <a:chExt cx="4122056" cy="2079066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B88B427-B99A-D7E7-4585-B20894761791}"/>
                </a:ext>
              </a:extLst>
            </p:cNvPr>
            <p:cNvSpPr/>
            <p:nvPr/>
          </p:nvSpPr>
          <p:spPr>
            <a:xfrm>
              <a:off x="6458858" y="3804609"/>
              <a:ext cx="4122056" cy="20790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39"/>
              <a:endParaRPr lang="zh-CN" altLang="en-US" sz="1799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graphicFrame>
          <p:nvGraphicFramePr>
            <p:cNvPr id="6" name="图表 5">
              <a:extLst>
                <a:ext uri="{FF2B5EF4-FFF2-40B4-BE49-F238E27FC236}">
                  <a16:creationId xmlns:a16="http://schemas.microsoft.com/office/drawing/2014/main" id="{3F67849E-B4F9-FFC4-CD0A-D853888C7BF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13174600"/>
                </p:ext>
              </p:extLst>
            </p:nvPr>
          </p:nvGraphicFramePr>
          <p:xfrm>
            <a:off x="6458858" y="3932071"/>
            <a:ext cx="4122056" cy="19516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9710AD7F-0299-BE54-C25C-1398E3D1A0D7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8612" y="1376363"/>
            <a:ext cx="5254025" cy="2262868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D42286B-64D4-725C-BFB1-FD3C62C7E1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单击输入标题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2601CBE-B3B8-4782-988A-ED3B6789CE30}"/>
              </a:ext>
            </a:extLst>
          </p:cNvPr>
          <p:cNvGrpSpPr/>
          <p:nvPr/>
        </p:nvGrpSpPr>
        <p:grpSpPr>
          <a:xfrm>
            <a:off x="479425" y="1768504"/>
            <a:ext cx="2117557" cy="529390"/>
            <a:chOff x="857641" y="2411971"/>
            <a:chExt cx="2117557" cy="529390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407032CA-1618-8781-3121-0E5D3CC2DA73}"/>
                </a:ext>
              </a:extLst>
            </p:cNvPr>
            <p:cNvSpPr/>
            <p:nvPr/>
          </p:nvSpPr>
          <p:spPr>
            <a:xfrm>
              <a:off x="857641" y="2411971"/>
              <a:ext cx="2117557" cy="529390"/>
            </a:xfrm>
            <a:prstGeom prst="roundRect">
              <a:avLst>
                <a:gd name="adj" fmla="val 50000"/>
              </a:avLst>
            </a:prstGeom>
            <a:gradFill>
              <a:gsLst>
                <a:gs pos="9000">
                  <a:schemeClr val="accent3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739EC07-9678-8132-1119-957FB853591E}"/>
                </a:ext>
              </a:extLst>
            </p:cNvPr>
            <p:cNvSpPr/>
            <p:nvPr/>
          </p:nvSpPr>
          <p:spPr>
            <a:xfrm>
              <a:off x="900757" y="2445834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输入标题文字</a:t>
              </a: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300473A1-1761-9D1E-5C05-0D41D6D38B4E}"/>
              </a:ext>
            </a:extLst>
          </p:cNvPr>
          <p:cNvSpPr/>
          <p:nvPr/>
        </p:nvSpPr>
        <p:spPr>
          <a:xfrm>
            <a:off x="380241" y="2412729"/>
            <a:ext cx="5097692" cy="65825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点击此处添加文本内容，如关键词、部分简单介绍等。点击此处添加文本内容，如关键词、部分简单介绍等。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18C3687-6D05-1CB1-DF9A-2109C15CBE80}"/>
              </a:ext>
            </a:extLst>
          </p:cNvPr>
          <p:cNvSpPr/>
          <p:nvPr/>
        </p:nvSpPr>
        <p:spPr>
          <a:xfrm>
            <a:off x="505607" y="5493808"/>
            <a:ext cx="922867" cy="92286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B79E64CE-4E8E-D5FD-24E6-DE18D523677B}"/>
              </a:ext>
            </a:extLst>
          </p:cNvPr>
          <p:cNvSpPr/>
          <p:nvPr/>
        </p:nvSpPr>
        <p:spPr>
          <a:xfrm>
            <a:off x="1860274" y="5493808"/>
            <a:ext cx="922867" cy="92286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CC4D12D1-2C2E-2E3B-390F-EE762350A2BA}"/>
              </a:ext>
            </a:extLst>
          </p:cNvPr>
          <p:cNvSpPr/>
          <p:nvPr/>
        </p:nvSpPr>
        <p:spPr>
          <a:xfrm>
            <a:off x="3214941" y="5493808"/>
            <a:ext cx="922867" cy="92286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8F1EF0AD-19C0-EC00-7354-4724437366B7}"/>
              </a:ext>
            </a:extLst>
          </p:cNvPr>
          <p:cNvSpPr/>
          <p:nvPr/>
        </p:nvSpPr>
        <p:spPr>
          <a:xfrm>
            <a:off x="4569608" y="5493808"/>
            <a:ext cx="922867" cy="92286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D816DC4-9403-71A1-5A00-4C7096FD7309}"/>
              </a:ext>
            </a:extLst>
          </p:cNvPr>
          <p:cNvGrpSpPr/>
          <p:nvPr/>
        </p:nvGrpSpPr>
        <p:grpSpPr>
          <a:xfrm>
            <a:off x="479425" y="3570437"/>
            <a:ext cx="2117557" cy="529390"/>
            <a:chOff x="857641" y="2411971"/>
            <a:chExt cx="2117557" cy="529390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0504C33F-012D-FFE2-DBA1-BC5B23C42C32}"/>
                </a:ext>
              </a:extLst>
            </p:cNvPr>
            <p:cNvSpPr/>
            <p:nvPr/>
          </p:nvSpPr>
          <p:spPr>
            <a:xfrm>
              <a:off x="857641" y="2411971"/>
              <a:ext cx="2117557" cy="529390"/>
            </a:xfrm>
            <a:prstGeom prst="roundRect">
              <a:avLst>
                <a:gd name="adj" fmla="val 50000"/>
              </a:avLst>
            </a:prstGeom>
            <a:gradFill>
              <a:gsLst>
                <a:gs pos="9000">
                  <a:schemeClr val="accent3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CB23027F-CEEB-91F8-0915-E0580A9E1249}"/>
                </a:ext>
              </a:extLst>
            </p:cNvPr>
            <p:cNvSpPr/>
            <p:nvPr/>
          </p:nvSpPr>
          <p:spPr>
            <a:xfrm>
              <a:off x="900757" y="2445834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输入标题文字</a:t>
              </a: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id="{BA5388A0-B784-3E3C-8AEB-936E39E7FFA7}"/>
              </a:ext>
            </a:extLst>
          </p:cNvPr>
          <p:cNvSpPr/>
          <p:nvPr/>
        </p:nvSpPr>
        <p:spPr>
          <a:xfrm>
            <a:off x="380241" y="4214662"/>
            <a:ext cx="5097692" cy="65825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点击此处添加文本内容，如关键词、部分简单介绍等。点击此处添加文本内容，如关键词、部分简单介绍等。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E50D174-388D-2C57-55C6-E0E1CDF34685}"/>
              </a:ext>
            </a:extLst>
          </p:cNvPr>
          <p:cNvSpPr txBox="1"/>
          <p:nvPr/>
        </p:nvSpPr>
        <p:spPr>
          <a:xfrm>
            <a:off x="566930" y="5785964"/>
            <a:ext cx="80021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1600" dirty="0"/>
              <a:t>关键词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F849DCB-CD20-51BD-CA69-62C47C105A5C}"/>
              </a:ext>
            </a:extLst>
          </p:cNvPr>
          <p:cNvSpPr txBox="1"/>
          <p:nvPr/>
        </p:nvSpPr>
        <p:spPr>
          <a:xfrm>
            <a:off x="1921597" y="5785964"/>
            <a:ext cx="80021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1600" dirty="0"/>
              <a:t>或图标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7318BF1-A254-BF16-E5B6-ACDC7839A1E2}"/>
              </a:ext>
            </a:extLst>
          </p:cNvPr>
          <p:cNvSpPr txBox="1"/>
          <p:nvPr/>
        </p:nvSpPr>
        <p:spPr>
          <a:xfrm>
            <a:off x="3276265" y="5785964"/>
            <a:ext cx="80021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1600" dirty="0"/>
              <a:t>关键词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3829833-AD7B-4C06-789B-B2097C2655BB}"/>
              </a:ext>
            </a:extLst>
          </p:cNvPr>
          <p:cNvSpPr txBox="1"/>
          <p:nvPr/>
        </p:nvSpPr>
        <p:spPr>
          <a:xfrm>
            <a:off x="4630932" y="5785964"/>
            <a:ext cx="80021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1600" dirty="0"/>
              <a:t>或图标</a:t>
            </a:r>
          </a:p>
        </p:txBody>
      </p:sp>
      <p:sp>
        <p:nvSpPr>
          <p:cNvPr id="36" name="灯片编号占位符 35">
            <a:extLst>
              <a:ext uri="{FF2B5EF4-FFF2-40B4-BE49-F238E27FC236}">
                <a16:creationId xmlns:a16="http://schemas.microsoft.com/office/drawing/2014/main" id="{761BF7A5-3528-1512-9FD4-ED751B083FA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04781D6-0A49-4D6A-8F5F-9FBBDAB1E8B1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E022456-7AC4-45D8-0B84-92B7D6A9A495}"/>
              </a:ext>
            </a:extLst>
          </p:cNvPr>
          <p:cNvSpPr txBox="1"/>
          <p:nvPr/>
        </p:nvSpPr>
        <p:spPr>
          <a:xfrm>
            <a:off x="9868285" y="522572"/>
            <a:ext cx="1937903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LOGO HERE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28928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3E49321F-A14E-AE28-D0DC-A797E0A6B7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单击输入标题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912674AB-E3DF-3962-A6A2-7EA786AEEA86}"/>
              </a:ext>
            </a:extLst>
          </p:cNvPr>
          <p:cNvSpPr/>
          <p:nvPr/>
        </p:nvSpPr>
        <p:spPr>
          <a:xfrm>
            <a:off x="500999" y="3460798"/>
            <a:ext cx="943200" cy="943200"/>
          </a:xfrm>
          <a:prstGeom prst="ellipse">
            <a:avLst/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ym typeface="Arial" panose="020B0604020202020204" pitchFamily="34" charset="0"/>
              </a:rPr>
              <a:t>数据</a:t>
            </a:r>
          </a:p>
        </p:txBody>
      </p:sp>
      <p:sp>
        <p:nvSpPr>
          <p:cNvPr id="16" name="虚尾箭头 7">
            <a:extLst>
              <a:ext uri="{FF2B5EF4-FFF2-40B4-BE49-F238E27FC236}">
                <a16:creationId xmlns:a16="http://schemas.microsoft.com/office/drawing/2014/main" id="{C77D8A12-8A64-3AF1-7E31-D1C6F548FC3F}"/>
              </a:ext>
            </a:extLst>
          </p:cNvPr>
          <p:cNvSpPr/>
          <p:nvPr/>
        </p:nvSpPr>
        <p:spPr>
          <a:xfrm>
            <a:off x="1624193" y="3799048"/>
            <a:ext cx="409575" cy="266700"/>
          </a:xfrm>
          <a:prstGeom prst="strip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508BC81E-903D-A74B-242C-103659456234}"/>
              </a:ext>
            </a:extLst>
          </p:cNvPr>
          <p:cNvSpPr/>
          <p:nvPr/>
        </p:nvSpPr>
        <p:spPr>
          <a:xfrm>
            <a:off x="2489006" y="3460798"/>
            <a:ext cx="943200" cy="943200"/>
          </a:xfrm>
          <a:prstGeom prst="ellipse">
            <a:avLst/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ym typeface="Arial" panose="020B0604020202020204" pitchFamily="34" charset="0"/>
              </a:rPr>
              <a:t>整理</a:t>
            </a:r>
          </a:p>
        </p:txBody>
      </p:sp>
      <p:sp>
        <p:nvSpPr>
          <p:cNvPr id="19" name="虚尾箭头 9">
            <a:extLst>
              <a:ext uri="{FF2B5EF4-FFF2-40B4-BE49-F238E27FC236}">
                <a16:creationId xmlns:a16="http://schemas.microsoft.com/office/drawing/2014/main" id="{67160A43-446E-1E3E-E1F8-7DC0DF7FAD4C}"/>
              </a:ext>
            </a:extLst>
          </p:cNvPr>
          <p:cNvSpPr/>
          <p:nvPr/>
        </p:nvSpPr>
        <p:spPr>
          <a:xfrm>
            <a:off x="3612200" y="3799048"/>
            <a:ext cx="409575" cy="266700"/>
          </a:xfrm>
          <a:prstGeom prst="strip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26BA2986-EEAD-2ED6-8727-450422E3B1F9}"/>
              </a:ext>
            </a:extLst>
          </p:cNvPr>
          <p:cNvSpPr/>
          <p:nvPr/>
        </p:nvSpPr>
        <p:spPr>
          <a:xfrm>
            <a:off x="4477013" y="3460798"/>
            <a:ext cx="943200" cy="943200"/>
          </a:xfrm>
          <a:prstGeom prst="ellipse">
            <a:avLst/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ym typeface="Arial" panose="020B0604020202020204" pitchFamily="34" charset="0"/>
              </a:rPr>
              <a:t>参考</a:t>
            </a:r>
          </a:p>
        </p:txBody>
      </p:sp>
      <p:sp>
        <p:nvSpPr>
          <p:cNvPr id="22" name="虚尾箭头 11">
            <a:extLst>
              <a:ext uri="{FF2B5EF4-FFF2-40B4-BE49-F238E27FC236}">
                <a16:creationId xmlns:a16="http://schemas.microsoft.com/office/drawing/2014/main" id="{8CE55CC0-D854-2642-8613-8B4C9E6EABF9}"/>
              </a:ext>
            </a:extLst>
          </p:cNvPr>
          <p:cNvSpPr/>
          <p:nvPr/>
        </p:nvSpPr>
        <p:spPr>
          <a:xfrm>
            <a:off x="5600207" y="3799048"/>
            <a:ext cx="409575" cy="266700"/>
          </a:xfrm>
          <a:prstGeom prst="strip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A9C727A0-6520-F28D-D69F-7CC4D1C6A346}"/>
              </a:ext>
            </a:extLst>
          </p:cNvPr>
          <p:cNvSpPr/>
          <p:nvPr/>
        </p:nvSpPr>
        <p:spPr>
          <a:xfrm>
            <a:off x="6465020" y="3287522"/>
            <a:ext cx="1289749" cy="1289752"/>
          </a:xfrm>
          <a:prstGeom prst="ellipse">
            <a:avLst/>
          </a:prstGeom>
          <a:gradFill>
            <a:gsLst>
              <a:gs pos="900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分析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FC7065F0-EEDF-6202-A423-FD854DD1F254}"/>
              </a:ext>
            </a:extLst>
          </p:cNvPr>
          <p:cNvSpPr/>
          <p:nvPr/>
        </p:nvSpPr>
        <p:spPr>
          <a:xfrm>
            <a:off x="8799575" y="3460798"/>
            <a:ext cx="943200" cy="943200"/>
          </a:xfrm>
          <a:prstGeom prst="ellipse">
            <a:avLst/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ym typeface="Arial" panose="020B0604020202020204" pitchFamily="34" charset="0"/>
              </a:rPr>
              <a:t>结论</a:t>
            </a:r>
          </a:p>
        </p:txBody>
      </p:sp>
      <p:sp>
        <p:nvSpPr>
          <p:cNvPr id="29" name="虚尾箭头 14">
            <a:extLst>
              <a:ext uri="{FF2B5EF4-FFF2-40B4-BE49-F238E27FC236}">
                <a16:creationId xmlns:a16="http://schemas.microsoft.com/office/drawing/2014/main" id="{1F6DC17F-BABF-E3FB-3B6B-61DE9B469D16}"/>
              </a:ext>
            </a:extLst>
          </p:cNvPr>
          <p:cNvSpPr/>
          <p:nvPr/>
        </p:nvSpPr>
        <p:spPr>
          <a:xfrm>
            <a:off x="7934763" y="3799048"/>
            <a:ext cx="409574" cy="266700"/>
          </a:xfrm>
          <a:prstGeom prst="strip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虚尾箭头 15">
            <a:extLst>
              <a:ext uri="{FF2B5EF4-FFF2-40B4-BE49-F238E27FC236}">
                <a16:creationId xmlns:a16="http://schemas.microsoft.com/office/drawing/2014/main" id="{A57EDAC1-3202-4C6A-FD5A-0AE4B3614185}"/>
              </a:ext>
            </a:extLst>
          </p:cNvPr>
          <p:cNvSpPr/>
          <p:nvPr/>
        </p:nvSpPr>
        <p:spPr>
          <a:xfrm>
            <a:off x="9922769" y="3799048"/>
            <a:ext cx="409574" cy="266700"/>
          </a:xfrm>
          <a:prstGeom prst="strip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248A46EA-B393-1438-20F1-EE4BFC1E51FF}"/>
              </a:ext>
            </a:extLst>
          </p:cNvPr>
          <p:cNvSpPr/>
          <p:nvPr/>
        </p:nvSpPr>
        <p:spPr>
          <a:xfrm>
            <a:off x="10787577" y="3460798"/>
            <a:ext cx="943200" cy="943200"/>
          </a:xfrm>
          <a:prstGeom prst="ellipse">
            <a:avLst/>
          </a:prstGeom>
          <a:gradFill>
            <a:gsLst>
              <a:gs pos="9000">
                <a:schemeClr val="accent3"/>
              </a:gs>
              <a:gs pos="100000">
                <a:schemeClr val="accent1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ym typeface="Arial" panose="020B0604020202020204" pitchFamily="34" charset="0"/>
              </a:rPr>
              <a:t>建议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65889775-748E-F647-CB38-C1EA2A7A41F0}"/>
              </a:ext>
            </a:extLst>
          </p:cNvPr>
          <p:cNvSpPr/>
          <p:nvPr/>
        </p:nvSpPr>
        <p:spPr>
          <a:xfrm>
            <a:off x="2213762" y="3884773"/>
            <a:ext cx="95250" cy="95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30B43D76-A92F-DA1C-A68F-6B324831BF8A}"/>
              </a:ext>
            </a:extLst>
          </p:cNvPr>
          <p:cNvSpPr/>
          <p:nvPr/>
        </p:nvSpPr>
        <p:spPr>
          <a:xfrm>
            <a:off x="8524331" y="3884773"/>
            <a:ext cx="95250" cy="95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CDA29BF3-2406-8A9C-8B21-77312A08162C}"/>
              </a:ext>
            </a:extLst>
          </p:cNvPr>
          <p:cNvSpPr/>
          <p:nvPr/>
        </p:nvSpPr>
        <p:spPr>
          <a:xfrm>
            <a:off x="4201769" y="3884773"/>
            <a:ext cx="95250" cy="95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6F52FD31-4AAB-6B2C-A437-800B7814C496}"/>
              </a:ext>
            </a:extLst>
          </p:cNvPr>
          <p:cNvSpPr/>
          <p:nvPr/>
        </p:nvSpPr>
        <p:spPr>
          <a:xfrm>
            <a:off x="10512337" y="3884773"/>
            <a:ext cx="95250" cy="95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495E86BE-310D-D35A-976B-F9DCB9EF1C5B}"/>
              </a:ext>
            </a:extLst>
          </p:cNvPr>
          <p:cNvSpPr/>
          <p:nvPr/>
        </p:nvSpPr>
        <p:spPr>
          <a:xfrm>
            <a:off x="6189776" y="3884773"/>
            <a:ext cx="95250" cy="95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674F2594-D355-96CD-A18A-8C322D4DA1DC}"/>
              </a:ext>
            </a:extLst>
          </p:cNvPr>
          <p:cNvCxnSpPr>
            <a:cxnSpLocks/>
          </p:cNvCxnSpPr>
          <p:nvPr/>
        </p:nvCxnSpPr>
        <p:spPr>
          <a:xfrm>
            <a:off x="2960606" y="4191001"/>
            <a:ext cx="0" cy="626534"/>
          </a:xfrm>
          <a:prstGeom prst="line">
            <a:avLst/>
          </a:prstGeom>
          <a:ln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225A0997-9933-9D84-20BA-6A075835EC8F}"/>
              </a:ext>
            </a:extLst>
          </p:cNvPr>
          <p:cNvCxnSpPr>
            <a:cxnSpLocks/>
          </p:cNvCxnSpPr>
          <p:nvPr/>
        </p:nvCxnSpPr>
        <p:spPr>
          <a:xfrm>
            <a:off x="7109894" y="4577274"/>
            <a:ext cx="0" cy="626534"/>
          </a:xfrm>
          <a:prstGeom prst="line">
            <a:avLst/>
          </a:prstGeom>
          <a:ln>
            <a:solidFill>
              <a:schemeClr val="accent4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5BE53AE3-FF19-3B59-A563-AE6340CE5032}"/>
              </a:ext>
            </a:extLst>
          </p:cNvPr>
          <p:cNvCxnSpPr>
            <a:cxnSpLocks/>
          </p:cNvCxnSpPr>
          <p:nvPr/>
        </p:nvCxnSpPr>
        <p:spPr>
          <a:xfrm>
            <a:off x="11259177" y="4191001"/>
            <a:ext cx="0" cy="626534"/>
          </a:xfrm>
          <a:prstGeom prst="line">
            <a:avLst/>
          </a:prstGeom>
          <a:ln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6295C53B-13FA-0BCD-DD61-F05A4242BE8E}"/>
              </a:ext>
            </a:extLst>
          </p:cNvPr>
          <p:cNvCxnSpPr>
            <a:cxnSpLocks/>
          </p:cNvCxnSpPr>
          <p:nvPr/>
        </p:nvCxnSpPr>
        <p:spPr>
          <a:xfrm flipV="1">
            <a:off x="9269685" y="2904068"/>
            <a:ext cx="0" cy="626534"/>
          </a:xfrm>
          <a:prstGeom prst="line">
            <a:avLst/>
          </a:prstGeom>
          <a:ln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7BD1FB25-0880-82FA-878A-52D3FBE83CF4}"/>
              </a:ext>
            </a:extLst>
          </p:cNvPr>
          <p:cNvCxnSpPr>
            <a:cxnSpLocks/>
          </p:cNvCxnSpPr>
          <p:nvPr/>
        </p:nvCxnSpPr>
        <p:spPr>
          <a:xfrm flipV="1">
            <a:off x="4972698" y="2904068"/>
            <a:ext cx="0" cy="626534"/>
          </a:xfrm>
          <a:prstGeom prst="line">
            <a:avLst/>
          </a:prstGeom>
          <a:ln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07FF6ACE-02CC-36C4-C3FE-28EBED213008}"/>
              </a:ext>
            </a:extLst>
          </p:cNvPr>
          <p:cNvCxnSpPr>
            <a:cxnSpLocks/>
          </p:cNvCxnSpPr>
          <p:nvPr/>
        </p:nvCxnSpPr>
        <p:spPr>
          <a:xfrm flipV="1">
            <a:off x="972599" y="2904068"/>
            <a:ext cx="0" cy="626534"/>
          </a:xfrm>
          <a:prstGeom prst="line">
            <a:avLst/>
          </a:prstGeom>
          <a:ln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>
            <a:extLst>
              <a:ext uri="{FF2B5EF4-FFF2-40B4-BE49-F238E27FC236}">
                <a16:creationId xmlns:a16="http://schemas.microsoft.com/office/drawing/2014/main" id="{6CF15C44-FA98-78D0-9576-4E98331002A9}"/>
              </a:ext>
            </a:extLst>
          </p:cNvPr>
          <p:cNvSpPr txBox="1"/>
          <p:nvPr/>
        </p:nvSpPr>
        <p:spPr>
          <a:xfrm>
            <a:off x="380241" y="1518477"/>
            <a:ext cx="1723545" cy="532644"/>
          </a:xfrm>
          <a:prstGeom prst="rect">
            <a:avLst/>
          </a:prstGeom>
          <a:noFill/>
        </p:spPr>
        <p:txBody>
          <a:bodyPr wrap="none" lIns="91438" tIns="45719" rIns="91438" bIns="45719" rtlCol="0" anchor="ctr" anchorCtr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FB586C44-A988-4D17-63C6-F1FEF4BE00B4}"/>
              </a:ext>
            </a:extLst>
          </p:cNvPr>
          <p:cNvSpPr/>
          <p:nvPr/>
        </p:nvSpPr>
        <p:spPr>
          <a:xfrm>
            <a:off x="380241" y="2005013"/>
            <a:ext cx="2082994" cy="95372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点击此处添加文本内容，如关键词、部分简单介绍等。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10BA457F-870A-EFB0-6476-AD645DF0D272}"/>
              </a:ext>
            </a:extLst>
          </p:cNvPr>
          <p:cNvSpPr txBox="1"/>
          <p:nvPr/>
        </p:nvSpPr>
        <p:spPr>
          <a:xfrm>
            <a:off x="2489006" y="4817535"/>
            <a:ext cx="1723545" cy="532644"/>
          </a:xfrm>
          <a:prstGeom prst="rect">
            <a:avLst/>
          </a:prstGeom>
          <a:noFill/>
        </p:spPr>
        <p:txBody>
          <a:bodyPr wrap="none" lIns="91438" tIns="45719" rIns="91438" bIns="45719" rtlCol="0" anchor="ctr" anchorCtr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0D88FF1B-EEC1-608F-56F6-109D558F4EA8}"/>
              </a:ext>
            </a:extLst>
          </p:cNvPr>
          <p:cNvSpPr/>
          <p:nvPr/>
        </p:nvSpPr>
        <p:spPr>
          <a:xfrm>
            <a:off x="2489006" y="5304071"/>
            <a:ext cx="2082994" cy="95372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点击此处添加文本内容，如关键词、部分简单介绍等。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3D18123-E679-AC67-FE27-271A44031918}"/>
              </a:ext>
            </a:extLst>
          </p:cNvPr>
          <p:cNvSpPr txBox="1"/>
          <p:nvPr/>
        </p:nvSpPr>
        <p:spPr>
          <a:xfrm>
            <a:off x="4477013" y="1463811"/>
            <a:ext cx="1723545" cy="532644"/>
          </a:xfrm>
          <a:prstGeom prst="rect">
            <a:avLst/>
          </a:prstGeom>
          <a:noFill/>
        </p:spPr>
        <p:txBody>
          <a:bodyPr wrap="none" lIns="91438" tIns="45719" rIns="91438" bIns="45719" rtlCol="0" anchor="ctr" anchorCtr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D193683B-1A2C-FB3F-A148-42904A51C0EE}"/>
              </a:ext>
            </a:extLst>
          </p:cNvPr>
          <p:cNvSpPr/>
          <p:nvPr/>
        </p:nvSpPr>
        <p:spPr>
          <a:xfrm>
            <a:off x="4477013" y="1950347"/>
            <a:ext cx="2082994" cy="95372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点击此处添加文本内容，如关键词、部分简单介绍等。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243F5BEE-222B-43F0-01A1-2DFDF624EA1D}"/>
              </a:ext>
            </a:extLst>
          </p:cNvPr>
          <p:cNvSpPr txBox="1"/>
          <p:nvPr/>
        </p:nvSpPr>
        <p:spPr>
          <a:xfrm>
            <a:off x="8799575" y="1457220"/>
            <a:ext cx="1723545" cy="532644"/>
          </a:xfrm>
          <a:prstGeom prst="rect">
            <a:avLst/>
          </a:prstGeom>
          <a:noFill/>
        </p:spPr>
        <p:txBody>
          <a:bodyPr wrap="none" lIns="91438" tIns="45719" rIns="91438" bIns="45719" rtlCol="0" anchor="ctr" anchorCtr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FB0ED1BA-2C61-FB54-DEB0-34CEA9AB99CD}"/>
              </a:ext>
            </a:extLst>
          </p:cNvPr>
          <p:cNvSpPr/>
          <p:nvPr/>
        </p:nvSpPr>
        <p:spPr>
          <a:xfrm>
            <a:off x="8799575" y="1943756"/>
            <a:ext cx="2082994" cy="95372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点击此处添加文本内容，如关键词、部分简单介绍等。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4586D70A-4F1E-2E58-BD76-7F30FD0E8607}"/>
              </a:ext>
            </a:extLst>
          </p:cNvPr>
          <p:cNvSpPr txBox="1"/>
          <p:nvPr/>
        </p:nvSpPr>
        <p:spPr>
          <a:xfrm>
            <a:off x="9841072" y="4817535"/>
            <a:ext cx="1723545" cy="532644"/>
          </a:xfrm>
          <a:prstGeom prst="rect">
            <a:avLst/>
          </a:prstGeom>
          <a:noFill/>
        </p:spPr>
        <p:txBody>
          <a:bodyPr wrap="none" lIns="91438" tIns="45719" rIns="91438" bIns="45719" rtlCol="0" anchor="ctr" anchorCtr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6A4CF450-6BBA-F2B3-8998-F936CF06B4EE}"/>
              </a:ext>
            </a:extLst>
          </p:cNvPr>
          <p:cNvSpPr/>
          <p:nvPr/>
        </p:nvSpPr>
        <p:spPr>
          <a:xfrm>
            <a:off x="9841072" y="5304071"/>
            <a:ext cx="2082994" cy="95372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点击此处添加文本内容，如关键词、部分简单介绍等。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4F3F6C12-E549-A359-72F9-2FDD1C5B815A}"/>
              </a:ext>
            </a:extLst>
          </p:cNvPr>
          <p:cNvSpPr txBox="1"/>
          <p:nvPr/>
        </p:nvSpPr>
        <p:spPr>
          <a:xfrm>
            <a:off x="6216174" y="5248287"/>
            <a:ext cx="1723545" cy="532644"/>
          </a:xfrm>
          <a:prstGeom prst="rect">
            <a:avLst/>
          </a:prstGeom>
          <a:noFill/>
        </p:spPr>
        <p:txBody>
          <a:bodyPr wrap="none" lIns="91438" tIns="45719" rIns="91438" bIns="45719" rtlCol="0" anchor="ctr" anchorCtr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sp>
        <p:nvSpPr>
          <p:cNvPr id="77" name="灯片编号占位符 76">
            <a:extLst>
              <a:ext uri="{FF2B5EF4-FFF2-40B4-BE49-F238E27FC236}">
                <a16:creationId xmlns:a16="http://schemas.microsoft.com/office/drawing/2014/main" id="{2A54148B-B73E-76D0-8442-9E9DBCBF8A4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04781D6-0A49-4D6A-8F5F-9FBBDAB1E8B1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F6C7B8A2-7BFD-8FD9-0C58-AB6DBF150E44}"/>
              </a:ext>
            </a:extLst>
          </p:cNvPr>
          <p:cNvSpPr txBox="1"/>
          <p:nvPr/>
        </p:nvSpPr>
        <p:spPr>
          <a:xfrm>
            <a:off x="9868285" y="522572"/>
            <a:ext cx="1937903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LOGO HERE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79435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ṡľíḍè-Rectangle 4">
            <a:extLst>
              <a:ext uri="{FF2B5EF4-FFF2-40B4-BE49-F238E27FC236}">
                <a16:creationId xmlns:a16="http://schemas.microsoft.com/office/drawing/2014/main" id="{4DB5DD52-C712-FB7F-0DA3-7C1B166E89F4}"/>
              </a:ext>
            </a:extLst>
          </p:cNvPr>
          <p:cNvSpPr/>
          <p:nvPr/>
        </p:nvSpPr>
        <p:spPr>
          <a:xfrm>
            <a:off x="479425" y="1376363"/>
            <a:ext cx="6870814" cy="50403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59981" tIns="1619911" anchor="t" anchorCtr="0">
            <a:normAutofit/>
          </a:bodyPr>
          <a:lstStyle/>
          <a:p>
            <a:pPr defTabSz="914256">
              <a:lnSpc>
                <a:spcPct val="120000"/>
              </a:lnSpc>
              <a:defRPr/>
            </a:pPr>
            <a:endParaRPr lang="zh-CN" altLang="en-US" sz="120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C13B51DD-57FB-D3DA-FA90-84CB02D48F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46603" y="1678226"/>
            <a:ext cx="2514600" cy="2514599"/>
          </a:xfrm>
          <a:custGeom>
            <a:avLst/>
            <a:gdLst>
              <a:gd name="connsiteX0" fmla="*/ 1257281 w 2514600"/>
              <a:gd name="connsiteY0" fmla="*/ 0 h 2514599"/>
              <a:gd name="connsiteX1" fmla="*/ 1257320 w 2514600"/>
              <a:gd name="connsiteY1" fmla="*/ 0 h 2514599"/>
              <a:gd name="connsiteX2" fmla="*/ 1385852 w 2514600"/>
              <a:gd name="connsiteY2" fmla="*/ 6490 h 2514599"/>
              <a:gd name="connsiteX3" fmla="*/ 2514600 w 2514600"/>
              <a:gd name="connsiteY3" fmla="*/ 1257299 h 2514599"/>
              <a:gd name="connsiteX4" fmla="*/ 1257300 w 2514600"/>
              <a:gd name="connsiteY4" fmla="*/ 2514599 h 2514599"/>
              <a:gd name="connsiteX5" fmla="*/ 0 w 2514600"/>
              <a:gd name="connsiteY5" fmla="*/ 1257299 h 2514599"/>
              <a:gd name="connsiteX6" fmla="*/ 1128749 w 2514600"/>
              <a:gd name="connsiteY6" fmla="*/ 6490 h 251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4600" h="2514599">
                <a:moveTo>
                  <a:pt x="1257281" y="0"/>
                </a:moveTo>
                <a:lnTo>
                  <a:pt x="1257320" y="0"/>
                </a:lnTo>
                <a:lnTo>
                  <a:pt x="1385852" y="6490"/>
                </a:lnTo>
                <a:cubicBezTo>
                  <a:pt x="2019853" y="70877"/>
                  <a:pt x="2514600" y="606310"/>
                  <a:pt x="2514600" y="1257299"/>
                </a:cubicBezTo>
                <a:cubicBezTo>
                  <a:pt x="2514600" y="1951687"/>
                  <a:pt x="1951688" y="2514599"/>
                  <a:pt x="1257300" y="2514599"/>
                </a:cubicBezTo>
                <a:cubicBezTo>
                  <a:pt x="562912" y="2514599"/>
                  <a:pt x="0" y="1951687"/>
                  <a:pt x="0" y="1257299"/>
                </a:cubicBezTo>
                <a:cubicBezTo>
                  <a:pt x="0" y="606310"/>
                  <a:pt x="494747" y="70877"/>
                  <a:pt x="1128749" y="6490"/>
                </a:cubicBezTo>
                <a:close/>
              </a:path>
            </a:pathLst>
          </a:custGeom>
          <a:ln w="25400">
            <a:solidFill>
              <a:schemeClr val="accent1"/>
            </a:solidFill>
          </a:ln>
        </p:spPr>
      </p:pic>
      <p:sp>
        <p:nvSpPr>
          <p:cNvPr id="5" name="íṡľíḍè-文本框 8">
            <a:extLst>
              <a:ext uri="{FF2B5EF4-FFF2-40B4-BE49-F238E27FC236}">
                <a16:creationId xmlns:a16="http://schemas.microsoft.com/office/drawing/2014/main" id="{C0EBE80A-250A-B2B4-359F-FB972E8FAB71}"/>
              </a:ext>
            </a:extLst>
          </p:cNvPr>
          <p:cNvSpPr txBox="1"/>
          <p:nvPr/>
        </p:nvSpPr>
        <p:spPr>
          <a:xfrm>
            <a:off x="4462339" y="1843541"/>
            <a:ext cx="1574354" cy="844493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defTabSz="457139"/>
            <a:r>
              <a:rPr lang="en-US" altLang="zh-CN" sz="6000" i="1" spc="-150" dirty="0">
                <a:solidFill>
                  <a:srgbClr val="FBFBFB"/>
                </a:solidFill>
                <a:latin typeface="+mj-ea"/>
                <a:ea typeface="+mj-ea"/>
              </a:rPr>
              <a:t>80%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8716C01-464D-4461-7BCA-CC62967D00CA}"/>
              </a:ext>
            </a:extLst>
          </p:cNvPr>
          <p:cNvSpPr/>
          <p:nvPr/>
        </p:nvSpPr>
        <p:spPr>
          <a:xfrm>
            <a:off x="810311" y="2607694"/>
            <a:ext cx="5412689" cy="15497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139">
              <a:lnSpc>
                <a:spcPct val="120000"/>
              </a:lnSpc>
            </a:pPr>
            <a:r>
              <a:rPr lang="zh-CN" altLang="en-US" sz="1600" dirty="0">
                <a:solidFill>
                  <a:srgbClr val="FBFBFB"/>
                </a:solidFill>
                <a:latin typeface="+mn-ea"/>
              </a:rPr>
              <a:t>您的内容打在这里，或者通过复制您的文本后，在此框中选择粘贴，并选择只保留文字，您的内容打在这里，或者通过复制您的文本后，在此框中选择粘贴，并选择只保留文字选择只保留文字您的内容打在这里，或者通过复制您的文本后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A5A24E3-8407-7816-1E7A-FB34F77945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单击输入标题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3D759BC-ED6D-B8AE-AC65-DB01B99E5AAE}"/>
              </a:ext>
            </a:extLst>
          </p:cNvPr>
          <p:cNvSpPr/>
          <p:nvPr/>
        </p:nvSpPr>
        <p:spPr>
          <a:xfrm>
            <a:off x="810312" y="2080485"/>
            <a:ext cx="2084273" cy="50494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139">
              <a:lnSpc>
                <a:spcPct val="120000"/>
              </a:lnSpc>
            </a:pPr>
            <a:r>
              <a:rPr lang="zh-CN" altLang="en-US" sz="2400" dirty="0">
                <a:solidFill>
                  <a:srgbClr val="FBFBFB"/>
                </a:solidFill>
                <a:latin typeface="+mj-ea"/>
                <a:ea typeface="+mj-ea"/>
              </a:rPr>
              <a:t>标题文字添加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73E6B39C-EBFC-5862-7882-507606F57D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32185" y="2658428"/>
            <a:ext cx="1820334" cy="1820334"/>
          </a:xfrm>
          <a:custGeom>
            <a:avLst/>
            <a:gdLst>
              <a:gd name="connsiteX0" fmla="*/ 910167 w 1820334"/>
              <a:gd name="connsiteY0" fmla="*/ 0 h 1820334"/>
              <a:gd name="connsiteX1" fmla="*/ 1820334 w 1820334"/>
              <a:gd name="connsiteY1" fmla="*/ 910167 h 1820334"/>
              <a:gd name="connsiteX2" fmla="*/ 910167 w 1820334"/>
              <a:gd name="connsiteY2" fmla="*/ 1820334 h 1820334"/>
              <a:gd name="connsiteX3" fmla="*/ 0 w 1820334"/>
              <a:gd name="connsiteY3" fmla="*/ 910167 h 1820334"/>
              <a:gd name="connsiteX4" fmla="*/ 910167 w 1820334"/>
              <a:gd name="connsiteY4" fmla="*/ 0 h 182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334" h="1820334">
                <a:moveTo>
                  <a:pt x="910167" y="0"/>
                </a:moveTo>
                <a:cubicBezTo>
                  <a:pt x="1412838" y="0"/>
                  <a:pt x="1820334" y="407496"/>
                  <a:pt x="1820334" y="910167"/>
                </a:cubicBezTo>
                <a:cubicBezTo>
                  <a:pt x="1820334" y="1412838"/>
                  <a:pt x="1412838" y="1820334"/>
                  <a:pt x="910167" y="1820334"/>
                </a:cubicBezTo>
                <a:cubicBezTo>
                  <a:pt x="407496" y="1820334"/>
                  <a:pt x="0" y="1412838"/>
                  <a:pt x="0" y="910167"/>
                </a:cubicBezTo>
                <a:cubicBezTo>
                  <a:pt x="0" y="407496"/>
                  <a:pt x="407496" y="0"/>
                  <a:pt x="910167" y="0"/>
                </a:cubicBezTo>
                <a:close/>
              </a:path>
            </a:pathLst>
          </a:custGeom>
          <a:ln w="25400">
            <a:solidFill>
              <a:schemeClr val="accent1"/>
            </a:solidFill>
          </a:ln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FAF18A4D-8D67-FF81-A188-4C6E8BEFC15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21223" y="4116231"/>
            <a:ext cx="1820332" cy="1820334"/>
          </a:xfrm>
          <a:custGeom>
            <a:avLst/>
            <a:gdLst>
              <a:gd name="connsiteX0" fmla="*/ 910167 w 1820332"/>
              <a:gd name="connsiteY0" fmla="*/ 0 h 1820334"/>
              <a:gd name="connsiteX1" fmla="*/ 1815635 w 1820332"/>
              <a:gd name="connsiteY1" fmla="*/ 817108 h 1820334"/>
              <a:gd name="connsiteX2" fmla="*/ 1820332 w 1820332"/>
              <a:gd name="connsiteY2" fmla="*/ 910128 h 1820334"/>
              <a:gd name="connsiteX3" fmla="*/ 1820332 w 1820332"/>
              <a:gd name="connsiteY3" fmla="*/ 910207 h 1820334"/>
              <a:gd name="connsiteX4" fmla="*/ 1815635 w 1820332"/>
              <a:gd name="connsiteY4" fmla="*/ 1003227 h 1820334"/>
              <a:gd name="connsiteX5" fmla="*/ 910167 w 1820332"/>
              <a:gd name="connsiteY5" fmla="*/ 1820334 h 1820334"/>
              <a:gd name="connsiteX6" fmla="*/ 0 w 1820332"/>
              <a:gd name="connsiteY6" fmla="*/ 910167 h 1820334"/>
              <a:gd name="connsiteX7" fmla="*/ 910167 w 1820332"/>
              <a:gd name="connsiteY7" fmla="*/ 0 h 182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20332" h="1820334">
                <a:moveTo>
                  <a:pt x="910167" y="0"/>
                </a:moveTo>
                <a:cubicBezTo>
                  <a:pt x="1381421" y="0"/>
                  <a:pt x="1769025" y="358151"/>
                  <a:pt x="1815635" y="817108"/>
                </a:cubicBezTo>
                <a:lnTo>
                  <a:pt x="1820332" y="910128"/>
                </a:lnTo>
                <a:lnTo>
                  <a:pt x="1820332" y="910207"/>
                </a:lnTo>
                <a:lnTo>
                  <a:pt x="1815635" y="1003227"/>
                </a:lnTo>
                <a:cubicBezTo>
                  <a:pt x="1769025" y="1462183"/>
                  <a:pt x="1381421" y="1820334"/>
                  <a:pt x="910167" y="1820334"/>
                </a:cubicBezTo>
                <a:cubicBezTo>
                  <a:pt x="407496" y="1820334"/>
                  <a:pt x="0" y="1412838"/>
                  <a:pt x="0" y="910167"/>
                </a:cubicBezTo>
                <a:cubicBezTo>
                  <a:pt x="0" y="407496"/>
                  <a:pt x="407496" y="0"/>
                  <a:pt x="910167" y="0"/>
                </a:cubicBezTo>
                <a:close/>
              </a:path>
            </a:pathLst>
          </a:custGeom>
          <a:ln w="25400">
            <a:solidFill>
              <a:schemeClr val="accent1"/>
            </a:solidFill>
          </a:ln>
        </p:spPr>
      </p:pic>
      <p:sp>
        <p:nvSpPr>
          <p:cNvPr id="26" name="弧形 25">
            <a:extLst>
              <a:ext uri="{FF2B5EF4-FFF2-40B4-BE49-F238E27FC236}">
                <a16:creationId xmlns:a16="http://schemas.microsoft.com/office/drawing/2014/main" id="{0B7A24B2-38EB-F17D-06BF-63C73337E3CC}"/>
              </a:ext>
            </a:extLst>
          </p:cNvPr>
          <p:cNvSpPr/>
          <p:nvPr/>
        </p:nvSpPr>
        <p:spPr>
          <a:xfrm>
            <a:off x="6073303" y="1304925"/>
            <a:ext cx="3261200" cy="3261200"/>
          </a:xfrm>
          <a:prstGeom prst="arc">
            <a:avLst/>
          </a:prstGeom>
          <a:ln w="381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弧形 26">
            <a:extLst>
              <a:ext uri="{FF2B5EF4-FFF2-40B4-BE49-F238E27FC236}">
                <a16:creationId xmlns:a16="http://schemas.microsoft.com/office/drawing/2014/main" id="{C40F95BB-721B-A566-78A1-6A8210A33BB0}"/>
              </a:ext>
            </a:extLst>
          </p:cNvPr>
          <p:cNvSpPr/>
          <p:nvPr/>
        </p:nvSpPr>
        <p:spPr>
          <a:xfrm>
            <a:off x="9314867" y="2341111"/>
            <a:ext cx="2454972" cy="2454970"/>
          </a:xfrm>
          <a:prstGeom prst="arc">
            <a:avLst>
              <a:gd name="adj1" fmla="val 12353963"/>
              <a:gd name="adj2" fmla="val 18720710"/>
            </a:avLst>
          </a:prstGeom>
          <a:ln w="381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弧形 27">
            <a:extLst>
              <a:ext uri="{FF2B5EF4-FFF2-40B4-BE49-F238E27FC236}">
                <a16:creationId xmlns:a16="http://schemas.microsoft.com/office/drawing/2014/main" id="{5FBC44FD-A6AB-9E2D-D360-4862702E78BA}"/>
              </a:ext>
            </a:extLst>
          </p:cNvPr>
          <p:cNvSpPr/>
          <p:nvPr/>
        </p:nvSpPr>
        <p:spPr>
          <a:xfrm>
            <a:off x="7703903" y="3798913"/>
            <a:ext cx="2454972" cy="2454970"/>
          </a:xfrm>
          <a:prstGeom prst="arc">
            <a:avLst>
              <a:gd name="adj1" fmla="val 21121762"/>
              <a:gd name="adj2" fmla="val 7945645"/>
            </a:avLst>
          </a:prstGeom>
          <a:ln w="381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707EC6ED-CC58-CEEE-8006-DDA2A3C6AE17}"/>
              </a:ext>
            </a:extLst>
          </p:cNvPr>
          <p:cNvSpPr/>
          <p:nvPr/>
        </p:nvSpPr>
        <p:spPr>
          <a:xfrm>
            <a:off x="2834332" y="4640829"/>
            <a:ext cx="2161002" cy="4301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大括号 29">
            <a:extLst>
              <a:ext uri="{FF2B5EF4-FFF2-40B4-BE49-F238E27FC236}">
                <a16:creationId xmlns:a16="http://schemas.microsoft.com/office/drawing/2014/main" id="{63EE671F-7A9E-C365-5157-BD595970D83C}"/>
              </a:ext>
            </a:extLst>
          </p:cNvPr>
          <p:cNvSpPr/>
          <p:nvPr/>
        </p:nvSpPr>
        <p:spPr>
          <a:xfrm rot="16200000">
            <a:off x="3777668" y="3591631"/>
            <a:ext cx="274328" cy="3203353"/>
          </a:xfrm>
          <a:prstGeom prst="rightBrace">
            <a:avLst>
              <a:gd name="adj1" fmla="val 45647"/>
              <a:gd name="adj2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84CD4FF9-0AD9-46BF-7EA9-FF55AD79D33B}"/>
              </a:ext>
            </a:extLst>
          </p:cNvPr>
          <p:cNvSpPr/>
          <p:nvPr/>
        </p:nvSpPr>
        <p:spPr>
          <a:xfrm>
            <a:off x="1606663" y="5350653"/>
            <a:ext cx="1412984" cy="4301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FC67F0DF-EF12-05C5-B3B7-C19469CD9976}"/>
              </a:ext>
            </a:extLst>
          </p:cNvPr>
          <p:cNvSpPr/>
          <p:nvPr/>
        </p:nvSpPr>
        <p:spPr>
          <a:xfrm>
            <a:off x="4810017" y="5350653"/>
            <a:ext cx="1412984" cy="4301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ADB72981-E889-FA3D-B501-9DE5C49C06C0}"/>
              </a:ext>
            </a:extLst>
          </p:cNvPr>
          <p:cNvSpPr/>
          <p:nvPr/>
        </p:nvSpPr>
        <p:spPr>
          <a:xfrm>
            <a:off x="3208340" y="5350653"/>
            <a:ext cx="1412984" cy="4301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2FD1DD8-04B6-1CB5-4508-5A5BCCC231B3}"/>
              </a:ext>
            </a:extLst>
          </p:cNvPr>
          <p:cNvSpPr txBox="1"/>
          <p:nvPr/>
        </p:nvSpPr>
        <p:spPr>
          <a:xfrm>
            <a:off x="3514724" y="4686648"/>
            <a:ext cx="80021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1600" dirty="0"/>
              <a:t>关键词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288CDA7-0690-D255-FEEC-B9010D722091}"/>
              </a:ext>
            </a:extLst>
          </p:cNvPr>
          <p:cNvSpPr txBox="1"/>
          <p:nvPr/>
        </p:nvSpPr>
        <p:spPr>
          <a:xfrm>
            <a:off x="1914696" y="5396472"/>
            <a:ext cx="80021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1600" dirty="0"/>
              <a:t>关键词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AE3767F-D804-A615-836D-CDCD6F52C032}"/>
              </a:ext>
            </a:extLst>
          </p:cNvPr>
          <p:cNvSpPr txBox="1"/>
          <p:nvPr/>
        </p:nvSpPr>
        <p:spPr>
          <a:xfrm>
            <a:off x="3514724" y="5396472"/>
            <a:ext cx="80021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1600" dirty="0"/>
              <a:t>关键词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AF5A7CE-F2B8-4DD2-B813-F091DDC12238}"/>
              </a:ext>
            </a:extLst>
          </p:cNvPr>
          <p:cNvSpPr txBox="1"/>
          <p:nvPr/>
        </p:nvSpPr>
        <p:spPr>
          <a:xfrm>
            <a:off x="5116399" y="5396472"/>
            <a:ext cx="80021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1600" dirty="0"/>
              <a:t>关键词</a:t>
            </a:r>
          </a:p>
        </p:txBody>
      </p:sp>
      <p:sp>
        <p:nvSpPr>
          <p:cNvPr id="39" name="灯片编号占位符 38">
            <a:extLst>
              <a:ext uri="{FF2B5EF4-FFF2-40B4-BE49-F238E27FC236}">
                <a16:creationId xmlns:a16="http://schemas.microsoft.com/office/drawing/2014/main" id="{12491956-5867-78EA-0DB4-4DF21E14B4E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04781D6-0A49-4D6A-8F5F-9FBBDAB1E8B1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629323C-83E4-6399-CBC3-C620A2DC3B8F}"/>
              </a:ext>
            </a:extLst>
          </p:cNvPr>
          <p:cNvSpPr txBox="1"/>
          <p:nvPr/>
        </p:nvSpPr>
        <p:spPr>
          <a:xfrm>
            <a:off x="9868285" y="522572"/>
            <a:ext cx="1937903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LOGO HERE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158267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  51PPT模板网​​">
  <a:themeElements>
    <a:clrScheme name="自定义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3BE9F"/>
      </a:accent1>
      <a:accent2>
        <a:srgbClr val="63BE9F"/>
      </a:accent2>
      <a:accent3>
        <a:srgbClr val="63BE9F"/>
      </a:accent3>
      <a:accent4>
        <a:srgbClr val="EEB250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自定义 16">
      <a:majorFont>
        <a:latin typeface="思源黑体 CN Bold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 anchor="ctr" anchorCtr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44546A"/>
    </a:dk2>
    <a:lt2>
      <a:srgbClr val="E7E6E6"/>
    </a:lt2>
    <a:accent1>
      <a:srgbClr val="63BE9F"/>
    </a:accent1>
    <a:accent2>
      <a:srgbClr val="63BE9F"/>
    </a:accent2>
    <a:accent3>
      <a:srgbClr val="63BE9F"/>
    </a:accent3>
    <a:accent4>
      <a:srgbClr val="EEB25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ppt/theme/themeOverride10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44546A"/>
    </a:dk2>
    <a:lt2>
      <a:srgbClr val="E7E6E6"/>
    </a:lt2>
    <a:accent1>
      <a:srgbClr val="63BE9F"/>
    </a:accent1>
    <a:accent2>
      <a:srgbClr val="63BE9F"/>
    </a:accent2>
    <a:accent3>
      <a:srgbClr val="63BE9F"/>
    </a:accent3>
    <a:accent4>
      <a:srgbClr val="EEB25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ppt/theme/themeOverride11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44546A"/>
    </a:dk2>
    <a:lt2>
      <a:srgbClr val="E7E6E6"/>
    </a:lt2>
    <a:accent1>
      <a:srgbClr val="63BE9F"/>
    </a:accent1>
    <a:accent2>
      <a:srgbClr val="63BE9F"/>
    </a:accent2>
    <a:accent3>
      <a:srgbClr val="63BE9F"/>
    </a:accent3>
    <a:accent4>
      <a:srgbClr val="EEB25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ppt/theme/themeOverride12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44546A"/>
    </a:dk2>
    <a:lt2>
      <a:srgbClr val="E7E6E6"/>
    </a:lt2>
    <a:accent1>
      <a:srgbClr val="63BE9F"/>
    </a:accent1>
    <a:accent2>
      <a:srgbClr val="63BE9F"/>
    </a:accent2>
    <a:accent3>
      <a:srgbClr val="63BE9F"/>
    </a:accent3>
    <a:accent4>
      <a:srgbClr val="EEB25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ppt/theme/themeOverride13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44546A"/>
    </a:dk2>
    <a:lt2>
      <a:srgbClr val="E7E6E6"/>
    </a:lt2>
    <a:accent1>
      <a:srgbClr val="63BE9F"/>
    </a:accent1>
    <a:accent2>
      <a:srgbClr val="63BE9F"/>
    </a:accent2>
    <a:accent3>
      <a:srgbClr val="63BE9F"/>
    </a:accent3>
    <a:accent4>
      <a:srgbClr val="EEB25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ppt/theme/themeOverride14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44546A"/>
    </a:dk2>
    <a:lt2>
      <a:srgbClr val="E7E6E6"/>
    </a:lt2>
    <a:accent1>
      <a:srgbClr val="63BE9F"/>
    </a:accent1>
    <a:accent2>
      <a:srgbClr val="63BE9F"/>
    </a:accent2>
    <a:accent3>
      <a:srgbClr val="63BE9F"/>
    </a:accent3>
    <a:accent4>
      <a:srgbClr val="EEB25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ppt/theme/themeOverride15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44546A"/>
    </a:dk2>
    <a:lt2>
      <a:srgbClr val="E7E6E6"/>
    </a:lt2>
    <a:accent1>
      <a:srgbClr val="63BE9F"/>
    </a:accent1>
    <a:accent2>
      <a:srgbClr val="63BE9F"/>
    </a:accent2>
    <a:accent3>
      <a:srgbClr val="63BE9F"/>
    </a:accent3>
    <a:accent4>
      <a:srgbClr val="EEB25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44546A"/>
    </a:dk2>
    <a:lt2>
      <a:srgbClr val="E7E6E6"/>
    </a:lt2>
    <a:accent1>
      <a:srgbClr val="63BE9F"/>
    </a:accent1>
    <a:accent2>
      <a:srgbClr val="63BE9F"/>
    </a:accent2>
    <a:accent3>
      <a:srgbClr val="63BE9F"/>
    </a:accent3>
    <a:accent4>
      <a:srgbClr val="EEB25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ppt/theme/themeOverride18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44546A"/>
    </a:dk2>
    <a:lt2>
      <a:srgbClr val="E7E6E6"/>
    </a:lt2>
    <a:accent1>
      <a:srgbClr val="63BE9F"/>
    </a:accent1>
    <a:accent2>
      <a:srgbClr val="63BE9F"/>
    </a:accent2>
    <a:accent3>
      <a:srgbClr val="63BE9F"/>
    </a:accent3>
    <a:accent4>
      <a:srgbClr val="EEB25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ppt/theme/themeOverride19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44546A"/>
    </a:dk2>
    <a:lt2>
      <a:srgbClr val="E7E6E6"/>
    </a:lt2>
    <a:accent1>
      <a:srgbClr val="63BE9F"/>
    </a:accent1>
    <a:accent2>
      <a:srgbClr val="63BE9F"/>
    </a:accent2>
    <a:accent3>
      <a:srgbClr val="63BE9F"/>
    </a:accent3>
    <a:accent4>
      <a:srgbClr val="EEB25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ppt/theme/themeOverride2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44546A"/>
    </a:dk2>
    <a:lt2>
      <a:srgbClr val="E7E6E6"/>
    </a:lt2>
    <a:accent1>
      <a:srgbClr val="63BE9F"/>
    </a:accent1>
    <a:accent2>
      <a:srgbClr val="63BE9F"/>
    </a:accent2>
    <a:accent3>
      <a:srgbClr val="63BE9F"/>
    </a:accent3>
    <a:accent4>
      <a:srgbClr val="EEB25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ppt/theme/themeOverride20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44546A"/>
    </a:dk2>
    <a:lt2>
      <a:srgbClr val="E7E6E6"/>
    </a:lt2>
    <a:accent1>
      <a:srgbClr val="63BE9F"/>
    </a:accent1>
    <a:accent2>
      <a:srgbClr val="63BE9F"/>
    </a:accent2>
    <a:accent3>
      <a:srgbClr val="63BE9F"/>
    </a:accent3>
    <a:accent4>
      <a:srgbClr val="EEB25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ppt/theme/themeOverride21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44546A"/>
    </a:dk2>
    <a:lt2>
      <a:srgbClr val="E7E6E6"/>
    </a:lt2>
    <a:accent1>
      <a:srgbClr val="63BE9F"/>
    </a:accent1>
    <a:accent2>
      <a:srgbClr val="63BE9F"/>
    </a:accent2>
    <a:accent3>
      <a:srgbClr val="63BE9F"/>
    </a:accent3>
    <a:accent4>
      <a:srgbClr val="EEB25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ppt/theme/themeOverride3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44546A"/>
    </a:dk2>
    <a:lt2>
      <a:srgbClr val="E7E6E6"/>
    </a:lt2>
    <a:accent1>
      <a:srgbClr val="63BE9F"/>
    </a:accent1>
    <a:accent2>
      <a:srgbClr val="63BE9F"/>
    </a:accent2>
    <a:accent3>
      <a:srgbClr val="63BE9F"/>
    </a:accent3>
    <a:accent4>
      <a:srgbClr val="EEB25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ppt/theme/themeOverride4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44546A"/>
    </a:dk2>
    <a:lt2>
      <a:srgbClr val="E7E6E6"/>
    </a:lt2>
    <a:accent1>
      <a:srgbClr val="63BE9F"/>
    </a:accent1>
    <a:accent2>
      <a:srgbClr val="63BE9F"/>
    </a:accent2>
    <a:accent3>
      <a:srgbClr val="63BE9F"/>
    </a:accent3>
    <a:accent4>
      <a:srgbClr val="EEB25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ppt/theme/themeOverride5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44546A"/>
    </a:dk2>
    <a:lt2>
      <a:srgbClr val="E7E6E6"/>
    </a:lt2>
    <a:accent1>
      <a:srgbClr val="63BE9F"/>
    </a:accent1>
    <a:accent2>
      <a:srgbClr val="63BE9F"/>
    </a:accent2>
    <a:accent3>
      <a:srgbClr val="63BE9F"/>
    </a:accent3>
    <a:accent4>
      <a:srgbClr val="EEB25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ppt/theme/themeOverride6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44546A"/>
    </a:dk2>
    <a:lt2>
      <a:srgbClr val="E7E6E6"/>
    </a:lt2>
    <a:accent1>
      <a:srgbClr val="63BE9F"/>
    </a:accent1>
    <a:accent2>
      <a:srgbClr val="63BE9F"/>
    </a:accent2>
    <a:accent3>
      <a:srgbClr val="63BE9F"/>
    </a:accent3>
    <a:accent4>
      <a:srgbClr val="EEB25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ppt/theme/themeOverride7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44546A"/>
    </a:dk2>
    <a:lt2>
      <a:srgbClr val="E7E6E6"/>
    </a:lt2>
    <a:accent1>
      <a:srgbClr val="63BE9F"/>
    </a:accent1>
    <a:accent2>
      <a:srgbClr val="63BE9F"/>
    </a:accent2>
    <a:accent3>
      <a:srgbClr val="63BE9F"/>
    </a:accent3>
    <a:accent4>
      <a:srgbClr val="EEB25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ppt/theme/themeOverride8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44546A"/>
    </a:dk2>
    <a:lt2>
      <a:srgbClr val="E7E6E6"/>
    </a:lt2>
    <a:accent1>
      <a:srgbClr val="63BE9F"/>
    </a:accent1>
    <a:accent2>
      <a:srgbClr val="63BE9F"/>
    </a:accent2>
    <a:accent3>
      <a:srgbClr val="63BE9F"/>
    </a:accent3>
    <a:accent4>
      <a:srgbClr val="EEB25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ppt/theme/themeOverride9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44546A"/>
    </a:dk2>
    <a:lt2>
      <a:srgbClr val="E7E6E6"/>
    </a:lt2>
    <a:accent1>
      <a:srgbClr val="63BE9F"/>
    </a:accent1>
    <a:accent2>
      <a:srgbClr val="63BE9F"/>
    </a:accent2>
    <a:accent3>
      <a:srgbClr val="63BE9F"/>
    </a:accent3>
    <a:accent4>
      <a:srgbClr val="EEB25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789</TotalTime>
  <Words>1376</Words>
  <Application>Microsoft Office PowerPoint</Application>
  <PresentationFormat>宽屏</PresentationFormat>
  <Paragraphs>227</Paragraphs>
  <Slides>22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3" baseType="lpstr">
      <vt:lpstr>Didot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方正兰亭黑简体</vt:lpstr>
      <vt:lpstr>思源黑体 CN Bold</vt:lpstr>
      <vt:lpstr>思源黑体 CN Light</vt:lpstr>
      <vt:lpstr>思源黑体 CN Regular</vt:lpstr>
      <vt:lpstr>微软雅黑</vt:lpstr>
      <vt:lpstr>微软雅黑</vt:lpstr>
      <vt:lpstr>Arial</vt:lpstr>
      <vt:lpstr>Bahnschrift SemiBold</vt:lpstr>
      <vt:lpstr>Bahnschrift SemiLight</vt:lpstr>
      <vt:lpstr>Calibri</vt:lpstr>
      <vt:lpstr>Roboto</vt:lpstr>
      <vt:lpstr>Segoe UI Light</vt:lpstr>
      <vt:lpstr>Office 主题  51PPT模板网​​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青色学术风开题报告论文答辩通用ppt模板</dc:title>
  <dc:creator>娇娇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24</cp:revision>
  <dcterms:created xsi:type="dcterms:W3CDTF">2023-03-24T08:51:23Z</dcterms:created>
  <dcterms:modified xsi:type="dcterms:W3CDTF">2023-08-10T00:44:40Z</dcterms:modified>
</cp:coreProperties>
</file>