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6" r:id="rId3"/>
    <p:sldId id="264" r:id="rId4"/>
    <p:sldId id="271" r:id="rId5"/>
    <p:sldId id="269" r:id="rId6"/>
    <p:sldId id="270" r:id="rId7"/>
    <p:sldId id="267" r:id="rId8"/>
    <p:sldId id="276" r:id="rId9"/>
    <p:sldId id="272" r:id="rId10"/>
    <p:sldId id="274" r:id="rId11"/>
    <p:sldId id="268" r:id="rId12"/>
    <p:sldId id="273" r:id="rId13"/>
    <p:sldId id="275" r:id="rId14"/>
    <p:sldId id="265" r:id="rId15"/>
    <p:sldId id="262" r:id="rId16"/>
    <p:sldId id="277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FFE96D"/>
    <a:srgbClr val="15BA6C"/>
    <a:srgbClr val="E6E6E6"/>
    <a:srgbClr val="E3E072"/>
    <a:srgbClr val="00AC46"/>
    <a:srgbClr val="DBB767"/>
    <a:srgbClr val="0072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E83FBE-9993-4889-BECE-149A8C87DABE}" v="41" dt="2023-04-13T08:58:13.422"/>
    <p1510:client id="{AE72785E-C73C-461F-847C-75433CFF25E2}" v="24" dt="2023-04-13T13:35:00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3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000" y="6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1" d="100"/>
          <a:sy n="61" d="100"/>
        </p:scale>
        <p:origin x="2390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3.4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38-4E21-ABC0-8CD02871D4D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3.9</c:v>
                </c:pt>
                <c:pt idx="5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38-4E21-ABC0-8CD02871D4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2575008"/>
        <c:axId val="322575488"/>
      </c:barChart>
      <c:catAx>
        <c:axId val="322575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2575488"/>
        <c:crosses val="autoZero"/>
        <c:auto val="1"/>
        <c:lblAlgn val="ctr"/>
        <c:lblOffset val="100"/>
        <c:noMultiLvlLbl val="0"/>
      </c:catAx>
      <c:valAx>
        <c:axId val="322575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257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38E7477C-FD16-ED48-2B92-5B1A35BD6E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A7761A3-79FD-1BD6-715B-E409295E67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792FF-B892-43DD-AE00-385524EB3FC4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4AD65B6-B960-BE85-3479-4EDF6A11CE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3442F1F-6F62-E8B3-9E84-A81CED7054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DE94E6-030D-4189-9DF0-EA6779290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48934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3F5F0D5-3F1D-5E54-9263-1DD8984AAF14}"/>
              </a:ext>
            </a:extLst>
          </p:cNvPr>
          <p:cNvSpPr/>
          <p:nvPr userDrawn="1"/>
        </p:nvSpPr>
        <p:spPr>
          <a:xfrm>
            <a:off x="0" y="0"/>
            <a:ext cx="12192000" cy="5737860"/>
          </a:xfrm>
          <a:custGeom>
            <a:avLst/>
            <a:gdLst>
              <a:gd name="connsiteX0" fmla="*/ 0 w 12192000"/>
              <a:gd name="connsiteY0" fmla="*/ 0 h 5737860"/>
              <a:gd name="connsiteX1" fmla="*/ 12192000 w 12192000"/>
              <a:gd name="connsiteY1" fmla="*/ 0 h 5737860"/>
              <a:gd name="connsiteX2" fmla="*/ 12192000 w 12192000"/>
              <a:gd name="connsiteY2" fmla="*/ 4739636 h 5737860"/>
              <a:gd name="connsiteX3" fmla="*/ 11764272 w 12192000"/>
              <a:gd name="connsiteY3" fmla="*/ 4900843 h 5737860"/>
              <a:gd name="connsiteX4" fmla="*/ 6141720 w 12192000"/>
              <a:gd name="connsiteY4" fmla="*/ 5737860 h 5737860"/>
              <a:gd name="connsiteX5" fmla="*/ 519168 w 12192000"/>
              <a:gd name="connsiteY5" fmla="*/ 4900843 h 5737860"/>
              <a:gd name="connsiteX6" fmla="*/ 0 w 12192000"/>
              <a:gd name="connsiteY6" fmla="*/ 4705173 h 573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37860">
                <a:moveTo>
                  <a:pt x="0" y="0"/>
                </a:moveTo>
                <a:lnTo>
                  <a:pt x="12192000" y="0"/>
                </a:lnTo>
                <a:lnTo>
                  <a:pt x="12192000" y="4739636"/>
                </a:lnTo>
                <a:lnTo>
                  <a:pt x="11764272" y="4900843"/>
                </a:lnTo>
                <a:cubicBezTo>
                  <a:pt x="10236337" y="5423745"/>
                  <a:pt x="8277488" y="5737860"/>
                  <a:pt x="6141720" y="5737860"/>
                </a:cubicBezTo>
                <a:cubicBezTo>
                  <a:pt x="4005952" y="5737860"/>
                  <a:pt x="2047103" y="5423745"/>
                  <a:pt x="519168" y="4900843"/>
                </a:cubicBezTo>
                <a:lnTo>
                  <a:pt x="0" y="47051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5D09959-9B2E-B15C-EA25-3E83DEBEBE66}"/>
              </a:ext>
            </a:extLst>
          </p:cNvPr>
          <p:cNvSpPr/>
          <p:nvPr userDrawn="1"/>
        </p:nvSpPr>
        <p:spPr>
          <a:xfrm>
            <a:off x="0" y="0"/>
            <a:ext cx="12192000" cy="5549900"/>
          </a:xfrm>
          <a:custGeom>
            <a:avLst/>
            <a:gdLst>
              <a:gd name="connsiteX0" fmla="*/ 0 w 12192000"/>
              <a:gd name="connsiteY0" fmla="*/ 0 h 5549900"/>
              <a:gd name="connsiteX1" fmla="*/ 12192000 w 12192000"/>
              <a:gd name="connsiteY1" fmla="*/ 0 h 5549900"/>
              <a:gd name="connsiteX2" fmla="*/ 12192000 w 12192000"/>
              <a:gd name="connsiteY2" fmla="*/ 4551676 h 5549900"/>
              <a:gd name="connsiteX3" fmla="*/ 11764272 w 12192000"/>
              <a:gd name="connsiteY3" fmla="*/ 4712883 h 5549900"/>
              <a:gd name="connsiteX4" fmla="*/ 6141720 w 12192000"/>
              <a:gd name="connsiteY4" fmla="*/ 5549900 h 5549900"/>
              <a:gd name="connsiteX5" fmla="*/ 519168 w 12192000"/>
              <a:gd name="connsiteY5" fmla="*/ 4712883 h 5549900"/>
              <a:gd name="connsiteX6" fmla="*/ 0 w 12192000"/>
              <a:gd name="connsiteY6" fmla="*/ 4517213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549900">
                <a:moveTo>
                  <a:pt x="0" y="0"/>
                </a:moveTo>
                <a:lnTo>
                  <a:pt x="12192000" y="0"/>
                </a:lnTo>
                <a:lnTo>
                  <a:pt x="12192000" y="4551676"/>
                </a:lnTo>
                <a:lnTo>
                  <a:pt x="11764272" y="4712883"/>
                </a:lnTo>
                <a:cubicBezTo>
                  <a:pt x="10236337" y="5235785"/>
                  <a:pt x="8277488" y="5549900"/>
                  <a:pt x="6141720" y="5549900"/>
                </a:cubicBezTo>
                <a:cubicBezTo>
                  <a:pt x="4005952" y="5549900"/>
                  <a:pt x="2047103" y="5235785"/>
                  <a:pt x="519168" y="4712883"/>
                </a:cubicBezTo>
                <a:lnTo>
                  <a:pt x="0" y="4517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D8EB179-7CF2-6D19-1E2F-E27EBE0C870C}"/>
              </a:ext>
            </a:extLst>
          </p:cNvPr>
          <p:cNvSpPr/>
          <p:nvPr userDrawn="1"/>
        </p:nvSpPr>
        <p:spPr>
          <a:xfrm rot="19349135">
            <a:off x="6787712" y="2876033"/>
            <a:ext cx="1568588" cy="442896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60400" y="933530"/>
            <a:ext cx="10858500" cy="1757362"/>
          </a:xfrm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algn="ctr">
              <a:defRPr lang="zh-CN" altLang="en-US" sz="6600" b="0" dirty="0">
                <a:ln w="31750">
                  <a:solidFill>
                    <a:schemeClr val="bg1"/>
                  </a:solidFill>
                </a:ln>
                <a:solidFill>
                  <a:schemeClr val="accent2"/>
                </a:solidFill>
              </a:defRPr>
            </a:lvl1pPr>
          </a:lstStyle>
          <a:p>
            <a:pPr lvl="0" defTabSz="914354"/>
            <a:r>
              <a:rPr lang="zh-CN" altLang="en-US" dirty="0"/>
              <a:t>活动策划通用演示模板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60400" y="2815480"/>
            <a:ext cx="10858500" cy="53585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lang="zh-CN" altLang="en-US" sz="1600">
                <a:solidFill>
                  <a:srgbClr val="FFFFFF"/>
                </a:solidFill>
              </a:defRPr>
            </a:lvl1pPr>
          </a:lstStyle>
          <a:p>
            <a:pPr marL="228600" lvl="0" indent="-228600" defTabSz="914354"/>
            <a:r>
              <a:rPr lang="en-US" altLang="zh-CN" dirty="0"/>
              <a:t>UNIVERSAL PRESENTATION TEMPLATE FOR EVENT PROMOTION
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ABAB979-E700-82A6-29F5-E954D5A5F283}"/>
              </a:ext>
            </a:extLst>
          </p:cNvPr>
          <p:cNvSpPr/>
          <p:nvPr userDrawn="1"/>
        </p:nvSpPr>
        <p:spPr>
          <a:xfrm>
            <a:off x="4393959" y="4130120"/>
            <a:ext cx="3391382" cy="56716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2" descr="查看图片">
            <a:extLst>
              <a:ext uri="{FF2B5EF4-FFF2-40B4-BE49-F238E27FC236}">
                <a16:creationId xmlns:a16="http://schemas.microsoft.com/office/drawing/2014/main" id="{4E84F735-D8FA-D302-A8CD-FB45C1FACEF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916018">
            <a:off x="4537385" y="3064580"/>
            <a:ext cx="3225498" cy="324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A50E2FA-66B2-AE97-6205-1AD90372B715}"/>
              </a:ext>
            </a:extLst>
          </p:cNvPr>
          <p:cNvSpPr/>
          <p:nvPr userDrawn="1"/>
        </p:nvSpPr>
        <p:spPr>
          <a:xfrm rot="8530181">
            <a:off x="8879226" y="4148177"/>
            <a:ext cx="3025403" cy="1097280"/>
          </a:xfrm>
          <a:custGeom>
            <a:avLst/>
            <a:gdLst>
              <a:gd name="connsiteX0" fmla="*/ 241890 w 3025403"/>
              <a:gd name="connsiteY0" fmla="*/ 1003581 h 1097280"/>
              <a:gd name="connsiteX1" fmla="*/ 0 w 3025403"/>
              <a:gd name="connsiteY1" fmla="*/ 548640 h 1097280"/>
              <a:gd name="connsiteX2" fmla="*/ 548640 w 3025403"/>
              <a:gd name="connsiteY2" fmla="*/ 0 h 1097280"/>
              <a:gd name="connsiteX3" fmla="*/ 1229748 w 3025403"/>
              <a:gd name="connsiteY3" fmla="*/ 0 h 1097280"/>
              <a:gd name="connsiteX4" fmla="*/ 1619936 w 3025403"/>
              <a:gd name="connsiteY4" fmla="*/ 166685 h 1097280"/>
              <a:gd name="connsiteX5" fmla="*/ 2855984 w 3025403"/>
              <a:gd name="connsiteY5" fmla="*/ 793256 h 1097280"/>
              <a:gd name="connsiteX6" fmla="*/ 3025403 w 3025403"/>
              <a:gd name="connsiteY6" fmla="*/ 892354 h 1097280"/>
              <a:gd name="connsiteX7" fmla="*/ 2988907 w 3025403"/>
              <a:gd name="connsiteY7" fmla="*/ 936587 h 1097280"/>
              <a:gd name="connsiteX8" fmla="*/ 2600960 w 3025403"/>
              <a:gd name="connsiteY8" fmla="*/ 1097280 h 1097280"/>
              <a:gd name="connsiteX9" fmla="*/ 548640 w 3025403"/>
              <a:gd name="connsiteY9" fmla="*/ 1097280 h 1097280"/>
              <a:gd name="connsiteX10" fmla="*/ 241890 w 3025403"/>
              <a:gd name="connsiteY10" fmla="*/ 1003581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25403" h="1097280">
                <a:moveTo>
                  <a:pt x="241890" y="1003581"/>
                </a:moveTo>
                <a:cubicBezTo>
                  <a:pt x="95951" y="904987"/>
                  <a:pt x="0" y="738019"/>
                  <a:pt x="0" y="548640"/>
                </a:cubicBezTo>
                <a:cubicBezTo>
                  <a:pt x="0" y="245634"/>
                  <a:pt x="245634" y="0"/>
                  <a:pt x="548640" y="0"/>
                </a:cubicBezTo>
                <a:lnTo>
                  <a:pt x="1229748" y="0"/>
                </a:lnTo>
                <a:lnTo>
                  <a:pt x="1619936" y="166685"/>
                </a:lnTo>
                <a:cubicBezTo>
                  <a:pt x="2024208" y="350229"/>
                  <a:pt x="2437606" y="559464"/>
                  <a:pt x="2855984" y="793256"/>
                </a:cubicBezTo>
                <a:lnTo>
                  <a:pt x="3025403" y="892354"/>
                </a:lnTo>
                <a:lnTo>
                  <a:pt x="2988907" y="936587"/>
                </a:lnTo>
                <a:cubicBezTo>
                  <a:pt x="2889623" y="1035872"/>
                  <a:pt x="2752463" y="1097280"/>
                  <a:pt x="2600960" y="1097280"/>
                </a:cubicBezTo>
                <a:lnTo>
                  <a:pt x="548640" y="1097280"/>
                </a:lnTo>
                <a:cubicBezTo>
                  <a:pt x="435013" y="1097280"/>
                  <a:pt x="329453" y="1062738"/>
                  <a:pt x="241890" y="1003581"/>
                </a:cubicBezTo>
                <a:close/>
              </a:path>
            </a:pathLst>
          </a:custGeom>
          <a:solidFill>
            <a:srgbClr val="FFFFFF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EBAA4BC-8987-9148-214A-B6BF27AD6E5A}"/>
              </a:ext>
            </a:extLst>
          </p:cNvPr>
          <p:cNvSpPr/>
          <p:nvPr userDrawn="1"/>
        </p:nvSpPr>
        <p:spPr>
          <a:xfrm rot="19349135">
            <a:off x="10133673" y="-68563"/>
            <a:ext cx="1967697" cy="55558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EFD17E2-FC61-345B-3F49-C0711DF0BAA0}"/>
              </a:ext>
            </a:extLst>
          </p:cNvPr>
          <p:cNvSpPr/>
          <p:nvPr userDrawn="1"/>
        </p:nvSpPr>
        <p:spPr>
          <a:xfrm rot="19349135">
            <a:off x="1860111" y="4176513"/>
            <a:ext cx="1568588" cy="442896"/>
          </a:xfrm>
          <a:prstGeom prst="roundRect">
            <a:avLst>
              <a:gd name="adj" fmla="val 50000"/>
            </a:avLst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D111A99-022E-96C4-7E66-7FACEABBEE51}"/>
              </a:ext>
            </a:extLst>
          </p:cNvPr>
          <p:cNvSpPr/>
          <p:nvPr userDrawn="1"/>
        </p:nvSpPr>
        <p:spPr>
          <a:xfrm rot="19349135" flipV="1">
            <a:off x="-145057" y="353789"/>
            <a:ext cx="4191114" cy="1183370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9B157EB-1F8E-6841-2D6D-ED26F876921E}"/>
              </a:ext>
            </a:extLst>
          </p:cNvPr>
          <p:cNvSpPr/>
          <p:nvPr userDrawn="1"/>
        </p:nvSpPr>
        <p:spPr>
          <a:xfrm rot="19349135" flipV="1">
            <a:off x="11291237" y="1321370"/>
            <a:ext cx="694078" cy="195974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619B7FB9-674D-0DA1-B71F-2224B109B53E}"/>
              </a:ext>
            </a:extLst>
          </p:cNvPr>
          <p:cNvSpPr/>
          <p:nvPr userDrawn="1"/>
        </p:nvSpPr>
        <p:spPr>
          <a:xfrm rot="19349135" flipV="1">
            <a:off x="4516028" y="1293429"/>
            <a:ext cx="694078" cy="195974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285D061-B0A0-11CD-CE9B-CBC4D6D4DED7}"/>
              </a:ext>
            </a:extLst>
          </p:cNvPr>
          <p:cNvGrpSpPr/>
          <p:nvPr userDrawn="1"/>
        </p:nvGrpSpPr>
        <p:grpSpPr>
          <a:xfrm>
            <a:off x="660400" y="5914390"/>
            <a:ext cx="498716" cy="321310"/>
            <a:chOff x="660400" y="808990"/>
            <a:chExt cx="498716" cy="321310"/>
          </a:xfrm>
          <a:solidFill>
            <a:schemeClr val="accent1"/>
          </a:solid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3A82495-B6D8-C9A5-B17A-94A3D0EFE0C8}"/>
                </a:ext>
              </a:extLst>
            </p:cNvPr>
            <p:cNvSpPr/>
            <p:nvPr/>
          </p:nvSpPr>
          <p:spPr>
            <a:xfrm>
              <a:off x="660400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96FCCBF-45B0-DE34-8F51-0A0B6AB5FB78}"/>
                </a:ext>
              </a:extLst>
            </p:cNvPr>
            <p:cNvSpPr/>
            <p:nvPr/>
          </p:nvSpPr>
          <p:spPr>
            <a:xfrm>
              <a:off x="864573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02AC955-9F79-8DF0-0FFA-2567ED8D858C}"/>
                </a:ext>
              </a:extLst>
            </p:cNvPr>
            <p:cNvSpPr/>
            <p:nvPr/>
          </p:nvSpPr>
          <p:spPr>
            <a:xfrm>
              <a:off x="1068745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EBB4DAC-38A0-C3C4-C012-CF74218791FD}"/>
                </a:ext>
              </a:extLst>
            </p:cNvPr>
            <p:cNvSpPr/>
            <p:nvPr/>
          </p:nvSpPr>
          <p:spPr>
            <a:xfrm>
              <a:off x="662518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082DB91-7E3C-51C3-F512-40D71B4C484F}"/>
                </a:ext>
              </a:extLst>
            </p:cNvPr>
            <p:cNvSpPr/>
            <p:nvPr/>
          </p:nvSpPr>
          <p:spPr>
            <a:xfrm>
              <a:off x="865102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898DA49-C272-EF7B-5E43-BDCE0784B921}"/>
                </a:ext>
              </a:extLst>
            </p:cNvPr>
            <p:cNvSpPr/>
            <p:nvPr/>
          </p:nvSpPr>
          <p:spPr>
            <a:xfrm>
              <a:off x="1067686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5F9C101-53A4-3FCC-4F31-AA18345DD5F6}"/>
                </a:ext>
              </a:extLst>
            </p:cNvPr>
            <p:cNvSpPr/>
            <p:nvPr/>
          </p:nvSpPr>
          <p:spPr>
            <a:xfrm>
              <a:off x="661459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6405BFE-260F-BC5C-941D-C10DA618EFF8}"/>
                </a:ext>
              </a:extLst>
            </p:cNvPr>
            <p:cNvSpPr/>
            <p:nvPr/>
          </p:nvSpPr>
          <p:spPr>
            <a:xfrm>
              <a:off x="865102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3F45E8F-5BC7-D1FE-FE52-A31395BC46C7}"/>
                </a:ext>
              </a:extLst>
            </p:cNvPr>
            <p:cNvSpPr/>
            <p:nvPr/>
          </p:nvSpPr>
          <p:spPr>
            <a:xfrm>
              <a:off x="1068745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Speaker Placeholder 3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052313" y="4250680"/>
            <a:ext cx="2074674" cy="32604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1800" b="1" smtClean="0">
                <a:solidFill>
                  <a:schemeClr val="accent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汇报人：新想事成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E6FF3-E480-4C96-9DE0-054940E7C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211BF-6C49-47E0-8D25-B57365BB9054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5DFAA1-D4C3-4306-A3AE-0641E3581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028700"/>
            <a:ext cx="2836562" cy="594626"/>
          </a:xfrm>
        </p:spPr>
        <p:txBody>
          <a:bodyPr anchor="ctr" anchorCtr="0">
            <a:noAutofit/>
          </a:bodyPr>
          <a:lstStyle>
            <a:lvl1pPr marL="0" indent="0" algn="l">
              <a:buFont typeface="+mj-lt"/>
              <a:buNone/>
              <a:defRPr sz="5400" b="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A351156-9FF8-4BE9-E9A1-478D8859A5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91700" y="876167"/>
            <a:ext cx="3408680" cy="594626"/>
          </a:xfrm>
        </p:spPr>
        <p:txBody>
          <a:bodyPr anchor="ctr" anchorCtr="0">
            <a:noAutofit/>
          </a:bodyPr>
          <a:lstStyle>
            <a:lvl1pPr marL="0" indent="0" algn="l">
              <a:buFont typeface="+mj-lt"/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C491E18-B2E8-E679-95EB-82D31772D9DA}"/>
              </a:ext>
            </a:extLst>
          </p:cNvPr>
          <p:cNvGrpSpPr/>
          <p:nvPr userDrawn="1"/>
        </p:nvGrpSpPr>
        <p:grpSpPr>
          <a:xfrm>
            <a:off x="11020184" y="1377114"/>
            <a:ext cx="498716" cy="321310"/>
            <a:chOff x="660400" y="808990"/>
            <a:chExt cx="498716" cy="321310"/>
          </a:xfrm>
          <a:solidFill>
            <a:schemeClr val="accent1"/>
          </a:solidFill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B9F8849-5FCC-9268-07B4-A30A35ADE147}"/>
                </a:ext>
              </a:extLst>
            </p:cNvPr>
            <p:cNvSpPr/>
            <p:nvPr/>
          </p:nvSpPr>
          <p:spPr>
            <a:xfrm>
              <a:off x="660400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E6B8CA6-DCA9-CDD6-9234-C10328F9F709}"/>
                </a:ext>
              </a:extLst>
            </p:cNvPr>
            <p:cNvSpPr/>
            <p:nvPr/>
          </p:nvSpPr>
          <p:spPr>
            <a:xfrm>
              <a:off x="864573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D97E498-547A-BF2F-2B40-D6B5A30E2DDC}"/>
                </a:ext>
              </a:extLst>
            </p:cNvPr>
            <p:cNvSpPr/>
            <p:nvPr/>
          </p:nvSpPr>
          <p:spPr>
            <a:xfrm>
              <a:off x="1068745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E596942-F349-B57D-9054-742DE8946B6B}"/>
                </a:ext>
              </a:extLst>
            </p:cNvPr>
            <p:cNvSpPr/>
            <p:nvPr/>
          </p:nvSpPr>
          <p:spPr>
            <a:xfrm>
              <a:off x="662518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FAC89D1-BE7C-38F5-1361-FE7DF86D335F}"/>
                </a:ext>
              </a:extLst>
            </p:cNvPr>
            <p:cNvSpPr/>
            <p:nvPr/>
          </p:nvSpPr>
          <p:spPr>
            <a:xfrm>
              <a:off x="865102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59AB5E9-9949-054D-37BB-5608A1E16F61}"/>
                </a:ext>
              </a:extLst>
            </p:cNvPr>
            <p:cNvSpPr/>
            <p:nvPr/>
          </p:nvSpPr>
          <p:spPr>
            <a:xfrm>
              <a:off x="1067686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8C9D4E2-3E05-344E-50AA-D9C4E9E020E3}"/>
                </a:ext>
              </a:extLst>
            </p:cNvPr>
            <p:cNvSpPr/>
            <p:nvPr/>
          </p:nvSpPr>
          <p:spPr>
            <a:xfrm>
              <a:off x="661459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D57985E-B52A-FD36-968F-BE18D51702EF}"/>
                </a:ext>
              </a:extLst>
            </p:cNvPr>
            <p:cNvSpPr/>
            <p:nvPr/>
          </p:nvSpPr>
          <p:spPr>
            <a:xfrm>
              <a:off x="865102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5A777FE-F20D-9062-0DD2-34E7798485B7}"/>
                </a:ext>
              </a:extLst>
            </p:cNvPr>
            <p:cNvSpPr/>
            <p:nvPr/>
          </p:nvSpPr>
          <p:spPr>
            <a:xfrm>
              <a:off x="1068745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40790D-7AD6-7DE0-226D-B4FF04B49011}"/>
              </a:ext>
            </a:extLst>
          </p:cNvPr>
          <p:cNvSpPr/>
          <p:nvPr userDrawn="1"/>
        </p:nvSpPr>
        <p:spPr>
          <a:xfrm>
            <a:off x="0" y="0"/>
            <a:ext cx="12192000" cy="5737860"/>
          </a:xfrm>
          <a:custGeom>
            <a:avLst/>
            <a:gdLst>
              <a:gd name="connsiteX0" fmla="*/ 0 w 12192000"/>
              <a:gd name="connsiteY0" fmla="*/ 0 h 5737860"/>
              <a:gd name="connsiteX1" fmla="*/ 12192000 w 12192000"/>
              <a:gd name="connsiteY1" fmla="*/ 0 h 5737860"/>
              <a:gd name="connsiteX2" fmla="*/ 12192000 w 12192000"/>
              <a:gd name="connsiteY2" fmla="*/ 4739636 h 5737860"/>
              <a:gd name="connsiteX3" fmla="*/ 11764272 w 12192000"/>
              <a:gd name="connsiteY3" fmla="*/ 4900843 h 5737860"/>
              <a:gd name="connsiteX4" fmla="*/ 6141720 w 12192000"/>
              <a:gd name="connsiteY4" fmla="*/ 5737860 h 5737860"/>
              <a:gd name="connsiteX5" fmla="*/ 519168 w 12192000"/>
              <a:gd name="connsiteY5" fmla="*/ 4900843 h 5737860"/>
              <a:gd name="connsiteX6" fmla="*/ 0 w 12192000"/>
              <a:gd name="connsiteY6" fmla="*/ 4705173 h 573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37860">
                <a:moveTo>
                  <a:pt x="0" y="0"/>
                </a:moveTo>
                <a:lnTo>
                  <a:pt x="12192000" y="0"/>
                </a:lnTo>
                <a:lnTo>
                  <a:pt x="12192000" y="4739636"/>
                </a:lnTo>
                <a:lnTo>
                  <a:pt x="11764272" y="4900843"/>
                </a:lnTo>
                <a:cubicBezTo>
                  <a:pt x="10236337" y="5423745"/>
                  <a:pt x="8277488" y="5737860"/>
                  <a:pt x="6141720" y="5737860"/>
                </a:cubicBezTo>
                <a:cubicBezTo>
                  <a:pt x="4005952" y="5737860"/>
                  <a:pt x="2047103" y="5423745"/>
                  <a:pt x="519168" y="4900843"/>
                </a:cubicBezTo>
                <a:lnTo>
                  <a:pt x="0" y="47051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8AA133A-4403-6BFB-1ABD-4121CA07291D}"/>
              </a:ext>
            </a:extLst>
          </p:cNvPr>
          <p:cNvSpPr/>
          <p:nvPr userDrawn="1"/>
        </p:nvSpPr>
        <p:spPr>
          <a:xfrm>
            <a:off x="0" y="0"/>
            <a:ext cx="12192000" cy="5549900"/>
          </a:xfrm>
          <a:custGeom>
            <a:avLst/>
            <a:gdLst>
              <a:gd name="connsiteX0" fmla="*/ 0 w 12192000"/>
              <a:gd name="connsiteY0" fmla="*/ 0 h 5549900"/>
              <a:gd name="connsiteX1" fmla="*/ 12192000 w 12192000"/>
              <a:gd name="connsiteY1" fmla="*/ 0 h 5549900"/>
              <a:gd name="connsiteX2" fmla="*/ 12192000 w 12192000"/>
              <a:gd name="connsiteY2" fmla="*/ 4551676 h 5549900"/>
              <a:gd name="connsiteX3" fmla="*/ 11764272 w 12192000"/>
              <a:gd name="connsiteY3" fmla="*/ 4712883 h 5549900"/>
              <a:gd name="connsiteX4" fmla="*/ 6141720 w 12192000"/>
              <a:gd name="connsiteY4" fmla="*/ 5549900 h 5549900"/>
              <a:gd name="connsiteX5" fmla="*/ 519168 w 12192000"/>
              <a:gd name="connsiteY5" fmla="*/ 4712883 h 5549900"/>
              <a:gd name="connsiteX6" fmla="*/ 0 w 12192000"/>
              <a:gd name="connsiteY6" fmla="*/ 4517213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549900">
                <a:moveTo>
                  <a:pt x="0" y="0"/>
                </a:moveTo>
                <a:lnTo>
                  <a:pt x="12192000" y="0"/>
                </a:lnTo>
                <a:lnTo>
                  <a:pt x="12192000" y="4551676"/>
                </a:lnTo>
                <a:lnTo>
                  <a:pt x="11764272" y="4712883"/>
                </a:lnTo>
                <a:cubicBezTo>
                  <a:pt x="10236337" y="5235785"/>
                  <a:pt x="8277488" y="5549900"/>
                  <a:pt x="6141720" y="5549900"/>
                </a:cubicBezTo>
                <a:cubicBezTo>
                  <a:pt x="4005952" y="5549900"/>
                  <a:pt x="2047103" y="5235785"/>
                  <a:pt x="519168" y="4712883"/>
                </a:cubicBezTo>
                <a:lnTo>
                  <a:pt x="0" y="4517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7D110F1-EB8C-FE67-3AC9-665FAB548E59}"/>
              </a:ext>
            </a:extLst>
          </p:cNvPr>
          <p:cNvSpPr/>
          <p:nvPr userDrawn="1"/>
        </p:nvSpPr>
        <p:spPr>
          <a:xfrm rot="19349135">
            <a:off x="6787712" y="2876033"/>
            <a:ext cx="1568588" cy="442896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5537550-1944-B089-AC71-215B9F32C705}"/>
              </a:ext>
            </a:extLst>
          </p:cNvPr>
          <p:cNvSpPr/>
          <p:nvPr userDrawn="1"/>
        </p:nvSpPr>
        <p:spPr>
          <a:xfrm rot="8530181">
            <a:off x="8879226" y="4148177"/>
            <a:ext cx="3025403" cy="1097280"/>
          </a:xfrm>
          <a:custGeom>
            <a:avLst/>
            <a:gdLst>
              <a:gd name="connsiteX0" fmla="*/ 241890 w 3025403"/>
              <a:gd name="connsiteY0" fmla="*/ 1003581 h 1097280"/>
              <a:gd name="connsiteX1" fmla="*/ 0 w 3025403"/>
              <a:gd name="connsiteY1" fmla="*/ 548640 h 1097280"/>
              <a:gd name="connsiteX2" fmla="*/ 548640 w 3025403"/>
              <a:gd name="connsiteY2" fmla="*/ 0 h 1097280"/>
              <a:gd name="connsiteX3" fmla="*/ 1229748 w 3025403"/>
              <a:gd name="connsiteY3" fmla="*/ 0 h 1097280"/>
              <a:gd name="connsiteX4" fmla="*/ 1619936 w 3025403"/>
              <a:gd name="connsiteY4" fmla="*/ 166685 h 1097280"/>
              <a:gd name="connsiteX5" fmla="*/ 2855984 w 3025403"/>
              <a:gd name="connsiteY5" fmla="*/ 793256 h 1097280"/>
              <a:gd name="connsiteX6" fmla="*/ 3025403 w 3025403"/>
              <a:gd name="connsiteY6" fmla="*/ 892354 h 1097280"/>
              <a:gd name="connsiteX7" fmla="*/ 2988907 w 3025403"/>
              <a:gd name="connsiteY7" fmla="*/ 936587 h 1097280"/>
              <a:gd name="connsiteX8" fmla="*/ 2600960 w 3025403"/>
              <a:gd name="connsiteY8" fmla="*/ 1097280 h 1097280"/>
              <a:gd name="connsiteX9" fmla="*/ 548640 w 3025403"/>
              <a:gd name="connsiteY9" fmla="*/ 1097280 h 1097280"/>
              <a:gd name="connsiteX10" fmla="*/ 241890 w 3025403"/>
              <a:gd name="connsiteY10" fmla="*/ 1003581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25403" h="1097280">
                <a:moveTo>
                  <a:pt x="241890" y="1003581"/>
                </a:moveTo>
                <a:cubicBezTo>
                  <a:pt x="95951" y="904987"/>
                  <a:pt x="0" y="738019"/>
                  <a:pt x="0" y="548640"/>
                </a:cubicBezTo>
                <a:cubicBezTo>
                  <a:pt x="0" y="245634"/>
                  <a:pt x="245634" y="0"/>
                  <a:pt x="548640" y="0"/>
                </a:cubicBezTo>
                <a:lnTo>
                  <a:pt x="1229748" y="0"/>
                </a:lnTo>
                <a:lnTo>
                  <a:pt x="1619936" y="166685"/>
                </a:lnTo>
                <a:cubicBezTo>
                  <a:pt x="2024208" y="350229"/>
                  <a:pt x="2437606" y="559464"/>
                  <a:pt x="2855984" y="793256"/>
                </a:cubicBezTo>
                <a:lnTo>
                  <a:pt x="3025403" y="892354"/>
                </a:lnTo>
                <a:lnTo>
                  <a:pt x="2988907" y="936587"/>
                </a:lnTo>
                <a:cubicBezTo>
                  <a:pt x="2889623" y="1035872"/>
                  <a:pt x="2752463" y="1097280"/>
                  <a:pt x="2600960" y="1097280"/>
                </a:cubicBezTo>
                <a:lnTo>
                  <a:pt x="548640" y="1097280"/>
                </a:lnTo>
                <a:cubicBezTo>
                  <a:pt x="435013" y="1097280"/>
                  <a:pt x="329453" y="1062738"/>
                  <a:pt x="241890" y="1003581"/>
                </a:cubicBezTo>
                <a:close/>
              </a:path>
            </a:pathLst>
          </a:custGeom>
          <a:solidFill>
            <a:srgbClr val="FFFFFF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4C79444-1621-2357-81CF-31FE4981CDA7}"/>
              </a:ext>
            </a:extLst>
          </p:cNvPr>
          <p:cNvSpPr/>
          <p:nvPr userDrawn="1"/>
        </p:nvSpPr>
        <p:spPr>
          <a:xfrm rot="19349135">
            <a:off x="1860111" y="4176513"/>
            <a:ext cx="1568588" cy="442896"/>
          </a:xfrm>
          <a:prstGeom prst="roundRect">
            <a:avLst>
              <a:gd name="adj" fmla="val 50000"/>
            </a:avLst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E91B38D-B44B-0875-CA29-87427CB27E1A}"/>
              </a:ext>
            </a:extLst>
          </p:cNvPr>
          <p:cNvSpPr/>
          <p:nvPr userDrawn="1"/>
        </p:nvSpPr>
        <p:spPr>
          <a:xfrm rot="19349135" flipV="1">
            <a:off x="11291237" y="1321370"/>
            <a:ext cx="694078" cy="195974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ED75347-83B8-3336-8762-55C32C29E1E6}"/>
              </a:ext>
            </a:extLst>
          </p:cNvPr>
          <p:cNvSpPr/>
          <p:nvPr userDrawn="1"/>
        </p:nvSpPr>
        <p:spPr>
          <a:xfrm rot="19349135" flipV="1">
            <a:off x="4516028" y="1293429"/>
            <a:ext cx="694078" cy="195974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E2535AB-8D39-A65B-69F2-AE77D3984773}"/>
              </a:ext>
            </a:extLst>
          </p:cNvPr>
          <p:cNvGrpSpPr/>
          <p:nvPr userDrawn="1"/>
        </p:nvGrpSpPr>
        <p:grpSpPr>
          <a:xfrm>
            <a:off x="660400" y="5914390"/>
            <a:ext cx="498716" cy="321310"/>
            <a:chOff x="660400" y="808990"/>
            <a:chExt cx="498716" cy="321310"/>
          </a:xfrm>
          <a:solidFill>
            <a:schemeClr val="accent1"/>
          </a:solidFill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6B17576-F411-36D4-E0AD-163F06D01872}"/>
                </a:ext>
              </a:extLst>
            </p:cNvPr>
            <p:cNvSpPr/>
            <p:nvPr/>
          </p:nvSpPr>
          <p:spPr>
            <a:xfrm>
              <a:off x="660400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7B608A6-B4E9-12A4-0FFA-2C6FA42BC578}"/>
                </a:ext>
              </a:extLst>
            </p:cNvPr>
            <p:cNvSpPr/>
            <p:nvPr/>
          </p:nvSpPr>
          <p:spPr>
            <a:xfrm>
              <a:off x="864573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A0FE229-BC00-1C11-E40C-B57A4CA3375D}"/>
                </a:ext>
              </a:extLst>
            </p:cNvPr>
            <p:cNvSpPr/>
            <p:nvPr/>
          </p:nvSpPr>
          <p:spPr>
            <a:xfrm>
              <a:off x="1068745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D0CF9AA-0035-DE36-0039-73CFCDAE549E}"/>
                </a:ext>
              </a:extLst>
            </p:cNvPr>
            <p:cNvSpPr/>
            <p:nvPr/>
          </p:nvSpPr>
          <p:spPr>
            <a:xfrm>
              <a:off x="662518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D57F95B-386F-6B79-8364-D697CFC251C6}"/>
                </a:ext>
              </a:extLst>
            </p:cNvPr>
            <p:cNvSpPr/>
            <p:nvPr/>
          </p:nvSpPr>
          <p:spPr>
            <a:xfrm>
              <a:off x="865102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5E9B935-A866-D907-6FCE-065796663144}"/>
                </a:ext>
              </a:extLst>
            </p:cNvPr>
            <p:cNvSpPr/>
            <p:nvPr/>
          </p:nvSpPr>
          <p:spPr>
            <a:xfrm>
              <a:off x="1067686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99171E7-FD20-F95F-C019-7D7EF68A913C}"/>
                </a:ext>
              </a:extLst>
            </p:cNvPr>
            <p:cNvSpPr/>
            <p:nvPr/>
          </p:nvSpPr>
          <p:spPr>
            <a:xfrm>
              <a:off x="661459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83ACB59-453D-26B5-BB1D-DD1CCACAAC35}"/>
                </a:ext>
              </a:extLst>
            </p:cNvPr>
            <p:cNvSpPr/>
            <p:nvPr/>
          </p:nvSpPr>
          <p:spPr>
            <a:xfrm>
              <a:off x="865102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7430AF51-F257-2847-A81A-9AD80F105DE6}"/>
                </a:ext>
              </a:extLst>
            </p:cNvPr>
            <p:cNvSpPr/>
            <p:nvPr/>
          </p:nvSpPr>
          <p:spPr>
            <a:xfrm>
              <a:off x="1068745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A950A1-B947-717D-E187-AD0063089D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27201" y="1834412"/>
            <a:ext cx="2854960" cy="2391424"/>
          </a:xfrm>
          <a:ln w="31750">
            <a:noFill/>
          </a:ln>
        </p:spPr>
        <p:txBody>
          <a:bodyPr wrap="square" anchor="b">
            <a:spAutoFit/>
          </a:bodyPr>
          <a:lstStyle>
            <a:lvl1pPr marL="0" indent="0">
              <a:buNone/>
              <a:defRPr sz="16600" b="1">
                <a:ln w="31750">
                  <a:solidFill>
                    <a:srgbClr val="FFFFFF"/>
                  </a:solidFill>
                </a:ln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836160" y="3224043"/>
            <a:ext cx="5731164" cy="440729"/>
          </a:xfrm>
        </p:spPr>
        <p:txBody>
          <a:bodyPr>
            <a:normAutofit/>
          </a:bodyPr>
          <a:lstStyle>
            <a:lvl1pPr marL="0" indent="0">
              <a:buNone/>
              <a:defRPr lang="en-US" altLang="zh-CN" sz="1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Add Title
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AC524050-A53D-57E7-5007-DF4B0DA2A500}"/>
              </a:ext>
            </a:extLst>
          </p:cNvPr>
          <p:cNvSpPr/>
          <p:nvPr userDrawn="1"/>
        </p:nvSpPr>
        <p:spPr>
          <a:xfrm rot="19349135" flipV="1">
            <a:off x="-145057" y="353789"/>
            <a:ext cx="4191114" cy="1183370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大括号 29">
            <a:extLst>
              <a:ext uri="{FF2B5EF4-FFF2-40B4-BE49-F238E27FC236}">
                <a16:creationId xmlns:a16="http://schemas.microsoft.com/office/drawing/2014/main" id="{82E02F63-0652-655B-70AD-2954D861863F}"/>
              </a:ext>
            </a:extLst>
          </p:cNvPr>
          <p:cNvSpPr/>
          <p:nvPr userDrawn="1"/>
        </p:nvSpPr>
        <p:spPr>
          <a:xfrm rot="16200000" flipH="1">
            <a:off x="7605015" y="820089"/>
            <a:ext cx="213360" cy="5754114"/>
          </a:xfrm>
          <a:prstGeom prst="rightBrace">
            <a:avLst>
              <a:gd name="adj1" fmla="val 32792"/>
              <a:gd name="adj2" fmla="val 6949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2D31D12B-2B68-02AE-0E54-8B2BEE2C39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65358" y="1806751"/>
            <a:ext cx="5227637" cy="1036638"/>
          </a:xfrm>
        </p:spPr>
        <p:txBody>
          <a:bodyPr>
            <a:noAutofit/>
          </a:bodyPr>
          <a:lstStyle>
            <a:lvl1pPr marL="0" indent="0">
              <a:buNone/>
              <a:defRPr sz="9600">
                <a:ln w="31750">
                  <a:solidFill>
                    <a:srgbClr val="FFFFFF"/>
                  </a:solidFill>
                </a:ln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FEB9D-5B05-47B9-AFF9-9023431A6E7F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6C11DE9-97FB-B8DF-F5FA-3C4AABB7105D}"/>
              </a:ext>
            </a:extLst>
          </p:cNvPr>
          <p:cNvGrpSpPr/>
          <p:nvPr userDrawn="1"/>
        </p:nvGrpSpPr>
        <p:grpSpPr>
          <a:xfrm>
            <a:off x="777240" y="1107440"/>
            <a:ext cx="2930144" cy="45720"/>
            <a:chOff x="777240" y="1107440"/>
            <a:chExt cx="2930144" cy="4572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7877B76-4EC8-317E-77A8-F2E002C039C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77240" y="1130300"/>
              <a:ext cx="2930144" cy="0"/>
            </a:xfrm>
            <a:prstGeom prst="line">
              <a:avLst/>
            </a:prstGeom>
            <a:ln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138DE18-194D-5CE8-9435-AE4A7FDB8138}"/>
                </a:ext>
              </a:extLst>
            </p:cNvPr>
            <p:cNvSpPr/>
            <p:nvPr userDrawn="1"/>
          </p:nvSpPr>
          <p:spPr>
            <a:xfrm>
              <a:off x="777240" y="1107440"/>
              <a:ext cx="581660" cy="457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96230-7B7F-4221-981E-6CD7D68A0DC3}" type="datetime1">
              <a:rPr lang="zh-CN" altLang="en-US" smtClean="0"/>
              <a:t>2023/8/10</a:t>
            </a:fld>
            <a:endParaRPr lang="zh-CN" alt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5696C1E-FE06-1EC6-EFBC-9CE719F153B2}"/>
              </a:ext>
            </a:extLst>
          </p:cNvPr>
          <p:cNvSpPr/>
          <p:nvPr userDrawn="1"/>
        </p:nvSpPr>
        <p:spPr>
          <a:xfrm>
            <a:off x="0" y="0"/>
            <a:ext cx="12192000" cy="5737860"/>
          </a:xfrm>
          <a:custGeom>
            <a:avLst/>
            <a:gdLst>
              <a:gd name="connsiteX0" fmla="*/ 0 w 12192000"/>
              <a:gd name="connsiteY0" fmla="*/ 0 h 5737860"/>
              <a:gd name="connsiteX1" fmla="*/ 12192000 w 12192000"/>
              <a:gd name="connsiteY1" fmla="*/ 0 h 5737860"/>
              <a:gd name="connsiteX2" fmla="*/ 12192000 w 12192000"/>
              <a:gd name="connsiteY2" fmla="*/ 4739636 h 5737860"/>
              <a:gd name="connsiteX3" fmla="*/ 11764272 w 12192000"/>
              <a:gd name="connsiteY3" fmla="*/ 4900843 h 5737860"/>
              <a:gd name="connsiteX4" fmla="*/ 6141720 w 12192000"/>
              <a:gd name="connsiteY4" fmla="*/ 5737860 h 5737860"/>
              <a:gd name="connsiteX5" fmla="*/ 519168 w 12192000"/>
              <a:gd name="connsiteY5" fmla="*/ 4900843 h 5737860"/>
              <a:gd name="connsiteX6" fmla="*/ 0 w 12192000"/>
              <a:gd name="connsiteY6" fmla="*/ 4705173 h 573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37860">
                <a:moveTo>
                  <a:pt x="0" y="0"/>
                </a:moveTo>
                <a:lnTo>
                  <a:pt x="12192000" y="0"/>
                </a:lnTo>
                <a:lnTo>
                  <a:pt x="12192000" y="4739636"/>
                </a:lnTo>
                <a:lnTo>
                  <a:pt x="11764272" y="4900843"/>
                </a:lnTo>
                <a:cubicBezTo>
                  <a:pt x="10236337" y="5423745"/>
                  <a:pt x="8277488" y="5737860"/>
                  <a:pt x="6141720" y="5737860"/>
                </a:cubicBezTo>
                <a:cubicBezTo>
                  <a:pt x="4005952" y="5737860"/>
                  <a:pt x="2047103" y="5423745"/>
                  <a:pt x="519168" y="4900843"/>
                </a:cubicBezTo>
                <a:lnTo>
                  <a:pt x="0" y="47051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BAEB584-C18B-05B1-C69C-9C65A8A3A391}"/>
              </a:ext>
            </a:extLst>
          </p:cNvPr>
          <p:cNvSpPr/>
          <p:nvPr userDrawn="1"/>
        </p:nvSpPr>
        <p:spPr>
          <a:xfrm>
            <a:off x="0" y="0"/>
            <a:ext cx="12192000" cy="5549900"/>
          </a:xfrm>
          <a:custGeom>
            <a:avLst/>
            <a:gdLst>
              <a:gd name="connsiteX0" fmla="*/ 0 w 12192000"/>
              <a:gd name="connsiteY0" fmla="*/ 0 h 5549900"/>
              <a:gd name="connsiteX1" fmla="*/ 12192000 w 12192000"/>
              <a:gd name="connsiteY1" fmla="*/ 0 h 5549900"/>
              <a:gd name="connsiteX2" fmla="*/ 12192000 w 12192000"/>
              <a:gd name="connsiteY2" fmla="*/ 4551676 h 5549900"/>
              <a:gd name="connsiteX3" fmla="*/ 11764272 w 12192000"/>
              <a:gd name="connsiteY3" fmla="*/ 4712883 h 5549900"/>
              <a:gd name="connsiteX4" fmla="*/ 6141720 w 12192000"/>
              <a:gd name="connsiteY4" fmla="*/ 5549900 h 5549900"/>
              <a:gd name="connsiteX5" fmla="*/ 519168 w 12192000"/>
              <a:gd name="connsiteY5" fmla="*/ 4712883 h 5549900"/>
              <a:gd name="connsiteX6" fmla="*/ 0 w 12192000"/>
              <a:gd name="connsiteY6" fmla="*/ 4517213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549900">
                <a:moveTo>
                  <a:pt x="0" y="0"/>
                </a:moveTo>
                <a:lnTo>
                  <a:pt x="12192000" y="0"/>
                </a:lnTo>
                <a:lnTo>
                  <a:pt x="12192000" y="4551676"/>
                </a:lnTo>
                <a:lnTo>
                  <a:pt x="11764272" y="4712883"/>
                </a:lnTo>
                <a:cubicBezTo>
                  <a:pt x="10236337" y="5235785"/>
                  <a:pt x="8277488" y="5549900"/>
                  <a:pt x="6141720" y="5549900"/>
                </a:cubicBezTo>
                <a:cubicBezTo>
                  <a:pt x="4005952" y="5549900"/>
                  <a:pt x="2047103" y="5235785"/>
                  <a:pt x="519168" y="4712883"/>
                </a:cubicBezTo>
                <a:lnTo>
                  <a:pt x="0" y="4517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4B18EE6-D2A8-51BC-9BBD-4FDC7ECA8F39}"/>
              </a:ext>
            </a:extLst>
          </p:cNvPr>
          <p:cNvSpPr/>
          <p:nvPr userDrawn="1"/>
        </p:nvSpPr>
        <p:spPr>
          <a:xfrm rot="19349135">
            <a:off x="6787712" y="2876033"/>
            <a:ext cx="1568588" cy="442896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568597-5B41-3C26-1CB8-657162E73E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130300"/>
            <a:ext cx="10858500" cy="1757362"/>
          </a:xfrm>
          <a:ln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 algn="ctr">
              <a:defRPr lang="zh-CN" altLang="en-US" sz="9600" b="0" dirty="0">
                <a:ln w="31750">
                  <a:solidFill>
                    <a:schemeClr val="bg1"/>
                  </a:solidFill>
                </a:ln>
                <a:solidFill>
                  <a:schemeClr val="accent2"/>
                </a:solidFill>
              </a:defRPr>
            </a:lvl1pPr>
          </a:lstStyle>
          <a:p>
            <a:pPr lvl="0" defTabSz="914354"/>
            <a:r>
              <a:rPr lang="zh-CN" altLang="en-US" dirty="0"/>
              <a:t>谢谢观看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2D549CE-E806-190D-05DF-E6191A84C6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917000"/>
            <a:ext cx="10858500" cy="53585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lang="zh-CN" altLang="en-US" sz="1600">
                <a:solidFill>
                  <a:srgbClr val="FFFFFF"/>
                </a:solidFill>
              </a:defRPr>
            </a:lvl1pPr>
          </a:lstStyle>
          <a:p>
            <a:pPr marL="228600" lvl="0" indent="-228600" defTabSz="914354"/>
            <a:r>
              <a:rPr lang="en-US" altLang="zh-CN" dirty="0"/>
              <a:t>UNIVERSAL PRESENTATION TEMPLATE FOR EVENT PROMOTION
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D7D7CCD-ADFE-2BC2-3669-E83C0879EF8F}"/>
              </a:ext>
            </a:extLst>
          </p:cNvPr>
          <p:cNvSpPr/>
          <p:nvPr userDrawn="1"/>
        </p:nvSpPr>
        <p:spPr>
          <a:xfrm>
            <a:off x="4393959" y="4130120"/>
            <a:ext cx="3391382" cy="56716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2" descr="查看图片">
            <a:extLst>
              <a:ext uri="{FF2B5EF4-FFF2-40B4-BE49-F238E27FC236}">
                <a16:creationId xmlns:a16="http://schemas.microsoft.com/office/drawing/2014/main" id="{9E2836D5-DEF1-9EEE-2661-D5E4843E378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916018">
            <a:off x="4537385" y="3064580"/>
            <a:ext cx="3225498" cy="324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91EBB42-AB4A-4B9C-44E6-00E5D3C66B3F}"/>
              </a:ext>
            </a:extLst>
          </p:cNvPr>
          <p:cNvSpPr/>
          <p:nvPr userDrawn="1"/>
        </p:nvSpPr>
        <p:spPr>
          <a:xfrm rot="8530181">
            <a:off x="8879226" y="4148177"/>
            <a:ext cx="3025403" cy="1097280"/>
          </a:xfrm>
          <a:custGeom>
            <a:avLst/>
            <a:gdLst>
              <a:gd name="connsiteX0" fmla="*/ 241890 w 3025403"/>
              <a:gd name="connsiteY0" fmla="*/ 1003581 h 1097280"/>
              <a:gd name="connsiteX1" fmla="*/ 0 w 3025403"/>
              <a:gd name="connsiteY1" fmla="*/ 548640 h 1097280"/>
              <a:gd name="connsiteX2" fmla="*/ 548640 w 3025403"/>
              <a:gd name="connsiteY2" fmla="*/ 0 h 1097280"/>
              <a:gd name="connsiteX3" fmla="*/ 1229748 w 3025403"/>
              <a:gd name="connsiteY3" fmla="*/ 0 h 1097280"/>
              <a:gd name="connsiteX4" fmla="*/ 1619936 w 3025403"/>
              <a:gd name="connsiteY4" fmla="*/ 166685 h 1097280"/>
              <a:gd name="connsiteX5" fmla="*/ 2855984 w 3025403"/>
              <a:gd name="connsiteY5" fmla="*/ 793256 h 1097280"/>
              <a:gd name="connsiteX6" fmla="*/ 3025403 w 3025403"/>
              <a:gd name="connsiteY6" fmla="*/ 892354 h 1097280"/>
              <a:gd name="connsiteX7" fmla="*/ 2988907 w 3025403"/>
              <a:gd name="connsiteY7" fmla="*/ 936587 h 1097280"/>
              <a:gd name="connsiteX8" fmla="*/ 2600960 w 3025403"/>
              <a:gd name="connsiteY8" fmla="*/ 1097280 h 1097280"/>
              <a:gd name="connsiteX9" fmla="*/ 548640 w 3025403"/>
              <a:gd name="connsiteY9" fmla="*/ 1097280 h 1097280"/>
              <a:gd name="connsiteX10" fmla="*/ 241890 w 3025403"/>
              <a:gd name="connsiteY10" fmla="*/ 1003581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25403" h="1097280">
                <a:moveTo>
                  <a:pt x="241890" y="1003581"/>
                </a:moveTo>
                <a:cubicBezTo>
                  <a:pt x="95951" y="904987"/>
                  <a:pt x="0" y="738019"/>
                  <a:pt x="0" y="548640"/>
                </a:cubicBezTo>
                <a:cubicBezTo>
                  <a:pt x="0" y="245634"/>
                  <a:pt x="245634" y="0"/>
                  <a:pt x="548640" y="0"/>
                </a:cubicBezTo>
                <a:lnTo>
                  <a:pt x="1229748" y="0"/>
                </a:lnTo>
                <a:lnTo>
                  <a:pt x="1619936" y="166685"/>
                </a:lnTo>
                <a:cubicBezTo>
                  <a:pt x="2024208" y="350229"/>
                  <a:pt x="2437606" y="559464"/>
                  <a:pt x="2855984" y="793256"/>
                </a:cubicBezTo>
                <a:lnTo>
                  <a:pt x="3025403" y="892354"/>
                </a:lnTo>
                <a:lnTo>
                  <a:pt x="2988907" y="936587"/>
                </a:lnTo>
                <a:cubicBezTo>
                  <a:pt x="2889623" y="1035872"/>
                  <a:pt x="2752463" y="1097280"/>
                  <a:pt x="2600960" y="1097280"/>
                </a:cubicBezTo>
                <a:lnTo>
                  <a:pt x="548640" y="1097280"/>
                </a:lnTo>
                <a:cubicBezTo>
                  <a:pt x="435013" y="1097280"/>
                  <a:pt x="329453" y="1062738"/>
                  <a:pt x="241890" y="1003581"/>
                </a:cubicBezTo>
                <a:close/>
              </a:path>
            </a:pathLst>
          </a:custGeom>
          <a:solidFill>
            <a:srgbClr val="FFFFFF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F70C617-5BFA-F859-31B0-30C65E9F7034}"/>
              </a:ext>
            </a:extLst>
          </p:cNvPr>
          <p:cNvSpPr/>
          <p:nvPr userDrawn="1"/>
        </p:nvSpPr>
        <p:spPr>
          <a:xfrm rot="19349135">
            <a:off x="1860111" y="4176513"/>
            <a:ext cx="1568588" cy="442896"/>
          </a:xfrm>
          <a:prstGeom prst="roundRect">
            <a:avLst>
              <a:gd name="adj" fmla="val 50000"/>
            </a:avLst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6B334A4-C79C-BD68-83DB-15E8D0AD38E1}"/>
              </a:ext>
            </a:extLst>
          </p:cNvPr>
          <p:cNvSpPr/>
          <p:nvPr userDrawn="1"/>
        </p:nvSpPr>
        <p:spPr>
          <a:xfrm rot="19349135" flipV="1">
            <a:off x="11291237" y="1321370"/>
            <a:ext cx="694078" cy="195974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2B4A338-5BFF-D9F1-0383-65F35990DB27}"/>
              </a:ext>
            </a:extLst>
          </p:cNvPr>
          <p:cNvSpPr/>
          <p:nvPr userDrawn="1"/>
        </p:nvSpPr>
        <p:spPr>
          <a:xfrm rot="19349135" flipV="1">
            <a:off x="4516028" y="1293429"/>
            <a:ext cx="694078" cy="195974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84A49A5-D09C-67B6-4115-3A380CCDC7A7}"/>
              </a:ext>
            </a:extLst>
          </p:cNvPr>
          <p:cNvGrpSpPr/>
          <p:nvPr userDrawn="1"/>
        </p:nvGrpSpPr>
        <p:grpSpPr>
          <a:xfrm>
            <a:off x="660400" y="5914390"/>
            <a:ext cx="498716" cy="321310"/>
            <a:chOff x="660400" y="808990"/>
            <a:chExt cx="498716" cy="321310"/>
          </a:xfrm>
          <a:solidFill>
            <a:schemeClr val="accent1"/>
          </a:solidFill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26728CA-45B0-4659-2C58-54B4F75AD0BC}"/>
                </a:ext>
              </a:extLst>
            </p:cNvPr>
            <p:cNvSpPr/>
            <p:nvPr/>
          </p:nvSpPr>
          <p:spPr>
            <a:xfrm>
              <a:off x="660400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F05F1F1-32A8-253E-44B8-8D70FF6C8561}"/>
                </a:ext>
              </a:extLst>
            </p:cNvPr>
            <p:cNvSpPr/>
            <p:nvPr/>
          </p:nvSpPr>
          <p:spPr>
            <a:xfrm>
              <a:off x="864573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5F1C863-0C81-B322-F576-D76ABD981E53}"/>
                </a:ext>
              </a:extLst>
            </p:cNvPr>
            <p:cNvSpPr/>
            <p:nvPr/>
          </p:nvSpPr>
          <p:spPr>
            <a:xfrm>
              <a:off x="1068745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EFF4906-59D1-53BC-D511-7BAF1888175C}"/>
                </a:ext>
              </a:extLst>
            </p:cNvPr>
            <p:cNvSpPr/>
            <p:nvPr/>
          </p:nvSpPr>
          <p:spPr>
            <a:xfrm>
              <a:off x="662518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67DA783-D3C7-3CA5-8CB0-AC160E05020F}"/>
                </a:ext>
              </a:extLst>
            </p:cNvPr>
            <p:cNvSpPr/>
            <p:nvPr/>
          </p:nvSpPr>
          <p:spPr>
            <a:xfrm>
              <a:off x="865102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627C9AB2-A6C0-DF74-1BEB-9EE492B1B898}"/>
                </a:ext>
              </a:extLst>
            </p:cNvPr>
            <p:cNvSpPr/>
            <p:nvPr/>
          </p:nvSpPr>
          <p:spPr>
            <a:xfrm>
              <a:off x="1067686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097AFCC-D46C-48F6-93F4-D21178BE2350}"/>
                </a:ext>
              </a:extLst>
            </p:cNvPr>
            <p:cNvSpPr/>
            <p:nvPr/>
          </p:nvSpPr>
          <p:spPr>
            <a:xfrm>
              <a:off x="661459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4B60207-50B2-F45E-5376-629AEB817449}"/>
                </a:ext>
              </a:extLst>
            </p:cNvPr>
            <p:cNvSpPr/>
            <p:nvPr/>
          </p:nvSpPr>
          <p:spPr>
            <a:xfrm>
              <a:off x="865102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543A456-B599-040E-190B-26F82D6091B0}"/>
                </a:ext>
              </a:extLst>
            </p:cNvPr>
            <p:cNvSpPr/>
            <p:nvPr/>
          </p:nvSpPr>
          <p:spPr>
            <a:xfrm>
              <a:off x="1068745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Speaker Placeholder 3">
            <a:extLst>
              <a:ext uri="{FF2B5EF4-FFF2-40B4-BE49-F238E27FC236}">
                <a16:creationId xmlns:a16="http://schemas.microsoft.com/office/drawing/2014/main" id="{0DEBCBD2-E241-E10E-E20F-6F4C6CB89D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52313" y="4250680"/>
            <a:ext cx="2074674" cy="32604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lang="en-US" altLang="zh-CN" sz="1800" b="1" smtClean="0">
                <a:solidFill>
                  <a:schemeClr val="accent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汇报人：新想事成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497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endParaRPr lang="zh-CN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16C00-AE39-4635-9F10-B7233D2A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rgbClr val="000000"/>
                </a:solidFill>
              </a:defRPr>
            </a:lvl1pPr>
          </a:lstStyle>
          <a:p>
            <a:r>
              <a:rPr lang="en-US" altLang="zh-CN"/>
              <a:t>51PPT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2D871-753D-4991-B44B-EFAE9F86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rgbClr val="000000"/>
                </a:solidFill>
              </a:defRPr>
            </a:lvl1pPr>
          </a:lstStyle>
          <a:p>
            <a:fld id="{D4BD5CE8-E8C6-4EFC-B0FA-CC147679380A}" type="datetime1">
              <a:rPr lang="zh-CN" altLang="en-US" smtClean="0"/>
              <a:t>2023/8/10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3E9ED-4E00-42D1-BFBF-5EBD27D298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rgbClr val="000000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  <p:sldLayoutId id="2147483658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6608573D-8A4C-B755-E3E0-E335E4EB69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活动策划通用演示模板</a:t>
            </a:r>
          </a:p>
        </p:txBody>
      </p:sp>
      <p:sp>
        <p:nvSpPr>
          <p:cNvPr id="12" name="副标题 11">
            <a:extLst>
              <a:ext uri="{FF2B5EF4-FFF2-40B4-BE49-F238E27FC236}">
                <a16:creationId xmlns:a16="http://schemas.microsoft.com/office/drawing/2014/main" id="{E9D00C91-DBB5-A0F5-094E-755AFF78E7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UNIVERSAL PRESENTATION TEMPLATE FOR EVENT PLANNING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8F50BC07-587F-B89E-8C53-FBB841C4A5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汇报人：新想事成</a:t>
            </a:r>
          </a:p>
        </p:txBody>
      </p:sp>
      <p:sp>
        <p:nvSpPr>
          <p:cNvPr id="2" name="Logo Placeholder 5">
            <a:extLst>
              <a:ext uri="{FF2B5EF4-FFF2-40B4-BE49-F238E27FC236}">
                <a16:creationId xmlns:a16="http://schemas.microsoft.com/office/drawing/2014/main" id="{C414D752-5585-CACC-7A4B-BAB7531AFFA3}"/>
              </a:ext>
            </a:extLst>
          </p:cNvPr>
          <p:cNvSpPr txBox="1">
            <a:spLocks/>
          </p:cNvSpPr>
          <p:nvPr/>
        </p:nvSpPr>
        <p:spPr>
          <a:xfrm>
            <a:off x="5624080" y="723900"/>
            <a:ext cx="1039091" cy="2962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FFFF"/>
                </a:solidFill>
              </a:rPr>
              <a:t>LOGO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90A2412-4B88-FF4C-EB38-80B86972A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8C203-642D-4D85-B8C0-F54AA916BC38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85B6D6-FD99-3C3B-3887-1816322B5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0CEE413-8554-C0E9-B553-FFC627BE5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0369EB96-146F-82AB-A436-58CFF99C8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4B3B1629-1B2D-759F-EFBC-561014D1FC31}"/>
              </a:ext>
            </a:extLst>
          </p:cNvPr>
          <p:cNvGrpSpPr/>
          <p:nvPr/>
        </p:nvGrpSpPr>
        <p:grpSpPr>
          <a:xfrm>
            <a:off x="1375185" y="1435735"/>
            <a:ext cx="3908932" cy="4505325"/>
            <a:chOff x="974153" y="1628775"/>
            <a:chExt cx="3908932" cy="4505325"/>
          </a:xfrm>
          <a:effectLst>
            <a:reflection blurRad="76200" stA="52000" endA="300" endPos="21000" dir="5400000" sy="-100000" algn="bl" rotWithShape="0"/>
          </a:effectLst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5D4593C-BD51-2769-ED63-DF977760FBD8}"/>
                </a:ext>
              </a:extLst>
            </p:cNvPr>
            <p:cNvSpPr/>
            <p:nvPr/>
          </p:nvSpPr>
          <p:spPr>
            <a:xfrm>
              <a:off x="974153" y="1628775"/>
              <a:ext cx="3908932" cy="4505325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B96E1F5-4446-C78D-5ADD-B1C1C0FBEFE8}"/>
                </a:ext>
              </a:extLst>
            </p:cNvPr>
            <p:cNvSpPr/>
            <p:nvPr/>
          </p:nvSpPr>
          <p:spPr>
            <a:xfrm>
              <a:off x="1625600" y="3190240"/>
              <a:ext cx="2438400" cy="2438400"/>
            </a:xfrm>
            <a:prstGeom prst="ellipse">
              <a:avLst/>
            </a:prstGeom>
            <a:solidFill>
              <a:schemeClr val="accent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5020997-566A-3860-3D77-FC98AAC0DFD5}"/>
                </a:ext>
              </a:extLst>
            </p:cNvPr>
            <p:cNvSpPr txBox="1"/>
            <p:nvPr/>
          </p:nvSpPr>
          <p:spPr>
            <a:xfrm>
              <a:off x="2361797" y="1997765"/>
              <a:ext cx="11336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/>
                <a:t>76%</a:t>
              </a:r>
              <a:endParaRPr lang="zh-CN" altLang="en-US" sz="3600" b="1" dirty="0"/>
            </a:p>
          </p:txBody>
        </p: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9ADE8D0F-0665-3F3E-E3DF-456D03A0C608}"/>
                </a:ext>
              </a:extLst>
            </p:cNvPr>
            <p:cNvGrpSpPr/>
            <p:nvPr/>
          </p:nvGrpSpPr>
          <p:grpSpPr>
            <a:xfrm>
              <a:off x="2249192" y="3270840"/>
              <a:ext cx="1416028" cy="2379300"/>
              <a:chOff x="5018034" y="1625980"/>
              <a:chExt cx="2266553" cy="3808413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9B31F3D-1FB6-31CD-0DAB-27A7E598EAB5}"/>
                  </a:ext>
                </a:extLst>
              </p:cNvPr>
              <p:cNvSpPr/>
              <p:nvPr/>
            </p:nvSpPr>
            <p:spPr>
              <a:xfrm>
                <a:off x="6968013" y="4687970"/>
                <a:ext cx="316574" cy="359231"/>
              </a:xfrm>
              <a:custGeom>
                <a:avLst/>
                <a:gdLst>
                  <a:gd name="connsiteX0" fmla="*/ 196310 w 316574"/>
                  <a:gd name="connsiteY0" fmla="*/ 711 h 359231"/>
                  <a:gd name="connsiteX1" fmla="*/ 0 w 316574"/>
                  <a:gd name="connsiteY1" fmla="*/ 60051 h 359231"/>
                  <a:gd name="connsiteX2" fmla="*/ 106490 w 316574"/>
                  <a:gd name="connsiteY2" fmla="*/ 359232 h 359231"/>
                  <a:gd name="connsiteX3" fmla="*/ 302800 w 316574"/>
                  <a:gd name="connsiteY3" fmla="*/ 299891 h 359231"/>
                  <a:gd name="connsiteX4" fmla="*/ 290227 w 316574"/>
                  <a:gd name="connsiteY4" fmla="*/ 135775 h 359231"/>
                  <a:gd name="connsiteX5" fmla="*/ 196310 w 316574"/>
                  <a:gd name="connsiteY5" fmla="*/ 711 h 35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574" h="359231">
                    <a:moveTo>
                      <a:pt x="196310" y="711"/>
                    </a:moveTo>
                    <a:lnTo>
                      <a:pt x="0" y="60051"/>
                    </a:lnTo>
                    <a:lnTo>
                      <a:pt x="106490" y="359232"/>
                    </a:lnTo>
                    <a:lnTo>
                      <a:pt x="302800" y="299891"/>
                    </a:lnTo>
                    <a:cubicBezTo>
                      <a:pt x="325279" y="291890"/>
                      <a:pt x="319659" y="218452"/>
                      <a:pt x="290227" y="135775"/>
                    </a:cubicBezTo>
                    <a:cubicBezTo>
                      <a:pt x="260795" y="53193"/>
                      <a:pt x="218789" y="-7290"/>
                      <a:pt x="196310" y="7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64D6E24D-E8D6-3212-120C-BFD2CC9FCFFA}"/>
                  </a:ext>
                </a:extLst>
              </p:cNvPr>
              <p:cNvSpPr/>
              <p:nvPr/>
            </p:nvSpPr>
            <p:spPr>
              <a:xfrm>
                <a:off x="6954333" y="4747406"/>
                <a:ext cx="134039" cy="300601"/>
              </a:xfrm>
              <a:custGeom>
                <a:avLst/>
                <a:gdLst>
                  <a:gd name="connsiteX0" fmla="*/ 107692 w 134039"/>
                  <a:gd name="connsiteY0" fmla="*/ 135775 h 300601"/>
                  <a:gd name="connsiteX1" fmla="*/ 120264 w 134039"/>
                  <a:gd name="connsiteY1" fmla="*/ 299891 h 300601"/>
                  <a:gd name="connsiteX2" fmla="*/ 26348 w 134039"/>
                  <a:gd name="connsiteY2" fmla="*/ 164826 h 300601"/>
                  <a:gd name="connsiteX3" fmla="*/ 13775 w 134039"/>
                  <a:gd name="connsiteY3" fmla="*/ 711 h 300601"/>
                  <a:gd name="connsiteX4" fmla="*/ 107692 w 134039"/>
                  <a:gd name="connsiteY4" fmla="*/ 135775 h 30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039" h="300601">
                    <a:moveTo>
                      <a:pt x="107692" y="135775"/>
                    </a:moveTo>
                    <a:cubicBezTo>
                      <a:pt x="137124" y="218357"/>
                      <a:pt x="142744" y="291890"/>
                      <a:pt x="120264" y="299891"/>
                    </a:cubicBezTo>
                    <a:cubicBezTo>
                      <a:pt x="97786" y="307892"/>
                      <a:pt x="55685" y="247408"/>
                      <a:pt x="26348" y="164826"/>
                    </a:cubicBezTo>
                    <a:cubicBezTo>
                      <a:pt x="-3084" y="82245"/>
                      <a:pt x="-8704" y="8712"/>
                      <a:pt x="13775" y="711"/>
                    </a:cubicBezTo>
                    <a:cubicBezTo>
                      <a:pt x="36254" y="-7290"/>
                      <a:pt x="78354" y="53193"/>
                      <a:pt x="107692" y="13577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680AAD4-1551-C67C-54F0-9491A0306383}"/>
                  </a:ext>
                </a:extLst>
              </p:cNvPr>
              <p:cNvSpPr/>
              <p:nvPr/>
            </p:nvSpPr>
            <p:spPr>
              <a:xfrm>
                <a:off x="6233358" y="3837241"/>
                <a:ext cx="774660" cy="1146905"/>
              </a:xfrm>
              <a:custGeom>
                <a:avLst/>
                <a:gdLst>
                  <a:gd name="connsiteX0" fmla="*/ 130961 w 774660"/>
                  <a:gd name="connsiteY0" fmla="*/ 0 h 1146905"/>
                  <a:gd name="connsiteX1" fmla="*/ 162774 w 774660"/>
                  <a:gd name="connsiteY1" fmla="*/ 174784 h 1146905"/>
                  <a:gd name="connsiteX2" fmla="*/ 332319 w 774660"/>
                  <a:gd name="connsiteY2" fmla="*/ 476726 h 1146905"/>
                  <a:gd name="connsiteX3" fmla="*/ 573397 w 774660"/>
                  <a:gd name="connsiteY3" fmla="*/ 810483 h 1146905"/>
                  <a:gd name="connsiteX4" fmla="*/ 708461 w 774660"/>
                  <a:gd name="connsiteY4" fmla="*/ 919067 h 1146905"/>
                  <a:gd name="connsiteX5" fmla="*/ 774660 w 774660"/>
                  <a:gd name="connsiteY5" fmla="*/ 1062133 h 1146905"/>
                  <a:gd name="connsiteX6" fmla="*/ 557490 w 774660"/>
                  <a:gd name="connsiteY6" fmla="*/ 1146905 h 1146905"/>
                  <a:gd name="connsiteX7" fmla="*/ 493958 w 774660"/>
                  <a:gd name="connsiteY7" fmla="*/ 1038320 h 1146905"/>
                  <a:gd name="connsiteX8" fmla="*/ 459573 w 774660"/>
                  <a:gd name="connsiteY8" fmla="*/ 924401 h 1146905"/>
                  <a:gd name="connsiteX9" fmla="*/ 181443 w 774660"/>
                  <a:gd name="connsiteY9" fmla="*/ 717804 h 1146905"/>
                  <a:gd name="connsiteX10" fmla="*/ 91432 w 774660"/>
                  <a:gd name="connsiteY10" fmla="*/ 641033 h 1146905"/>
                  <a:gd name="connsiteX11" fmla="*/ 1421 w 774660"/>
                  <a:gd name="connsiteY11" fmla="*/ 193358 h 1146905"/>
                  <a:gd name="connsiteX12" fmla="*/ 131246 w 774660"/>
                  <a:gd name="connsiteY12" fmla="*/ 0 h 1146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60" h="1146905">
                    <a:moveTo>
                      <a:pt x="130961" y="0"/>
                    </a:moveTo>
                    <a:lnTo>
                      <a:pt x="162774" y="174784"/>
                    </a:lnTo>
                    <a:cubicBezTo>
                      <a:pt x="162774" y="174784"/>
                      <a:pt x="274026" y="341662"/>
                      <a:pt x="332319" y="476726"/>
                    </a:cubicBezTo>
                    <a:cubicBezTo>
                      <a:pt x="390612" y="611791"/>
                      <a:pt x="544250" y="786670"/>
                      <a:pt x="573397" y="810483"/>
                    </a:cubicBezTo>
                    <a:cubicBezTo>
                      <a:pt x="602543" y="834295"/>
                      <a:pt x="687316" y="884682"/>
                      <a:pt x="708461" y="919067"/>
                    </a:cubicBezTo>
                    <a:cubicBezTo>
                      <a:pt x="729607" y="953453"/>
                      <a:pt x="774660" y="1062133"/>
                      <a:pt x="774660" y="1062133"/>
                    </a:cubicBezTo>
                    <a:lnTo>
                      <a:pt x="557490" y="1146905"/>
                    </a:lnTo>
                    <a:cubicBezTo>
                      <a:pt x="557490" y="1146905"/>
                      <a:pt x="515104" y="1101852"/>
                      <a:pt x="493958" y="1038320"/>
                    </a:cubicBezTo>
                    <a:cubicBezTo>
                      <a:pt x="472813" y="974789"/>
                      <a:pt x="459573" y="924401"/>
                      <a:pt x="459573" y="924401"/>
                    </a:cubicBezTo>
                    <a:cubicBezTo>
                      <a:pt x="459573" y="924401"/>
                      <a:pt x="250309" y="768096"/>
                      <a:pt x="181443" y="717804"/>
                    </a:cubicBezTo>
                    <a:cubicBezTo>
                      <a:pt x="112577" y="667512"/>
                      <a:pt x="91432" y="641033"/>
                      <a:pt x="91432" y="641033"/>
                    </a:cubicBezTo>
                    <a:cubicBezTo>
                      <a:pt x="91432" y="641033"/>
                      <a:pt x="14660" y="283464"/>
                      <a:pt x="1421" y="193358"/>
                    </a:cubicBezTo>
                    <a:cubicBezTo>
                      <a:pt x="-11819" y="103251"/>
                      <a:pt x="70286" y="10573"/>
                      <a:pt x="1312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6E29076-8939-1FDF-1238-8E0AF4CCED93}"/>
                  </a:ext>
                </a:extLst>
              </p:cNvPr>
              <p:cNvSpPr/>
              <p:nvPr/>
            </p:nvSpPr>
            <p:spPr>
              <a:xfrm>
                <a:off x="6946296" y="4840426"/>
                <a:ext cx="94521" cy="140750"/>
              </a:xfrm>
              <a:custGeom>
                <a:avLst/>
                <a:gdLst>
                  <a:gd name="connsiteX0" fmla="*/ 51911 w 94521"/>
                  <a:gd name="connsiteY0" fmla="*/ 5227 h 140750"/>
                  <a:gd name="connsiteX1" fmla="*/ 94298 w 94521"/>
                  <a:gd name="connsiteY1" fmla="*/ 120670 h 140750"/>
                  <a:gd name="connsiteX2" fmla="*/ 40386 w 94521"/>
                  <a:gd name="connsiteY2" fmla="*/ 139910 h 140750"/>
                  <a:gd name="connsiteX3" fmla="*/ 0 w 94521"/>
                  <a:gd name="connsiteY3" fmla="*/ 24467 h 140750"/>
                  <a:gd name="connsiteX4" fmla="*/ 52007 w 94521"/>
                  <a:gd name="connsiteY4" fmla="*/ 5227 h 14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521" h="140750">
                    <a:moveTo>
                      <a:pt x="51911" y="5227"/>
                    </a:moveTo>
                    <a:cubicBezTo>
                      <a:pt x="51911" y="5227"/>
                      <a:pt x="98108" y="107239"/>
                      <a:pt x="94298" y="120670"/>
                    </a:cubicBezTo>
                    <a:cubicBezTo>
                      <a:pt x="90488" y="134100"/>
                      <a:pt x="55817" y="143720"/>
                      <a:pt x="40386" y="139910"/>
                    </a:cubicBezTo>
                    <a:cubicBezTo>
                      <a:pt x="24956" y="136100"/>
                      <a:pt x="0" y="30182"/>
                      <a:pt x="0" y="24467"/>
                    </a:cubicBezTo>
                    <a:cubicBezTo>
                      <a:pt x="0" y="18752"/>
                      <a:pt x="30766" y="-12109"/>
                      <a:pt x="52007" y="52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59025304-7C8C-46B1-8458-7583E3967F40}"/>
                  </a:ext>
                </a:extLst>
              </p:cNvPr>
              <p:cNvSpPr/>
              <p:nvPr/>
            </p:nvSpPr>
            <p:spPr>
              <a:xfrm>
                <a:off x="6882669" y="4863477"/>
                <a:ext cx="94531" cy="140750"/>
              </a:xfrm>
              <a:custGeom>
                <a:avLst/>
                <a:gdLst>
                  <a:gd name="connsiteX0" fmla="*/ 52006 w 94531"/>
                  <a:gd name="connsiteY0" fmla="*/ 5227 h 140750"/>
                  <a:gd name="connsiteX1" fmla="*/ 94297 w 94531"/>
                  <a:gd name="connsiteY1" fmla="*/ 120670 h 140750"/>
                  <a:gd name="connsiteX2" fmla="*/ 40386 w 94531"/>
                  <a:gd name="connsiteY2" fmla="*/ 139910 h 140750"/>
                  <a:gd name="connsiteX3" fmla="*/ 0 w 94531"/>
                  <a:gd name="connsiteY3" fmla="*/ 24467 h 140750"/>
                  <a:gd name="connsiteX4" fmla="*/ 52006 w 94531"/>
                  <a:gd name="connsiteY4" fmla="*/ 5227 h 14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531" h="140750">
                    <a:moveTo>
                      <a:pt x="52006" y="5227"/>
                    </a:moveTo>
                    <a:cubicBezTo>
                      <a:pt x="52006" y="5227"/>
                      <a:pt x="98203" y="107239"/>
                      <a:pt x="94297" y="120670"/>
                    </a:cubicBezTo>
                    <a:cubicBezTo>
                      <a:pt x="90488" y="134100"/>
                      <a:pt x="55817" y="143720"/>
                      <a:pt x="40386" y="139910"/>
                    </a:cubicBezTo>
                    <a:cubicBezTo>
                      <a:pt x="24955" y="136100"/>
                      <a:pt x="0" y="30182"/>
                      <a:pt x="0" y="24467"/>
                    </a:cubicBezTo>
                    <a:cubicBezTo>
                      <a:pt x="0" y="18752"/>
                      <a:pt x="30766" y="-12109"/>
                      <a:pt x="52006" y="52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8D872A2-625E-03C2-7548-7CC32D45774E}"/>
                  </a:ext>
                </a:extLst>
              </p:cNvPr>
              <p:cNvSpPr/>
              <p:nvPr/>
            </p:nvSpPr>
            <p:spPr>
              <a:xfrm>
                <a:off x="6827519" y="4886494"/>
                <a:ext cx="86220" cy="128442"/>
              </a:xfrm>
              <a:custGeom>
                <a:avLst/>
                <a:gdLst>
                  <a:gd name="connsiteX0" fmla="*/ 47435 w 86220"/>
                  <a:gd name="connsiteY0" fmla="*/ 4879 h 128442"/>
                  <a:gd name="connsiteX1" fmla="*/ 86011 w 86220"/>
                  <a:gd name="connsiteY1" fmla="*/ 110130 h 128442"/>
                  <a:gd name="connsiteX2" fmla="*/ 36862 w 86220"/>
                  <a:gd name="connsiteY2" fmla="*/ 127656 h 128442"/>
                  <a:gd name="connsiteX3" fmla="*/ 0 w 86220"/>
                  <a:gd name="connsiteY3" fmla="*/ 22309 h 128442"/>
                  <a:gd name="connsiteX4" fmla="*/ 47339 w 86220"/>
                  <a:gd name="connsiteY4" fmla="*/ 4783 h 128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220" h="128442">
                    <a:moveTo>
                      <a:pt x="47435" y="4879"/>
                    </a:moveTo>
                    <a:cubicBezTo>
                      <a:pt x="47435" y="4879"/>
                      <a:pt x="89535" y="97938"/>
                      <a:pt x="86011" y="110130"/>
                    </a:cubicBezTo>
                    <a:cubicBezTo>
                      <a:pt x="82487" y="122417"/>
                      <a:pt x="50959" y="131180"/>
                      <a:pt x="36862" y="127656"/>
                    </a:cubicBezTo>
                    <a:cubicBezTo>
                      <a:pt x="22860" y="124131"/>
                      <a:pt x="0" y="27643"/>
                      <a:pt x="0" y="22309"/>
                    </a:cubicBezTo>
                    <a:cubicBezTo>
                      <a:pt x="0" y="16975"/>
                      <a:pt x="28099" y="-11028"/>
                      <a:pt x="47339" y="47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3B66C0D-3552-3E92-AC73-35FA0BFC8D40}"/>
                  </a:ext>
                </a:extLst>
              </p:cNvPr>
              <p:cNvSpPr/>
              <p:nvPr/>
            </p:nvSpPr>
            <p:spPr>
              <a:xfrm>
                <a:off x="6781418" y="4907887"/>
                <a:ext cx="78193" cy="116514"/>
              </a:xfrm>
              <a:custGeom>
                <a:avLst/>
                <a:gdLst>
                  <a:gd name="connsiteX0" fmla="*/ 42958 w 78193"/>
                  <a:gd name="connsiteY0" fmla="*/ 4250 h 116514"/>
                  <a:gd name="connsiteX1" fmla="*/ 78010 w 78193"/>
                  <a:gd name="connsiteY1" fmla="*/ 99881 h 116514"/>
                  <a:gd name="connsiteX2" fmla="*/ 33433 w 78193"/>
                  <a:gd name="connsiteY2" fmla="*/ 115788 h 116514"/>
                  <a:gd name="connsiteX3" fmla="*/ 0 w 78193"/>
                  <a:gd name="connsiteY3" fmla="*/ 20252 h 116514"/>
                  <a:gd name="connsiteX4" fmla="*/ 43053 w 78193"/>
                  <a:gd name="connsiteY4" fmla="*/ 4345 h 11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193" h="116514">
                    <a:moveTo>
                      <a:pt x="42958" y="4250"/>
                    </a:moveTo>
                    <a:cubicBezTo>
                      <a:pt x="42958" y="4250"/>
                      <a:pt x="81153" y="88642"/>
                      <a:pt x="78010" y="99881"/>
                    </a:cubicBezTo>
                    <a:cubicBezTo>
                      <a:pt x="74867" y="111026"/>
                      <a:pt x="46196" y="119027"/>
                      <a:pt x="33433" y="115788"/>
                    </a:cubicBezTo>
                    <a:cubicBezTo>
                      <a:pt x="20669" y="112549"/>
                      <a:pt x="0" y="25015"/>
                      <a:pt x="0" y="20252"/>
                    </a:cubicBezTo>
                    <a:cubicBezTo>
                      <a:pt x="0" y="15490"/>
                      <a:pt x="25527" y="-10037"/>
                      <a:pt x="43053" y="43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CAD3BBE-E3B0-DB62-2F31-A7D58A6FE9E9}"/>
                  </a:ext>
                </a:extLst>
              </p:cNvPr>
              <p:cNvSpPr/>
              <p:nvPr/>
            </p:nvSpPr>
            <p:spPr>
              <a:xfrm>
                <a:off x="6805802" y="4689479"/>
                <a:ext cx="202787" cy="227975"/>
              </a:xfrm>
              <a:custGeom>
                <a:avLst/>
                <a:gdLst>
                  <a:gd name="connsiteX0" fmla="*/ 0 w 202787"/>
                  <a:gd name="connsiteY0" fmla="*/ 7965 h 227975"/>
                  <a:gd name="connsiteX1" fmla="*/ 50006 w 202787"/>
                  <a:gd name="connsiteY1" fmla="*/ 250 h 227975"/>
                  <a:gd name="connsiteX2" fmla="*/ 171260 w 202787"/>
                  <a:gd name="connsiteY2" fmla="*/ 40636 h 227975"/>
                  <a:gd name="connsiteX3" fmla="*/ 200120 w 202787"/>
                  <a:gd name="connsiteY3" fmla="*/ 169604 h 227975"/>
                  <a:gd name="connsiteX4" fmla="*/ 51911 w 202787"/>
                  <a:gd name="connsiteY4" fmla="*/ 227326 h 227975"/>
                  <a:gd name="connsiteX5" fmla="*/ 40386 w 202787"/>
                  <a:gd name="connsiteY5" fmla="*/ 183034 h 227975"/>
                  <a:gd name="connsiteX6" fmla="*/ 75057 w 202787"/>
                  <a:gd name="connsiteY6" fmla="*/ 154174 h 227975"/>
                  <a:gd name="connsiteX7" fmla="*/ 5810 w 202787"/>
                  <a:gd name="connsiteY7" fmla="*/ 119503 h 227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2787" h="227975">
                    <a:moveTo>
                      <a:pt x="0" y="7965"/>
                    </a:moveTo>
                    <a:cubicBezTo>
                      <a:pt x="0" y="7965"/>
                      <a:pt x="21146" y="-1655"/>
                      <a:pt x="50006" y="250"/>
                    </a:cubicBezTo>
                    <a:cubicBezTo>
                      <a:pt x="78867" y="2155"/>
                      <a:pt x="159734" y="25300"/>
                      <a:pt x="171260" y="40636"/>
                    </a:cubicBezTo>
                    <a:cubicBezTo>
                      <a:pt x="182785" y="56066"/>
                      <a:pt x="211646" y="161889"/>
                      <a:pt x="200120" y="169604"/>
                    </a:cubicBezTo>
                    <a:cubicBezTo>
                      <a:pt x="188595" y="177320"/>
                      <a:pt x="69247" y="221611"/>
                      <a:pt x="51911" y="227326"/>
                    </a:cubicBezTo>
                    <a:cubicBezTo>
                      <a:pt x="34576" y="233136"/>
                      <a:pt x="30766" y="198465"/>
                      <a:pt x="40386" y="183034"/>
                    </a:cubicBezTo>
                    <a:cubicBezTo>
                      <a:pt x="50006" y="167604"/>
                      <a:pt x="75057" y="154174"/>
                      <a:pt x="75057" y="154174"/>
                    </a:cubicBezTo>
                    <a:cubicBezTo>
                      <a:pt x="75057" y="154174"/>
                      <a:pt x="25051" y="150364"/>
                      <a:pt x="5810" y="119503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65B7ED29-42BD-D31C-81D0-11A6F3EE5EBA}"/>
                  </a:ext>
                </a:extLst>
              </p:cNvPr>
              <p:cNvSpPr/>
              <p:nvPr/>
            </p:nvSpPr>
            <p:spPr>
              <a:xfrm>
                <a:off x="6880859" y="4784121"/>
                <a:ext cx="78866" cy="59626"/>
              </a:xfrm>
              <a:custGeom>
                <a:avLst/>
                <a:gdLst>
                  <a:gd name="connsiteX0" fmla="*/ 78867 w 78866"/>
                  <a:gd name="connsiteY0" fmla="*/ 32671 h 59626"/>
                  <a:gd name="connsiteX1" fmla="*/ 0 w 78866"/>
                  <a:gd name="connsiteY1" fmla="*/ 59627 h 59626"/>
                  <a:gd name="connsiteX2" fmla="*/ 50006 w 78866"/>
                  <a:gd name="connsiteY2" fmla="*/ 0 h 5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66" h="59626">
                    <a:moveTo>
                      <a:pt x="78867" y="32671"/>
                    </a:moveTo>
                    <a:cubicBezTo>
                      <a:pt x="46196" y="26861"/>
                      <a:pt x="0" y="59627"/>
                      <a:pt x="0" y="59627"/>
                    </a:cubicBezTo>
                    <a:cubicBezTo>
                      <a:pt x="0" y="59627"/>
                      <a:pt x="28861" y="7620"/>
                      <a:pt x="50006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63A99DF-5AD7-7EDF-1ACE-0D10429299BE}"/>
                  </a:ext>
                </a:extLst>
              </p:cNvPr>
              <p:cNvSpPr/>
              <p:nvPr/>
            </p:nvSpPr>
            <p:spPr>
              <a:xfrm>
                <a:off x="6506908" y="4818462"/>
                <a:ext cx="316574" cy="359232"/>
              </a:xfrm>
              <a:custGeom>
                <a:avLst/>
                <a:gdLst>
                  <a:gd name="connsiteX0" fmla="*/ 196310 w 316574"/>
                  <a:gd name="connsiteY0" fmla="*/ 712 h 359232"/>
                  <a:gd name="connsiteX1" fmla="*/ 0 w 316574"/>
                  <a:gd name="connsiteY1" fmla="*/ 60052 h 359232"/>
                  <a:gd name="connsiteX2" fmla="*/ 106489 w 316574"/>
                  <a:gd name="connsiteY2" fmla="*/ 359232 h 359232"/>
                  <a:gd name="connsiteX3" fmla="*/ 302800 w 316574"/>
                  <a:gd name="connsiteY3" fmla="*/ 299892 h 359232"/>
                  <a:gd name="connsiteX4" fmla="*/ 290226 w 316574"/>
                  <a:gd name="connsiteY4" fmla="*/ 135776 h 359232"/>
                  <a:gd name="connsiteX5" fmla="*/ 196310 w 316574"/>
                  <a:gd name="connsiteY5" fmla="*/ 712 h 35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6574" h="359232">
                    <a:moveTo>
                      <a:pt x="196310" y="712"/>
                    </a:moveTo>
                    <a:lnTo>
                      <a:pt x="0" y="60052"/>
                    </a:lnTo>
                    <a:lnTo>
                      <a:pt x="106489" y="359232"/>
                    </a:lnTo>
                    <a:lnTo>
                      <a:pt x="302800" y="299892"/>
                    </a:lnTo>
                    <a:cubicBezTo>
                      <a:pt x="325279" y="291891"/>
                      <a:pt x="319659" y="218453"/>
                      <a:pt x="290226" y="135776"/>
                    </a:cubicBezTo>
                    <a:cubicBezTo>
                      <a:pt x="260794" y="53099"/>
                      <a:pt x="218789" y="-7290"/>
                      <a:pt x="196310" y="71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C6FD1422-8BC6-92C7-201B-C36CDD07B616}"/>
                  </a:ext>
                </a:extLst>
              </p:cNvPr>
              <p:cNvSpPr/>
              <p:nvPr/>
            </p:nvSpPr>
            <p:spPr>
              <a:xfrm>
                <a:off x="6493162" y="4877899"/>
                <a:ext cx="134011" cy="300601"/>
              </a:xfrm>
              <a:custGeom>
                <a:avLst/>
                <a:gdLst>
                  <a:gd name="connsiteX0" fmla="*/ 107663 w 134011"/>
                  <a:gd name="connsiteY0" fmla="*/ 135775 h 300601"/>
                  <a:gd name="connsiteX1" fmla="*/ 120236 w 134011"/>
                  <a:gd name="connsiteY1" fmla="*/ 299891 h 300601"/>
                  <a:gd name="connsiteX2" fmla="*/ 26319 w 134011"/>
                  <a:gd name="connsiteY2" fmla="*/ 164826 h 300601"/>
                  <a:gd name="connsiteX3" fmla="*/ 13747 w 134011"/>
                  <a:gd name="connsiteY3" fmla="*/ 711 h 300601"/>
                  <a:gd name="connsiteX4" fmla="*/ 107663 w 134011"/>
                  <a:gd name="connsiteY4" fmla="*/ 135775 h 30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011" h="300601">
                    <a:moveTo>
                      <a:pt x="107663" y="135775"/>
                    </a:moveTo>
                    <a:cubicBezTo>
                      <a:pt x="137095" y="218357"/>
                      <a:pt x="142715" y="291890"/>
                      <a:pt x="120236" y="299891"/>
                    </a:cubicBezTo>
                    <a:cubicBezTo>
                      <a:pt x="97757" y="307892"/>
                      <a:pt x="55657" y="247408"/>
                      <a:pt x="26319" y="164826"/>
                    </a:cubicBezTo>
                    <a:cubicBezTo>
                      <a:pt x="-3017" y="82245"/>
                      <a:pt x="-8733" y="8712"/>
                      <a:pt x="13747" y="711"/>
                    </a:cubicBezTo>
                    <a:cubicBezTo>
                      <a:pt x="36225" y="-7290"/>
                      <a:pt x="78326" y="53193"/>
                      <a:pt x="107663" y="13577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16CB4F13-A4E6-9C4F-992B-7C1AB41D316E}"/>
                  </a:ext>
                </a:extLst>
              </p:cNvPr>
              <p:cNvSpPr/>
              <p:nvPr/>
            </p:nvSpPr>
            <p:spPr>
              <a:xfrm>
                <a:off x="5106137" y="4292822"/>
                <a:ext cx="1523738" cy="1141571"/>
              </a:xfrm>
              <a:custGeom>
                <a:avLst/>
                <a:gdLst>
                  <a:gd name="connsiteX0" fmla="*/ 1523738 w 1523738"/>
                  <a:gd name="connsiteY0" fmla="*/ 1139571 h 1141571"/>
                  <a:gd name="connsiteX1" fmla="*/ 1340287 w 1523738"/>
                  <a:gd name="connsiteY1" fmla="*/ 603885 h 1141571"/>
                  <a:gd name="connsiteX2" fmla="*/ 1308473 w 1523738"/>
                  <a:gd name="connsiteY2" fmla="*/ 291370 h 1141571"/>
                  <a:gd name="connsiteX3" fmla="*/ 1226368 w 1523738"/>
                  <a:gd name="connsiteY3" fmla="*/ 10573 h 1141571"/>
                  <a:gd name="connsiteX4" fmla="*/ 871466 w 1523738"/>
                  <a:gd name="connsiteY4" fmla="*/ 172117 h 1141571"/>
                  <a:gd name="connsiteX5" fmla="*/ 278154 w 1523738"/>
                  <a:gd name="connsiteY5" fmla="*/ 34385 h 1141571"/>
                  <a:gd name="connsiteX6" fmla="*/ 217194 w 1523738"/>
                  <a:gd name="connsiteY6" fmla="*/ 0 h 1141571"/>
                  <a:gd name="connsiteX7" fmla="*/ 24 w 1523738"/>
                  <a:gd name="connsiteY7" fmla="*/ 648938 h 1141571"/>
                  <a:gd name="connsiteX8" fmla="*/ 84797 w 1523738"/>
                  <a:gd name="connsiteY8" fmla="*/ 1141571 h 1141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3738" h="1141571">
                    <a:moveTo>
                      <a:pt x="1523738" y="1139571"/>
                    </a:moveTo>
                    <a:lnTo>
                      <a:pt x="1340287" y="603885"/>
                    </a:lnTo>
                    <a:cubicBezTo>
                      <a:pt x="1340287" y="603885"/>
                      <a:pt x="1319141" y="423767"/>
                      <a:pt x="1308473" y="291370"/>
                    </a:cubicBezTo>
                    <a:cubicBezTo>
                      <a:pt x="1297901" y="158972"/>
                      <a:pt x="1226368" y="10573"/>
                      <a:pt x="1226368" y="10573"/>
                    </a:cubicBezTo>
                    <a:cubicBezTo>
                      <a:pt x="1226368" y="10573"/>
                      <a:pt x="1104543" y="127159"/>
                      <a:pt x="871466" y="172117"/>
                    </a:cubicBezTo>
                    <a:cubicBezTo>
                      <a:pt x="638390" y="217170"/>
                      <a:pt x="339114" y="68771"/>
                      <a:pt x="278154" y="34385"/>
                    </a:cubicBezTo>
                    <a:lnTo>
                      <a:pt x="217194" y="0"/>
                    </a:lnTo>
                    <a:cubicBezTo>
                      <a:pt x="217194" y="0"/>
                      <a:pt x="-2643" y="365474"/>
                      <a:pt x="24" y="648938"/>
                    </a:cubicBezTo>
                    <a:cubicBezTo>
                      <a:pt x="2691" y="932307"/>
                      <a:pt x="84797" y="1141571"/>
                      <a:pt x="84797" y="1141571"/>
                    </a:cubicBezTo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D401512-D4AF-E29E-965E-86CF1E35C89A}"/>
                  </a:ext>
                </a:extLst>
              </p:cNvPr>
              <p:cNvSpPr/>
              <p:nvPr/>
            </p:nvSpPr>
            <p:spPr>
              <a:xfrm>
                <a:off x="5911405" y="5135022"/>
                <a:ext cx="47625" cy="299370"/>
              </a:xfrm>
              <a:custGeom>
                <a:avLst/>
                <a:gdLst>
                  <a:gd name="connsiteX0" fmla="*/ 0 w 47625"/>
                  <a:gd name="connsiteY0" fmla="*/ 0 h 299370"/>
                  <a:gd name="connsiteX1" fmla="*/ 47625 w 47625"/>
                  <a:gd name="connsiteY1" fmla="*/ 299371 h 299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5" h="299370">
                    <a:moveTo>
                      <a:pt x="0" y="0"/>
                    </a:moveTo>
                    <a:lnTo>
                      <a:pt x="47625" y="299371"/>
                    </a:lnTo>
                  </a:path>
                </a:pathLst>
              </a:custGeom>
              <a:ln w="9525" cap="rnd">
                <a:solidFill>
                  <a:srgbClr val="8C8C8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0AD5BC4E-2A47-0714-0DFE-F58440AFBFBD}"/>
                  </a:ext>
                </a:extLst>
              </p:cNvPr>
              <p:cNvSpPr/>
              <p:nvPr/>
            </p:nvSpPr>
            <p:spPr>
              <a:xfrm>
                <a:off x="5937885" y="5119116"/>
                <a:ext cx="164210" cy="148399"/>
              </a:xfrm>
              <a:custGeom>
                <a:avLst/>
                <a:gdLst>
                  <a:gd name="connsiteX0" fmla="*/ 0 w 164210"/>
                  <a:gd name="connsiteY0" fmla="*/ 148399 h 148399"/>
                  <a:gd name="connsiteX1" fmla="*/ 164211 w 164210"/>
                  <a:gd name="connsiteY1" fmla="*/ 0 h 148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210" h="148399">
                    <a:moveTo>
                      <a:pt x="0" y="148399"/>
                    </a:moveTo>
                    <a:lnTo>
                      <a:pt x="164211" y="0"/>
                    </a:lnTo>
                  </a:path>
                </a:pathLst>
              </a:custGeom>
              <a:ln w="9525" cap="rnd">
                <a:solidFill>
                  <a:srgbClr val="8C8C8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9A2F9785-CCDF-3EA9-FFC5-F966CE84E11D}"/>
                  </a:ext>
                </a:extLst>
              </p:cNvPr>
              <p:cNvSpPr/>
              <p:nvPr/>
            </p:nvSpPr>
            <p:spPr>
              <a:xfrm>
                <a:off x="5322416" y="4047363"/>
                <a:ext cx="1025995" cy="466381"/>
              </a:xfrm>
              <a:custGeom>
                <a:avLst/>
                <a:gdLst>
                  <a:gd name="connsiteX0" fmla="*/ 973513 w 1025995"/>
                  <a:gd name="connsiteY0" fmla="*/ 0 h 466381"/>
                  <a:gd name="connsiteX1" fmla="*/ 1025996 w 1025995"/>
                  <a:gd name="connsiteY1" fmla="*/ 205645 h 466381"/>
                  <a:gd name="connsiteX2" fmla="*/ 888264 w 1025995"/>
                  <a:gd name="connsiteY2" fmla="*/ 393668 h 466381"/>
                  <a:gd name="connsiteX3" fmla="*/ 377057 w 1025995"/>
                  <a:gd name="connsiteY3" fmla="*/ 454628 h 466381"/>
                  <a:gd name="connsiteX4" fmla="*/ 915 w 1025995"/>
                  <a:gd name="connsiteY4" fmla="*/ 245364 h 466381"/>
                  <a:gd name="connsiteX5" fmla="*/ 76353 w 1025995"/>
                  <a:gd name="connsiteY5" fmla="*/ 21717 h 466381"/>
                  <a:gd name="connsiteX6" fmla="*/ 973513 w 1025995"/>
                  <a:gd name="connsiteY6" fmla="*/ 0 h 466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995" h="466381">
                    <a:moveTo>
                      <a:pt x="973513" y="0"/>
                    </a:moveTo>
                    <a:cubicBezTo>
                      <a:pt x="973513" y="0"/>
                      <a:pt x="1025996" y="134207"/>
                      <a:pt x="1025996" y="205645"/>
                    </a:cubicBezTo>
                    <a:cubicBezTo>
                      <a:pt x="1025996" y="277082"/>
                      <a:pt x="994182" y="330136"/>
                      <a:pt x="888264" y="393668"/>
                    </a:cubicBezTo>
                    <a:cubicBezTo>
                      <a:pt x="782346" y="457200"/>
                      <a:pt x="565081" y="483680"/>
                      <a:pt x="377057" y="454628"/>
                    </a:cubicBezTo>
                    <a:cubicBezTo>
                      <a:pt x="189034" y="425482"/>
                      <a:pt x="11583" y="306324"/>
                      <a:pt x="915" y="245364"/>
                    </a:cubicBezTo>
                    <a:cubicBezTo>
                      <a:pt x="-9753" y="184404"/>
                      <a:pt x="76353" y="21717"/>
                      <a:pt x="76353" y="21717"/>
                    </a:cubicBezTo>
                    <a:cubicBezTo>
                      <a:pt x="76353" y="21717"/>
                      <a:pt x="674714" y="69723"/>
                      <a:pt x="9735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E59851B4-F95E-44F0-4459-BA93792F2B5F}"/>
                  </a:ext>
                </a:extLst>
              </p:cNvPr>
              <p:cNvSpPr/>
              <p:nvPr/>
            </p:nvSpPr>
            <p:spPr>
              <a:xfrm>
                <a:off x="6071013" y="2920420"/>
                <a:ext cx="289974" cy="672410"/>
              </a:xfrm>
              <a:custGeom>
                <a:avLst/>
                <a:gdLst>
                  <a:gd name="connsiteX0" fmla="*/ 31 w 289974"/>
                  <a:gd name="connsiteY0" fmla="*/ 135 h 672410"/>
                  <a:gd name="connsiteX1" fmla="*/ 237013 w 289974"/>
                  <a:gd name="connsiteY1" fmla="*/ 135581 h 672410"/>
                  <a:gd name="connsiteX2" fmla="*/ 285400 w 289974"/>
                  <a:gd name="connsiteY2" fmla="*/ 672410 h 672410"/>
                  <a:gd name="connsiteX3" fmla="*/ 14605 w 289974"/>
                  <a:gd name="connsiteY3" fmla="*/ 130723 h 672410"/>
                  <a:gd name="connsiteX4" fmla="*/ 127 w 289974"/>
                  <a:gd name="connsiteY4" fmla="*/ 135 h 6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974" h="672410">
                    <a:moveTo>
                      <a:pt x="31" y="135"/>
                    </a:moveTo>
                    <a:cubicBezTo>
                      <a:pt x="31" y="135"/>
                      <a:pt x="162052" y="-9580"/>
                      <a:pt x="237013" y="135581"/>
                    </a:cubicBezTo>
                    <a:cubicBezTo>
                      <a:pt x="311975" y="280742"/>
                      <a:pt x="285400" y="672410"/>
                      <a:pt x="285400" y="672410"/>
                    </a:cubicBezTo>
                    <a:cubicBezTo>
                      <a:pt x="285400" y="672410"/>
                      <a:pt x="31464" y="203304"/>
                      <a:pt x="14605" y="130723"/>
                    </a:cubicBezTo>
                    <a:cubicBezTo>
                      <a:pt x="-2350" y="58143"/>
                      <a:pt x="127" y="135"/>
                      <a:pt x="127" y="1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BB0D8DB-74A0-B906-F37E-B57C8FB5CB86}"/>
                  </a:ext>
                </a:extLst>
              </p:cNvPr>
              <p:cNvSpPr/>
              <p:nvPr/>
            </p:nvSpPr>
            <p:spPr>
              <a:xfrm>
                <a:off x="5134395" y="2531173"/>
                <a:ext cx="1277532" cy="1599296"/>
              </a:xfrm>
              <a:custGeom>
                <a:avLst/>
                <a:gdLst>
                  <a:gd name="connsiteX0" fmla="*/ 530407 w 1277532"/>
                  <a:gd name="connsiteY0" fmla="*/ 0 h 1599296"/>
                  <a:gd name="connsiteX1" fmla="*/ 474781 w 1277532"/>
                  <a:gd name="connsiteY1" fmla="*/ 340995 h 1599296"/>
                  <a:gd name="connsiteX2" fmla="*/ 70921 w 1277532"/>
                  <a:gd name="connsiteY2" fmla="*/ 599694 h 1599296"/>
                  <a:gd name="connsiteX3" fmla="*/ 68540 w 1277532"/>
                  <a:gd name="connsiteY3" fmla="*/ 1223582 h 1599296"/>
                  <a:gd name="connsiteX4" fmla="*/ 264374 w 1277532"/>
                  <a:gd name="connsiteY4" fmla="*/ 1537907 h 1599296"/>
                  <a:gd name="connsiteX5" fmla="*/ 709287 w 1277532"/>
                  <a:gd name="connsiteY5" fmla="*/ 1598390 h 1599296"/>
                  <a:gd name="connsiteX6" fmla="*/ 1161439 w 1277532"/>
                  <a:gd name="connsiteY6" fmla="*/ 1516190 h 1599296"/>
                  <a:gd name="connsiteX7" fmla="*/ 1159058 w 1277532"/>
                  <a:gd name="connsiteY7" fmla="*/ 1458182 h 1599296"/>
                  <a:gd name="connsiteX8" fmla="*/ 1272691 w 1277532"/>
                  <a:gd name="connsiteY8" fmla="*/ 1257491 h 1599296"/>
                  <a:gd name="connsiteX9" fmla="*/ 1163915 w 1277532"/>
                  <a:gd name="connsiteY9" fmla="*/ 868204 h 1599296"/>
                  <a:gd name="connsiteX10" fmla="*/ 984940 w 1277532"/>
                  <a:gd name="connsiteY10" fmla="*/ 527209 h 1599296"/>
                  <a:gd name="connsiteX11" fmla="*/ 936553 w 1277532"/>
                  <a:gd name="connsiteY11" fmla="*/ 389382 h 1599296"/>
                  <a:gd name="connsiteX12" fmla="*/ 844637 w 1277532"/>
                  <a:gd name="connsiteY12" fmla="*/ 353092 h 1599296"/>
                  <a:gd name="connsiteX13" fmla="*/ 849495 w 1277532"/>
                  <a:gd name="connsiteY13" fmla="*/ 244316 h 1599296"/>
                  <a:gd name="connsiteX14" fmla="*/ 530312 w 1277532"/>
                  <a:gd name="connsiteY14" fmla="*/ 95 h 1599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77532" h="1599296">
                    <a:moveTo>
                      <a:pt x="530407" y="0"/>
                    </a:moveTo>
                    <a:cubicBezTo>
                      <a:pt x="530407" y="0"/>
                      <a:pt x="503833" y="290131"/>
                      <a:pt x="474781" y="340995"/>
                    </a:cubicBezTo>
                    <a:cubicBezTo>
                      <a:pt x="445730" y="391763"/>
                      <a:pt x="208748" y="469201"/>
                      <a:pt x="70921" y="599694"/>
                    </a:cubicBezTo>
                    <a:cubicBezTo>
                      <a:pt x="-66905" y="730282"/>
                      <a:pt x="32250" y="1095375"/>
                      <a:pt x="68540" y="1223582"/>
                    </a:cubicBezTo>
                    <a:cubicBezTo>
                      <a:pt x="104830" y="1351788"/>
                      <a:pt x="264374" y="1537907"/>
                      <a:pt x="264374" y="1537907"/>
                    </a:cubicBezTo>
                    <a:cubicBezTo>
                      <a:pt x="264374" y="1537907"/>
                      <a:pt x="385246" y="1608010"/>
                      <a:pt x="709287" y="1598390"/>
                    </a:cubicBezTo>
                    <a:cubicBezTo>
                      <a:pt x="1033327" y="1588675"/>
                      <a:pt x="1159058" y="1533144"/>
                      <a:pt x="1161439" y="1516190"/>
                    </a:cubicBezTo>
                    <a:cubicBezTo>
                      <a:pt x="1163820" y="1499235"/>
                      <a:pt x="1159058" y="1458182"/>
                      <a:pt x="1159058" y="1458182"/>
                    </a:cubicBezTo>
                    <a:cubicBezTo>
                      <a:pt x="1159058" y="1458182"/>
                      <a:pt x="1250974" y="1373505"/>
                      <a:pt x="1272691" y="1257491"/>
                    </a:cubicBezTo>
                    <a:cubicBezTo>
                      <a:pt x="1294408" y="1141381"/>
                      <a:pt x="1240401" y="970407"/>
                      <a:pt x="1163915" y="868204"/>
                    </a:cubicBezTo>
                    <a:cubicBezTo>
                      <a:pt x="1112290" y="799243"/>
                      <a:pt x="1018850" y="592550"/>
                      <a:pt x="984940" y="527209"/>
                    </a:cubicBezTo>
                    <a:cubicBezTo>
                      <a:pt x="951127" y="461963"/>
                      <a:pt x="936553" y="389382"/>
                      <a:pt x="936553" y="389382"/>
                    </a:cubicBezTo>
                    <a:cubicBezTo>
                      <a:pt x="936553" y="389382"/>
                      <a:pt x="856734" y="382143"/>
                      <a:pt x="844637" y="353092"/>
                    </a:cubicBezTo>
                    <a:cubicBezTo>
                      <a:pt x="832540" y="324040"/>
                      <a:pt x="849495" y="244316"/>
                      <a:pt x="849495" y="244316"/>
                    </a:cubicBezTo>
                    <a:cubicBezTo>
                      <a:pt x="849495" y="244316"/>
                      <a:pt x="784249" y="273367"/>
                      <a:pt x="530312" y="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E9F1E1B0-3E29-4489-0A70-6AE07D8BF6BD}"/>
                  </a:ext>
                </a:extLst>
              </p:cNvPr>
              <p:cNvSpPr/>
              <p:nvPr/>
            </p:nvSpPr>
            <p:spPr>
              <a:xfrm>
                <a:off x="5783675" y="2731103"/>
                <a:ext cx="200310" cy="153162"/>
              </a:xfrm>
              <a:custGeom>
                <a:avLst/>
                <a:gdLst>
                  <a:gd name="connsiteX0" fmla="*/ 0 w 200310"/>
                  <a:gd name="connsiteY0" fmla="*/ 0 h 153162"/>
                  <a:gd name="connsiteX1" fmla="*/ 71914 w 200310"/>
                  <a:gd name="connsiteY1" fmla="*/ 102394 h 153162"/>
                  <a:gd name="connsiteX2" fmla="*/ 195453 w 200310"/>
                  <a:gd name="connsiteY2" fmla="*/ 153162 h 153162"/>
                  <a:gd name="connsiteX3" fmla="*/ 200311 w 200310"/>
                  <a:gd name="connsiteY3" fmla="*/ 44387 h 153162"/>
                  <a:gd name="connsiteX4" fmla="*/ 0 w 200310"/>
                  <a:gd name="connsiteY4" fmla="*/ 0 h 15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310" h="153162">
                    <a:moveTo>
                      <a:pt x="0" y="0"/>
                    </a:moveTo>
                    <a:cubicBezTo>
                      <a:pt x="0" y="0"/>
                      <a:pt x="16573" y="52578"/>
                      <a:pt x="71914" y="102394"/>
                    </a:cubicBezTo>
                    <a:cubicBezTo>
                      <a:pt x="127254" y="152210"/>
                      <a:pt x="195453" y="153162"/>
                      <a:pt x="195453" y="153162"/>
                    </a:cubicBezTo>
                    <a:lnTo>
                      <a:pt x="200311" y="443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520E3CA7-9AAB-3B83-09A6-DBD8AC545ED9}"/>
                  </a:ext>
                </a:extLst>
              </p:cNvPr>
              <p:cNvSpPr/>
              <p:nvPr/>
            </p:nvSpPr>
            <p:spPr>
              <a:xfrm>
                <a:off x="5302472" y="2908934"/>
                <a:ext cx="1109326" cy="1221630"/>
              </a:xfrm>
              <a:custGeom>
                <a:avLst/>
                <a:gdLst>
                  <a:gd name="connsiteX0" fmla="*/ 816959 w 1109326"/>
                  <a:gd name="connsiteY0" fmla="*/ 149447 h 1221630"/>
                  <a:gd name="connsiteX1" fmla="*/ 768572 w 1109326"/>
                  <a:gd name="connsiteY1" fmla="*/ 11621 h 1221630"/>
                  <a:gd name="connsiteX2" fmla="*/ 712470 w 1109326"/>
                  <a:gd name="connsiteY2" fmla="*/ 0 h 1221630"/>
                  <a:gd name="connsiteX3" fmla="*/ 797623 w 1109326"/>
                  <a:gd name="connsiteY3" fmla="*/ 250984 h 1221630"/>
                  <a:gd name="connsiteX4" fmla="*/ 920210 w 1109326"/>
                  <a:gd name="connsiteY4" fmla="*/ 546354 h 1221630"/>
                  <a:gd name="connsiteX5" fmla="*/ 628841 w 1109326"/>
                  <a:gd name="connsiteY5" fmla="*/ 718090 h 1221630"/>
                  <a:gd name="connsiteX6" fmla="*/ 357473 w 1109326"/>
                  <a:gd name="connsiteY6" fmla="*/ 454057 h 1221630"/>
                  <a:gd name="connsiteX7" fmla="*/ 263176 w 1109326"/>
                  <a:gd name="connsiteY7" fmla="*/ 207454 h 1221630"/>
                  <a:gd name="connsiteX8" fmla="*/ 192596 w 1109326"/>
                  <a:gd name="connsiteY8" fmla="*/ 38195 h 1221630"/>
                  <a:gd name="connsiteX9" fmla="*/ 92678 w 1109326"/>
                  <a:gd name="connsiteY9" fmla="*/ 91154 h 1221630"/>
                  <a:gd name="connsiteX10" fmla="*/ 268034 w 1109326"/>
                  <a:gd name="connsiteY10" fmla="*/ 432435 h 1221630"/>
                  <a:gd name="connsiteX11" fmla="*/ 35909 w 1109326"/>
                  <a:gd name="connsiteY11" fmla="*/ 1015175 h 1221630"/>
                  <a:gd name="connsiteX12" fmla="*/ 0 w 1109326"/>
                  <a:gd name="connsiteY12" fmla="*/ 1033844 h 1221630"/>
                  <a:gd name="connsiteX13" fmla="*/ 96393 w 1109326"/>
                  <a:gd name="connsiteY13" fmla="*/ 1160240 h 1221630"/>
                  <a:gd name="connsiteX14" fmla="*/ 541306 w 1109326"/>
                  <a:gd name="connsiteY14" fmla="*/ 1220724 h 1221630"/>
                  <a:gd name="connsiteX15" fmla="*/ 993457 w 1109326"/>
                  <a:gd name="connsiteY15" fmla="*/ 1138523 h 1221630"/>
                  <a:gd name="connsiteX16" fmla="*/ 991076 w 1109326"/>
                  <a:gd name="connsiteY16" fmla="*/ 1080516 h 1221630"/>
                  <a:gd name="connsiteX17" fmla="*/ 1104710 w 1109326"/>
                  <a:gd name="connsiteY17" fmla="*/ 879824 h 1221630"/>
                  <a:gd name="connsiteX18" fmla="*/ 995934 w 1109326"/>
                  <a:gd name="connsiteY18" fmla="*/ 490538 h 1221630"/>
                  <a:gd name="connsiteX19" fmla="*/ 816959 w 1109326"/>
                  <a:gd name="connsiteY19" fmla="*/ 149543 h 122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09326" h="1221630">
                    <a:moveTo>
                      <a:pt x="816959" y="149447"/>
                    </a:moveTo>
                    <a:cubicBezTo>
                      <a:pt x="783146" y="84201"/>
                      <a:pt x="768572" y="11621"/>
                      <a:pt x="768572" y="11621"/>
                    </a:cubicBezTo>
                    <a:cubicBezTo>
                      <a:pt x="768572" y="11621"/>
                      <a:pt x="738473" y="8858"/>
                      <a:pt x="712470" y="0"/>
                    </a:cubicBezTo>
                    <a:cubicBezTo>
                      <a:pt x="717709" y="28575"/>
                      <a:pt x="736092" y="107442"/>
                      <a:pt x="797623" y="250984"/>
                    </a:cubicBezTo>
                    <a:cubicBezTo>
                      <a:pt x="877443" y="437198"/>
                      <a:pt x="915067" y="465487"/>
                      <a:pt x="920210" y="546354"/>
                    </a:cubicBezTo>
                    <a:cubicBezTo>
                      <a:pt x="929449" y="690467"/>
                      <a:pt x="802958" y="756761"/>
                      <a:pt x="628841" y="718090"/>
                    </a:cubicBezTo>
                    <a:cubicBezTo>
                      <a:pt x="454723" y="679418"/>
                      <a:pt x="386525" y="541115"/>
                      <a:pt x="357473" y="454057"/>
                    </a:cubicBezTo>
                    <a:cubicBezTo>
                      <a:pt x="328422" y="366998"/>
                      <a:pt x="304229" y="313849"/>
                      <a:pt x="263176" y="207454"/>
                    </a:cubicBezTo>
                    <a:cubicBezTo>
                      <a:pt x="238220" y="142780"/>
                      <a:pt x="206216" y="77533"/>
                      <a:pt x="192596" y="38195"/>
                    </a:cubicBezTo>
                    <a:cubicBezTo>
                      <a:pt x="162116" y="54102"/>
                      <a:pt x="127825" y="71723"/>
                      <a:pt x="92678" y="91154"/>
                    </a:cubicBezTo>
                    <a:cubicBezTo>
                      <a:pt x="118872" y="121825"/>
                      <a:pt x="201835" y="229553"/>
                      <a:pt x="268034" y="432435"/>
                    </a:cubicBezTo>
                    <a:cubicBezTo>
                      <a:pt x="347853" y="676656"/>
                      <a:pt x="122968" y="974122"/>
                      <a:pt x="35909" y="1015175"/>
                    </a:cubicBezTo>
                    <a:cubicBezTo>
                      <a:pt x="22098" y="1021652"/>
                      <a:pt x="10382" y="1027938"/>
                      <a:pt x="0" y="1033844"/>
                    </a:cubicBezTo>
                    <a:cubicBezTo>
                      <a:pt x="48958" y="1104900"/>
                      <a:pt x="96393" y="1160240"/>
                      <a:pt x="96393" y="1160240"/>
                    </a:cubicBezTo>
                    <a:cubicBezTo>
                      <a:pt x="96393" y="1160240"/>
                      <a:pt x="217265" y="1230344"/>
                      <a:pt x="541306" y="1220724"/>
                    </a:cubicBezTo>
                    <a:cubicBezTo>
                      <a:pt x="865346" y="1211009"/>
                      <a:pt x="991076" y="1155478"/>
                      <a:pt x="993457" y="1138523"/>
                    </a:cubicBezTo>
                    <a:cubicBezTo>
                      <a:pt x="995839" y="1121569"/>
                      <a:pt x="991076" y="1080516"/>
                      <a:pt x="991076" y="1080516"/>
                    </a:cubicBezTo>
                    <a:cubicBezTo>
                      <a:pt x="991076" y="1080516"/>
                      <a:pt x="1082993" y="995839"/>
                      <a:pt x="1104710" y="879824"/>
                    </a:cubicBezTo>
                    <a:cubicBezTo>
                      <a:pt x="1126427" y="763714"/>
                      <a:pt x="1068419" y="577596"/>
                      <a:pt x="995934" y="490538"/>
                    </a:cubicBezTo>
                    <a:cubicBezTo>
                      <a:pt x="940784" y="424434"/>
                      <a:pt x="850868" y="214884"/>
                      <a:pt x="816959" y="1495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5F96353-32D4-CE7E-426D-25CF4785CCA2}"/>
                  </a:ext>
                </a:extLst>
              </p:cNvPr>
              <p:cNvSpPr/>
              <p:nvPr/>
            </p:nvSpPr>
            <p:spPr>
              <a:xfrm>
                <a:off x="5974461" y="2923412"/>
                <a:ext cx="107537" cy="66392"/>
              </a:xfrm>
              <a:custGeom>
                <a:avLst/>
                <a:gdLst>
                  <a:gd name="connsiteX0" fmla="*/ 0 w 107537"/>
                  <a:gd name="connsiteY0" fmla="*/ 0 h 66392"/>
                  <a:gd name="connsiteX1" fmla="*/ 8953 w 107537"/>
                  <a:gd name="connsiteY1" fmla="*/ 65723 h 66392"/>
                  <a:gd name="connsiteX2" fmla="*/ 107537 w 107537"/>
                  <a:gd name="connsiteY2" fmla="*/ 47816 h 66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537" h="66392">
                    <a:moveTo>
                      <a:pt x="0" y="0"/>
                    </a:moveTo>
                    <a:lnTo>
                      <a:pt x="8953" y="65723"/>
                    </a:lnTo>
                    <a:cubicBezTo>
                      <a:pt x="8953" y="65723"/>
                      <a:pt x="56769" y="71723"/>
                      <a:pt x="107537" y="47816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ADB1451-FA92-DB55-CBEC-B72F241FAFE9}"/>
                  </a:ext>
                </a:extLst>
              </p:cNvPr>
              <p:cNvSpPr/>
              <p:nvPr/>
            </p:nvSpPr>
            <p:spPr>
              <a:xfrm>
                <a:off x="5595080" y="3030086"/>
                <a:ext cx="241934" cy="39725"/>
              </a:xfrm>
              <a:custGeom>
                <a:avLst/>
                <a:gdLst>
                  <a:gd name="connsiteX0" fmla="*/ 0 w 241934"/>
                  <a:gd name="connsiteY0" fmla="*/ 39725 h 39725"/>
                  <a:gd name="connsiteX1" fmla="*/ 185166 w 241934"/>
                  <a:gd name="connsiteY1" fmla="*/ 863 h 39725"/>
                  <a:gd name="connsiteX2" fmla="*/ 241935 w 241934"/>
                  <a:gd name="connsiteY2" fmla="*/ 3816 h 39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1934" h="39725">
                    <a:moveTo>
                      <a:pt x="0" y="39725"/>
                    </a:moveTo>
                    <a:cubicBezTo>
                      <a:pt x="0" y="39725"/>
                      <a:pt x="161258" y="3911"/>
                      <a:pt x="185166" y="863"/>
                    </a:cubicBezTo>
                    <a:cubicBezTo>
                      <a:pt x="209074" y="-2185"/>
                      <a:pt x="241935" y="3816"/>
                      <a:pt x="241935" y="3816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2" name="图形 16">
                <a:extLst>
                  <a:ext uri="{FF2B5EF4-FFF2-40B4-BE49-F238E27FC236}">
                    <a16:creationId xmlns:a16="http://schemas.microsoft.com/office/drawing/2014/main" id="{63B7118B-B0F9-2E9F-5850-29EF566D0437}"/>
                  </a:ext>
                </a:extLst>
              </p:cNvPr>
              <p:cNvGrpSpPr/>
              <p:nvPr/>
            </p:nvGrpSpPr>
            <p:grpSpPr>
              <a:xfrm>
                <a:off x="5754052" y="3973353"/>
                <a:ext cx="539495" cy="80772"/>
                <a:chOff x="5754052" y="3973353"/>
                <a:chExt cx="539495" cy="80772"/>
              </a:xfrm>
              <a:noFill/>
            </p:grpSpPr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B196D4AA-2EC5-4C04-6083-B417E1229BAE}"/>
                    </a:ext>
                  </a:extLst>
                </p:cNvPr>
                <p:cNvSpPr/>
                <p:nvPr/>
              </p:nvSpPr>
              <p:spPr>
                <a:xfrm>
                  <a:off x="5795009" y="3973353"/>
                  <a:ext cx="444055" cy="55877"/>
                </a:xfrm>
                <a:custGeom>
                  <a:avLst/>
                  <a:gdLst>
                    <a:gd name="connsiteX0" fmla="*/ 0 w 444055"/>
                    <a:gd name="connsiteY0" fmla="*/ 54388 h 55877"/>
                    <a:gd name="connsiteX1" fmla="*/ 444055 w 444055"/>
                    <a:gd name="connsiteY1" fmla="*/ 0 h 55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4055" h="55877">
                      <a:moveTo>
                        <a:pt x="0" y="54388"/>
                      </a:moveTo>
                      <a:cubicBezTo>
                        <a:pt x="78391" y="58293"/>
                        <a:pt x="258509" y="58769"/>
                        <a:pt x="444055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79F0B661-4E11-F7AD-B4DB-E4C0651A3C1D}"/>
                    </a:ext>
                  </a:extLst>
                </p:cNvPr>
                <p:cNvSpPr/>
                <p:nvPr/>
              </p:nvSpPr>
              <p:spPr>
                <a:xfrm>
                  <a:off x="5754052" y="4024693"/>
                  <a:ext cx="22383" cy="1904"/>
                </a:xfrm>
                <a:custGeom>
                  <a:avLst/>
                  <a:gdLst>
                    <a:gd name="connsiteX0" fmla="*/ 0 w 22383"/>
                    <a:gd name="connsiteY0" fmla="*/ 0 h 1904"/>
                    <a:gd name="connsiteX1" fmla="*/ 22384 w 22383"/>
                    <a:gd name="connsiteY1" fmla="*/ 1905 h 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383" h="1904">
                      <a:moveTo>
                        <a:pt x="0" y="0"/>
                      </a:moveTo>
                      <a:cubicBezTo>
                        <a:pt x="0" y="0"/>
                        <a:pt x="7906" y="857"/>
                        <a:pt x="22384" y="1905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4549D770-711C-4CFF-0FEF-E97BE0664BE1}"/>
                    </a:ext>
                  </a:extLst>
                </p:cNvPr>
                <p:cNvSpPr/>
                <p:nvPr/>
              </p:nvSpPr>
              <p:spPr>
                <a:xfrm>
                  <a:off x="5996558" y="4045267"/>
                  <a:ext cx="83439" cy="8858"/>
                </a:xfrm>
                <a:custGeom>
                  <a:avLst/>
                  <a:gdLst>
                    <a:gd name="connsiteX0" fmla="*/ 83439 w 83439"/>
                    <a:gd name="connsiteY0" fmla="*/ 0 h 8858"/>
                    <a:gd name="connsiteX1" fmla="*/ 0 w 83439"/>
                    <a:gd name="connsiteY1" fmla="*/ 8858 h 8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3439" h="8858">
                      <a:moveTo>
                        <a:pt x="83439" y="0"/>
                      </a:moveTo>
                      <a:cubicBezTo>
                        <a:pt x="56959" y="4000"/>
                        <a:pt x="28956" y="7144"/>
                        <a:pt x="0" y="8858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DEA9E71D-817D-C4AD-734E-D470247428A9}"/>
                    </a:ext>
                  </a:extLst>
                </p:cNvPr>
                <p:cNvSpPr/>
                <p:nvPr/>
              </p:nvSpPr>
              <p:spPr>
                <a:xfrm>
                  <a:off x="6109430" y="3989355"/>
                  <a:ext cx="184118" cy="51054"/>
                </a:xfrm>
                <a:custGeom>
                  <a:avLst/>
                  <a:gdLst>
                    <a:gd name="connsiteX0" fmla="*/ 184118 w 184118"/>
                    <a:gd name="connsiteY0" fmla="*/ 0 h 51054"/>
                    <a:gd name="connsiteX1" fmla="*/ 0 w 184118"/>
                    <a:gd name="connsiteY1" fmla="*/ 51054 h 51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4118" h="51054">
                      <a:moveTo>
                        <a:pt x="184118" y="0"/>
                      </a:moveTo>
                      <a:cubicBezTo>
                        <a:pt x="184118" y="0"/>
                        <a:pt x="108109" y="31433"/>
                        <a:pt x="0" y="51054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E624035B-C8E5-3C6B-89FC-86350AA010B5}"/>
                  </a:ext>
                </a:extLst>
              </p:cNvPr>
              <p:cNvSpPr/>
              <p:nvPr/>
            </p:nvSpPr>
            <p:spPr>
              <a:xfrm>
                <a:off x="5420519" y="1625980"/>
                <a:ext cx="601984" cy="654159"/>
              </a:xfrm>
              <a:custGeom>
                <a:avLst/>
                <a:gdLst>
                  <a:gd name="connsiteX0" fmla="*/ 599852 w 601984"/>
                  <a:gd name="connsiteY0" fmla="*/ 209582 h 654159"/>
                  <a:gd name="connsiteX1" fmla="*/ 481647 w 601984"/>
                  <a:gd name="connsiteY1" fmla="*/ 43275 h 654159"/>
                  <a:gd name="connsiteX2" fmla="*/ 167608 w 601984"/>
                  <a:gd name="connsiteY2" fmla="*/ 26607 h 654159"/>
                  <a:gd name="connsiteX3" fmla="*/ 115887 w 601984"/>
                  <a:gd name="connsiteY3" fmla="*/ 76518 h 654159"/>
                  <a:gd name="connsiteX4" fmla="*/ 221234 w 601984"/>
                  <a:gd name="connsiteY4" fmla="*/ 85757 h 654159"/>
                  <a:gd name="connsiteX5" fmla="*/ 30924 w 601984"/>
                  <a:gd name="connsiteY5" fmla="*/ 191103 h 654159"/>
                  <a:gd name="connsiteX6" fmla="*/ 1397 w 601984"/>
                  <a:gd name="connsiteY6" fmla="*/ 309309 h 654159"/>
                  <a:gd name="connsiteX7" fmla="*/ 51308 w 601984"/>
                  <a:gd name="connsiteY7" fmla="*/ 279781 h 654159"/>
                  <a:gd name="connsiteX8" fmla="*/ 8826 w 601984"/>
                  <a:gd name="connsiteY8" fmla="*/ 471900 h 654159"/>
                  <a:gd name="connsiteX9" fmla="*/ 304387 w 601984"/>
                  <a:gd name="connsiteY9" fmla="*/ 645541 h 654159"/>
                  <a:gd name="connsiteX10" fmla="*/ 481742 w 601984"/>
                  <a:gd name="connsiteY10" fmla="*/ 331502 h 654159"/>
                  <a:gd name="connsiteX11" fmla="*/ 598138 w 601984"/>
                  <a:gd name="connsiteY11" fmla="*/ 274257 h 654159"/>
                  <a:gd name="connsiteX12" fmla="*/ 599948 w 601984"/>
                  <a:gd name="connsiteY12" fmla="*/ 209582 h 654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1984" h="654159">
                    <a:moveTo>
                      <a:pt x="599852" y="209582"/>
                    </a:moveTo>
                    <a:cubicBezTo>
                      <a:pt x="599852" y="209582"/>
                      <a:pt x="581374" y="115380"/>
                      <a:pt x="481647" y="43275"/>
                    </a:cubicBezTo>
                    <a:cubicBezTo>
                      <a:pt x="381920" y="-28734"/>
                      <a:pt x="199040" y="6318"/>
                      <a:pt x="167608" y="26607"/>
                    </a:cubicBezTo>
                    <a:cubicBezTo>
                      <a:pt x="136175" y="46895"/>
                      <a:pt x="115887" y="76518"/>
                      <a:pt x="115887" y="76518"/>
                    </a:cubicBezTo>
                    <a:lnTo>
                      <a:pt x="221234" y="85757"/>
                    </a:lnTo>
                    <a:cubicBezTo>
                      <a:pt x="221234" y="85757"/>
                      <a:pt x="71596" y="118999"/>
                      <a:pt x="30924" y="191103"/>
                    </a:cubicBezTo>
                    <a:cubicBezTo>
                      <a:pt x="-9748" y="263112"/>
                      <a:pt x="1397" y="309309"/>
                      <a:pt x="1397" y="309309"/>
                    </a:cubicBezTo>
                    <a:lnTo>
                      <a:pt x="51308" y="279781"/>
                    </a:lnTo>
                    <a:cubicBezTo>
                      <a:pt x="51308" y="279781"/>
                      <a:pt x="-15177" y="368459"/>
                      <a:pt x="8826" y="471900"/>
                    </a:cubicBezTo>
                    <a:cubicBezTo>
                      <a:pt x="32829" y="575342"/>
                      <a:pt x="208375" y="686213"/>
                      <a:pt x="304387" y="645541"/>
                    </a:cubicBezTo>
                    <a:cubicBezTo>
                      <a:pt x="400494" y="604869"/>
                      <a:pt x="439261" y="368459"/>
                      <a:pt x="481742" y="331502"/>
                    </a:cubicBezTo>
                    <a:cubicBezTo>
                      <a:pt x="524224" y="294545"/>
                      <a:pt x="590708" y="290830"/>
                      <a:pt x="598138" y="274257"/>
                    </a:cubicBezTo>
                    <a:cubicBezTo>
                      <a:pt x="605567" y="257588"/>
                      <a:pt x="599948" y="209582"/>
                      <a:pt x="599948" y="20958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279EEDE-F892-B141-8843-DAC147253049}"/>
                  </a:ext>
                </a:extLst>
              </p:cNvPr>
              <p:cNvSpPr/>
              <p:nvPr/>
            </p:nvSpPr>
            <p:spPr>
              <a:xfrm>
                <a:off x="6069234" y="2285142"/>
                <a:ext cx="143969" cy="536718"/>
              </a:xfrm>
              <a:custGeom>
                <a:avLst/>
                <a:gdLst>
                  <a:gd name="connsiteX0" fmla="*/ 143446 w 143969"/>
                  <a:gd name="connsiteY0" fmla="*/ 0 h 536718"/>
                  <a:gd name="connsiteX1" fmla="*/ 134112 w 143969"/>
                  <a:gd name="connsiteY1" fmla="*/ 289084 h 536718"/>
                  <a:gd name="connsiteX2" fmla="*/ 72295 w 143969"/>
                  <a:gd name="connsiteY2" fmla="*/ 527780 h 536718"/>
                  <a:gd name="connsiteX3" fmla="*/ 30480 w 143969"/>
                  <a:gd name="connsiteY3" fmla="*/ 534067 h 536718"/>
                  <a:gd name="connsiteX4" fmla="*/ 106299 w 143969"/>
                  <a:gd name="connsiteY4" fmla="*/ 458057 h 536718"/>
                  <a:gd name="connsiteX5" fmla="*/ 115824 w 143969"/>
                  <a:gd name="connsiteY5" fmla="*/ 320707 h 536718"/>
                  <a:gd name="connsiteX6" fmla="*/ 53054 w 143969"/>
                  <a:gd name="connsiteY6" fmla="*/ 485775 h 536718"/>
                  <a:gd name="connsiteX7" fmla="*/ 0 w 143969"/>
                  <a:gd name="connsiteY7" fmla="*/ 531876 h 536718"/>
                  <a:gd name="connsiteX8" fmla="*/ 92297 w 143969"/>
                  <a:gd name="connsiteY8" fmla="*/ 250888 h 536718"/>
                  <a:gd name="connsiteX9" fmla="*/ 143446 w 143969"/>
                  <a:gd name="connsiteY9" fmla="*/ 0 h 536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3969" h="536718">
                    <a:moveTo>
                      <a:pt x="143446" y="0"/>
                    </a:moveTo>
                    <a:cubicBezTo>
                      <a:pt x="143446" y="0"/>
                      <a:pt x="99822" y="131159"/>
                      <a:pt x="134112" y="289084"/>
                    </a:cubicBezTo>
                    <a:cubicBezTo>
                      <a:pt x="168402" y="447104"/>
                      <a:pt x="104775" y="512445"/>
                      <a:pt x="72295" y="527780"/>
                    </a:cubicBezTo>
                    <a:cubicBezTo>
                      <a:pt x="39814" y="543115"/>
                      <a:pt x="30480" y="534067"/>
                      <a:pt x="30480" y="534067"/>
                    </a:cubicBezTo>
                    <a:cubicBezTo>
                      <a:pt x="30480" y="534067"/>
                      <a:pt x="91821" y="512255"/>
                      <a:pt x="106299" y="458057"/>
                    </a:cubicBezTo>
                    <a:cubicBezTo>
                      <a:pt x="120777" y="403860"/>
                      <a:pt x="115824" y="320707"/>
                      <a:pt x="115824" y="320707"/>
                    </a:cubicBezTo>
                    <a:cubicBezTo>
                      <a:pt x="115824" y="320707"/>
                      <a:pt x="75533" y="437483"/>
                      <a:pt x="53054" y="485775"/>
                    </a:cubicBezTo>
                    <a:cubicBezTo>
                      <a:pt x="30575" y="534067"/>
                      <a:pt x="0" y="531876"/>
                      <a:pt x="0" y="531876"/>
                    </a:cubicBezTo>
                    <a:cubicBezTo>
                      <a:pt x="0" y="531876"/>
                      <a:pt x="121825" y="388525"/>
                      <a:pt x="92297" y="250888"/>
                    </a:cubicBezTo>
                    <a:cubicBezTo>
                      <a:pt x="62770" y="113252"/>
                      <a:pt x="143446" y="0"/>
                      <a:pt x="143446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AB968AF-2E57-F448-E4CB-784BF786A20B}"/>
                  </a:ext>
                </a:extLst>
              </p:cNvPr>
              <p:cNvSpPr/>
              <p:nvPr/>
            </p:nvSpPr>
            <p:spPr>
              <a:xfrm>
                <a:off x="5626988" y="1832025"/>
                <a:ext cx="713528" cy="988102"/>
              </a:xfrm>
              <a:custGeom>
                <a:avLst/>
                <a:gdLst>
                  <a:gd name="connsiteX0" fmla="*/ 5525 w 713528"/>
                  <a:gd name="connsiteY0" fmla="*/ 371107 h 988102"/>
                  <a:gd name="connsiteX1" fmla="*/ 225362 w 713528"/>
                  <a:gd name="connsiteY1" fmla="*/ 27540 h 988102"/>
                  <a:gd name="connsiteX2" fmla="*/ 674275 w 713528"/>
                  <a:gd name="connsiteY2" fmla="*/ 158699 h 988102"/>
                  <a:gd name="connsiteX3" fmla="*/ 676084 w 713528"/>
                  <a:gd name="connsiteY3" fmla="*/ 518935 h 988102"/>
                  <a:gd name="connsiteX4" fmla="*/ 613315 w 713528"/>
                  <a:gd name="connsiteY4" fmla="*/ 663048 h 988102"/>
                  <a:gd name="connsiteX5" fmla="*/ 587407 w 713528"/>
                  <a:gd name="connsiteY5" fmla="*/ 790492 h 988102"/>
                  <a:gd name="connsiteX6" fmla="*/ 386048 w 713528"/>
                  <a:gd name="connsiteY6" fmla="*/ 964133 h 988102"/>
                  <a:gd name="connsiteX7" fmla="*/ 230886 w 713528"/>
                  <a:gd name="connsiteY7" fmla="*/ 967848 h 988102"/>
                  <a:gd name="connsiteX8" fmla="*/ 14764 w 713528"/>
                  <a:gd name="connsiteY8" fmla="*/ 712959 h 988102"/>
                  <a:gd name="connsiteX9" fmla="*/ 0 w 713528"/>
                  <a:gd name="connsiteY9" fmla="*/ 504171 h 988102"/>
                  <a:gd name="connsiteX10" fmla="*/ 5525 w 713528"/>
                  <a:gd name="connsiteY10" fmla="*/ 371202 h 98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3528" h="988102">
                    <a:moveTo>
                      <a:pt x="5525" y="371107"/>
                    </a:moveTo>
                    <a:cubicBezTo>
                      <a:pt x="5525" y="371107"/>
                      <a:pt x="35719" y="97644"/>
                      <a:pt x="225362" y="27540"/>
                    </a:cubicBezTo>
                    <a:cubicBezTo>
                      <a:pt x="410051" y="-40850"/>
                      <a:pt x="598551" y="23825"/>
                      <a:pt x="674275" y="158699"/>
                    </a:cubicBezTo>
                    <a:cubicBezTo>
                      <a:pt x="749999" y="293573"/>
                      <a:pt x="696468" y="446925"/>
                      <a:pt x="676084" y="518935"/>
                    </a:cubicBezTo>
                    <a:cubicBezTo>
                      <a:pt x="655701" y="590944"/>
                      <a:pt x="613315" y="635330"/>
                      <a:pt x="613315" y="663048"/>
                    </a:cubicBezTo>
                    <a:cubicBezTo>
                      <a:pt x="613315" y="690766"/>
                      <a:pt x="611505" y="751726"/>
                      <a:pt x="587407" y="790492"/>
                    </a:cubicBezTo>
                    <a:cubicBezTo>
                      <a:pt x="563404" y="829259"/>
                      <a:pt x="426720" y="941940"/>
                      <a:pt x="386048" y="964133"/>
                    </a:cubicBezTo>
                    <a:cubicBezTo>
                      <a:pt x="345377" y="986326"/>
                      <a:pt x="284417" y="1002900"/>
                      <a:pt x="230886" y="967848"/>
                    </a:cubicBezTo>
                    <a:cubicBezTo>
                      <a:pt x="177356" y="932796"/>
                      <a:pt x="27718" y="799732"/>
                      <a:pt x="14764" y="712959"/>
                    </a:cubicBezTo>
                    <a:cubicBezTo>
                      <a:pt x="1810" y="626091"/>
                      <a:pt x="0" y="504171"/>
                      <a:pt x="0" y="504171"/>
                    </a:cubicBezTo>
                    <a:lnTo>
                      <a:pt x="5525" y="37120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9CEFAD6F-F65D-B910-5B79-C82A1EEB4B10}"/>
                  </a:ext>
                </a:extLst>
              </p:cNvPr>
              <p:cNvSpPr/>
              <p:nvPr/>
            </p:nvSpPr>
            <p:spPr>
              <a:xfrm>
                <a:off x="5630513" y="1832025"/>
                <a:ext cx="709798" cy="422827"/>
              </a:xfrm>
              <a:custGeom>
                <a:avLst/>
                <a:gdLst>
                  <a:gd name="connsiteX0" fmla="*/ 670655 w 709798"/>
                  <a:gd name="connsiteY0" fmla="*/ 158699 h 422827"/>
                  <a:gd name="connsiteX1" fmla="*/ 221742 w 709798"/>
                  <a:gd name="connsiteY1" fmla="*/ 27540 h 422827"/>
                  <a:gd name="connsiteX2" fmla="*/ 1905 w 709798"/>
                  <a:gd name="connsiteY2" fmla="*/ 371107 h 422827"/>
                  <a:gd name="connsiteX3" fmla="*/ 0 w 709798"/>
                  <a:gd name="connsiteY3" fmla="*/ 415874 h 422827"/>
                  <a:gd name="connsiteX4" fmla="*/ 27718 w 709798"/>
                  <a:gd name="connsiteY4" fmla="*/ 422827 h 422827"/>
                  <a:gd name="connsiteX5" fmla="*/ 88678 w 709798"/>
                  <a:gd name="connsiteY5" fmla="*/ 374821 h 422827"/>
                  <a:gd name="connsiteX6" fmla="*/ 160687 w 709798"/>
                  <a:gd name="connsiteY6" fmla="*/ 291668 h 422827"/>
                  <a:gd name="connsiteX7" fmla="*/ 240125 w 709798"/>
                  <a:gd name="connsiteY7" fmla="*/ 184512 h 422827"/>
                  <a:gd name="connsiteX8" fmla="*/ 441484 w 709798"/>
                  <a:gd name="connsiteY8" fmla="*/ 130981 h 422827"/>
                  <a:gd name="connsiteX9" fmla="*/ 620649 w 709798"/>
                  <a:gd name="connsiteY9" fmla="*/ 180892 h 422827"/>
                  <a:gd name="connsiteX10" fmla="*/ 709708 w 709798"/>
                  <a:gd name="connsiteY10" fmla="*/ 326244 h 422827"/>
                  <a:gd name="connsiteX11" fmla="*/ 670560 w 709798"/>
                  <a:gd name="connsiteY11" fmla="*/ 158699 h 422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798" h="422827">
                    <a:moveTo>
                      <a:pt x="670655" y="158699"/>
                    </a:moveTo>
                    <a:cubicBezTo>
                      <a:pt x="594931" y="23825"/>
                      <a:pt x="406527" y="-40850"/>
                      <a:pt x="221742" y="27540"/>
                    </a:cubicBezTo>
                    <a:cubicBezTo>
                      <a:pt x="32099" y="97739"/>
                      <a:pt x="1905" y="371107"/>
                      <a:pt x="1905" y="371107"/>
                    </a:cubicBezTo>
                    <a:lnTo>
                      <a:pt x="0" y="415874"/>
                    </a:lnTo>
                    <a:lnTo>
                      <a:pt x="27718" y="422827"/>
                    </a:lnTo>
                    <a:cubicBezTo>
                      <a:pt x="27718" y="422827"/>
                      <a:pt x="77629" y="406159"/>
                      <a:pt x="88678" y="374821"/>
                    </a:cubicBezTo>
                    <a:cubicBezTo>
                      <a:pt x="99727" y="343484"/>
                      <a:pt x="127540" y="310337"/>
                      <a:pt x="160687" y="291668"/>
                    </a:cubicBezTo>
                    <a:cubicBezTo>
                      <a:pt x="206883" y="265760"/>
                      <a:pt x="232219" y="232994"/>
                      <a:pt x="240125" y="184512"/>
                    </a:cubicBezTo>
                    <a:cubicBezTo>
                      <a:pt x="253079" y="105073"/>
                      <a:pt x="339852" y="88405"/>
                      <a:pt x="441484" y="130981"/>
                    </a:cubicBezTo>
                    <a:cubicBezTo>
                      <a:pt x="543115" y="173463"/>
                      <a:pt x="543020" y="180892"/>
                      <a:pt x="620649" y="180892"/>
                    </a:cubicBezTo>
                    <a:cubicBezTo>
                      <a:pt x="665797" y="180892"/>
                      <a:pt x="701135" y="237376"/>
                      <a:pt x="709708" y="326244"/>
                    </a:cubicBezTo>
                    <a:cubicBezTo>
                      <a:pt x="710851" y="271856"/>
                      <a:pt x="701421" y="213754"/>
                      <a:pt x="670560" y="15869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DC894C05-0EF7-2960-D921-54EB0CFF810B}"/>
                  </a:ext>
                </a:extLst>
              </p:cNvPr>
              <p:cNvSpPr/>
              <p:nvPr/>
            </p:nvSpPr>
            <p:spPr>
              <a:xfrm>
                <a:off x="5879973" y="2253116"/>
                <a:ext cx="147827" cy="51647"/>
              </a:xfrm>
              <a:custGeom>
                <a:avLst/>
                <a:gdLst>
                  <a:gd name="connsiteX0" fmla="*/ 147828 w 147827"/>
                  <a:gd name="connsiteY0" fmla="*/ 51648 h 51647"/>
                  <a:gd name="connsiteX1" fmla="*/ 0 w 147827"/>
                  <a:gd name="connsiteY1" fmla="*/ 1737 h 5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827" h="51647">
                    <a:moveTo>
                      <a:pt x="147828" y="51648"/>
                    </a:moveTo>
                    <a:cubicBezTo>
                      <a:pt x="147828" y="51648"/>
                      <a:pt x="103537" y="-11122"/>
                      <a:pt x="0" y="1737"/>
                    </a:cubicBezTo>
                  </a:path>
                </a:pathLst>
              </a:custGeom>
              <a:no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299C08D9-6BFF-7D8D-84D1-A2E51D170D5D}"/>
                  </a:ext>
                </a:extLst>
              </p:cNvPr>
              <p:cNvSpPr/>
              <p:nvPr/>
            </p:nvSpPr>
            <p:spPr>
              <a:xfrm>
                <a:off x="5879973" y="2349055"/>
                <a:ext cx="103441" cy="37776"/>
              </a:xfrm>
              <a:custGeom>
                <a:avLst/>
                <a:gdLst>
                  <a:gd name="connsiteX0" fmla="*/ 0 w 103441"/>
                  <a:gd name="connsiteY0" fmla="*/ 0 h 37776"/>
                  <a:gd name="connsiteX1" fmla="*/ 103441 w 103441"/>
                  <a:gd name="connsiteY1" fmla="*/ 36957 h 37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441" h="37776">
                    <a:moveTo>
                      <a:pt x="0" y="0"/>
                    </a:moveTo>
                    <a:cubicBezTo>
                      <a:pt x="0" y="0"/>
                      <a:pt x="25908" y="44291"/>
                      <a:pt x="103441" y="3695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81A283D0-E8D6-FFC4-D17B-17E14A6607C7}"/>
                  </a:ext>
                </a:extLst>
              </p:cNvPr>
              <p:cNvSpPr/>
              <p:nvPr/>
            </p:nvSpPr>
            <p:spPr>
              <a:xfrm>
                <a:off x="6123908" y="2348686"/>
                <a:ext cx="107156" cy="52185"/>
              </a:xfrm>
              <a:custGeom>
                <a:avLst/>
                <a:gdLst>
                  <a:gd name="connsiteX0" fmla="*/ 0 w 107156"/>
                  <a:gd name="connsiteY0" fmla="*/ 2274 h 52185"/>
                  <a:gd name="connsiteX1" fmla="*/ 107156 w 107156"/>
                  <a:gd name="connsiteY1" fmla="*/ 52185 h 52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156" h="52185">
                    <a:moveTo>
                      <a:pt x="0" y="2274"/>
                    </a:moveTo>
                    <a:cubicBezTo>
                      <a:pt x="0" y="2274"/>
                      <a:pt x="73914" y="-16204"/>
                      <a:pt x="107156" y="52185"/>
                    </a:cubicBezTo>
                  </a:path>
                </a:pathLst>
              </a:custGeom>
              <a:no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5532BC85-ADE9-53B8-679A-0E6FAB9D7204}"/>
                  </a:ext>
                </a:extLst>
              </p:cNvPr>
              <p:cNvSpPr/>
              <p:nvPr/>
            </p:nvSpPr>
            <p:spPr>
              <a:xfrm>
                <a:off x="6107239" y="2424874"/>
                <a:ext cx="96107" cy="42481"/>
              </a:xfrm>
              <a:custGeom>
                <a:avLst/>
                <a:gdLst>
                  <a:gd name="connsiteX0" fmla="*/ 0 w 96107"/>
                  <a:gd name="connsiteY0" fmla="*/ 0 h 42481"/>
                  <a:gd name="connsiteX1" fmla="*/ 96107 w 96107"/>
                  <a:gd name="connsiteY1" fmla="*/ 42481 h 4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107" h="42481">
                    <a:moveTo>
                      <a:pt x="0" y="0"/>
                    </a:moveTo>
                    <a:cubicBezTo>
                      <a:pt x="0" y="0"/>
                      <a:pt x="18479" y="42481"/>
                      <a:pt x="96107" y="4248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04F34D85-5E9E-FCA6-B656-B6FBAD92BF79}"/>
                  </a:ext>
                </a:extLst>
              </p:cNvPr>
              <p:cNvSpPr/>
              <p:nvPr/>
            </p:nvSpPr>
            <p:spPr>
              <a:xfrm>
                <a:off x="5979795" y="2347245"/>
                <a:ext cx="129254" cy="191666"/>
              </a:xfrm>
              <a:custGeom>
                <a:avLst/>
                <a:gdLst>
                  <a:gd name="connsiteX0" fmla="*/ 129254 w 129254"/>
                  <a:gd name="connsiteY0" fmla="*/ 0 h 191666"/>
                  <a:gd name="connsiteX1" fmla="*/ 83058 w 129254"/>
                  <a:gd name="connsiteY1" fmla="*/ 40672 h 191666"/>
                  <a:gd name="connsiteX2" fmla="*/ 81248 w 129254"/>
                  <a:gd name="connsiteY2" fmla="*/ 177356 h 191666"/>
                  <a:gd name="connsiteX3" fmla="*/ 0 w 129254"/>
                  <a:gd name="connsiteY3" fmla="*/ 164402 h 19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254" h="191666">
                    <a:moveTo>
                      <a:pt x="129254" y="0"/>
                    </a:moveTo>
                    <a:cubicBezTo>
                      <a:pt x="129254" y="0"/>
                      <a:pt x="84963" y="20288"/>
                      <a:pt x="83058" y="40672"/>
                    </a:cubicBezTo>
                    <a:cubicBezTo>
                      <a:pt x="81248" y="60960"/>
                      <a:pt x="86773" y="162592"/>
                      <a:pt x="81248" y="177356"/>
                    </a:cubicBezTo>
                    <a:cubicBezTo>
                      <a:pt x="75724" y="192119"/>
                      <a:pt x="29527" y="205073"/>
                      <a:pt x="0" y="164402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406DDA7D-C1A8-82B2-5ECC-D9F2A9643902}"/>
                  </a:ext>
                </a:extLst>
              </p:cNvPr>
              <p:cNvSpPr/>
              <p:nvPr/>
            </p:nvSpPr>
            <p:spPr>
              <a:xfrm>
                <a:off x="5879973" y="2522791"/>
                <a:ext cx="136683" cy="88677"/>
              </a:xfrm>
              <a:custGeom>
                <a:avLst/>
                <a:gdLst>
                  <a:gd name="connsiteX0" fmla="*/ 0 w 136683"/>
                  <a:gd name="connsiteY0" fmla="*/ 0 h 88677"/>
                  <a:gd name="connsiteX1" fmla="*/ 136684 w 136683"/>
                  <a:gd name="connsiteY1" fmla="*/ 88678 h 8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683" h="88677">
                    <a:moveTo>
                      <a:pt x="0" y="0"/>
                    </a:moveTo>
                    <a:cubicBezTo>
                      <a:pt x="0" y="0"/>
                      <a:pt x="38767" y="81248"/>
                      <a:pt x="136684" y="88678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8906A1A0-CFE8-FA7E-79E5-277A98FD10DF}"/>
                  </a:ext>
                </a:extLst>
              </p:cNvPr>
              <p:cNvSpPr/>
              <p:nvPr/>
            </p:nvSpPr>
            <p:spPr>
              <a:xfrm>
                <a:off x="5881878" y="2371248"/>
                <a:ext cx="75723" cy="24003"/>
              </a:xfrm>
              <a:custGeom>
                <a:avLst/>
                <a:gdLst>
                  <a:gd name="connsiteX0" fmla="*/ 0 w 75723"/>
                  <a:gd name="connsiteY0" fmla="*/ 0 h 24003"/>
                  <a:gd name="connsiteX1" fmla="*/ 75724 w 75723"/>
                  <a:gd name="connsiteY1" fmla="*/ 24003 h 24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723" h="24003">
                    <a:moveTo>
                      <a:pt x="0" y="0"/>
                    </a:moveTo>
                    <a:cubicBezTo>
                      <a:pt x="0" y="0"/>
                      <a:pt x="36957" y="20288"/>
                      <a:pt x="75724" y="24003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C240542E-92BB-9678-2DA9-CEBB37FCF948}"/>
                  </a:ext>
                </a:extLst>
              </p:cNvPr>
              <p:cNvSpPr/>
              <p:nvPr/>
            </p:nvSpPr>
            <p:spPr>
              <a:xfrm>
                <a:off x="6110954" y="2443353"/>
                <a:ext cx="68389" cy="29527"/>
              </a:xfrm>
              <a:custGeom>
                <a:avLst/>
                <a:gdLst>
                  <a:gd name="connsiteX0" fmla="*/ 0 w 68389"/>
                  <a:gd name="connsiteY0" fmla="*/ 0 h 29527"/>
                  <a:gd name="connsiteX1" fmla="*/ 68389 w 68389"/>
                  <a:gd name="connsiteY1" fmla="*/ 29527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389" h="29527">
                    <a:moveTo>
                      <a:pt x="0" y="0"/>
                    </a:moveTo>
                    <a:cubicBezTo>
                      <a:pt x="0" y="0"/>
                      <a:pt x="29527" y="29527"/>
                      <a:pt x="68389" y="2952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10833B0F-12FF-E494-7A24-4CD5309E346F}"/>
                  </a:ext>
                </a:extLst>
              </p:cNvPr>
              <p:cNvSpPr/>
              <p:nvPr/>
            </p:nvSpPr>
            <p:spPr>
              <a:xfrm>
                <a:off x="5565957" y="2171751"/>
                <a:ext cx="113895" cy="225352"/>
              </a:xfrm>
              <a:custGeom>
                <a:avLst/>
                <a:gdLst>
                  <a:gd name="connsiteX0" fmla="*/ 113895 w 113895"/>
                  <a:gd name="connsiteY0" fmla="*/ 111867 h 225352"/>
                  <a:gd name="connsiteX1" fmla="*/ 35504 w 113895"/>
                  <a:gd name="connsiteY1" fmla="*/ 4140 h 225352"/>
                  <a:gd name="connsiteX2" fmla="*/ 23217 w 113895"/>
                  <a:gd name="connsiteY2" fmla="*/ 195116 h 225352"/>
                  <a:gd name="connsiteX3" fmla="*/ 86844 w 113895"/>
                  <a:gd name="connsiteY3" fmla="*/ 222072 h 22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95" h="225352">
                    <a:moveTo>
                      <a:pt x="113895" y="111867"/>
                    </a:moveTo>
                    <a:cubicBezTo>
                      <a:pt x="113895" y="111867"/>
                      <a:pt x="86939" y="-25293"/>
                      <a:pt x="35504" y="4140"/>
                    </a:cubicBezTo>
                    <a:cubicBezTo>
                      <a:pt x="-15931" y="33572"/>
                      <a:pt x="-3643" y="151110"/>
                      <a:pt x="23217" y="195116"/>
                    </a:cubicBezTo>
                    <a:cubicBezTo>
                      <a:pt x="50173" y="239217"/>
                      <a:pt x="86844" y="222072"/>
                      <a:pt x="86844" y="222072"/>
                    </a:cubicBez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EA110C5C-14C3-F654-F0FD-D5D02EDB906B}"/>
                  </a:ext>
                </a:extLst>
              </p:cNvPr>
              <p:cNvSpPr/>
              <p:nvPr/>
            </p:nvSpPr>
            <p:spPr>
              <a:xfrm>
                <a:off x="5529488" y="2226373"/>
                <a:ext cx="168086" cy="546449"/>
              </a:xfrm>
              <a:custGeom>
                <a:avLst/>
                <a:gdLst>
                  <a:gd name="connsiteX0" fmla="*/ 161985 w 168086"/>
                  <a:gd name="connsiteY0" fmla="*/ 95 h 546449"/>
                  <a:gd name="connsiteX1" fmla="*/ 60448 w 168086"/>
                  <a:gd name="connsiteY1" fmla="*/ 270891 h 546449"/>
                  <a:gd name="connsiteX2" fmla="*/ 26634 w 168086"/>
                  <a:gd name="connsiteY2" fmla="*/ 515112 h 546449"/>
                  <a:gd name="connsiteX3" fmla="*/ 62925 w 168086"/>
                  <a:gd name="connsiteY3" fmla="*/ 536829 h 546449"/>
                  <a:gd name="connsiteX4" fmla="*/ 21777 w 168086"/>
                  <a:gd name="connsiteY4" fmla="*/ 437674 h 546449"/>
                  <a:gd name="connsiteX5" fmla="*/ 65306 w 168086"/>
                  <a:gd name="connsiteY5" fmla="*/ 307086 h 546449"/>
                  <a:gd name="connsiteX6" fmla="*/ 60448 w 168086"/>
                  <a:gd name="connsiteY6" fmla="*/ 483584 h 546449"/>
                  <a:gd name="connsiteX7" fmla="*/ 91881 w 168086"/>
                  <a:gd name="connsiteY7" fmla="*/ 546449 h 546449"/>
                  <a:gd name="connsiteX8" fmla="*/ 113598 w 168086"/>
                  <a:gd name="connsiteY8" fmla="*/ 251460 h 546449"/>
                  <a:gd name="connsiteX9" fmla="*/ 161985 w 168086"/>
                  <a:gd name="connsiteY9" fmla="*/ 0 h 54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086" h="546449">
                    <a:moveTo>
                      <a:pt x="161985" y="95"/>
                    </a:moveTo>
                    <a:cubicBezTo>
                      <a:pt x="161985" y="95"/>
                      <a:pt x="152269" y="137922"/>
                      <a:pt x="60448" y="270891"/>
                    </a:cubicBezTo>
                    <a:cubicBezTo>
                      <a:pt x="-31468" y="403860"/>
                      <a:pt x="2441" y="488537"/>
                      <a:pt x="26634" y="515112"/>
                    </a:cubicBezTo>
                    <a:cubicBezTo>
                      <a:pt x="50828" y="541687"/>
                      <a:pt x="62925" y="536829"/>
                      <a:pt x="62925" y="536829"/>
                    </a:cubicBezTo>
                    <a:cubicBezTo>
                      <a:pt x="62925" y="536829"/>
                      <a:pt x="14538" y="493300"/>
                      <a:pt x="21777" y="437674"/>
                    </a:cubicBezTo>
                    <a:cubicBezTo>
                      <a:pt x="29016" y="382048"/>
                      <a:pt x="65306" y="307086"/>
                      <a:pt x="65306" y="307086"/>
                    </a:cubicBezTo>
                    <a:cubicBezTo>
                      <a:pt x="65306" y="307086"/>
                      <a:pt x="58067" y="430435"/>
                      <a:pt x="60448" y="483584"/>
                    </a:cubicBezTo>
                    <a:cubicBezTo>
                      <a:pt x="62829" y="536829"/>
                      <a:pt x="91881" y="546449"/>
                      <a:pt x="91881" y="546449"/>
                    </a:cubicBezTo>
                    <a:cubicBezTo>
                      <a:pt x="91881" y="546449"/>
                      <a:pt x="33873" y="367475"/>
                      <a:pt x="113598" y="251460"/>
                    </a:cubicBezTo>
                    <a:cubicBezTo>
                      <a:pt x="193417" y="135350"/>
                      <a:pt x="161985" y="0"/>
                      <a:pt x="161985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EC5AFD57-E601-4AF5-CA06-D97CFDF9EF4B}"/>
                  </a:ext>
                </a:extLst>
              </p:cNvPr>
              <p:cNvSpPr/>
              <p:nvPr/>
            </p:nvSpPr>
            <p:spPr>
              <a:xfrm>
                <a:off x="5844825" y="3354038"/>
                <a:ext cx="262488" cy="344375"/>
              </a:xfrm>
              <a:custGeom>
                <a:avLst/>
                <a:gdLst>
                  <a:gd name="connsiteX0" fmla="*/ 231267 w 262488"/>
                  <a:gd name="connsiteY0" fmla="*/ 28004 h 344375"/>
                  <a:gd name="connsiteX1" fmla="*/ 28099 w 262488"/>
                  <a:gd name="connsiteY1" fmla="*/ 0 h 344375"/>
                  <a:gd name="connsiteX2" fmla="*/ 0 w 262488"/>
                  <a:gd name="connsiteY2" fmla="*/ 316325 h 344375"/>
                  <a:gd name="connsiteX3" fmla="*/ 203168 w 262488"/>
                  <a:gd name="connsiteY3" fmla="*/ 344329 h 344375"/>
                  <a:gd name="connsiteX4" fmla="*/ 260223 w 262488"/>
                  <a:gd name="connsiteY4" fmla="*/ 190024 h 344375"/>
                  <a:gd name="connsiteX5" fmla="*/ 231267 w 262488"/>
                  <a:gd name="connsiteY5" fmla="*/ 28004 h 34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2488" h="344375">
                    <a:moveTo>
                      <a:pt x="231267" y="28004"/>
                    </a:moveTo>
                    <a:lnTo>
                      <a:pt x="28099" y="0"/>
                    </a:lnTo>
                    <a:lnTo>
                      <a:pt x="0" y="316325"/>
                    </a:lnTo>
                    <a:lnTo>
                      <a:pt x="203168" y="344329"/>
                    </a:lnTo>
                    <a:cubicBezTo>
                      <a:pt x="226981" y="346424"/>
                      <a:pt x="252508" y="277368"/>
                      <a:pt x="260223" y="190024"/>
                    </a:cubicBezTo>
                    <a:cubicBezTo>
                      <a:pt x="268034" y="102679"/>
                      <a:pt x="254984" y="30099"/>
                      <a:pt x="231267" y="280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5CADDE1D-8857-CFF8-41C8-ADDA135AC623}"/>
                  </a:ext>
                </a:extLst>
              </p:cNvPr>
              <p:cNvSpPr/>
              <p:nvPr/>
            </p:nvSpPr>
            <p:spPr>
              <a:xfrm>
                <a:off x="5813604" y="3353987"/>
                <a:ext cx="90550" cy="316426"/>
              </a:xfrm>
              <a:custGeom>
                <a:avLst/>
                <a:gdLst>
                  <a:gd name="connsiteX0" fmla="*/ 88276 w 90550"/>
                  <a:gd name="connsiteY0" fmla="*/ 162071 h 316426"/>
                  <a:gd name="connsiteX1" fmla="*/ 31221 w 90550"/>
                  <a:gd name="connsiteY1" fmla="*/ 316376 h 316426"/>
                  <a:gd name="connsiteX2" fmla="*/ 2265 w 90550"/>
                  <a:gd name="connsiteY2" fmla="*/ 154355 h 316426"/>
                  <a:gd name="connsiteX3" fmla="*/ 59320 w 90550"/>
                  <a:gd name="connsiteY3" fmla="*/ 51 h 316426"/>
                  <a:gd name="connsiteX4" fmla="*/ 88276 w 90550"/>
                  <a:gd name="connsiteY4" fmla="*/ 162071 h 31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550" h="316426">
                    <a:moveTo>
                      <a:pt x="88276" y="162071"/>
                    </a:moveTo>
                    <a:cubicBezTo>
                      <a:pt x="80466" y="249415"/>
                      <a:pt x="54939" y="318567"/>
                      <a:pt x="31221" y="316376"/>
                    </a:cubicBezTo>
                    <a:cubicBezTo>
                      <a:pt x="7504" y="314185"/>
                      <a:pt x="-5545" y="241700"/>
                      <a:pt x="2265" y="154355"/>
                    </a:cubicBezTo>
                    <a:cubicBezTo>
                      <a:pt x="10076" y="67011"/>
                      <a:pt x="35603" y="-2140"/>
                      <a:pt x="59320" y="51"/>
                    </a:cubicBezTo>
                    <a:cubicBezTo>
                      <a:pt x="83133" y="2146"/>
                      <a:pt x="96087" y="74727"/>
                      <a:pt x="88276" y="162071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9D814DD5-04F9-02D1-40F0-2F0762FDCD1F}"/>
                  </a:ext>
                </a:extLst>
              </p:cNvPr>
              <p:cNvSpPr/>
              <p:nvPr/>
            </p:nvSpPr>
            <p:spPr>
              <a:xfrm>
                <a:off x="5018034" y="3065907"/>
                <a:ext cx="881370" cy="1340623"/>
              </a:xfrm>
              <a:custGeom>
                <a:avLst/>
                <a:gdLst>
                  <a:gd name="connsiteX0" fmla="*/ 286914 w 881370"/>
                  <a:gd name="connsiteY0" fmla="*/ 0 h 1340623"/>
                  <a:gd name="connsiteX1" fmla="*/ 37835 w 881370"/>
                  <a:gd name="connsiteY1" fmla="*/ 232410 h 1340623"/>
                  <a:gd name="connsiteX2" fmla="*/ 82127 w 881370"/>
                  <a:gd name="connsiteY2" fmla="*/ 868871 h 1340623"/>
                  <a:gd name="connsiteX3" fmla="*/ 356066 w 881370"/>
                  <a:gd name="connsiteY3" fmla="*/ 1339310 h 1340623"/>
                  <a:gd name="connsiteX4" fmla="*/ 582951 w 881370"/>
                  <a:gd name="connsiteY4" fmla="*/ 1012793 h 1340623"/>
                  <a:gd name="connsiteX5" fmla="*/ 746210 w 881370"/>
                  <a:gd name="connsiteY5" fmla="*/ 675227 h 1340623"/>
                  <a:gd name="connsiteX6" fmla="*/ 859652 w 881370"/>
                  <a:gd name="connsiteY6" fmla="*/ 531305 h 1340623"/>
                  <a:gd name="connsiteX7" fmla="*/ 878988 w 881370"/>
                  <a:gd name="connsiteY7" fmla="*/ 437197 h 1340623"/>
                  <a:gd name="connsiteX8" fmla="*/ 837459 w 881370"/>
                  <a:gd name="connsiteY8" fmla="*/ 293275 h 1340623"/>
                  <a:gd name="connsiteX9" fmla="*/ 804217 w 881370"/>
                  <a:gd name="connsiteY9" fmla="*/ 282226 h 1340623"/>
                  <a:gd name="connsiteX10" fmla="*/ 690774 w 881370"/>
                  <a:gd name="connsiteY10" fmla="*/ 248984 h 1340623"/>
                  <a:gd name="connsiteX11" fmla="*/ 621623 w 881370"/>
                  <a:gd name="connsiteY11" fmla="*/ 235172 h 1340623"/>
                  <a:gd name="connsiteX12" fmla="*/ 593905 w 881370"/>
                  <a:gd name="connsiteY12" fmla="*/ 262890 h 1340623"/>
                  <a:gd name="connsiteX13" fmla="*/ 580094 w 881370"/>
                  <a:gd name="connsiteY13" fmla="*/ 387382 h 1340623"/>
                  <a:gd name="connsiteX14" fmla="*/ 524753 w 881370"/>
                  <a:gd name="connsiteY14" fmla="*/ 514636 h 1340623"/>
                  <a:gd name="connsiteX15" fmla="*/ 585618 w 881370"/>
                  <a:gd name="connsiteY15" fmla="*/ 600456 h 1340623"/>
                  <a:gd name="connsiteX16" fmla="*/ 466651 w 881370"/>
                  <a:gd name="connsiteY16" fmla="*/ 785908 h 1340623"/>
                  <a:gd name="connsiteX17" fmla="*/ 419597 w 881370"/>
                  <a:gd name="connsiteY17" fmla="*/ 606076 h 134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81370" h="1340623">
                    <a:moveTo>
                      <a:pt x="286914" y="0"/>
                    </a:moveTo>
                    <a:cubicBezTo>
                      <a:pt x="286914" y="0"/>
                      <a:pt x="104225" y="69151"/>
                      <a:pt x="37835" y="232410"/>
                    </a:cubicBezTo>
                    <a:cubicBezTo>
                      <a:pt x="-28554" y="395668"/>
                      <a:pt x="-3694" y="641985"/>
                      <a:pt x="82127" y="868871"/>
                    </a:cubicBezTo>
                    <a:cubicBezTo>
                      <a:pt x="167947" y="1095756"/>
                      <a:pt x="270341" y="1317212"/>
                      <a:pt x="356066" y="1339310"/>
                    </a:cubicBezTo>
                    <a:cubicBezTo>
                      <a:pt x="441886" y="1361408"/>
                      <a:pt x="538755" y="1098518"/>
                      <a:pt x="582951" y="1012793"/>
                    </a:cubicBezTo>
                    <a:cubicBezTo>
                      <a:pt x="627147" y="927068"/>
                      <a:pt x="740685" y="702850"/>
                      <a:pt x="746210" y="675227"/>
                    </a:cubicBezTo>
                    <a:cubicBezTo>
                      <a:pt x="751734" y="647605"/>
                      <a:pt x="832030" y="559022"/>
                      <a:pt x="859652" y="531305"/>
                    </a:cubicBezTo>
                    <a:cubicBezTo>
                      <a:pt x="887275" y="503587"/>
                      <a:pt x="881750" y="453866"/>
                      <a:pt x="878988" y="437197"/>
                    </a:cubicBezTo>
                    <a:cubicBezTo>
                      <a:pt x="876226" y="420624"/>
                      <a:pt x="845746" y="304324"/>
                      <a:pt x="837459" y="293275"/>
                    </a:cubicBezTo>
                    <a:cubicBezTo>
                      <a:pt x="829172" y="282226"/>
                      <a:pt x="815361" y="287750"/>
                      <a:pt x="804217" y="282226"/>
                    </a:cubicBezTo>
                    <a:cubicBezTo>
                      <a:pt x="793168" y="276701"/>
                      <a:pt x="690774" y="248984"/>
                      <a:pt x="690774" y="248984"/>
                    </a:cubicBezTo>
                    <a:cubicBezTo>
                      <a:pt x="690774" y="248984"/>
                      <a:pt x="643721" y="224123"/>
                      <a:pt x="621623" y="235172"/>
                    </a:cubicBezTo>
                    <a:cubicBezTo>
                      <a:pt x="599525" y="246221"/>
                      <a:pt x="593905" y="262890"/>
                      <a:pt x="593905" y="262890"/>
                    </a:cubicBezTo>
                    <a:cubicBezTo>
                      <a:pt x="593905" y="262890"/>
                      <a:pt x="599429" y="334804"/>
                      <a:pt x="580094" y="387382"/>
                    </a:cubicBezTo>
                    <a:cubicBezTo>
                      <a:pt x="560758" y="439960"/>
                      <a:pt x="516467" y="503587"/>
                      <a:pt x="524753" y="514636"/>
                    </a:cubicBezTo>
                    <a:cubicBezTo>
                      <a:pt x="533040" y="525685"/>
                      <a:pt x="585618" y="600456"/>
                      <a:pt x="585618" y="600456"/>
                    </a:cubicBezTo>
                    <a:cubicBezTo>
                      <a:pt x="585618" y="600456"/>
                      <a:pt x="533040" y="705612"/>
                      <a:pt x="466651" y="785908"/>
                    </a:cubicBezTo>
                    <a:lnTo>
                      <a:pt x="419597" y="606076"/>
                    </a:lnTo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4CF1568-4224-586E-6E91-A7DEC05A7DCE}"/>
                  </a:ext>
                </a:extLst>
              </p:cNvPr>
              <p:cNvSpPr/>
              <p:nvPr/>
            </p:nvSpPr>
            <p:spPr>
              <a:xfrm>
                <a:off x="5447252" y="3666363"/>
                <a:ext cx="323659" cy="359187"/>
              </a:xfrm>
              <a:custGeom>
                <a:avLst/>
                <a:gdLst>
                  <a:gd name="connsiteX0" fmla="*/ 317087 w 323659"/>
                  <a:gd name="connsiteY0" fmla="*/ 74771 h 359187"/>
                  <a:gd name="connsiteX1" fmla="*/ 323659 w 323659"/>
                  <a:gd name="connsiteY1" fmla="*/ 59722 h 359187"/>
                  <a:gd name="connsiteX2" fmla="*/ 322231 w 323659"/>
                  <a:gd name="connsiteY2" fmla="*/ 54673 h 359187"/>
                  <a:gd name="connsiteX3" fmla="*/ 156591 w 323659"/>
                  <a:gd name="connsiteY3" fmla="*/ 0 h 359187"/>
                  <a:gd name="connsiteX4" fmla="*/ 37624 w 323659"/>
                  <a:gd name="connsiteY4" fmla="*/ 185452 h 359187"/>
                  <a:gd name="connsiteX5" fmla="*/ 37624 w 323659"/>
                  <a:gd name="connsiteY5" fmla="*/ 185452 h 359187"/>
                  <a:gd name="connsiteX6" fmla="*/ 0 w 323659"/>
                  <a:gd name="connsiteY6" fmla="*/ 243840 h 359187"/>
                  <a:gd name="connsiteX7" fmla="*/ 181166 w 323659"/>
                  <a:gd name="connsiteY7" fmla="*/ 359188 h 359187"/>
                  <a:gd name="connsiteX8" fmla="*/ 317183 w 323659"/>
                  <a:gd name="connsiteY8" fmla="*/ 74866 h 35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59" h="359187">
                    <a:moveTo>
                      <a:pt x="317087" y="74771"/>
                    </a:moveTo>
                    <a:cubicBezTo>
                      <a:pt x="317849" y="70866"/>
                      <a:pt x="320230" y="65722"/>
                      <a:pt x="323659" y="59722"/>
                    </a:cubicBezTo>
                    <a:lnTo>
                      <a:pt x="322231" y="54673"/>
                    </a:lnTo>
                    <a:cubicBezTo>
                      <a:pt x="221837" y="52292"/>
                      <a:pt x="156591" y="0"/>
                      <a:pt x="156591" y="0"/>
                    </a:cubicBezTo>
                    <a:cubicBezTo>
                      <a:pt x="156591" y="0"/>
                      <a:pt x="104013" y="105156"/>
                      <a:pt x="37624" y="185452"/>
                    </a:cubicBezTo>
                    <a:lnTo>
                      <a:pt x="37624" y="185452"/>
                    </a:lnTo>
                    <a:lnTo>
                      <a:pt x="0" y="243840"/>
                    </a:lnTo>
                    <a:cubicBezTo>
                      <a:pt x="61913" y="331851"/>
                      <a:pt x="139732" y="353854"/>
                      <a:pt x="181166" y="359188"/>
                    </a:cubicBezTo>
                    <a:cubicBezTo>
                      <a:pt x="233172" y="256984"/>
                      <a:pt x="312515" y="97822"/>
                      <a:pt x="317183" y="74866"/>
                    </a:cubicBezTo>
                    <a:close/>
                  </a:path>
                </a:pathLst>
              </a:custGeom>
              <a:solidFill>
                <a:srgbClr val="A1A1A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DB6370A6-86BD-6883-3034-A3AAB5A7569E}"/>
                  </a:ext>
                </a:extLst>
              </p:cNvPr>
              <p:cNvSpPr/>
              <p:nvPr/>
            </p:nvSpPr>
            <p:spPr>
              <a:xfrm>
                <a:off x="5234749" y="3910202"/>
                <a:ext cx="212502" cy="231171"/>
              </a:xfrm>
              <a:custGeom>
                <a:avLst/>
                <a:gdLst>
                  <a:gd name="connsiteX0" fmla="*/ 212503 w 212502"/>
                  <a:gd name="connsiteY0" fmla="*/ 0 h 231171"/>
                  <a:gd name="connsiteX1" fmla="*/ 0 w 212502"/>
                  <a:gd name="connsiteY1" fmla="*/ 231172 h 231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2502" h="231171">
                    <a:moveTo>
                      <a:pt x="212503" y="0"/>
                    </a:moveTo>
                    <a:cubicBezTo>
                      <a:pt x="212503" y="0"/>
                      <a:pt x="9334" y="147161"/>
                      <a:pt x="0" y="231172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B7D3670-47AD-2E33-3253-54B112126966}"/>
                  </a:ext>
                </a:extLst>
              </p:cNvPr>
              <p:cNvSpPr/>
              <p:nvPr/>
            </p:nvSpPr>
            <p:spPr>
              <a:xfrm>
                <a:off x="5822441" y="3348228"/>
                <a:ext cx="27717" cy="157733"/>
              </a:xfrm>
              <a:custGeom>
                <a:avLst/>
                <a:gdLst>
                  <a:gd name="connsiteX0" fmla="*/ 0 w 27717"/>
                  <a:gd name="connsiteY0" fmla="*/ 0 h 157733"/>
                  <a:gd name="connsiteX1" fmla="*/ 27718 w 27717"/>
                  <a:gd name="connsiteY1" fmla="*/ 157734 h 157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717" h="157733">
                    <a:moveTo>
                      <a:pt x="0" y="0"/>
                    </a:moveTo>
                    <a:cubicBezTo>
                      <a:pt x="0" y="0"/>
                      <a:pt x="27718" y="107918"/>
                      <a:pt x="27718" y="15773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ED62006-B010-23C7-29F7-5DF354AEADDD}"/>
                  </a:ext>
                </a:extLst>
              </p:cNvPr>
              <p:cNvSpPr/>
              <p:nvPr/>
            </p:nvSpPr>
            <p:spPr>
              <a:xfrm>
                <a:off x="5772626" y="3339941"/>
                <a:ext cx="19335" cy="141160"/>
              </a:xfrm>
              <a:custGeom>
                <a:avLst/>
                <a:gdLst>
                  <a:gd name="connsiteX0" fmla="*/ 0 w 19335"/>
                  <a:gd name="connsiteY0" fmla="*/ 0 h 141160"/>
                  <a:gd name="connsiteX1" fmla="*/ 19336 w 19335"/>
                  <a:gd name="connsiteY1" fmla="*/ 141161 h 14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335" h="141160">
                    <a:moveTo>
                      <a:pt x="0" y="0"/>
                    </a:moveTo>
                    <a:cubicBezTo>
                      <a:pt x="0" y="0"/>
                      <a:pt x="13811" y="96869"/>
                      <a:pt x="19336" y="14116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A55181C6-4B99-7278-A74C-7CD032D58CAF}"/>
                  </a:ext>
                </a:extLst>
              </p:cNvPr>
              <p:cNvSpPr/>
              <p:nvPr/>
            </p:nvSpPr>
            <p:spPr>
              <a:xfrm>
                <a:off x="5708999" y="3314985"/>
                <a:ext cx="16573" cy="149447"/>
              </a:xfrm>
              <a:custGeom>
                <a:avLst/>
                <a:gdLst>
                  <a:gd name="connsiteX0" fmla="*/ 0 w 16573"/>
                  <a:gd name="connsiteY0" fmla="*/ 0 h 149447"/>
                  <a:gd name="connsiteX1" fmla="*/ 16574 w 16573"/>
                  <a:gd name="connsiteY1" fmla="*/ 149447 h 14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3" h="149447">
                    <a:moveTo>
                      <a:pt x="0" y="0"/>
                    </a:moveTo>
                    <a:cubicBezTo>
                      <a:pt x="0" y="0"/>
                      <a:pt x="16574" y="118967"/>
                      <a:pt x="16574" y="14944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0114E53D-6E1F-52BD-D788-001300006B08}"/>
                  </a:ext>
                </a:extLst>
              </p:cNvPr>
              <p:cNvSpPr/>
              <p:nvPr/>
            </p:nvSpPr>
            <p:spPr>
              <a:xfrm>
                <a:off x="5703284" y="3498151"/>
                <a:ext cx="18573" cy="18573"/>
              </a:xfrm>
              <a:custGeom>
                <a:avLst/>
                <a:gdLst>
                  <a:gd name="connsiteX0" fmla="*/ 18574 w 18573"/>
                  <a:gd name="connsiteY0" fmla="*/ 0 h 18573"/>
                  <a:gd name="connsiteX1" fmla="*/ 0 w 18573"/>
                  <a:gd name="connsiteY1" fmla="*/ 18574 h 1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573" h="18573">
                    <a:moveTo>
                      <a:pt x="18574" y="0"/>
                    </a:moveTo>
                    <a:cubicBezTo>
                      <a:pt x="18574" y="0"/>
                      <a:pt x="8477" y="8477"/>
                      <a:pt x="0" y="1857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20256341-8F67-9653-24A3-3EF25898A521}"/>
                  </a:ext>
                </a:extLst>
              </p:cNvPr>
              <p:cNvSpPr/>
              <p:nvPr/>
            </p:nvSpPr>
            <p:spPr>
              <a:xfrm>
                <a:off x="5765673" y="3513391"/>
                <a:ext cx="18573" cy="18573"/>
              </a:xfrm>
              <a:custGeom>
                <a:avLst/>
                <a:gdLst>
                  <a:gd name="connsiteX0" fmla="*/ 18574 w 18573"/>
                  <a:gd name="connsiteY0" fmla="*/ 0 h 18573"/>
                  <a:gd name="connsiteX1" fmla="*/ 0 w 18573"/>
                  <a:gd name="connsiteY1" fmla="*/ 18574 h 1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573" h="18573">
                    <a:moveTo>
                      <a:pt x="18574" y="0"/>
                    </a:moveTo>
                    <a:cubicBezTo>
                      <a:pt x="18574" y="0"/>
                      <a:pt x="8477" y="8477"/>
                      <a:pt x="0" y="1857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A93A11C2-E966-8484-09D5-2BB63CD48CA2}"/>
                  </a:ext>
                </a:extLst>
              </p:cNvPr>
              <p:cNvSpPr/>
              <p:nvPr/>
            </p:nvSpPr>
            <p:spPr>
              <a:xfrm>
                <a:off x="5828061" y="3528536"/>
                <a:ext cx="18573" cy="18573"/>
              </a:xfrm>
              <a:custGeom>
                <a:avLst/>
                <a:gdLst>
                  <a:gd name="connsiteX0" fmla="*/ 18574 w 18573"/>
                  <a:gd name="connsiteY0" fmla="*/ 0 h 18573"/>
                  <a:gd name="connsiteX1" fmla="*/ 0 w 18573"/>
                  <a:gd name="connsiteY1" fmla="*/ 18574 h 1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573" h="18573">
                    <a:moveTo>
                      <a:pt x="18574" y="0"/>
                    </a:moveTo>
                    <a:cubicBezTo>
                      <a:pt x="18574" y="0"/>
                      <a:pt x="8477" y="8477"/>
                      <a:pt x="0" y="1857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04D36EA-CE6D-A9DF-0739-B58B7A819BB3}"/>
                  </a:ext>
                </a:extLst>
              </p:cNvPr>
              <p:cNvSpPr/>
              <p:nvPr/>
            </p:nvSpPr>
            <p:spPr>
              <a:xfrm>
                <a:off x="5362003" y="3275742"/>
                <a:ext cx="262488" cy="344375"/>
              </a:xfrm>
              <a:custGeom>
                <a:avLst/>
                <a:gdLst>
                  <a:gd name="connsiteX0" fmla="*/ 231267 w 262488"/>
                  <a:gd name="connsiteY0" fmla="*/ 28004 h 344375"/>
                  <a:gd name="connsiteX1" fmla="*/ 28099 w 262488"/>
                  <a:gd name="connsiteY1" fmla="*/ 0 h 344375"/>
                  <a:gd name="connsiteX2" fmla="*/ 0 w 262488"/>
                  <a:gd name="connsiteY2" fmla="*/ 316325 h 344375"/>
                  <a:gd name="connsiteX3" fmla="*/ 203168 w 262488"/>
                  <a:gd name="connsiteY3" fmla="*/ 344329 h 344375"/>
                  <a:gd name="connsiteX4" fmla="*/ 260223 w 262488"/>
                  <a:gd name="connsiteY4" fmla="*/ 190024 h 344375"/>
                  <a:gd name="connsiteX5" fmla="*/ 231267 w 262488"/>
                  <a:gd name="connsiteY5" fmla="*/ 28004 h 34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2488" h="344375">
                    <a:moveTo>
                      <a:pt x="231267" y="28004"/>
                    </a:moveTo>
                    <a:lnTo>
                      <a:pt x="28099" y="0"/>
                    </a:lnTo>
                    <a:lnTo>
                      <a:pt x="0" y="316325"/>
                    </a:lnTo>
                    <a:lnTo>
                      <a:pt x="203168" y="344329"/>
                    </a:lnTo>
                    <a:cubicBezTo>
                      <a:pt x="226981" y="346424"/>
                      <a:pt x="252508" y="277368"/>
                      <a:pt x="260223" y="190024"/>
                    </a:cubicBezTo>
                    <a:cubicBezTo>
                      <a:pt x="268034" y="102679"/>
                      <a:pt x="254984" y="30099"/>
                      <a:pt x="231267" y="280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79F736B3-FC96-6140-531D-56075820460B}"/>
                  </a:ext>
                </a:extLst>
              </p:cNvPr>
              <p:cNvSpPr/>
              <p:nvPr/>
            </p:nvSpPr>
            <p:spPr>
              <a:xfrm>
                <a:off x="5330782" y="3275596"/>
                <a:ext cx="90541" cy="316426"/>
              </a:xfrm>
              <a:custGeom>
                <a:avLst/>
                <a:gdLst>
                  <a:gd name="connsiteX0" fmla="*/ 88276 w 90541"/>
                  <a:gd name="connsiteY0" fmla="*/ 162071 h 316426"/>
                  <a:gd name="connsiteX1" fmla="*/ 31221 w 90541"/>
                  <a:gd name="connsiteY1" fmla="*/ 316376 h 316426"/>
                  <a:gd name="connsiteX2" fmla="*/ 2265 w 90541"/>
                  <a:gd name="connsiteY2" fmla="*/ 154356 h 316426"/>
                  <a:gd name="connsiteX3" fmla="*/ 59320 w 90541"/>
                  <a:gd name="connsiteY3" fmla="*/ 51 h 316426"/>
                  <a:gd name="connsiteX4" fmla="*/ 88276 w 90541"/>
                  <a:gd name="connsiteY4" fmla="*/ 162071 h 31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541" h="316426">
                    <a:moveTo>
                      <a:pt x="88276" y="162071"/>
                    </a:moveTo>
                    <a:cubicBezTo>
                      <a:pt x="80466" y="249415"/>
                      <a:pt x="54939" y="318567"/>
                      <a:pt x="31221" y="316376"/>
                    </a:cubicBezTo>
                    <a:cubicBezTo>
                      <a:pt x="7504" y="314185"/>
                      <a:pt x="-5545" y="241700"/>
                      <a:pt x="2265" y="154356"/>
                    </a:cubicBezTo>
                    <a:cubicBezTo>
                      <a:pt x="10076" y="67011"/>
                      <a:pt x="35603" y="-2140"/>
                      <a:pt x="59320" y="51"/>
                    </a:cubicBezTo>
                    <a:cubicBezTo>
                      <a:pt x="83037" y="2146"/>
                      <a:pt x="96087" y="74727"/>
                      <a:pt x="88276" y="162071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B1BFEF5F-B6BF-1F18-6847-0F5654DDA33B}"/>
                </a:ext>
              </a:extLst>
            </p:cNvPr>
            <p:cNvSpPr/>
            <p:nvPr/>
          </p:nvSpPr>
          <p:spPr>
            <a:xfrm>
              <a:off x="1503680" y="3068320"/>
              <a:ext cx="2682240" cy="2682240"/>
            </a:xfrm>
            <a:prstGeom prst="arc">
              <a:avLst>
                <a:gd name="adj1" fmla="val 16200000"/>
                <a:gd name="adj2" fmla="val 11238809"/>
              </a:avLst>
            </a:prstGeom>
            <a:ln w="2540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57331477-C015-D08E-D1D2-D9AD678BBEA2}"/>
              </a:ext>
            </a:extLst>
          </p:cNvPr>
          <p:cNvGrpSpPr/>
          <p:nvPr/>
        </p:nvGrpSpPr>
        <p:grpSpPr>
          <a:xfrm>
            <a:off x="6907883" y="1435735"/>
            <a:ext cx="3908932" cy="4505325"/>
            <a:chOff x="6506851" y="1628775"/>
            <a:chExt cx="3908932" cy="4505325"/>
          </a:xfrm>
          <a:effectLst>
            <a:reflection blurRad="76200" stA="52000" endA="300" endPos="21000" dir="5400000" sy="-100000" algn="bl" rotWithShape="0"/>
          </a:effectLst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FFEBC5F1-045A-CE0D-CA3D-10233B40283C}"/>
                </a:ext>
              </a:extLst>
            </p:cNvPr>
            <p:cNvSpPr/>
            <p:nvPr/>
          </p:nvSpPr>
          <p:spPr>
            <a:xfrm>
              <a:off x="6506851" y="1628775"/>
              <a:ext cx="3908932" cy="4505325"/>
            </a:xfrm>
            <a:prstGeom prst="round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9F897DB8-CA51-DB7A-DC70-4BB7D3FFD283}"/>
                </a:ext>
              </a:extLst>
            </p:cNvPr>
            <p:cNvSpPr/>
            <p:nvPr/>
          </p:nvSpPr>
          <p:spPr>
            <a:xfrm>
              <a:off x="7158298" y="3190240"/>
              <a:ext cx="2438400" cy="2438400"/>
            </a:xfrm>
            <a:prstGeom prst="ellipse">
              <a:avLst/>
            </a:prstGeom>
            <a:solidFill>
              <a:schemeClr val="accent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6C682A6A-80E0-EF01-88CA-259233F5A5F5}"/>
                </a:ext>
              </a:extLst>
            </p:cNvPr>
            <p:cNvSpPr txBox="1"/>
            <p:nvPr/>
          </p:nvSpPr>
          <p:spPr>
            <a:xfrm>
              <a:off x="7894495" y="1997765"/>
              <a:ext cx="11336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/>
                <a:t>56%</a:t>
              </a:r>
              <a:endParaRPr lang="zh-CN" altLang="en-US" sz="3600" b="1" dirty="0"/>
            </a:p>
          </p:txBody>
        </p: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BFBA1736-F7BB-597F-CD46-61654CD52F97}"/>
                </a:ext>
              </a:extLst>
            </p:cNvPr>
            <p:cNvGrpSpPr/>
            <p:nvPr/>
          </p:nvGrpSpPr>
          <p:grpSpPr>
            <a:xfrm>
              <a:off x="7680960" y="3305537"/>
              <a:ext cx="1412674" cy="2438266"/>
              <a:chOff x="7680960" y="3305537"/>
              <a:chExt cx="1412674" cy="2438266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9C7101FE-1989-6F66-1D44-6A885F011917}"/>
                  </a:ext>
                </a:extLst>
              </p:cNvPr>
              <p:cNvSpPr/>
              <p:nvPr/>
            </p:nvSpPr>
            <p:spPr>
              <a:xfrm>
                <a:off x="8026170" y="4987844"/>
                <a:ext cx="689786" cy="751493"/>
              </a:xfrm>
              <a:custGeom>
                <a:avLst/>
                <a:gdLst>
                  <a:gd name="connsiteX0" fmla="*/ 22047 w 788619"/>
                  <a:gd name="connsiteY0" fmla="*/ 17431 h 859167"/>
                  <a:gd name="connsiteX1" fmla="*/ 4426 w 788619"/>
                  <a:gd name="connsiteY1" fmla="*/ 234220 h 859167"/>
                  <a:gd name="connsiteX2" fmla="*/ 26810 w 788619"/>
                  <a:gd name="connsiteY2" fmla="*/ 499015 h 859167"/>
                  <a:gd name="connsiteX3" fmla="*/ 30905 w 788619"/>
                  <a:gd name="connsiteY3" fmla="*/ 811816 h 859167"/>
                  <a:gd name="connsiteX4" fmla="*/ 248838 w 788619"/>
                  <a:gd name="connsiteY4" fmla="*/ 858679 h 859167"/>
                  <a:gd name="connsiteX5" fmla="*/ 429812 w 788619"/>
                  <a:gd name="connsiteY5" fmla="*/ 856583 h 859167"/>
                  <a:gd name="connsiteX6" fmla="*/ 470579 w 788619"/>
                  <a:gd name="connsiteY6" fmla="*/ 844391 h 859167"/>
                  <a:gd name="connsiteX7" fmla="*/ 642030 w 788619"/>
                  <a:gd name="connsiteY7" fmla="*/ 854583 h 859167"/>
                  <a:gd name="connsiteX8" fmla="*/ 788619 w 788619"/>
                  <a:gd name="connsiteY8" fmla="*/ 809815 h 859167"/>
                  <a:gd name="connsiteX9" fmla="*/ 739756 w 788619"/>
                  <a:gd name="connsiteY9" fmla="*/ 299371 h 859167"/>
                  <a:gd name="connsiteX10" fmla="*/ 694989 w 788619"/>
                  <a:gd name="connsiteY10" fmla="*/ 97726 h 859167"/>
                  <a:gd name="connsiteX11" fmla="*/ 690893 w 788619"/>
                  <a:gd name="connsiteY11" fmla="*/ 28480 h 859167"/>
                  <a:gd name="connsiteX12" fmla="*/ 460769 w 788619"/>
                  <a:gd name="connsiteY12" fmla="*/ 52959 h 859167"/>
                  <a:gd name="connsiteX13" fmla="*/ 118535 w 788619"/>
                  <a:gd name="connsiteY13" fmla="*/ 16288 h 859167"/>
                  <a:gd name="connsiteX14" fmla="*/ 32810 w 788619"/>
                  <a:gd name="connsiteY14" fmla="*/ 0 h 85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8619" h="859167">
                    <a:moveTo>
                      <a:pt x="22047" y="17431"/>
                    </a:moveTo>
                    <a:cubicBezTo>
                      <a:pt x="22047" y="17431"/>
                      <a:pt x="-11862" y="164973"/>
                      <a:pt x="4426" y="234220"/>
                    </a:cubicBezTo>
                    <a:cubicBezTo>
                      <a:pt x="20714" y="303467"/>
                      <a:pt x="26810" y="499015"/>
                      <a:pt x="26810" y="499015"/>
                    </a:cubicBezTo>
                    <a:lnTo>
                      <a:pt x="30905" y="811816"/>
                    </a:lnTo>
                    <a:cubicBezTo>
                      <a:pt x="99451" y="842573"/>
                      <a:pt x="173708" y="858541"/>
                      <a:pt x="248838" y="858679"/>
                    </a:cubicBezTo>
                    <a:cubicBezTo>
                      <a:pt x="372662" y="858679"/>
                      <a:pt x="415811" y="860679"/>
                      <a:pt x="429812" y="856583"/>
                    </a:cubicBezTo>
                    <a:cubicBezTo>
                      <a:pt x="443814" y="852487"/>
                      <a:pt x="470579" y="844391"/>
                      <a:pt x="470579" y="844391"/>
                    </a:cubicBezTo>
                    <a:cubicBezTo>
                      <a:pt x="470579" y="844391"/>
                      <a:pt x="572402" y="864775"/>
                      <a:pt x="642030" y="854583"/>
                    </a:cubicBezTo>
                    <a:cubicBezTo>
                      <a:pt x="692457" y="845367"/>
                      <a:pt x="741647" y="830345"/>
                      <a:pt x="788619" y="809815"/>
                    </a:cubicBezTo>
                    <a:cubicBezTo>
                      <a:pt x="788619" y="809816"/>
                      <a:pt x="766235" y="401193"/>
                      <a:pt x="739756" y="299371"/>
                    </a:cubicBezTo>
                    <a:cubicBezTo>
                      <a:pt x="713276" y="197549"/>
                      <a:pt x="694989" y="97726"/>
                      <a:pt x="694989" y="97726"/>
                    </a:cubicBezTo>
                    <a:lnTo>
                      <a:pt x="690893" y="28480"/>
                    </a:lnTo>
                    <a:cubicBezTo>
                      <a:pt x="690893" y="28480"/>
                      <a:pt x="554399" y="48863"/>
                      <a:pt x="460769" y="52959"/>
                    </a:cubicBezTo>
                    <a:cubicBezTo>
                      <a:pt x="367138" y="57055"/>
                      <a:pt x="143015" y="20383"/>
                      <a:pt x="118535" y="16288"/>
                    </a:cubicBezTo>
                    <a:cubicBezTo>
                      <a:pt x="94056" y="12192"/>
                      <a:pt x="32810" y="0"/>
                      <a:pt x="3281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C352398-F917-C12C-B7DF-64B1FBB50E94}"/>
                  </a:ext>
                </a:extLst>
              </p:cNvPr>
              <p:cNvSpPr/>
              <p:nvPr/>
            </p:nvSpPr>
            <p:spPr>
              <a:xfrm>
                <a:off x="8021947" y="4983178"/>
                <a:ext cx="698424" cy="760625"/>
              </a:xfrm>
              <a:custGeom>
                <a:avLst/>
                <a:gdLst>
                  <a:gd name="connsiteX0" fmla="*/ 385301 w 798495"/>
                  <a:gd name="connsiteY0" fmla="*/ 869251 h 869607"/>
                  <a:gd name="connsiteX1" fmla="*/ 344629 w 798495"/>
                  <a:gd name="connsiteY1" fmla="*/ 869251 h 869607"/>
                  <a:gd name="connsiteX2" fmla="*/ 253665 w 798495"/>
                  <a:gd name="connsiteY2" fmla="*/ 869251 h 869607"/>
                  <a:gd name="connsiteX3" fmla="*/ 33542 w 798495"/>
                  <a:gd name="connsiteY3" fmla="*/ 821626 h 869607"/>
                  <a:gd name="connsiteX4" fmla="*/ 30971 w 798495"/>
                  <a:gd name="connsiteY4" fmla="*/ 820293 h 869607"/>
                  <a:gd name="connsiteX5" fmla="*/ 26875 w 798495"/>
                  <a:gd name="connsiteY5" fmla="*/ 504539 h 869607"/>
                  <a:gd name="connsiteX6" fmla="*/ 4586 w 798495"/>
                  <a:gd name="connsiteY6" fmla="*/ 240792 h 869607"/>
                  <a:gd name="connsiteX7" fmla="*/ 22208 w 798495"/>
                  <a:gd name="connsiteY7" fmla="*/ 21717 h 869607"/>
                  <a:gd name="connsiteX8" fmla="*/ 22874 w 798495"/>
                  <a:gd name="connsiteY8" fmla="*/ 20288 h 869607"/>
                  <a:gd name="connsiteX9" fmla="*/ 35448 w 798495"/>
                  <a:gd name="connsiteY9" fmla="*/ 0 h 869607"/>
                  <a:gd name="connsiteX10" fmla="*/ 38686 w 798495"/>
                  <a:gd name="connsiteY10" fmla="*/ 667 h 869607"/>
                  <a:gd name="connsiteX11" fmla="*/ 124411 w 798495"/>
                  <a:gd name="connsiteY11" fmla="*/ 16954 h 869607"/>
                  <a:gd name="connsiteX12" fmla="*/ 465692 w 798495"/>
                  <a:gd name="connsiteY12" fmla="*/ 53531 h 869607"/>
                  <a:gd name="connsiteX13" fmla="*/ 695340 w 798495"/>
                  <a:gd name="connsiteY13" fmla="*/ 29146 h 869607"/>
                  <a:gd name="connsiteX14" fmla="*/ 700483 w 798495"/>
                  <a:gd name="connsiteY14" fmla="*/ 28384 h 869607"/>
                  <a:gd name="connsiteX15" fmla="*/ 704865 w 798495"/>
                  <a:gd name="connsiteY15" fmla="*/ 102775 h 869607"/>
                  <a:gd name="connsiteX16" fmla="*/ 749537 w 798495"/>
                  <a:gd name="connsiteY16" fmla="*/ 303562 h 869607"/>
                  <a:gd name="connsiteX17" fmla="*/ 798495 w 798495"/>
                  <a:gd name="connsiteY17" fmla="*/ 814864 h 869607"/>
                  <a:gd name="connsiteX18" fmla="*/ 798495 w 798495"/>
                  <a:gd name="connsiteY18" fmla="*/ 818102 h 869607"/>
                  <a:gd name="connsiteX19" fmla="*/ 795542 w 798495"/>
                  <a:gd name="connsiteY19" fmla="*/ 819436 h 869607"/>
                  <a:gd name="connsiteX20" fmla="*/ 647619 w 798495"/>
                  <a:gd name="connsiteY20" fmla="*/ 864679 h 869607"/>
                  <a:gd name="connsiteX21" fmla="*/ 476169 w 798495"/>
                  <a:gd name="connsiteY21" fmla="*/ 854678 h 869607"/>
                  <a:gd name="connsiteX22" fmla="*/ 436545 w 798495"/>
                  <a:gd name="connsiteY22" fmla="*/ 866489 h 869607"/>
                  <a:gd name="connsiteX23" fmla="*/ 385301 w 798495"/>
                  <a:gd name="connsiteY23" fmla="*/ 869251 h 869607"/>
                  <a:gd name="connsiteX24" fmla="*/ 40400 w 798495"/>
                  <a:gd name="connsiteY24" fmla="*/ 814102 h 869607"/>
                  <a:gd name="connsiteX25" fmla="*/ 253665 w 798495"/>
                  <a:gd name="connsiteY25" fmla="*/ 859155 h 869607"/>
                  <a:gd name="connsiteX26" fmla="*/ 344724 w 798495"/>
                  <a:gd name="connsiteY26" fmla="*/ 859155 h 869607"/>
                  <a:gd name="connsiteX27" fmla="*/ 433592 w 798495"/>
                  <a:gd name="connsiteY27" fmla="*/ 856964 h 869607"/>
                  <a:gd name="connsiteX28" fmla="*/ 474264 w 798495"/>
                  <a:gd name="connsiteY28" fmla="*/ 844772 h 869607"/>
                  <a:gd name="connsiteX29" fmla="*/ 475407 w 798495"/>
                  <a:gd name="connsiteY29" fmla="*/ 844772 h 869607"/>
                  <a:gd name="connsiteX30" fmla="*/ 476550 w 798495"/>
                  <a:gd name="connsiteY30" fmla="*/ 844772 h 869607"/>
                  <a:gd name="connsiteX31" fmla="*/ 646095 w 798495"/>
                  <a:gd name="connsiteY31" fmla="*/ 854869 h 869607"/>
                  <a:gd name="connsiteX32" fmla="*/ 788970 w 798495"/>
                  <a:gd name="connsiteY32" fmla="*/ 811816 h 869607"/>
                  <a:gd name="connsiteX33" fmla="*/ 740393 w 798495"/>
                  <a:gd name="connsiteY33" fmla="*/ 305657 h 869607"/>
                  <a:gd name="connsiteX34" fmla="*/ 695530 w 798495"/>
                  <a:gd name="connsiteY34" fmla="*/ 103632 h 869607"/>
                  <a:gd name="connsiteX35" fmla="*/ 691625 w 798495"/>
                  <a:gd name="connsiteY35" fmla="*/ 38957 h 869607"/>
                  <a:gd name="connsiteX36" fmla="*/ 466168 w 798495"/>
                  <a:gd name="connsiteY36" fmla="*/ 62770 h 869607"/>
                  <a:gd name="connsiteX37" fmla="*/ 123268 w 798495"/>
                  <a:gd name="connsiteY37" fmla="*/ 26003 h 869607"/>
                  <a:gd name="connsiteX38" fmla="*/ 40782 w 798495"/>
                  <a:gd name="connsiteY38" fmla="*/ 10382 h 869607"/>
                  <a:gd name="connsiteX39" fmla="*/ 32114 w 798495"/>
                  <a:gd name="connsiteY39" fmla="*/ 24384 h 869607"/>
                  <a:gd name="connsiteX40" fmla="*/ 14588 w 798495"/>
                  <a:gd name="connsiteY40" fmla="*/ 238125 h 869607"/>
                  <a:gd name="connsiteX41" fmla="*/ 37162 w 798495"/>
                  <a:gd name="connsiteY41" fmla="*/ 503873 h 86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98495" h="869607">
                    <a:moveTo>
                      <a:pt x="385301" y="869251"/>
                    </a:moveTo>
                    <a:lnTo>
                      <a:pt x="344629" y="869251"/>
                    </a:lnTo>
                    <a:cubicBezTo>
                      <a:pt x="320626" y="869251"/>
                      <a:pt x="290813" y="869251"/>
                      <a:pt x="253665" y="869251"/>
                    </a:cubicBezTo>
                    <a:cubicBezTo>
                      <a:pt x="177779" y="868844"/>
                      <a:pt x="102810" y="852624"/>
                      <a:pt x="33542" y="821626"/>
                    </a:cubicBezTo>
                    <a:lnTo>
                      <a:pt x="30971" y="820293"/>
                    </a:lnTo>
                    <a:lnTo>
                      <a:pt x="26875" y="504539"/>
                    </a:lnTo>
                    <a:cubicBezTo>
                      <a:pt x="26875" y="502729"/>
                      <a:pt x="20588" y="308800"/>
                      <a:pt x="4586" y="240792"/>
                    </a:cubicBezTo>
                    <a:cubicBezTo>
                      <a:pt x="-11797" y="171259"/>
                      <a:pt x="20874" y="28004"/>
                      <a:pt x="22208" y="21717"/>
                    </a:cubicBezTo>
                    <a:lnTo>
                      <a:pt x="22874" y="20288"/>
                    </a:lnTo>
                    <a:lnTo>
                      <a:pt x="35448" y="0"/>
                    </a:lnTo>
                    <a:lnTo>
                      <a:pt x="38686" y="667"/>
                    </a:lnTo>
                    <a:cubicBezTo>
                      <a:pt x="39257" y="667"/>
                      <a:pt x="100027" y="12859"/>
                      <a:pt x="124411" y="16954"/>
                    </a:cubicBezTo>
                    <a:cubicBezTo>
                      <a:pt x="133936" y="18574"/>
                      <a:pt x="370251" y="57721"/>
                      <a:pt x="465692" y="53531"/>
                    </a:cubicBezTo>
                    <a:cubicBezTo>
                      <a:pt x="557989" y="49530"/>
                      <a:pt x="694292" y="29337"/>
                      <a:pt x="695340" y="29146"/>
                    </a:cubicBezTo>
                    <a:lnTo>
                      <a:pt x="700483" y="28384"/>
                    </a:lnTo>
                    <a:lnTo>
                      <a:pt x="704865" y="102775"/>
                    </a:lnTo>
                    <a:cubicBezTo>
                      <a:pt x="704865" y="103251"/>
                      <a:pt x="723343" y="203073"/>
                      <a:pt x="749537" y="303562"/>
                    </a:cubicBezTo>
                    <a:cubicBezTo>
                      <a:pt x="775731" y="404050"/>
                      <a:pt x="797638" y="798100"/>
                      <a:pt x="798495" y="814864"/>
                    </a:cubicBezTo>
                    <a:lnTo>
                      <a:pt x="798495" y="818102"/>
                    </a:lnTo>
                    <a:lnTo>
                      <a:pt x="795542" y="819436"/>
                    </a:lnTo>
                    <a:cubicBezTo>
                      <a:pt x="748143" y="840168"/>
                      <a:pt x="698506" y="855350"/>
                      <a:pt x="647619" y="864679"/>
                    </a:cubicBezTo>
                    <a:cubicBezTo>
                      <a:pt x="581611" y="874204"/>
                      <a:pt x="488266" y="856964"/>
                      <a:pt x="476169" y="854678"/>
                    </a:cubicBezTo>
                    <a:cubicBezTo>
                      <a:pt x="470931" y="856202"/>
                      <a:pt x="449023" y="862965"/>
                      <a:pt x="436545" y="866489"/>
                    </a:cubicBezTo>
                    <a:cubicBezTo>
                      <a:pt x="419615" y="869266"/>
                      <a:pt x="402432" y="870192"/>
                      <a:pt x="385301" y="869251"/>
                    </a:cubicBezTo>
                    <a:close/>
                    <a:moveTo>
                      <a:pt x="40400" y="814102"/>
                    </a:moveTo>
                    <a:cubicBezTo>
                      <a:pt x="107695" y="843435"/>
                      <a:pt x="180256" y="858764"/>
                      <a:pt x="253665" y="859155"/>
                    </a:cubicBezTo>
                    <a:cubicBezTo>
                      <a:pt x="290813" y="859155"/>
                      <a:pt x="320340" y="859155"/>
                      <a:pt x="344724" y="859155"/>
                    </a:cubicBezTo>
                    <a:cubicBezTo>
                      <a:pt x="399303" y="859155"/>
                      <a:pt x="424258" y="859155"/>
                      <a:pt x="433592" y="856964"/>
                    </a:cubicBezTo>
                    <a:cubicBezTo>
                      <a:pt x="447880" y="852964"/>
                      <a:pt x="474264" y="844772"/>
                      <a:pt x="474264" y="844772"/>
                    </a:cubicBezTo>
                    <a:lnTo>
                      <a:pt x="475407" y="844772"/>
                    </a:lnTo>
                    <a:lnTo>
                      <a:pt x="476550" y="844772"/>
                    </a:lnTo>
                    <a:cubicBezTo>
                      <a:pt x="477598" y="844772"/>
                      <a:pt x="578373" y="864870"/>
                      <a:pt x="646095" y="854869"/>
                    </a:cubicBezTo>
                    <a:cubicBezTo>
                      <a:pt x="695206" y="846012"/>
                      <a:pt x="743142" y="831567"/>
                      <a:pt x="788970" y="811816"/>
                    </a:cubicBezTo>
                    <a:cubicBezTo>
                      <a:pt x="786684" y="772668"/>
                      <a:pt x="765158" y="401002"/>
                      <a:pt x="740393" y="305657"/>
                    </a:cubicBezTo>
                    <a:cubicBezTo>
                      <a:pt x="714199" y="204787"/>
                      <a:pt x="695721" y="104680"/>
                      <a:pt x="695530" y="103632"/>
                    </a:cubicBezTo>
                    <a:lnTo>
                      <a:pt x="691625" y="38957"/>
                    </a:lnTo>
                    <a:cubicBezTo>
                      <a:pt x="665812" y="42767"/>
                      <a:pt x="548750" y="59150"/>
                      <a:pt x="466168" y="62770"/>
                    </a:cubicBezTo>
                    <a:cubicBezTo>
                      <a:pt x="371490" y="66770"/>
                      <a:pt x="148128" y="30194"/>
                      <a:pt x="123268" y="26003"/>
                    </a:cubicBezTo>
                    <a:cubicBezTo>
                      <a:pt x="102313" y="22574"/>
                      <a:pt x="53831" y="12954"/>
                      <a:pt x="40782" y="10382"/>
                    </a:cubicBezTo>
                    <a:lnTo>
                      <a:pt x="32114" y="24384"/>
                    </a:lnTo>
                    <a:cubicBezTo>
                      <a:pt x="29542" y="35909"/>
                      <a:pt x="-652" y="173355"/>
                      <a:pt x="14588" y="238125"/>
                    </a:cubicBezTo>
                    <a:cubicBezTo>
                      <a:pt x="30875" y="307086"/>
                      <a:pt x="36876" y="495871"/>
                      <a:pt x="37162" y="50387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4F557D9-8429-ACC2-310A-20E1E7BEA494}"/>
                  </a:ext>
                </a:extLst>
              </p:cNvPr>
              <p:cNvSpPr/>
              <p:nvPr/>
            </p:nvSpPr>
            <p:spPr>
              <a:xfrm>
                <a:off x="8118157" y="5035665"/>
                <a:ext cx="26314" cy="644508"/>
              </a:xfrm>
              <a:custGeom>
                <a:avLst/>
                <a:gdLst>
                  <a:gd name="connsiteX0" fmla="*/ 28227 w 30084"/>
                  <a:gd name="connsiteY0" fmla="*/ 736854 h 736853"/>
                  <a:gd name="connsiteX1" fmla="*/ 18702 w 30084"/>
                  <a:gd name="connsiteY1" fmla="*/ 736854 h 736853"/>
                  <a:gd name="connsiteX2" fmla="*/ 8606 w 30084"/>
                  <a:gd name="connsiteY2" fmla="*/ 310610 h 736853"/>
                  <a:gd name="connsiteX3" fmla="*/ 6510 w 30084"/>
                  <a:gd name="connsiteY3" fmla="*/ 0 h 736853"/>
                  <a:gd name="connsiteX4" fmla="*/ 16035 w 30084"/>
                  <a:gd name="connsiteY4" fmla="*/ 953 h 736853"/>
                  <a:gd name="connsiteX5" fmla="*/ 18036 w 30084"/>
                  <a:gd name="connsiteY5" fmla="*/ 309563 h 736853"/>
                  <a:gd name="connsiteX6" fmla="*/ 28227 w 30084"/>
                  <a:gd name="connsiteY6" fmla="*/ 736854 h 736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84" h="736853">
                    <a:moveTo>
                      <a:pt x="28227" y="736854"/>
                    </a:moveTo>
                    <a:lnTo>
                      <a:pt x="18702" y="736854"/>
                    </a:lnTo>
                    <a:cubicBezTo>
                      <a:pt x="18702" y="734092"/>
                      <a:pt x="26608" y="463296"/>
                      <a:pt x="8606" y="310610"/>
                    </a:cubicBezTo>
                    <a:cubicBezTo>
                      <a:pt x="-2120" y="207384"/>
                      <a:pt x="-2822" y="103361"/>
                      <a:pt x="6510" y="0"/>
                    </a:cubicBezTo>
                    <a:lnTo>
                      <a:pt x="16035" y="953"/>
                    </a:lnTo>
                    <a:cubicBezTo>
                      <a:pt x="6703" y="103645"/>
                      <a:pt x="7372" y="207000"/>
                      <a:pt x="18036" y="309563"/>
                    </a:cubicBezTo>
                    <a:cubicBezTo>
                      <a:pt x="36419" y="462724"/>
                      <a:pt x="28323" y="734187"/>
                      <a:pt x="28227" y="7368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610644F-7590-351E-6ED8-736DC9EFBC60}"/>
                  </a:ext>
                </a:extLst>
              </p:cNvPr>
              <p:cNvSpPr/>
              <p:nvPr/>
            </p:nvSpPr>
            <p:spPr>
              <a:xfrm>
                <a:off x="8462352" y="5224285"/>
                <a:ext cx="80647" cy="484631"/>
              </a:xfrm>
              <a:custGeom>
                <a:avLst/>
                <a:gdLst>
                  <a:gd name="connsiteX0" fmla="*/ 9525 w 92202"/>
                  <a:gd name="connsiteY0" fmla="*/ 554069 h 554069"/>
                  <a:gd name="connsiteX1" fmla="*/ 0 w 92202"/>
                  <a:gd name="connsiteY1" fmla="*/ 553403 h 554069"/>
                  <a:gd name="connsiteX2" fmla="*/ 32671 w 92202"/>
                  <a:gd name="connsiteY2" fmla="*/ 78391 h 554069"/>
                  <a:gd name="connsiteX3" fmla="*/ 84296 w 92202"/>
                  <a:gd name="connsiteY3" fmla="*/ 0 h 554069"/>
                  <a:gd name="connsiteX4" fmla="*/ 92202 w 92202"/>
                  <a:gd name="connsiteY4" fmla="*/ 5239 h 554069"/>
                  <a:gd name="connsiteX5" fmla="*/ 42005 w 92202"/>
                  <a:gd name="connsiteY5" fmla="*/ 81534 h 554069"/>
                  <a:gd name="connsiteX6" fmla="*/ 9525 w 92202"/>
                  <a:gd name="connsiteY6" fmla="*/ 554069 h 554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202" h="554069">
                    <a:moveTo>
                      <a:pt x="9525" y="554069"/>
                    </a:moveTo>
                    <a:lnTo>
                      <a:pt x="0" y="553403"/>
                    </a:lnTo>
                    <a:lnTo>
                      <a:pt x="32671" y="78391"/>
                    </a:lnTo>
                    <a:lnTo>
                      <a:pt x="84296" y="0"/>
                    </a:lnTo>
                    <a:lnTo>
                      <a:pt x="92202" y="5239"/>
                    </a:lnTo>
                    <a:lnTo>
                      <a:pt x="42005" y="81534"/>
                    </a:lnTo>
                    <a:lnTo>
                      <a:pt x="9525" y="5540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F0342F0-58BD-FB07-8DA4-A2B11155A0D1}"/>
                  </a:ext>
                </a:extLst>
              </p:cNvPr>
              <p:cNvSpPr/>
              <p:nvPr/>
            </p:nvSpPr>
            <p:spPr>
              <a:xfrm>
                <a:off x="8448188" y="5143472"/>
                <a:ext cx="26326" cy="152628"/>
              </a:xfrm>
              <a:custGeom>
                <a:avLst/>
                <a:gdLst>
                  <a:gd name="connsiteX0" fmla="*/ 20288 w 30098"/>
                  <a:gd name="connsiteY0" fmla="*/ 174498 h 174497"/>
                  <a:gd name="connsiteX1" fmla="*/ 0 w 30098"/>
                  <a:gd name="connsiteY1" fmla="*/ 2572 h 174497"/>
                  <a:gd name="connsiteX2" fmla="*/ 9525 w 30098"/>
                  <a:gd name="connsiteY2" fmla="*/ 0 h 174497"/>
                  <a:gd name="connsiteX3" fmla="*/ 30099 w 30098"/>
                  <a:gd name="connsiteY3" fmla="*/ 174307 h 174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98" h="174497">
                    <a:moveTo>
                      <a:pt x="20288" y="174498"/>
                    </a:moveTo>
                    <a:cubicBezTo>
                      <a:pt x="19943" y="116613"/>
                      <a:pt x="13138" y="58947"/>
                      <a:pt x="0" y="2572"/>
                    </a:cubicBezTo>
                    <a:lnTo>
                      <a:pt x="9525" y="0"/>
                    </a:lnTo>
                    <a:cubicBezTo>
                      <a:pt x="22766" y="57170"/>
                      <a:pt x="29665" y="115626"/>
                      <a:pt x="30099" y="1743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F587306-2D7E-A2C6-02F2-ECAB873D23B7}"/>
                  </a:ext>
                </a:extLst>
              </p:cNvPr>
              <p:cNvSpPr/>
              <p:nvPr/>
            </p:nvSpPr>
            <p:spPr>
              <a:xfrm>
                <a:off x="8117436" y="5040497"/>
                <a:ext cx="98558" cy="131134"/>
              </a:xfrm>
              <a:custGeom>
                <a:avLst/>
                <a:gdLst>
                  <a:gd name="connsiteX0" fmla="*/ 3810 w 112680"/>
                  <a:gd name="connsiteY0" fmla="*/ 149924 h 149923"/>
                  <a:gd name="connsiteX1" fmla="*/ 0 w 112680"/>
                  <a:gd name="connsiteY1" fmla="*/ 141161 h 149923"/>
                  <a:gd name="connsiteX2" fmla="*/ 103156 w 112680"/>
                  <a:gd name="connsiteY2" fmla="*/ 0 h 149923"/>
                  <a:gd name="connsiteX3" fmla="*/ 112681 w 112680"/>
                  <a:gd name="connsiteY3" fmla="*/ 1810 h 149923"/>
                  <a:gd name="connsiteX4" fmla="*/ 3810 w 112680"/>
                  <a:gd name="connsiteY4" fmla="*/ 149924 h 14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80" h="149923">
                    <a:moveTo>
                      <a:pt x="3810" y="149924"/>
                    </a:moveTo>
                    <a:lnTo>
                      <a:pt x="0" y="141161"/>
                    </a:lnTo>
                    <a:cubicBezTo>
                      <a:pt x="82201" y="105918"/>
                      <a:pt x="102965" y="1048"/>
                      <a:pt x="103156" y="0"/>
                    </a:cubicBezTo>
                    <a:lnTo>
                      <a:pt x="112681" y="1810"/>
                    </a:lnTo>
                    <a:cubicBezTo>
                      <a:pt x="111633" y="6287"/>
                      <a:pt x="90678" y="112681"/>
                      <a:pt x="3810" y="1499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83DB617-EA1C-BFE1-F6A0-9DD6B880C6E1}"/>
                  </a:ext>
                </a:extLst>
              </p:cNvPr>
              <p:cNvSpPr/>
              <p:nvPr/>
            </p:nvSpPr>
            <p:spPr>
              <a:xfrm>
                <a:off x="7766062" y="3579500"/>
                <a:ext cx="1323852" cy="1580612"/>
              </a:xfrm>
              <a:custGeom>
                <a:avLst/>
                <a:gdLst>
                  <a:gd name="connsiteX0" fmla="*/ 527069 w 1513534"/>
                  <a:gd name="connsiteY0" fmla="*/ 389406 h 1807082"/>
                  <a:gd name="connsiteX1" fmla="*/ 502780 w 1513534"/>
                  <a:gd name="connsiteY1" fmla="*/ 403694 h 1807082"/>
                  <a:gd name="connsiteX2" fmla="*/ 289325 w 1513534"/>
                  <a:gd name="connsiteY2" fmla="*/ 539425 h 1807082"/>
                  <a:gd name="connsiteX3" fmla="*/ 147974 w 1513534"/>
                  <a:gd name="connsiteY3" fmla="*/ 761167 h 1807082"/>
                  <a:gd name="connsiteX4" fmla="*/ 79298 w 1513534"/>
                  <a:gd name="connsiteY4" fmla="*/ 848035 h 1807082"/>
                  <a:gd name="connsiteX5" fmla="*/ 3098 w 1513534"/>
                  <a:gd name="connsiteY5" fmla="*/ 985100 h 1807082"/>
                  <a:gd name="connsiteX6" fmla="*/ 103492 w 1513534"/>
                  <a:gd name="connsiteY6" fmla="*/ 1187982 h 1807082"/>
                  <a:gd name="connsiteX7" fmla="*/ 369525 w 1513534"/>
                  <a:gd name="connsiteY7" fmla="*/ 946905 h 1807082"/>
                  <a:gd name="connsiteX8" fmla="*/ 394481 w 1513534"/>
                  <a:gd name="connsiteY8" fmla="*/ 1249038 h 1807082"/>
                  <a:gd name="connsiteX9" fmla="*/ 305803 w 1513534"/>
                  <a:gd name="connsiteY9" fmla="*/ 1656422 h 1807082"/>
                  <a:gd name="connsiteX10" fmla="*/ 297516 w 1513534"/>
                  <a:gd name="connsiteY10" fmla="*/ 1720144 h 1807082"/>
                  <a:gd name="connsiteX11" fmla="*/ 613460 w 1513534"/>
                  <a:gd name="connsiteY11" fmla="*/ 1795011 h 1807082"/>
                  <a:gd name="connsiteX12" fmla="*/ 871207 w 1513534"/>
                  <a:gd name="connsiteY12" fmla="*/ 1789486 h 1807082"/>
                  <a:gd name="connsiteX13" fmla="*/ 1018082 w 1513534"/>
                  <a:gd name="connsiteY13" fmla="*/ 1731288 h 1807082"/>
                  <a:gd name="connsiteX14" fmla="*/ 999032 w 1513534"/>
                  <a:gd name="connsiteY14" fmla="*/ 1002340 h 1807082"/>
                  <a:gd name="connsiteX15" fmla="*/ 999032 w 1513534"/>
                  <a:gd name="connsiteY15" fmla="*/ 772311 h 1807082"/>
                  <a:gd name="connsiteX16" fmla="*/ 1237157 w 1513534"/>
                  <a:gd name="connsiteY16" fmla="*/ 824985 h 1807082"/>
                  <a:gd name="connsiteX17" fmla="*/ 1508715 w 1513534"/>
                  <a:gd name="connsiteY17" fmla="*/ 824985 h 1807082"/>
                  <a:gd name="connsiteX18" fmla="*/ 1480997 w 1513534"/>
                  <a:gd name="connsiteY18" fmla="*/ 428649 h 1807082"/>
                  <a:gd name="connsiteX19" fmla="*/ 1395272 w 1513534"/>
                  <a:gd name="connsiteY19" fmla="*/ 145947 h 1807082"/>
                  <a:gd name="connsiteX20" fmla="*/ 1331550 w 1513534"/>
                  <a:gd name="connsiteY20" fmla="*/ 1834 h 1807082"/>
                  <a:gd name="connsiteX21" fmla="*/ 1248587 w 1513534"/>
                  <a:gd name="connsiteY21" fmla="*/ 16026 h 1807082"/>
                  <a:gd name="connsiteX22" fmla="*/ 1251350 w 1513534"/>
                  <a:gd name="connsiteY22" fmla="*/ 54793 h 1807082"/>
                  <a:gd name="connsiteX23" fmla="*/ 1200962 w 1513534"/>
                  <a:gd name="connsiteY23" fmla="*/ 16026 h 1807082"/>
                  <a:gd name="connsiteX24" fmla="*/ 1181912 w 1513534"/>
                  <a:gd name="connsiteY24" fmla="*/ 29838 h 1807082"/>
                  <a:gd name="connsiteX25" fmla="*/ 1215155 w 1513534"/>
                  <a:gd name="connsiteY25" fmla="*/ 137946 h 1807082"/>
                  <a:gd name="connsiteX26" fmla="*/ 1207249 w 1513534"/>
                  <a:gd name="connsiteY26" fmla="*/ 177571 h 1807082"/>
                  <a:gd name="connsiteX27" fmla="*/ 1126858 w 1513534"/>
                  <a:gd name="connsiteY27" fmla="*/ 194239 h 1807082"/>
                  <a:gd name="connsiteX28" fmla="*/ 1175054 w 1513534"/>
                  <a:gd name="connsiteY28" fmla="*/ 207574 h 1807082"/>
                  <a:gd name="connsiteX29" fmla="*/ 1237729 w 1513534"/>
                  <a:gd name="connsiteY29" fmla="*/ 224719 h 1807082"/>
                  <a:gd name="connsiteX30" fmla="*/ 1312691 w 1513534"/>
                  <a:gd name="connsiteY30" fmla="*/ 209765 h 1807082"/>
                  <a:gd name="connsiteX31" fmla="*/ 1323263 w 1513534"/>
                  <a:gd name="connsiteY31" fmla="*/ 537044 h 1807082"/>
                  <a:gd name="connsiteX32" fmla="*/ 1298308 w 1513534"/>
                  <a:gd name="connsiteY32" fmla="*/ 600861 h 1807082"/>
                  <a:gd name="connsiteX33" fmla="*/ 1190199 w 1513534"/>
                  <a:gd name="connsiteY33" fmla="*/ 550950 h 1807082"/>
                  <a:gd name="connsiteX34" fmla="*/ 1012844 w 1513534"/>
                  <a:gd name="connsiteY34" fmla="*/ 520471 h 1807082"/>
                  <a:gd name="connsiteX35" fmla="*/ 865968 w 1513534"/>
                  <a:gd name="connsiteY35" fmla="*/ 431793 h 1807082"/>
                  <a:gd name="connsiteX36" fmla="*/ 755002 w 1513534"/>
                  <a:gd name="connsiteY36" fmla="*/ 406551 h 1807082"/>
                  <a:gd name="connsiteX37" fmla="*/ 527069 w 1513534"/>
                  <a:gd name="connsiteY37" fmla="*/ 389406 h 1807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13534" h="1807082">
                    <a:moveTo>
                      <a:pt x="527069" y="389406"/>
                    </a:moveTo>
                    <a:lnTo>
                      <a:pt x="502780" y="403694"/>
                    </a:lnTo>
                    <a:cubicBezTo>
                      <a:pt x="502780" y="403694"/>
                      <a:pt x="405720" y="431412"/>
                      <a:pt x="289325" y="539425"/>
                    </a:cubicBezTo>
                    <a:cubicBezTo>
                      <a:pt x="172929" y="647439"/>
                      <a:pt x="147974" y="761167"/>
                      <a:pt x="147974" y="761167"/>
                    </a:cubicBezTo>
                    <a:cubicBezTo>
                      <a:pt x="147974" y="761167"/>
                      <a:pt x="100349" y="810030"/>
                      <a:pt x="79298" y="848035"/>
                    </a:cubicBezTo>
                    <a:cubicBezTo>
                      <a:pt x="35293" y="925855"/>
                      <a:pt x="17195" y="949096"/>
                      <a:pt x="3098" y="985100"/>
                    </a:cubicBezTo>
                    <a:cubicBezTo>
                      <a:pt x="-10999" y="1021105"/>
                      <a:pt x="23101" y="1218463"/>
                      <a:pt x="103492" y="1187982"/>
                    </a:cubicBezTo>
                    <a:cubicBezTo>
                      <a:pt x="183883" y="1157502"/>
                      <a:pt x="369525" y="946905"/>
                      <a:pt x="369525" y="946905"/>
                    </a:cubicBezTo>
                    <a:cubicBezTo>
                      <a:pt x="369525" y="946905"/>
                      <a:pt x="397243" y="1235131"/>
                      <a:pt x="394481" y="1249038"/>
                    </a:cubicBezTo>
                    <a:cubicBezTo>
                      <a:pt x="391718" y="1262944"/>
                      <a:pt x="316852" y="1623180"/>
                      <a:pt x="305803" y="1656422"/>
                    </a:cubicBezTo>
                    <a:cubicBezTo>
                      <a:pt x="299072" y="1676956"/>
                      <a:pt x="296261" y="1698572"/>
                      <a:pt x="297516" y="1720144"/>
                    </a:cubicBezTo>
                    <a:cubicBezTo>
                      <a:pt x="297516" y="1720144"/>
                      <a:pt x="483158" y="1775580"/>
                      <a:pt x="613460" y="1795011"/>
                    </a:cubicBezTo>
                    <a:cubicBezTo>
                      <a:pt x="743762" y="1814442"/>
                      <a:pt x="813485" y="1808822"/>
                      <a:pt x="871207" y="1789486"/>
                    </a:cubicBezTo>
                    <a:cubicBezTo>
                      <a:pt x="928928" y="1770151"/>
                      <a:pt x="1018082" y="1731288"/>
                      <a:pt x="1018082" y="1731288"/>
                    </a:cubicBezTo>
                    <a:cubicBezTo>
                      <a:pt x="1018082" y="1731288"/>
                      <a:pt x="995889" y="1149216"/>
                      <a:pt x="999032" y="1002340"/>
                    </a:cubicBezTo>
                    <a:cubicBezTo>
                      <a:pt x="1002176" y="855465"/>
                      <a:pt x="999032" y="772311"/>
                      <a:pt x="999032" y="772311"/>
                    </a:cubicBezTo>
                    <a:cubicBezTo>
                      <a:pt x="999032" y="772311"/>
                      <a:pt x="1057230" y="824985"/>
                      <a:pt x="1237157" y="824985"/>
                    </a:cubicBezTo>
                    <a:cubicBezTo>
                      <a:pt x="1417085" y="824985"/>
                      <a:pt x="1492142" y="847083"/>
                      <a:pt x="1508715" y="824985"/>
                    </a:cubicBezTo>
                    <a:cubicBezTo>
                      <a:pt x="1525289" y="802887"/>
                      <a:pt x="1494904" y="495134"/>
                      <a:pt x="1480997" y="428649"/>
                    </a:cubicBezTo>
                    <a:cubicBezTo>
                      <a:pt x="1467091" y="362165"/>
                      <a:pt x="1395272" y="145947"/>
                      <a:pt x="1395272" y="145947"/>
                    </a:cubicBezTo>
                    <a:cubicBezTo>
                      <a:pt x="1395272" y="145947"/>
                      <a:pt x="1345457" y="10121"/>
                      <a:pt x="1331550" y="1834"/>
                    </a:cubicBezTo>
                    <a:cubicBezTo>
                      <a:pt x="1317644" y="-6453"/>
                      <a:pt x="1248587" y="16026"/>
                      <a:pt x="1248587" y="16026"/>
                    </a:cubicBezTo>
                    <a:lnTo>
                      <a:pt x="1251350" y="54793"/>
                    </a:lnTo>
                    <a:lnTo>
                      <a:pt x="1200962" y="16026"/>
                    </a:lnTo>
                    <a:lnTo>
                      <a:pt x="1181912" y="29838"/>
                    </a:lnTo>
                    <a:cubicBezTo>
                      <a:pt x="1181912" y="29838"/>
                      <a:pt x="1215155" y="115563"/>
                      <a:pt x="1215155" y="137946"/>
                    </a:cubicBezTo>
                    <a:cubicBezTo>
                      <a:pt x="1215084" y="151539"/>
                      <a:pt x="1212400" y="164991"/>
                      <a:pt x="1207249" y="177571"/>
                    </a:cubicBezTo>
                    <a:cubicBezTo>
                      <a:pt x="1207249" y="177570"/>
                      <a:pt x="1135145" y="180333"/>
                      <a:pt x="1126858" y="194239"/>
                    </a:cubicBezTo>
                    <a:cubicBezTo>
                      <a:pt x="1118571" y="208146"/>
                      <a:pt x="1166768" y="207574"/>
                      <a:pt x="1175054" y="207574"/>
                    </a:cubicBezTo>
                    <a:cubicBezTo>
                      <a:pt x="1183341" y="207574"/>
                      <a:pt x="1213154" y="230244"/>
                      <a:pt x="1237729" y="224719"/>
                    </a:cubicBezTo>
                    <a:cubicBezTo>
                      <a:pt x="1262303" y="219195"/>
                      <a:pt x="1312691" y="209765"/>
                      <a:pt x="1312691" y="209765"/>
                    </a:cubicBezTo>
                    <a:cubicBezTo>
                      <a:pt x="1312691" y="209765"/>
                      <a:pt x="1331741" y="492753"/>
                      <a:pt x="1323263" y="537044"/>
                    </a:cubicBezTo>
                    <a:cubicBezTo>
                      <a:pt x="1314786" y="581335"/>
                      <a:pt x="1298308" y="600861"/>
                      <a:pt x="1298308" y="600861"/>
                    </a:cubicBezTo>
                    <a:cubicBezTo>
                      <a:pt x="1267707" y="574351"/>
                      <a:pt x="1230225" y="557046"/>
                      <a:pt x="1190199" y="550950"/>
                    </a:cubicBezTo>
                    <a:cubicBezTo>
                      <a:pt x="1126477" y="542664"/>
                      <a:pt x="1029417" y="525995"/>
                      <a:pt x="1012844" y="520471"/>
                    </a:cubicBezTo>
                    <a:cubicBezTo>
                      <a:pt x="996270" y="514946"/>
                      <a:pt x="931881" y="451128"/>
                      <a:pt x="865968" y="431793"/>
                    </a:cubicBezTo>
                    <a:cubicBezTo>
                      <a:pt x="829657" y="420635"/>
                      <a:pt x="792566" y="412198"/>
                      <a:pt x="755002" y="406551"/>
                    </a:cubicBezTo>
                    <a:cubicBezTo>
                      <a:pt x="755002" y="406551"/>
                      <a:pt x="587362" y="377976"/>
                      <a:pt x="527069" y="3894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16416E6-D361-75FF-B226-52CD30BFACCD}"/>
                  </a:ext>
                </a:extLst>
              </p:cNvPr>
              <p:cNvSpPr/>
              <p:nvPr/>
            </p:nvSpPr>
            <p:spPr>
              <a:xfrm>
                <a:off x="7762559" y="3575789"/>
                <a:ext cx="1331075" cy="1588499"/>
              </a:xfrm>
              <a:custGeom>
                <a:avLst/>
                <a:gdLst>
                  <a:gd name="connsiteX0" fmla="*/ 755101 w 1521792"/>
                  <a:gd name="connsiteY0" fmla="*/ 1816017 h 1816100"/>
                  <a:gd name="connsiteX1" fmla="*/ 616893 w 1521792"/>
                  <a:gd name="connsiteY1" fmla="*/ 1803921 h 1816100"/>
                  <a:gd name="connsiteX2" fmla="*/ 300282 w 1521792"/>
                  <a:gd name="connsiteY2" fmla="*/ 1728959 h 1816100"/>
                  <a:gd name="connsiteX3" fmla="*/ 297234 w 1521792"/>
                  <a:gd name="connsiteY3" fmla="*/ 1728006 h 1816100"/>
                  <a:gd name="connsiteX4" fmla="*/ 297234 w 1521792"/>
                  <a:gd name="connsiteY4" fmla="*/ 1724863 h 1816100"/>
                  <a:gd name="connsiteX5" fmla="*/ 305711 w 1521792"/>
                  <a:gd name="connsiteY5" fmla="*/ 1659141 h 1816100"/>
                  <a:gd name="connsiteX6" fmla="*/ 394294 w 1521792"/>
                  <a:gd name="connsiteY6" fmla="*/ 1252328 h 1816100"/>
                  <a:gd name="connsiteX7" fmla="*/ 370291 w 1521792"/>
                  <a:gd name="connsiteY7" fmla="*/ 962482 h 1816100"/>
                  <a:gd name="connsiteX8" fmla="*/ 109592 w 1521792"/>
                  <a:gd name="connsiteY8" fmla="*/ 1196702 h 1816100"/>
                  <a:gd name="connsiteX9" fmla="*/ 53870 w 1521792"/>
                  <a:gd name="connsiteY9" fmla="*/ 1182700 h 1816100"/>
                  <a:gd name="connsiteX10" fmla="*/ 3197 w 1521792"/>
                  <a:gd name="connsiteY10" fmla="*/ 987628 h 1816100"/>
                  <a:gd name="connsiteX11" fmla="*/ 41297 w 1521792"/>
                  <a:gd name="connsiteY11" fmla="*/ 915810 h 1816100"/>
                  <a:gd name="connsiteX12" fmla="*/ 79397 w 1521792"/>
                  <a:gd name="connsiteY12" fmla="*/ 849897 h 1816100"/>
                  <a:gd name="connsiteX13" fmla="*/ 147692 w 1521792"/>
                  <a:gd name="connsiteY13" fmla="*/ 763219 h 1816100"/>
                  <a:gd name="connsiteX14" fmla="*/ 290090 w 1521792"/>
                  <a:gd name="connsiteY14" fmla="*/ 540429 h 1816100"/>
                  <a:gd name="connsiteX15" fmla="*/ 504879 w 1521792"/>
                  <a:gd name="connsiteY15" fmla="*/ 403746 h 1816100"/>
                  <a:gd name="connsiteX16" fmla="*/ 530120 w 1521792"/>
                  <a:gd name="connsiteY16" fmla="*/ 389172 h 1816100"/>
                  <a:gd name="connsiteX17" fmla="*/ 759768 w 1521792"/>
                  <a:gd name="connsiteY17" fmla="*/ 406222 h 1816100"/>
                  <a:gd name="connsiteX18" fmla="*/ 871211 w 1521792"/>
                  <a:gd name="connsiteY18" fmla="*/ 431273 h 1816100"/>
                  <a:gd name="connsiteX19" fmla="*/ 989892 w 1521792"/>
                  <a:gd name="connsiteY19" fmla="*/ 500424 h 1816100"/>
                  <a:gd name="connsiteX20" fmla="*/ 1018467 w 1521792"/>
                  <a:gd name="connsiteY20" fmla="*/ 519951 h 1816100"/>
                  <a:gd name="connsiteX21" fmla="*/ 1194870 w 1521792"/>
                  <a:gd name="connsiteY21" fmla="*/ 550240 h 1816100"/>
                  <a:gd name="connsiteX22" fmla="*/ 1301550 w 1521792"/>
                  <a:gd name="connsiteY22" fmla="*/ 597865 h 1816100"/>
                  <a:gd name="connsiteX23" fmla="*/ 1322696 w 1521792"/>
                  <a:gd name="connsiteY23" fmla="*/ 540239 h 1816100"/>
                  <a:gd name="connsiteX24" fmla="*/ 1312409 w 1521792"/>
                  <a:gd name="connsiteY24" fmla="*/ 219532 h 1816100"/>
                  <a:gd name="connsiteX25" fmla="*/ 1242876 w 1521792"/>
                  <a:gd name="connsiteY25" fmla="*/ 233439 h 1816100"/>
                  <a:gd name="connsiteX26" fmla="*/ 1190870 w 1521792"/>
                  <a:gd name="connsiteY26" fmla="*/ 221342 h 1816100"/>
                  <a:gd name="connsiteX27" fmla="*/ 1179154 w 1521792"/>
                  <a:gd name="connsiteY27" fmla="*/ 216389 h 1816100"/>
                  <a:gd name="connsiteX28" fmla="*/ 1178392 w 1521792"/>
                  <a:gd name="connsiteY28" fmla="*/ 216389 h 1816100"/>
                  <a:gd name="connsiteX29" fmla="*/ 1126385 w 1521792"/>
                  <a:gd name="connsiteY29" fmla="*/ 205721 h 1816100"/>
                  <a:gd name="connsiteX30" fmla="*/ 1126385 w 1521792"/>
                  <a:gd name="connsiteY30" fmla="*/ 196196 h 1816100"/>
                  <a:gd name="connsiteX31" fmla="*/ 1207634 w 1521792"/>
                  <a:gd name="connsiteY31" fmla="*/ 177146 h 1816100"/>
                  <a:gd name="connsiteX32" fmla="*/ 1214016 w 1521792"/>
                  <a:gd name="connsiteY32" fmla="*/ 142094 h 1816100"/>
                  <a:gd name="connsiteX33" fmla="*/ 1181059 w 1521792"/>
                  <a:gd name="connsiteY33" fmla="*/ 35795 h 1816100"/>
                  <a:gd name="connsiteX34" fmla="*/ 1179726 w 1521792"/>
                  <a:gd name="connsiteY34" fmla="*/ 32271 h 1816100"/>
                  <a:gd name="connsiteX35" fmla="*/ 1204967 w 1521792"/>
                  <a:gd name="connsiteY35" fmla="*/ 13982 h 1816100"/>
                  <a:gd name="connsiteX36" fmla="*/ 1249544 w 1521792"/>
                  <a:gd name="connsiteY36" fmla="*/ 48844 h 1816100"/>
                  <a:gd name="connsiteX37" fmla="*/ 1247258 w 1521792"/>
                  <a:gd name="connsiteY37" fmla="*/ 16935 h 1816100"/>
                  <a:gd name="connsiteX38" fmla="*/ 1250877 w 1521792"/>
                  <a:gd name="connsiteY38" fmla="*/ 15792 h 1816100"/>
                  <a:gd name="connsiteX39" fmla="*/ 1337936 w 1521792"/>
                  <a:gd name="connsiteY39" fmla="*/ 2457 h 1816100"/>
                  <a:gd name="connsiteX40" fmla="*/ 1403658 w 1521792"/>
                  <a:gd name="connsiteY40" fmla="*/ 148952 h 1816100"/>
                  <a:gd name="connsiteX41" fmla="*/ 1489383 w 1521792"/>
                  <a:gd name="connsiteY41" fmla="*/ 432321 h 1816100"/>
                  <a:gd name="connsiteX42" fmla="*/ 1516244 w 1521792"/>
                  <a:gd name="connsiteY42" fmla="*/ 832371 h 1816100"/>
                  <a:gd name="connsiteX43" fmla="*/ 1415850 w 1521792"/>
                  <a:gd name="connsiteY43" fmla="*/ 841038 h 1816100"/>
                  <a:gd name="connsiteX44" fmla="*/ 1240876 w 1521792"/>
                  <a:gd name="connsiteY44" fmla="*/ 834276 h 1816100"/>
                  <a:gd name="connsiteX45" fmla="*/ 1007513 w 1521792"/>
                  <a:gd name="connsiteY45" fmla="*/ 786651 h 1816100"/>
                  <a:gd name="connsiteX46" fmla="*/ 1007513 w 1521792"/>
                  <a:gd name="connsiteY46" fmla="*/ 1007154 h 1816100"/>
                  <a:gd name="connsiteX47" fmla="*/ 1026563 w 1521792"/>
                  <a:gd name="connsiteY47" fmla="*/ 1735817 h 1816100"/>
                  <a:gd name="connsiteX48" fmla="*/ 1026563 w 1521792"/>
                  <a:gd name="connsiteY48" fmla="*/ 1739055 h 1816100"/>
                  <a:gd name="connsiteX49" fmla="*/ 1023611 w 1521792"/>
                  <a:gd name="connsiteY49" fmla="*/ 1740293 h 1816100"/>
                  <a:gd name="connsiteX50" fmla="*/ 876354 w 1521792"/>
                  <a:gd name="connsiteY50" fmla="*/ 1798682 h 1816100"/>
                  <a:gd name="connsiteX51" fmla="*/ 755101 w 1521792"/>
                  <a:gd name="connsiteY51" fmla="*/ 1816017 h 1816100"/>
                  <a:gd name="connsiteX52" fmla="*/ 306283 w 1521792"/>
                  <a:gd name="connsiteY52" fmla="*/ 1720767 h 1816100"/>
                  <a:gd name="connsiteX53" fmla="*/ 618322 w 1521792"/>
                  <a:gd name="connsiteY53" fmla="*/ 1794491 h 1816100"/>
                  <a:gd name="connsiteX54" fmla="*/ 873878 w 1521792"/>
                  <a:gd name="connsiteY54" fmla="*/ 1789157 h 1816100"/>
                  <a:gd name="connsiteX55" fmla="*/ 1017419 w 1521792"/>
                  <a:gd name="connsiteY55" fmla="*/ 1732007 h 1816100"/>
                  <a:gd name="connsiteX56" fmla="*/ 998369 w 1521792"/>
                  <a:gd name="connsiteY56" fmla="*/ 1006107 h 1816100"/>
                  <a:gd name="connsiteX57" fmla="*/ 998369 w 1521792"/>
                  <a:gd name="connsiteY57" fmla="*/ 776268 h 1816100"/>
                  <a:gd name="connsiteX58" fmla="*/ 998369 w 1521792"/>
                  <a:gd name="connsiteY58" fmla="*/ 765124 h 1816100"/>
                  <a:gd name="connsiteX59" fmla="*/ 1006751 w 1521792"/>
                  <a:gd name="connsiteY59" fmla="*/ 772649 h 1816100"/>
                  <a:gd name="connsiteX60" fmla="*/ 1241924 w 1521792"/>
                  <a:gd name="connsiteY60" fmla="*/ 824084 h 1816100"/>
                  <a:gd name="connsiteX61" fmla="*/ 1417565 w 1521792"/>
                  <a:gd name="connsiteY61" fmla="*/ 830942 h 1816100"/>
                  <a:gd name="connsiteX62" fmla="*/ 1509671 w 1521792"/>
                  <a:gd name="connsiteY62" fmla="*/ 825989 h 1816100"/>
                  <a:gd name="connsiteX63" fmla="*/ 1481096 w 1521792"/>
                  <a:gd name="connsiteY63" fmla="*/ 433464 h 1816100"/>
                  <a:gd name="connsiteX64" fmla="*/ 1395371 w 1521792"/>
                  <a:gd name="connsiteY64" fmla="*/ 151238 h 1816100"/>
                  <a:gd name="connsiteX65" fmla="*/ 1333650 w 1521792"/>
                  <a:gd name="connsiteY65" fmla="*/ 9696 h 1816100"/>
                  <a:gd name="connsiteX66" fmla="*/ 1258021 w 1521792"/>
                  <a:gd name="connsiteY66" fmla="*/ 22936 h 1816100"/>
                  <a:gd name="connsiteX67" fmla="*/ 1261259 w 1521792"/>
                  <a:gd name="connsiteY67" fmla="*/ 68656 h 1816100"/>
                  <a:gd name="connsiteX68" fmla="*/ 1204967 w 1521792"/>
                  <a:gd name="connsiteY68" fmla="*/ 25794 h 1816100"/>
                  <a:gd name="connsiteX69" fmla="*/ 1191441 w 1521792"/>
                  <a:gd name="connsiteY69" fmla="*/ 35319 h 1816100"/>
                  <a:gd name="connsiteX70" fmla="*/ 1223731 w 1521792"/>
                  <a:gd name="connsiteY70" fmla="*/ 141618 h 1816100"/>
                  <a:gd name="connsiteX71" fmla="*/ 1215349 w 1521792"/>
                  <a:gd name="connsiteY71" fmla="*/ 183242 h 1816100"/>
                  <a:gd name="connsiteX72" fmla="*/ 1214206 w 1521792"/>
                  <a:gd name="connsiteY72" fmla="*/ 185909 h 1816100"/>
                  <a:gd name="connsiteX73" fmla="*/ 1211253 w 1521792"/>
                  <a:gd name="connsiteY73" fmla="*/ 185909 h 1816100"/>
                  <a:gd name="connsiteX74" fmla="*/ 1135053 w 1521792"/>
                  <a:gd name="connsiteY74" fmla="*/ 200292 h 1816100"/>
                  <a:gd name="connsiteX75" fmla="*/ 1177630 w 1521792"/>
                  <a:gd name="connsiteY75" fmla="*/ 206388 h 1816100"/>
                  <a:gd name="connsiteX76" fmla="*/ 1195061 w 1521792"/>
                  <a:gd name="connsiteY76" fmla="*/ 212293 h 1816100"/>
                  <a:gd name="connsiteX77" fmla="*/ 1240781 w 1521792"/>
                  <a:gd name="connsiteY77" fmla="*/ 223628 h 1816100"/>
                  <a:gd name="connsiteX78" fmla="*/ 1315933 w 1521792"/>
                  <a:gd name="connsiteY78" fmla="*/ 208674 h 1816100"/>
                  <a:gd name="connsiteX79" fmla="*/ 1321172 w 1521792"/>
                  <a:gd name="connsiteY79" fmla="*/ 207721 h 1816100"/>
                  <a:gd name="connsiteX80" fmla="*/ 1321172 w 1521792"/>
                  <a:gd name="connsiteY80" fmla="*/ 213055 h 1816100"/>
                  <a:gd name="connsiteX81" fmla="*/ 1331649 w 1521792"/>
                  <a:gd name="connsiteY81" fmla="*/ 541572 h 1816100"/>
                  <a:gd name="connsiteX82" fmla="*/ 1305646 w 1521792"/>
                  <a:gd name="connsiteY82" fmla="*/ 607485 h 1816100"/>
                  <a:gd name="connsiteX83" fmla="*/ 1302408 w 1521792"/>
                  <a:gd name="connsiteY83" fmla="*/ 611295 h 1816100"/>
                  <a:gd name="connsiteX84" fmla="*/ 1298788 w 1521792"/>
                  <a:gd name="connsiteY84" fmla="*/ 607866 h 1816100"/>
                  <a:gd name="connsiteX85" fmla="*/ 1193346 w 1521792"/>
                  <a:gd name="connsiteY85" fmla="*/ 559194 h 1816100"/>
                  <a:gd name="connsiteX86" fmla="*/ 1015038 w 1521792"/>
                  <a:gd name="connsiteY86" fmla="*/ 528523 h 1816100"/>
                  <a:gd name="connsiteX87" fmla="*/ 983987 w 1521792"/>
                  <a:gd name="connsiteY87" fmla="*/ 507568 h 1816100"/>
                  <a:gd name="connsiteX88" fmla="*/ 868258 w 1521792"/>
                  <a:gd name="connsiteY88" fmla="*/ 439941 h 1816100"/>
                  <a:gd name="connsiteX89" fmla="*/ 758244 w 1521792"/>
                  <a:gd name="connsiteY89" fmla="*/ 415080 h 1816100"/>
                  <a:gd name="connsiteX90" fmla="*/ 532597 w 1521792"/>
                  <a:gd name="connsiteY90" fmla="*/ 397840 h 1816100"/>
                  <a:gd name="connsiteX91" fmla="*/ 507927 w 1521792"/>
                  <a:gd name="connsiteY91" fmla="*/ 412223 h 1816100"/>
                  <a:gd name="connsiteX92" fmla="*/ 296377 w 1521792"/>
                  <a:gd name="connsiteY92" fmla="*/ 546906 h 1816100"/>
                  <a:gd name="connsiteX93" fmla="*/ 156455 w 1521792"/>
                  <a:gd name="connsiteY93" fmla="*/ 765981 h 1816100"/>
                  <a:gd name="connsiteX94" fmla="*/ 156455 w 1521792"/>
                  <a:gd name="connsiteY94" fmla="*/ 767315 h 1816100"/>
                  <a:gd name="connsiteX95" fmla="*/ 155502 w 1521792"/>
                  <a:gd name="connsiteY95" fmla="*/ 768267 h 1816100"/>
                  <a:gd name="connsiteX96" fmla="*/ 87494 w 1521792"/>
                  <a:gd name="connsiteY96" fmla="*/ 853992 h 1816100"/>
                  <a:gd name="connsiteX97" fmla="*/ 49394 w 1521792"/>
                  <a:gd name="connsiteY97" fmla="*/ 920001 h 1816100"/>
                  <a:gd name="connsiteX98" fmla="*/ 12246 w 1521792"/>
                  <a:gd name="connsiteY98" fmla="*/ 990390 h 1816100"/>
                  <a:gd name="connsiteX99" fmla="*/ 60824 w 1521792"/>
                  <a:gd name="connsiteY99" fmla="*/ 1175366 h 1816100"/>
                  <a:gd name="connsiteX100" fmla="*/ 106448 w 1521792"/>
                  <a:gd name="connsiteY100" fmla="*/ 1187177 h 1816100"/>
                  <a:gd name="connsiteX101" fmla="*/ 370672 w 1521792"/>
                  <a:gd name="connsiteY101" fmla="*/ 947337 h 1816100"/>
                  <a:gd name="connsiteX102" fmla="*/ 377911 w 1521792"/>
                  <a:gd name="connsiteY102" fmla="*/ 939051 h 1816100"/>
                  <a:gd name="connsiteX103" fmla="*/ 378959 w 1521792"/>
                  <a:gd name="connsiteY103" fmla="*/ 950004 h 1816100"/>
                  <a:gd name="connsiteX104" fmla="*/ 403819 w 1521792"/>
                  <a:gd name="connsiteY104" fmla="*/ 1253471 h 1816100"/>
                  <a:gd name="connsiteX105" fmla="*/ 314951 w 1521792"/>
                  <a:gd name="connsiteY105" fmla="*/ 1661522 h 1816100"/>
                  <a:gd name="connsiteX106" fmla="*/ 306283 w 1521792"/>
                  <a:gd name="connsiteY106" fmla="*/ 1720767 h 181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1521792" h="1816100">
                    <a:moveTo>
                      <a:pt x="755101" y="1816017"/>
                    </a:moveTo>
                    <a:cubicBezTo>
                      <a:pt x="708797" y="1815387"/>
                      <a:pt x="662603" y="1811343"/>
                      <a:pt x="616893" y="1803921"/>
                    </a:cubicBezTo>
                    <a:cubicBezTo>
                      <a:pt x="487829" y="1784871"/>
                      <a:pt x="302568" y="1729530"/>
                      <a:pt x="300282" y="1728959"/>
                    </a:cubicBezTo>
                    <a:lnTo>
                      <a:pt x="297234" y="1728006"/>
                    </a:lnTo>
                    <a:lnTo>
                      <a:pt x="297234" y="1724863"/>
                    </a:lnTo>
                    <a:cubicBezTo>
                      <a:pt x="295928" y="1702618"/>
                      <a:pt x="298804" y="1680326"/>
                      <a:pt x="305711" y="1659141"/>
                    </a:cubicBezTo>
                    <a:cubicBezTo>
                      <a:pt x="316665" y="1626470"/>
                      <a:pt x="391436" y="1268616"/>
                      <a:pt x="394294" y="1252328"/>
                    </a:cubicBezTo>
                    <a:cubicBezTo>
                      <a:pt x="396104" y="1241946"/>
                      <a:pt x="381340" y="1077258"/>
                      <a:pt x="370291" y="962482"/>
                    </a:cubicBezTo>
                    <a:cubicBezTo>
                      <a:pt x="334763" y="1002106"/>
                      <a:pt x="182077" y="1169270"/>
                      <a:pt x="109592" y="1196702"/>
                    </a:cubicBezTo>
                    <a:cubicBezTo>
                      <a:pt x="89924" y="1204265"/>
                      <a:pt x="67626" y="1198661"/>
                      <a:pt x="53870" y="1182700"/>
                    </a:cubicBezTo>
                    <a:cubicBezTo>
                      <a:pt x="8341" y="1136885"/>
                      <a:pt x="-7471" y="1015155"/>
                      <a:pt x="3197" y="987628"/>
                    </a:cubicBezTo>
                    <a:cubicBezTo>
                      <a:pt x="13700" y="962586"/>
                      <a:pt x="26452" y="938548"/>
                      <a:pt x="41297" y="915810"/>
                    </a:cubicBezTo>
                    <a:cubicBezTo>
                      <a:pt x="51394" y="898855"/>
                      <a:pt x="63967" y="877710"/>
                      <a:pt x="79397" y="849897"/>
                    </a:cubicBezTo>
                    <a:cubicBezTo>
                      <a:pt x="99200" y="818789"/>
                      <a:pt x="122080" y="789750"/>
                      <a:pt x="147692" y="763219"/>
                    </a:cubicBezTo>
                    <a:cubicBezTo>
                      <a:pt x="151025" y="749979"/>
                      <a:pt x="180743" y="641966"/>
                      <a:pt x="290090" y="540429"/>
                    </a:cubicBezTo>
                    <a:cubicBezTo>
                      <a:pt x="401247" y="437274"/>
                      <a:pt x="496307" y="406317"/>
                      <a:pt x="504879" y="403746"/>
                    </a:cubicBezTo>
                    <a:lnTo>
                      <a:pt x="530120" y="389172"/>
                    </a:lnTo>
                    <a:cubicBezTo>
                      <a:pt x="590604" y="377647"/>
                      <a:pt x="752910" y="404984"/>
                      <a:pt x="759768" y="406222"/>
                    </a:cubicBezTo>
                    <a:cubicBezTo>
                      <a:pt x="797487" y="411788"/>
                      <a:pt x="834738" y="420161"/>
                      <a:pt x="871211" y="431273"/>
                    </a:cubicBezTo>
                    <a:cubicBezTo>
                      <a:pt x="916550" y="444608"/>
                      <a:pt x="960650" y="478231"/>
                      <a:pt x="989892" y="500424"/>
                    </a:cubicBezTo>
                    <a:cubicBezTo>
                      <a:pt x="998764" y="507840"/>
                      <a:pt x="1008334" y="514380"/>
                      <a:pt x="1018467" y="519951"/>
                    </a:cubicBezTo>
                    <a:cubicBezTo>
                      <a:pt x="1034469" y="525380"/>
                      <a:pt x="1131815" y="542049"/>
                      <a:pt x="1194870" y="550240"/>
                    </a:cubicBezTo>
                    <a:cubicBezTo>
                      <a:pt x="1234101" y="556115"/>
                      <a:pt x="1270985" y="572581"/>
                      <a:pt x="1301550" y="597865"/>
                    </a:cubicBezTo>
                    <a:cubicBezTo>
                      <a:pt x="1312265" y="580207"/>
                      <a:pt x="1319446" y="560636"/>
                      <a:pt x="1322696" y="540239"/>
                    </a:cubicBezTo>
                    <a:cubicBezTo>
                      <a:pt x="1330125" y="500329"/>
                      <a:pt x="1314980" y="258775"/>
                      <a:pt x="1312409" y="219532"/>
                    </a:cubicBezTo>
                    <a:cubicBezTo>
                      <a:pt x="1298883" y="222104"/>
                      <a:pt x="1262688" y="229057"/>
                      <a:pt x="1242876" y="233439"/>
                    </a:cubicBezTo>
                    <a:cubicBezTo>
                      <a:pt x="1223064" y="237820"/>
                      <a:pt x="1204205" y="227724"/>
                      <a:pt x="1190870" y="221342"/>
                    </a:cubicBezTo>
                    <a:cubicBezTo>
                      <a:pt x="1187161" y="219260"/>
                      <a:pt x="1183231" y="217599"/>
                      <a:pt x="1179154" y="216389"/>
                    </a:cubicBezTo>
                    <a:lnTo>
                      <a:pt x="1178392" y="216389"/>
                    </a:lnTo>
                    <a:cubicBezTo>
                      <a:pt x="1137625" y="216389"/>
                      <a:pt x="1129243" y="210674"/>
                      <a:pt x="1126385" y="205721"/>
                    </a:cubicBezTo>
                    <a:cubicBezTo>
                      <a:pt x="1124684" y="202774"/>
                      <a:pt x="1124684" y="199143"/>
                      <a:pt x="1126385" y="196196"/>
                    </a:cubicBezTo>
                    <a:cubicBezTo>
                      <a:pt x="1134863" y="182099"/>
                      <a:pt x="1187250" y="178289"/>
                      <a:pt x="1207634" y="177146"/>
                    </a:cubicBezTo>
                    <a:cubicBezTo>
                      <a:pt x="1211723" y="165905"/>
                      <a:pt x="1213881" y="154054"/>
                      <a:pt x="1214016" y="142094"/>
                    </a:cubicBezTo>
                    <a:cubicBezTo>
                      <a:pt x="1214016" y="124663"/>
                      <a:pt x="1190203" y="59417"/>
                      <a:pt x="1181059" y="35795"/>
                    </a:cubicBezTo>
                    <a:lnTo>
                      <a:pt x="1179726" y="32271"/>
                    </a:lnTo>
                    <a:lnTo>
                      <a:pt x="1204967" y="13982"/>
                    </a:lnTo>
                    <a:lnTo>
                      <a:pt x="1249544" y="48844"/>
                    </a:lnTo>
                    <a:lnTo>
                      <a:pt x="1247258" y="16935"/>
                    </a:lnTo>
                    <a:lnTo>
                      <a:pt x="1250877" y="15792"/>
                    </a:lnTo>
                    <a:cubicBezTo>
                      <a:pt x="1262784" y="11982"/>
                      <a:pt x="1322982" y="-6591"/>
                      <a:pt x="1337936" y="2457"/>
                    </a:cubicBezTo>
                    <a:cubicBezTo>
                      <a:pt x="1352890" y="11506"/>
                      <a:pt x="1395086" y="126282"/>
                      <a:pt x="1403658" y="148952"/>
                    </a:cubicBezTo>
                    <a:cubicBezTo>
                      <a:pt x="1404420" y="151333"/>
                      <a:pt x="1476048" y="366312"/>
                      <a:pt x="1489383" y="432321"/>
                    </a:cubicBezTo>
                    <a:cubicBezTo>
                      <a:pt x="1501480" y="490137"/>
                      <a:pt x="1534913" y="807606"/>
                      <a:pt x="1516244" y="832371"/>
                    </a:cubicBezTo>
                    <a:cubicBezTo>
                      <a:pt x="1505100" y="847230"/>
                      <a:pt x="1477096" y="845325"/>
                      <a:pt x="1415850" y="841038"/>
                    </a:cubicBezTo>
                    <a:cubicBezTo>
                      <a:pt x="1374035" y="838181"/>
                      <a:pt x="1316695" y="834276"/>
                      <a:pt x="1240876" y="834276"/>
                    </a:cubicBezTo>
                    <a:cubicBezTo>
                      <a:pt x="1095620" y="834276"/>
                      <a:pt x="1029135" y="800557"/>
                      <a:pt x="1007513" y="786651"/>
                    </a:cubicBezTo>
                    <a:cubicBezTo>
                      <a:pt x="1008180" y="812749"/>
                      <a:pt x="1009418" y="890092"/>
                      <a:pt x="1007513" y="1007154"/>
                    </a:cubicBezTo>
                    <a:cubicBezTo>
                      <a:pt x="1004846" y="1152220"/>
                      <a:pt x="1026563" y="1730007"/>
                      <a:pt x="1026563" y="1735817"/>
                    </a:cubicBezTo>
                    <a:lnTo>
                      <a:pt x="1026563" y="1739055"/>
                    </a:lnTo>
                    <a:lnTo>
                      <a:pt x="1023611" y="1740293"/>
                    </a:lnTo>
                    <a:cubicBezTo>
                      <a:pt x="1022753" y="1740293"/>
                      <a:pt x="934076" y="1779441"/>
                      <a:pt x="876354" y="1798682"/>
                    </a:cubicBezTo>
                    <a:cubicBezTo>
                      <a:pt x="837150" y="1811025"/>
                      <a:pt x="796193" y="1816880"/>
                      <a:pt x="755101" y="1816017"/>
                    </a:cubicBezTo>
                    <a:close/>
                    <a:moveTo>
                      <a:pt x="306283" y="1720767"/>
                    </a:moveTo>
                    <a:cubicBezTo>
                      <a:pt x="331429" y="1728197"/>
                      <a:pt x="499259" y="1776774"/>
                      <a:pt x="618322" y="1794491"/>
                    </a:cubicBezTo>
                    <a:cubicBezTo>
                      <a:pt x="735860" y="1812017"/>
                      <a:pt x="809965" y="1810493"/>
                      <a:pt x="873878" y="1789157"/>
                    </a:cubicBezTo>
                    <a:cubicBezTo>
                      <a:pt x="925217" y="1772012"/>
                      <a:pt x="1001513" y="1739341"/>
                      <a:pt x="1017419" y="1732007"/>
                    </a:cubicBezTo>
                    <a:cubicBezTo>
                      <a:pt x="1015610" y="1684858"/>
                      <a:pt x="995512" y="1145743"/>
                      <a:pt x="998369" y="1006107"/>
                    </a:cubicBezTo>
                    <a:cubicBezTo>
                      <a:pt x="1001132" y="861041"/>
                      <a:pt x="998369" y="777507"/>
                      <a:pt x="998369" y="776268"/>
                    </a:cubicBezTo>
                    <a:lnTo>
                      <a:pt x="998369" y="765124"/>
                    </a:lnTo>
                    <a:lnTo>
                      <a:pt x="1006751" y="772649"/>
                    </a:lnTo>
                    <a:cubicBezTo>
                      <a:pt x="1007323" y="773125"/>
                      <a:pt x="1066283" y="824084"/>
                      <a:pt x="1241924" y="824084"/>
                    </a:cubicBezTo>
                    <a:cubicBezTo>
                      <a:pt x="1318124" y="824084"/>
                      <a:pt x="1375274" y="827989"/>
                      <a:pt x="1417565" y="830942"/>
                    </a:cubicBezTo>
                    <a:cubicBezTo>
                      <a:pt x="1471762" y="834657"/>
                      <a:pt x="1501670" y="836657"/>
                      <a:pt x="1509671" y="825989"/>
                    </a:cubicBezTo>
                    <a:cubicBezTo>
                      <a:pt x="1523768" y="806939"/>
                      <a:pt x="1497670" y="512997"/>
                      <a:pt x="1481096" y="433464"/>
                    </a:cubicBezTo>
                    <a:cubicBezTo>
                      <a:pt x="1467476" y="367932"/>
                      <a:pt x="1396038" y="153429"/>
                      <a:pt x="1395371" y="151238"/>
                    </a:cubicBezTo>
                    <a:cubicBezTo>
                      <a:pt x="1371273" y="85706"/>
                      <a:pt x="1341555" y="14745"/>
                      <a:pt x="1333650" y="9696"/>
                    </a:cubicBezTo>
                    <a:cubicBezTo>
                      <a:pt x="1325744" y="4648"/>
                      <a:pt x="1286025" y="14268"/>
                      <a:pt x="1258021" y="22936"/>
                    </a:cubicBezTo>
                    <a:lnTo>
                      <a:pt x="1261259" y="68656"/>
                    </a:lnTo>
                    <a:lnTo>
                      <a:pt x="1204967" y="25794"/>
                    </a:lnTo>
                    <a:lnTo>
                      <a:pt x="1191441" y="35319"/>
                    </a:lnTo>
                    <a:cubicBezTo>
                      <a:pt x="1197728" y="51797"/>
                      <a:pt x="1223731" y="121044"/>
                      <a:pt x="1223731" y="141618"/>
                    </a:cubicBezTo>
                    <a:cubicBezTo>
                      <a:pt x="1223691" y="155907"/>
                      <a:pt x="1220843" y="170050"/>
                      <a:pt x="1215349" y="183242"/>
                    </a:cubicBezTo>
                    <a:lnTo>
                      <a:pt x="1214206" y="185909"/>
                    </a:lnTo>
                    <a:lnTo>
                      <a:pt x="1211253" y="185909"/>
                    </a:lnTo>
                    <a:cubicBezTo>
                      <a:pt x="1177820" y="187242"/>
                      <a:pt x="1139054" y="193053"/>
                      <a:pt x="1135053" y="200292"/>
                    </a:cubicBezTo>
                    <a:cubicBezTo>
                      <a:pt x="1135053" y="200292"/>
                      <a:pt x="1138673" y="206388"/>
                      <a:pt x="1177630" y="206388"/>
                    </a:cubicBezTo>
                    <a:cubicBezTo>
                      <a:pt x="1183813" y="207008"/>
                      <a:pt x="1189774" y="209028"/>
                      <a:pt x="1195061" y="212293"/>
                    </a:cubicBezTo>
                    <a:cubicBezTo>
                      <a:pt x="1207919" y="218484"/>
                      <a:pt x="1225541" y="227057"/>
                      <a:pt x="1240781" y="223628"/>
                    </a:cubicBezTo>
                    <a:cubicBezTo>
                      <a:pt x="1265546" y="218103"/>
                      <a:pt x="1315457" y="208769"/>
                      <a:pt x="1315933" y="208674"/>
                    </a:cubicBezTo>
                    <a:lnTo>
                      <a:pt x="1321172" y="207721"/>
                    </a:lnTo>
                    <a:lnTo>
                      <a:pt x="1321172" y="213055"/>
                    </a:lnTo>
                    <a:cubicBezTo>
                      <a:pt x="1321934" y="224580"/>
                      <a:pt x="1340222" y="497091"/>
                      <a:pt x="1331649" y="541572"/>
                    </a:cubicBezTo>
                    <a:cubicBezTo>
                      <a:pt x="1323077" y="586054"/>
                      <a:pt x="1306313" y="606628"/>
                      <a:pt x="1305646" y="607485"/>
                    </a:cubicBezTo>
                    <a:lnTo>
                      <a:pt x="1302408" y="611295"/>
                    </a:lnTo>
                    <a:lnTo>
                      <a:pt x="1298788" y="607866"/>
                    </a:lnTo>
                    <a:cubicBezTo>
                      <a:pt x="1268831" y="582183"/>
                      <a:pt x="1232325" y="565332"/>
                      <a:pt x="1193346" y="559194"/>
                    </a:cubicBezTo>
                    <a:cubicBezTo>
                      <a:pt x="1128481" y="550812"/>
                      <a:pt x="1031421" y="534143"/>
                      <a:pt x="1015038" y="528523"/>
                    </a:cubicBezTo>
                    <a:cubicBezTo>
                      <a:pt x="1003880" y="522817"/>
                      <a:pt x="993453" y="515781"/>
                      <a:pt x="983987" y="507568"/>
                    </a:cubicBezTo>
                    <a:cubicBezTo>
                      <a:pt x="955412" y="485756"/>
                      <a:pt x="911978" y="452799"/>
                      <a:pt x="868258" y="439941"/>
                    </a:cubicBezTo>
                    <a:cubicBezTo>
                      <a:pt x="832227" y="429040"/>
                      <a:pt x="795461" y="420732"/>
                      <a:pt x="758244" y="415080"/>
                    </a:cubicBezTo>
                    <a:cubicBezTo>
                      <a:pt x="756339" y="415080"/>
                      <a:pt x="592033" y="387077"/>
                      <a:pt x="532597" y="397840"/>
                    </a:cubicBezTo>
                    <a:lnTo>
                      <a:pt x="507927" y="412223"/>
                    </a:lnTo>
                    <a:cubicBezTo>
                      <a:pt x="506879" y="412223"/>
                      <a:pt x="410486" y="440798"/>
                      <a:pt x="296377" y="546906"/>
                    </a:cubicBezTo>
                    <a:cubicBezTo>
                      <a:pt x="182267" y="653015"/>
                      <a:pt x="156740" y="765029"/>
                      <a:pt x="156455" y="765981"/>
                    </a:cubicBezTo>
                    <a:lnTo>
                      <a:pt x="156455" y="767315"/>
                    </a:lnTo>
                    <a:lnTo>
                      <a:pt x="155502" y="768267"/>
                    </a:lnTo>
                    <a:cubicBezTo>
                      <a:pt x="155026" y="768267"/>
                      <a:pt x="108449" y="817131"/>
                      <a:pt x="87494" y="853992"/>
                    </a:cubicBezTo>
                    <a:cubicBezTo>
                      <a:pt x="71682" y="881996"/>
                      <a:pt x="58919" y="903046"/>
                      <a:pt x="49394" y="920001"/>
                    </a:cubicBezTo>
                    <a:cubicBezTo>
                      <a:pt x="34969" y="942328"/>
                      <a:pt x="22538" y="965882"/>
                      <a:pt x="12246" y="990390"/>
                    </a:cubicBezTo>
                    <a:cubicBezTo>
                      <a:pt x="2721" y="1015727"/>
                      <a:pt x="18437" y="1132694"/>
                      <a:pt x="60824" y="1175366"/>
                    </a:cubicBezTo>
                    <a:cubicBezTo>
                      <a:pt x="71887" y="1188741"/>
                      <a:pt x="90285" y="1193504"/>
                      <a:pt x="106448" y="1187177"/>
                    </a:cubicBezTo>
                    <a:cubicBezTo>
                      <a:pt x="184839" y="1157459"/>
                      <a:pt x="368767" y="949052"/>
                      <a:pt x="370672" y="947337"/>
                    </a:cubicBezTo>
                    <a:lnTo>
                      <a:pt x="377911" y="939051"/>
                    </a:lnTo>
                    <a:lnTo>
                      <a:pt x="378959" y="950004"/>
                    </a:lnTo>
                    <a:cubicBezTo>
                      <a:pt x="381816" y="979627"/>
                      <a:pt x="406676" y="1239374"/>
                      <a:pt x="403819" y="1253471"/>
                    </a:cubicBezTo>
                    <a:cubicBezTo>
                      <a:pt x="400485" y="1270330"/>
                      <a:pt x="326285" y="1627708"/>
                      <a:pt x="314951" y="1661522"/>
                    </a:cubicBezTo>
                    <a:cubicBezTo>
                      <a:pt x="308609" y="1680609"/>
                      <a:pt x="305675" y="1700663"/>
                      <a:pt x="306283" y="172076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37E1AC73-8F7D-FC94-05A0-1D4FB539DBF7}"/>
                  </a:ext>
                </a:extLst>
              </p:cNvPr>
              <p:cNvSpPr/>
              <p:nvPr/>
            </p:nvSpPr>
            <p:spPr>
              <a:xfrm>
                <a:off x="8750863" y="3579500"/>
                <a:ext cx="272851" cy="380178"/>
              </a:xfrm>
              <a:custGeom>
                <a:avLst/>
                <a:gdLst>
                  <a:gd name="connsiteX0" fmla="*/ 269273 w 311945"/>
                  <a:gd name="connsiteY0" fmla="*/ 145947 h 434650"/>
                  <a:gd name="connsiteX1" fmla="*/ 205551 w 311945"/>
                  <a:gd name="connsiteY1" fmla="*/ 1834 h 434650"/>
                  <a:gd name="connsiteX2" fmla="*/ 122683 w 311945"/>
                  <a:gd name="connsiteY2" fmla="*/ 16026 h 434650"/>
                  <a:gd name="connsiteX3" fmla="*/ 125446 w 311945"/>
                  <a:gd name="connsiteY3" fmla="*/ 54793 h 434650"/>
                  <a:gd name="connsiteX4" fmla="*/ 75058 w 311945"/>
                  <a:gd name="connsiteY4" fmla="*/ 16026 h 434650"/>
                  <a:gd name="connsiteX5" fmla="*/ 56008 w 311945"/>
                  <a:gd name="connsiteY5" fmla="*/ 29838 h 434650"/>
                  <a:gd name="connsiteX6" fmla="*/ 89251 w 311945"/>
                  <a:gd name="connsiteY6" fmla="*/ 137946 h 434650"/>
                  <a:gd name="connsiteX7" fmla="*/ 81345 w 311945"/>
                  <a:gd name="connsiteY7" fmla="*/ 177571 h 434650"/>
                  <a:gd name="connsiteX8" fmla="*/ 954 w 311945"/>
                  <a:gd name="connsiteY8" fmla="*/ 194239 h 434650"/>
                  <a:gd name="connsiteX9" fmla="*/ 49150 w 311945"/>
                  <a:gd name="connsiteY9" fmla="*/ 207574 h 434650"/>
                  <a:gd name="connsiteX10" fmla="*/ 111825 w 311945"/>
                  <a:gd name="connsiteY10" fmla="*/ 224719 h 434650"/>
                  <a:gd name="connsiteX11" fmla="*/ 186787 w 311945"/>
                  <a:gd name="connsiteY11" fmla="*/ 209765 h 434650"/>
                  <a:gd name="connsiteX12" fmla="*/ 198407 w 311945"/>
                  <a:gd name="connsiteY12" fmla="*/ 434650 h 434650"/>
                  <a:gd name="connsiteX13" fmla="*/ 311945 w 311945"/>
                  <a:gd name="connsiteY13" fmla="*/ 277869 h 434650"/>
                  <a:gd name="connsiteX14" fmla="*/ 269273 w 311945"/>
                  <a:gd name="connsiteY14" fmla="*/ 145947 h 4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1945" h="434650">
                    <a:moveTo>
                      <a:pt x="269273" y="145947"/>
                    </a:moveTo>
                    <a:cubicBezTo>
                      <a:pt x="269273" y="145947"/>
                      <a:pt x="219457" y="10121"/>
                      <a:pt x="205551" y="1834"/>
                    </a:cubicBezTo>
                    <a:cubicBezTo>
                      <a:pt x="191644" y="-6453"/>
                      <a:pt x="122683" y="16026"/>
                      <a:pt x="122683" y="16026"/>
                    </a:cubicBezTo>
                    <a:lnTo>
                      <a:pt x="125446" y="54793"/>
                    </a:lnTo>
                    <a:lnTo>
                      <a:pt x="75058" y="16026"/>
                    </a:lnTo>
                    <a:lnTo>
                      <a:pt x="56008" y="29838"/>
                    </a:lnTo>
                    <a:cubicBezTo>
                      <a:pt x="56008" y="29838"/>
                      <a:pt x="89251" y="115563"/>
                      <a:pt x="89251" y="137946"/>
                    </a:cubicBezTo>
                    <a:cubicBezTo>
                      <a:pt x="89180" y="151539"/>
                      <a:pt x="86496" y="164991"/>
                      <a:pt x="81345" y="177571"/>
                    </a:cubicBezTo>
                    <a:cubicBezTo>
                      <a:pt x="81345" y="177570"/>
                      <a:pt x="9241" y="180333"/>
                      <a:pt x="954" y="194239"/>
                    </a:cubicBezTo>
                    <a:cubicBezTo>
                      <a:pt x="-7333" y="208146"/>
                      <a:pt x="40864" y="207574"/>
                      <a:pt x="49150" y="207574"/>
                    </a:cubicBezTo>
                    <a:cubicBezTo>
                      <a:pt x="57437" y="207574"/>
                      <a:pt x="87250" y="230244"/>
                      <a:pt x="111825" y="224719"/>
                    </a:cubicBezTo>
                    <a:cubicBezTo>
                      <a:pt x="136399" y="219195"/>
                      <a:pt x="186787" y="209765"/>
                      <a:pt x="186787" y="209765"/>
                    </a:cubicBezTo>
                    <a:cubicBezTo>
                      <a:pt x="186787" y="209765"/>
                      <a:pt x="195264" y="337400"/>
                      <a:pt x="198407" y="434650"/>
                    </a:cubicBezTo>
                    <a:lnTo>
                      <a:pt x="311945" y="277869"/>
                    </a:lnTo>
                    <a:cubicBezTo>
                      <a:pt x="290324" y="209003"/>
                      <a:pt x="269273" y="145947"/>
                      <a:pt x="269273" y="14594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E723F78-19D3-0F71-8FF3-01C5A6148E16}"/>
                  </a:ext>
                </a:extLst>
              </p:cNvPr>
              <p:cNvSpPr/>
              <p:nvPr/>
            </p:nvSpPr>
            <p:spPr>
              <a:xfrm>
                <a:off x="8746832" y="3575789"/>
                <a:ext cx="281297" cy="395885"/>
              </a:xfrm>
              <a:custGeom>
                <a:avLst/>
                <a:gdLst>
                  <a:gd name="connsiteX0" fmla="*/ 198539 w 321601"/>
                  <a:gd name="connsiteY0" fmla="*/ 452609 h 452608"/>
                  <a:gd name="connsiteX1" fmla="*/ 198539 w 321601"/>
                  <a:gd name="connsiteY1" fmla="*/ 438702 h 452608"/>
                  <a:gd name="connsiteX2" fmla="*/ 187299 w 321601"/>
                  <a:gd name="connsiteY2" fmla="*/ 219627 h 452608"/>
                  <a:gd name="connsiteX3" fmla="*/ 117767 w 321601"/>
                  <a:gd name="connsiteY3" fmla="*/ 233534 h 452608"/>
                  <a:gd name="connsiteX4" fmla="*/ 65760 w 321601"/>
                  <a:gd name="connsiteY4" fmla="*/ 221437 h 452608"/>
                  <a:gd name="connsiteX5" fmla="*/ 54045 w 321601"/>
                  <a:gd name="connsiteY5" fmla="*/ 216484 h 452608"/>
                  <a:gd name="connsiteX6" fmla="*/ 1276 w 321601"/>
                  <a:gd name="connsiteY6" fmla="*/ 205816 h 452608"/>
                  <a:gd name="connsiteX7" fmla="*/ 1276 w 321601"/>
                  <a:gd name="connsiteY7" fmla="*/ 196291 h 452608"/>
                  <a:gd name="connsiteX8" fmla="*/ 82524 w 321601"/>
                  <a:gd name="connsiteY8" fmla="*/ 177241 h 452608"/>
                  <a:gd name="connsiteX9" fmla="*/ 88906 w 321601"/>
                  <a:gd name="connsiteY9" fmla="*/ 142189 h 452608"/>
                  <a:gd name="connsiteX10" fmla="*/ 55950 w 321601"/>
                  <a:gd name="connsiteY10" fmla="*/ 35890 h 452608"/>
                  <a:gd name="connsiteX11" fmla="*/ 54616 w 321601"/>
                  <a:gd name="connsiteY11" fmla="*/ 32366 h 452608"/>
                  <a:gd name="connsiteX12" fmla="*/ 79667 w 321601"/>
                  <a:gd name="connsiteY12" fmla="*/ 13982 h 452608"/>
                  <a:gd name="connsiteX13" fmla="*/ 124244 w 321601"/>
                  <a:gd name="connsiteY13" fmla="*/ 48844 h 452608"/>
                  <a:gd name="connsiteX14" fmla="*/ 121958 w 321601"/>
                  <a:gd name="connsiteY14" fmla="*/ 16935 h 452608"/>
                  <a:gd name="connsiteX15" fmla="*/ 125577 w 321601"/>
                  <a:gd name="connsiteY15" fmla="*/ 15792 h 452608"/>
                  <a:gd name="connsiteX16" fmla="*/ 212636 w 321601"/>
                  <a:gd name="connsiteY16" fmla="*/ 2457 h 452608"/>
                  <a:gd name="connsiteX17" fmla="*/ 278358 w 321601"/>
                  <a:gd name="connsiteY17" fmla="*/ 148952 h 452608"/>
                  <a:gd name="connsiteX18" fmla="*/ 278358 w 321601"/>
                  <a:gd name="connsiteY18" fmla="*/ 148952 h 452608"/>
                  <a:gd name="connsiteX19" fmla="*/ 320935 w 321601"/>
                  <a:gd name="connsiteY19" fmla="*/ 280587 h 452608"/>
                  <a:gd name="connsiteX20" fmla="*/ 321602 w 321601"/>
                  <a:gd name="connsiteY20" fmla="*/ 282873 h 452608"/>
                  <a:gd name="connsiteX21" fmla="*/ 195681 w 321601"/>
                  <a:gd name="connsiteY21" fmla="*/ 208007 h 452608"/>
                  <a:gd name="connsiteX22" fmla="*/ 195681 w 321601"/>
                  <a:gd name="connsiteY22" fmla="*/ 213341 h 452608"/>
                  <a:gd name="connsiteX23" fmla="*/ 206826 w 321601"/>
                  <a:gd name="connsiteY23" fmla="*/ 424510 h 452608"/>
                  <a:gd name="connsiteX24" fmla="*/ 310839 w 321601"/>
                  <a:gd name="connsiteY24" fmla="*/ 280873 h 452608"/>
                  <a:gd name="connsiteX25" fmla="*/ 269024 w 321601"/>
                  <a:gd name="connsiteY25" fmla="*/ 151714 h 452608"/>
                  <a:gd name="connsiteX26" fmla="*/ 207302 w 321601"/>
                  <a:gd name="connsiteY26" fmla="*/ 10077 h 452608"/>
                  <a:gd name="connsiteX27" fmla="*/ 131673 w 321601"/>
                  <a:gd name="connsiteY27" fmla="*/ 23317 h 452608"/>
                  <a:gd name="connsiteX28" fmla="*/ 134912 w 321601"/>
                  <a:gd name="connsiteY28" fmla="*/ 69037 h 452608"/>
                  <a:gd name="connsiteX29" fmla="*/ 79667 w 321601"/>
                  <a:gd name="connsiteY29" fmla="*/ 25794 h 452608"/>
                  <a:gd name="connsiteX30" fmla="*/ 66141 w 321601"/>
                  <a:gd name="connsiteY30" fmla="*/ 35319 h 452608"/>
                  <a:gd name="connsiteX31" fmla="*/ 98431 w 321601"/>
                  <a:gd name="connsiteY31" fmla="*/ 141618 h 452608"/>
                  <a:gd name="connsiteX32" fmla="*/ 90049 w 321601"/>
                  <a:gd name="connsiteY32" fmla="*/ 183242 h 452608"/>
                  <a:gd name="connsiteX33" fmla="*/ 88906 w 321601"/>
                  <a:gd name="connsiteY33" fmla="*/ 185909 h 452608"/>
                  <a:gd name="connsiteX34" fmla="*/ 85953 w 321601"/>
                  <a:gd name="connsiteY34" fmla="*/ 185909 h 452608"/>
                  <a:gd name="connsiteX35" fmla="*/ 9753 w 321601"/>
                  <a:gd name="connsiteY35" fmla="*/ 200292 h 452608"/>
                  <a:gd name="connsiteX36" fmla="*/ 52330 w 321601"/>
                  <a:gd name="connsiteY36" fmla="*/ 206388 h 452608"/>
                  <a:gd name="connsiteX37" fmla="*/ 69761 w 321601"/>
                  <a:gd name="connsiteY37" fmla="*/ 212293 h 452608"/>
                  <a:gd name="connsiteX38" fmla="*/ 115481 w 321601"/>
                  <a:gd name="connsiteY38" fmla="*/ 223628 h 452608"/>
                  <a:gd name="connsiteX39" fmla="*/ 190633 w 321601"/>
                  <a:gd name="connsiteY39" fmla="*/ 208674 h 45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21601" h="452608">
                    <a:moveTo>
                      <a:pt x="198539" y="452609"/>
                    </a:moveTo>
                    <a:lnTo>
                      <a:pt x="198539" y="438702"/>
                    </a:lnTo>
                    <a:cubicBezTo>
                      <a:pt x="195777" y="353835"/>
                      <a:pt x="189014" y="244583"/>
                      <a:pt x="187299" y="219627"/>
                    </a:cubicBezTo>
                    <a:cubicBezTo>
                      <a:pt x="173774" y="222199"/>
                      <a:pt x="137579" y="229152"/>
                      <a:pt x="117767" y="233534"/>
                    </a:cubicBezTo>
                    <a:cubicBezTo>
                      <a:pt x="97955" y="237915"/>
                      <a:pt x="79095" y="227819"/>
                      <a:pt x="65760" y="221437"/>
                    </a:cubicBezTo>
                    <a:cubicBezTo>
                      <a:pt x="62052" y="219355"/>
                      <a:pt x="58122" y="217694"/>
                      <a:pt x="54045" y="216484"/>
                    </a:cubicBezTo>
                    <a:cubicBezTo>
                      <a:pt x="12420" y="216484"/>
                      <a:pt x="4134" y="210769"/>
                      <a:pt x="1276" y="205816"/>
                    </a:cubicBezTo>
                    <a:cubicBezTo>
                      <a:pt x="-425" y="202869"/>
                      <a:pt x="-425" y="199238"/>
                      <a:pt x="1276" y="196291"/>
                    </a:cubicBezTo>
                    <a:cubicBezTo>
                      <a:pt x="9753" y="182194"/>
                      <a:pt x="62141" y="178384"/>
                      <a:pt x="82524" y="177241"/>
                    </a:cubicBezTo>
                    <a:cubicBezTo>
                      <a:pt x="86614" y="166001"/>
                      <a:pt x="88771" y="154149"/>
                      <a:pt x="88906" y="142189"/>
                    </a:cubicBezTo>
                    <a:cubicBezTo>
                      <a:pt x="88906" y="124758"/>
                      <a:pt x="65094" y="59512"/>
                      <a:pt x="55950" y="35890"/>
                    </a:cubicBezTo>
                    <a:lnTo>
                      <a:pt x="54616" y="32366"/>
                    </a:lnTo>
                    <a:lnTo>
                      <a:pt x="79667" y="13982"/>
                    </a:lnTo>
                    <a:lnTo>
                      <a:pt x="124244" y="48844"/>
                    </a:lnTo>
                    <a:lnTo>
                      <a:pt x="121958" y="16935"/>
                    </a:lnTo>
                    <a:lnTo>
                      <a:pt x="125577" y="15792"/>
                    </a:lnTo>
                    <a:cubicBezTo>
                      <a:pt x="137484" y="11982"/>
                      <a:pt x="197682" y="-6591"/>
                      <a:pt x="212636" y="2457"/>
                    </a:cubicBezTo>
                    <a:cubicBezTo>
                      <a:pt x="227590" y="11506"/>
                      <a:pt x="269786" y="126282"/>
                      <a:pt x="278358" y="148952"/>
                    </a:cubicBezTo>
                    <a:lnTo>
                      <a:pt x="278358" y="148952"/>
                    </a:lnTo>
                    <a:cubicBezTo>
                      <a:pt x="278358" y="149523"/>
                      <a:pt x="299599" y="212865"/>
                      <a:pt x="320935" y="280587"/>
                    </a:cubicBezTo>
                    <a:lnTo>
                      <a:pt x="321602" y="282873"/>
                    </a:lnTo>
                    <a:close/>
                    <a:moveTo>
                      <a:pt x="195681" y="208007"/>
                    </a:moveTo>
                    <a:lnTo>
                      <a:pt x="195681" y="213341"/>
                    </a:lnTo>
                    <a:cubicBezTo>
                      <a:pt x="195681" y="214579"/>
                      <a:pt x="203397" y="330308"/>
                      <a:pt x="206826" y="424510"/>
                    </a:cubicBezTo>
                    <a:lnTo>
                      <a:pt x="310839" y="280873"/>
                    </a:lnTo>
                    <a:cubicBezTo>
                      <a:pt x="290074" y="215055"/>
                      <a:pt x="269786" y="154095"/>
                      <a:pt x="269024" y="151714"/>
                    </a:cubicBezTo>
                    <a:cubicBezTo>
                      <a:pt x="244926" y="86087"/>
                      <a:pt x="215208" y="15126"/>
                      <a:pt x="207302" y="10077"/>
                    </a:cubicBezTo>
                    <a:cubicBezTo>
                      <a:pt x="199396" y="5029"/>
                      <a:pt x="159677" y="14649"/>
                      <a:pt x="131673" y="23317"/>
                    </a:cubicBezTo>
                    <a:lnTo>
                      <a:pt x="134912" y="69037"/>
                    </a:lnTo>
                    <a:lnTo>
                      <a:pt x="79667" y="25794"/>
                    </a:lnTo>
                    <a:lnTo>
                      <a:pt x="66141" y="35319"/>
                    </a:lnTo>
                    <a:cubicBezTo>
                      <a:pt x="72428" y="51797"/>
                      <a:pt x="98431" y="121044"/>
                      <a:pt x="98431" y="141618"/>
                    </a:cubicBezTo>
                    <a:cubicBezTo>
                      <a:pt x="98391" y="155907"/>
                      <a:pt x="95543" y="170050"/>
                      <a:pt x="90049" y="183242"/>
                    </a:cubicBezTo>
                    <a:lnTo>
                      <a:pt x="88906" y="185909"/>
                    </a:lnTo>
                    <a:lnTo>
                      <a:pt x="85953" y="185909"/>
                    </a:lnTo>
                    <a:cubicBezTo>
                      <a:pt x="52521" y="187242"/>
                      <a:pt x="13754" y="193053"/>
                      <a:pt x="9753" y="200292"/>
                    </a:cubicBezTo>
                    <a:cubicBezTo>
                      <a:pt x="9753" y="200292"/>
                      <a:pt x="13373" y="206388"/>
                      <a:pt x="52330" y="206388"/>
                    </a:cubicBezTo>
                    <a:cubicBezTo>
                      <a:pt x="58513" y="207008"/>
                      <a:pt x="64474" y="209028"/>
                      <a:pt x="69761" y="212293"/>
                    </a:cubicBezTo>
                    <a:cubicBezTo>
                      <a:pt x="82620" y="218484"/>
                      <a:pt x="100241" y="227057"/>
                      <a:pt x="115481" y="223628"/>
                    </a:cubicBezTo>
                    <a:cubicBezTo>
                      <a:pt x="140246" y="218103"/>
                      <a:pt x="190157" y="208769"/>
                      <a:pt x="190633" y="20867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1DADE92-4053-8422-3A5A-16B65B30B9E9}"/>
                  </a:ext>
                </a:extLst>
              </p:cNvPr>
              <p:cNvSpPr/>
              <p:nvPr/>
            </p:nvSpPr>
            <p:spPr>
              <a:xfrm>
                <a:off x="8890878" y="4103560"/>
                <a:ext cx="42190" cy="128385"/>
              </a:xfrm>
              <a:custGeom>
                <a:avLst/>
                <a:gdLst>
                  <a:gd name="connsiteX0" fmla="*/ 43093 w 48235"/>
                  <a:gd name="connsiteY0" fmla="*/ 146780 h 146780"/>
                  <a:gd name="connsiteX1" fmla="*/ 7660 w 48235"/>
                  <a:gd name="connsiteY1" fmla="*/ 0 h 146780"/>
                  <a:gd name="connsiteX2" fmla="*/ 17185 w 48235"/>
                  <a:gd name="connsiteY2" fmla="*/ 2667 h 146780"/>
                  <a:gd name="connsiteX3" fmla="*/ 48236 w 48235"/>
                  <a:gd name="connsiteY3" fmla="*/ 138493 h 146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5" h="146780">
                    <a:moveTo>
                      <a:pt x="43093" y="146780"/>
                    </a:moveTo>
                    <a:cubicBezTo>
                      <a:pt x="-23106" y="109347"/>
                      <a:pt x="6326" y="4381"/>
                      <a:pt x="7660" y="0"/>
                    </a:cubicBezTo>
                    <a:lnTo>
                      <a:pt x="17185" y="2667"/>
                    </a:lnTo>
                    <a:cubicBezTo>
                      <a:pt x="17185" y="3620"/>
                      <a:pt x="-11390" y="104775"/>
                      <a:pt x="48236" y="13849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CB99EDB-E0D1-F1F2-A569-0B303A9B1B9C}"/>
                  </a:ext>
                </a:extLst>
              </p:cNvPr>
              <p:cNvSpPr/>
              <p:nvPr/>
            </p:nvSpPr>
            <p:spPr>
              <a:xfrm>
                <a:off x="8269149" y="3972592"/>
                <a:ext cx="95310" cy="88312"/>
              </a:xfrm>
              <a:custGeom>
                <a:avLst/>
                <a:gdLst>
                  <a:gd name="connsiteX0" fmla="*/ 100965 w 108966"/>
                  <a:gd name="connsiteY0" fmla="*/ 100965 h 100965"/>
                  <a:gd name="connsiteX1" fmla="*/ 0 w 108966"/>
                  <a:gd name="connsiteY1" fmla="*/ 8287 h 100965"/>
                  <a:gd name="connsiteX2" fmla="*/ 4858 w 108966"/>
                  <a:gd name="connsiteY2" fmla="*/ 0 h 100965"/>
                  <a:gd name="connsiteX3" fmla="*/ 108966 w 108966"/>
                  <a:gd name="connsiteY3" fmla="*/ 95821 h 100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66" h="100965">
                    <a:moveTo>
                      <a:pt x="100965" y="100965"/>
                    </a:moveTo>
                    <a:cubicBezTo>
                      <a:pt x="66008" y="47149"/>
                      <a:pt x="667" y="8668"/>
                      <a:pt x="0" y="8287"/>
                    </a:cubicBezTo>
                    <a:lnTo>
                      <a:pt x="4858" y="0"/>
                    </a:lnTo>
                    <a:cubicBezTo>
                      <a:pt x="7620" y="1619"/>
                      <a:pt x="72771" y="40005"/>
                      <a:pt x="108966" y="95821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5F720348-BC7E-2407-941B-BCEEB45A3486}"/>
                  </a:ext>
                </a:extLst>
              </p:cNvPr>
              <p:cNvSpPr/>
              <p:nvPr/>
            </p:nvSpPr>
            <p:spPr>
              <a:xfrm>
                <a:off x="7893908" y="4241096"/>
                <a:ext cx="21577" cy="9095"/>
              </a:xfrm>
              <a:custGeom>
                <a:avLst/>
                <a:gdLst>
                  <a:gd name="connsiteX0" fmla="*/ 24670 w 24669"/>
                  <a:gd name="connsiteY0" fmla="*/ 10398 h 10398"/>
                  <a:gd name="connsiteX1" fmla="*/ 1619 w 24669"/>
                  <a:gd name="connsiteY1" fmla="*/ 9541 h 10398"/>
                  <a:gd name="connsiteX2" fmla="*/ 0 w 24669"/>
                  <a:gd name="connsiteY2" fmla="*/ 9541 h 10398"/>
                  <a:gd name="connsiteX3" fmla="*/ 0 w 24669"/>
                  <a:gd name="connsiteY3" fmla="*/ 16 h 10398"/>
                  <a:gd name="connsiteX4" fmla="*/ 4096 w 24669"/>
                  <a:gd name="connsiteY4" fmla="*/ 683 h 1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69" h="10398">
                    <a:moveTo>
                      <a:pt x="24670" y="10398"/>
                    </a:moveTo>
                    <a:lnTo>
                      <a:pt x="1619" y="9541"/>
                    </a:lnTo>
                    <a:lnTo>
                      <a:pt x="0" y="9541"/>
                    </a:lnTo>
                    <a:lnTo>
                      <a:pt x="0" y="16"/>
                    </a:lnTo>
                    <a:cubicBezTo>
                      <a:pt x="1398" y="-65"/>
                      <a:pt x="2796" y="162"/>
                      <a:pt x="4096" y="68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13CF5A1-B140-8B8C-BB48-A258C8BDB372}"/>
                  </a:ext>
                </a:extLst>
              </p:cNvPr>
              <p:cNvSpPr/>
              <p:nvPr/>
            </p:nvSpPr>
            <p:spPr>
              <a:xfrm>
                <a:off x="7895491" y="3917793"/>
                <a:ext cx="834794" cy="1242522"/>
              </a:xfrm>
              <a:custGeom>
                <a:avLst/>
                <a:gdLst>
                  <a:gd name="connsiteX0" fmla="*/ 723424 w 954404"/>
                  <a:gd name="connsiteY0" fmla="*/ 1402724 h 1420551"/>
                  <a:gd name="connsiteX1" fmla="*/ 870299 w 954404"/>
                  <a:gd name="connsiteY1" fmla="*/ 1344526 h 1420551"/>
                  <a:gd name="connsiteX2" fmla="*/ 851249 w 954404"/>
                  <a:gd name="connsiteY2" fmla="*/ 615578 h 1420551"/>
                  <a:gd name="connsiteX3" fmla="*/ 851249 w 954404"/>
                  <a:gd name="connsiteY3" fmla="*/ 385549 h 1420551"/>
                  <a:gd name="connsiteX4" fmla="*/ 871823 w 954404"/>
                  <a:gd name="connsiteY4" fmla="*/ 398503 h 1420551"/>
                  <a:gd name="connsiteX5" fmla="*/ 954405 w 954404"/>
                  <a:gd name="connsiteY5" fmla="*/ 150853 h 1420551"/>
                  <a:gd name="connsiteX6" fmla="*/ 865156 w 954404"/>
                  <a:gd name="connsiteY6" fmla="*/ 133612 h 1420551"/>
                  <a:gd name="connsiteX7" fmla="*/ 718280 w 954404"/>
                  <a:gd name="connsiteY7" fmla="*/ 44935 h 1420551"/>
                  <a:gd name="connsiteX8" fmla="*/ 607028 w 954404"/>
                  <a:gd name="connsiteY8" fmla="*/ 19789 h 1420551"/>
                  <a:gd name="connsiteX9" fmla="*/ 379095 w 954404"/>
                  <a:gd name="connsiteY9" fmla="*/ 2739 h 1420551"/>
                  <a:gd name="connsiteX10" fmla="*/ 354806 w 954404"/>
                  <a:gd name="connsiteY10" fmla="*/ 17026 h 1420551"/>
                  <a:gd name="connsiteX11" fmla="*/ 141351 w 954404"/>
                  <a:gd name="connsiteY11" fmla="*/ 152758 h 1420551"/>
                  <a:gd name="connsiteX12" fmla="*/ 0 w 954404"/>
                  <a:gd name="connsiteY12" fmla="*/ 374500 h 1420551"/>
                  <a:gd name="connsiteX13" fmla="*/ 263366 w 954404"/>
                  <a:gd name="connsiteY13" fmla="*/ 507850 h 1420551"/>
                  <a:gd name="connsiteX14" fmla="*/ 221742 w 954404"/>
                  <a:gd name="connsiteY14" fmla="*/ 560523 h 1420551"/>
                  <a:gd name="connsiteX15" fmla="*/ 246698 w 954404"/>
                  <a:gd name="connsiteY15" fmla="*/ 862656 h 1420551"/>
                  <a:gd name="connsiteX16" fmla="*/ 158020 w 954404"/>
                  <a:gd name="connsiteY16" fmla="*/ 1270040 h 1420551"/>
                  <a:gd name="connsiteX17" fmla="*/ 149733 w 954404"/>
                  <a:gd name="connsiteY17" fmla="*/ 1333763 h 1420551"/>
                  <a:gd name="connsiteX18" fmla="*/ 465677 w 954404"/>
                  <a:gd name="connsiteY18" fmla="*/ 1408629 h 1420551"/>
                  <a:gd name="connsiteX19" fmla="*/ 723424 w 954404"/>
                  <a:gd name="connsiteY19" fmla="*/ 1402724 h 1420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4404" h="1420551">
                    <a:moveTo>
                      <a:pt x="723424" y="1402724"/>
                    </a:moveTo>
                    <a:cubicBezTo>
                      <a:pt x="781622" y="1383674"/>
                      <a:pt x="870299" y="1344526"/>
                      <a:pt x="870299" y="1344526"/>
                    </a:cubicBezTo>
                    <a:cubicBezTo>
                      <a:pt x="870299" y="1344526"/>
                      <a:pt x="848106" y="762453"/>
                      <a:pt x="851249" y="615578"/>
                    </a:cubicBezTo>
                    <a:cubicBezTo>
                      <a:pt x="854393" y="468702"/>
                      <a:pt x="851249" y="385549"/>
                      <a:pt x="851249" y="385549"/>
                    </a:cubicBezTo>
                    <a:cubicBezTo>
                      <a:pt x="857598" y="390627"/>
                      <a:pt x="864500" y="394972"/>
                      <a:pt x="871823" y="398503"/>
                    </a:cubicBezTo>
                    <a:cubicBezTo>
                      <a:pt x="880586" y="293728"/>
                      <a:pt x="922877" y="204098"/>
                      <a:pt x="954405" y="150853"/>
                    </a:cubicBezTo>
                    <a:cubicBezTo>
                      <a:pt x="912305" y="143899"/>
                      <a:pt x="874871" y="136851"/>
                      <a:pt x="865156" y="133612"/>
                    </a:cubicBezTo>
                    <a:cubicBezTo>
                      <a:pt x="848487" y="128088"/>
                      <a:pt x="784193" y="64270"/>
                      <a:pt x="718280" y="44935"/>
                    </a:cubicBezTo>
                    <a:cubicBezTo>
                      <a:pt x="681874" y="33796"/>
                      <a:pt x="644686" y="25391"/>
                      <a:pt x="607028" y="19789"/>
                    </a:cubicBezTo>
                    <a:cubicBezTo>
                      <a:pt x="607028" y="19789"/>
                      <a:pt x="439388" y="-8786"/>
                      <a:pt x="379095" y="2739"/>
                    </a:cubicBezTo>
                    <a:lnTo>
                      <a:pt x="354806" y="17026"/>
                    </a:lnTo>
                    <a:cubicBezTo>
                      <a:pt x="354806" y="17026"/>
                      <a:pt x="257746" y="44744"/>
                      <a:pt x="141351" y="152758"/>
                    </a:cubicBezTo>
                    <a:cubicBezTo>
                      <a:pt x="24956" y="260771"/>
                      <a:pt x="0" y="374500"/>
                      <a:pt x="0" y="374500"/>
                    </a:cubicBezTo>
                    <a:cubicBezTo>
                      <a:pt x="66675" y="377262"/>
                      <a:pt x="263366" y="507850"/>
                      <a:pt x="263366" y="507850"/>
                    </a:cubicBezTo>
                    <a:lnTo>
                      <a:pt x="221742" y="560523"/>
                    </a:lnTo>
                    <a:cubicBezTo>
                      <a:pt x="221742" y="560523"/>
                      <a:pt x="249460" y="848750"/>
                      <a:pt x="246698" y="862656"/>
                    </a:cubicBezTo>
                    <a:cubicBezTo>
                      <a:pt x="243935" y="876563"/>
                      <a:pt x="169069" y="1236798"/>
                      <a:pt x="158020" y="1270040"/>
                    </a:cubicBezTo>
                    <a:cubicBezTo>
                      <a:pt x="151288" y="1290574"/>
                      <a:pt x="148477" y="1312190"/>
                      <a:pt x="149733" y="1333763"/>
                    </a:cubicBezTo>
                    <a:cubicBezTo>
                      <a:pt x="149733" y="1333763"/>
                      <a:pt x="335375" y="1389198"/>
                      <a:pt x="465677" y="1408629"/>
                    </a:cubicBezTo>
                    <a:cubicBezTo>
                      <a:pt x="595979" y="1428060"/>
                      <a:pt x="665226" y="1422059"/>
                      <a:pt x="723424" y="14027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1B07C9C-7D3D-6171-4D8D-A73758CE0642}"/>
                  </a:ext>
                </a:extLst>
              </p:cNvPr>
              <p:cNvSpPr/>
              <p:nvPr/>
            </p:nvSpPr>
            <p:spPr>
              <a:xfrm>
                <a:off x="7890825" y="3913715"/>
                <a:ext cx="846458" cy="1250559"/>
              </a:xfrm>
              <a:custGeom>
                <a:avLst/>
                <a:gdLst>
                  <a:gd name="connsiteX0" fmla="*/ 608457 w 967739"/>
                  <a:gd name="connsiteY0" fmla="*/ 1429674 h 1429739"/>
                  <a:gd name="connsiteX1" fmla="*/ 470249 w 967739"/>
                  <a:gd name="connsiteY1" fmla="*/ 1417577 h 1429739"/>
                  <a:gd name="connsiteX2" fmla="*/ 153638 w 967739"/>
                  <a:gd name="connsiteY2" fmla="*/ 1342615 h 1429739"/>
                  <a:gd name="connsiteX3" fmla="*/ 150590 w 967739"/>
                  <a:gd name="connsiteY3" fmla="*/ 1341663 h 1429739"/>
                  <a:gd name="connsiteX4" fmla="*/ 150590 w 967739"/>
                  <a:gd name="connsiteY4" fmla="*/ 1338519 h 1429739"/>
                  <a:gd name="connsiteX5" fmla="*/ 159067 w 967739"/>
                  <a:gd name="connsiteY5" fmla="*/ 1272797 h 1429739"/>
                  <a:gd name="connsiteX6" fmla="*/ 247650 w 967739"/>
                  <a:gd name="connsiteY6" fmla="*/ 865984 h 1429739"/>
                  <a:gd name="connsiteX7" fmla="*/ 222599 w 967739"/>
                  <a:gd name="connsiteY7" fmla="*/ 565280 h 1429739"/>
                  <a:gd name="connsiteX8" fmla="*/ 222599 w 967739"/>
                  <a:gd name="connsiteY8" fmla="*/ 563375 h 1429739"/>
                  <a:gd name="connsiteX9" fmla="*/ 262128 w 967739"/>
                  <a:gd name="connsiteY9" fmla="*/ 513273 h 1429739"/>
                  <a:gd name="connsiteX10" fmla="*/ 5620 w 967739"/>
                  <a:gd name="connsiteY10" fmla="*/ 383829 h 1429739"/>
                  <a:gd name="connsiteX11" fmla="*/ 0 w 967739"/>
                  <a:gd name="connsiteY11" fmla="*/ 383829 h 1429739"/>
                  <a:gd name="connsiteX12" fmla="*/ 1143 w 967739"/>
                  <a:gd name="connsiteY12" fmla="*/ 378304 h 1429739"/>
                  <a:gd name="connsiteX13" fmla="*/ 144018 w 967739"/>
                  <a:gd name="connsiteY13" fmla="*/ 154086 h 1429739"/>
                  <a:gd name="connsiteX14" fmla="*/ 358807 w 967739"/>
                  <a:gd name="connsiteY14" fmla="*/ 17402 h 1429739"/>
                  <a:gd name="connsiteX15" fmla="*/ 384048 w 967739"/>
                  <a:gd name="connsiteY15" fmla="*/ 2829 h 1429739"/>
                  <a:gd name="connsiteX16" fmla="*/ 613696 w 967739"/>
                  <a:gd name="connsiteY16" fmla="*/ 19878 h 1429739"/>
                  <a:gd name="connsiteX17" fmla="*/ 725138 w 967739"/>
                  <a:gd name="connsiteY17" fmla="*/ 44929 h 1429739"/>
                  <a:gd name="connsiteX18" fmla="*/ 843820 w 967739"/>
                  <a:gd name="connsiteY18" fmla="*/ 114081 h 1429739"/>
                  <a:gd name="connsiteX19" fmla="*/ 872395 w 967739"/>
                  <a:gd name="connsiteY19" fmla="*/ 133607 h 1429739"/>
                  <a:gd name="connsiteX20" fmla="*/ 960882 w 967739"/>
                  <a:gd name="connsiteY20" fmla="*/ 150752 h 1429739"/>
                  <a:gd name="connsiteX21" fmla="*/ 967740 w 967739"/>
                  <a:gd name="connsiteY21" fmla="*/ 151895 h 1429739"/>
                  <a:gd name="connsiteX22" fmla="*/ 963073 w 967739"/>
                  <a:gd name="connsiteY22" fmla="*/ 157800 h 1429739"/>
                  <a:gd name="connsiteX23" fmla="*/ 881158 w 967739"/>
                  <a:gd name="connsiteY23" fmla="*/ 403736 h 1429739"/>
                  <a:gd name="connsiteX24" fmla="*/ 880586 w 967739"/>
                  <a:gd name="connsiteY24" fmla="*/ 410880 h 1429739"/>
                  <a:gd name="connsiteX25" fmla="*/ 874205 w 967739"/>
                  <a:gd name="connsiteY25" fmla="*/ 407641 h 1429739"/>
                  <a:gd name="connsiteX26" fmla="*/ 860869 w 967739"/>
                  <a:gd name="connsiteY26" fmla="*/ 399926 h 1429739"/>
                  <a:gd name="connsiteX27" fmla="*/ 860869 w 967739"/>
                  <a:gd name="connsiteY27" fmla="*/ 620525 h 1429739"/>
                  <a:gd name="connsiteX28" fmla="*/ 879919 w 967739"/>
                  <a:gd name="connsiteY28" fmla="*/ 1349187 h 1429739"/>
                  <a:gd name="connsiteX29" fmla="*/ 879919 w 967739"/>
                  <a:gd name="connsiteY29" fmla="*/ 1352426 h 1429739"/>
                  <a:gd name="connsiteX30" fmla="*/ 876967 w 967739"/>
                  <a:gd name="connsiteY30" fmla="*/ 1353664 h 1429739"/>
                  <a:gd name="connsiteX31" fmla="*/ 729710 w 967739"/>
                  <a:gd name="connsiteY31" fmla="*/ 1412052 h 1429739"/>
                  <a:gd name="connsiteX32" fmla="*/ 729710 w 967739"/>
                  <a:gd name="connsiteY32" fmla="*/ 1412052 h 1429739"/>
                  <a:gd name="connsiteX33" fmla="*/ 608457 w 967739"/>
                  <a:gd name="connsiteY33" fmla="*/ 1429674 h 1429739"/>
                  <a:gd name="connsiteX34" fmla="*/ 159639 w 967739"/>
                  <a:gd name="connsiteY34" fmla="*/ 1334424 h 1429739"/>
                  <a:gd name="connsiteX35" fmla="*/ 471678 w 967739"/>
                  <a:gd name="connsiteY35" fmla="*/ 1408147 h 1429739"/>
                  <a:gd name="connsiteX36" fmla="*/ 727234 w 967739"/>
                  <a:gd name="connsiteY36" fmla="*/ 1402813 h 1429739"/>
                  <a:gd name="connsiteX37" fmla="*/ 870776 w 967739"/>
                  <a:gd name="connsiteY37" fmla="*/ 1345663 h 1429739"/>
                  <a:gd name="connsiteX38" fmla="*/ 851726 w 967739"/>
                  <a:gd name="connsiteY38" fmla="*/ 619763 h 1429739"/>
                  <a:gd name="connsiteX39" fmla="*/ 851726 w 967739"/>
                  <a:gd name="connsiteY39" fmla="*/ 389925 h 1429739"/>
                  <a:gd name="connsiteX40" fmla="*/ 851726 w 967739"/>
                  <a:gd name="connsiteY40" fmla="*/ 378876 h 1429739"/>
                  <a:gd name="connsiteX41" fmla="*/ 860012 w 967739"/>
                  <a:gd name="connsiteY41" fmla="*/ 386210 h 1429739"/>
                  <a:gd name="connsiteX42" fmla="*/ 873252 w 967739"/>
                  <a:gd name="connsiteY42" fmla="*/ 395163 h 1429739"/>
                  <a:gd name="connsiteX43" fmla="*/ 952309 w 967739"/>
                  <a:gd name="connsiteY43" fmla="*/ 158372 h 1429739"/>
                  <a:gd name="connsiteX44" fmla="*/ 869156 w 967739"/>
                  <a:gd name="connsiteY44" fmla="*/ 142084 h 1429739"/>
                  <a:gd name="connsiteX45" fmla="*/ 838105 w 967739"/>
                  <a:gd name="connsiteY45" fmla="*/ 121129 h 1429739"/>
                  <a:gd name="connsiteX46" fmla="*/ 722376 w 967739"/>
                  <a:gd name="connsiteY46" fmla="*/ 53502 h 1429739"/>
                  <a:gd name="connsiteX47" fmla="*/ 612362 w 967739"/>
                  <a:gd name="connsiteY47" fmla="*/ 28641 h 1429739"/>
                  <a:gd name="connsiteX48" fmla="*/ 386715 w 967739"/>
                  <a:gd name="connsiteY48" fmla="*/ 11401 h 1429739"/>
                  <a:gd name="connsiteX49" fmla="*/ 362045 w 967739"/>
                  <a:gd name="connsiteY49" fmla="*/ 25784 h 1429739"/>
                  <a:gd name="connsiteX50" fmla="*/ 150495 w 967739"/>
                  <a:gd name="connsiteY50" fmla="*/ 160467 h 1429739"/>
                  <a:gd name="connsiteX51" fmla="*/ 12001 w 967739"/>
                  <a:gd name="connsiteY51" fmla="*/ 374494 h 1429739"/>
                  <a:gd name="connsiteX52" fmla="*/ 271843 w 967739"/>
                  <a:gd name="connsiteY52" fmla="*/ 507844 h 1429739"/>
                  <a:gd name="connsiteX53" fmla="*/ 276225 w 967739"/>
                  <a:gd name="connsiteY53" fmla="*/ 510702 h 1429739"/>
                  <a:gd name="connsiteX54" fmla="*/ 232600 w 967739"/>
                  <a:gd name="connsiteY54" fmla="*/ 565947 h 1429739"/>
                  <a:gd name="connsiteX55" fmla="*/ 257270 w 967739"/>
                  <a:gd name="connsiteY55" fmla="*/ 867508 h 1429739"/>
                  <a:gd name="connsiteX56" fmla="*/ 168402 w 967739"/>
                  <a:gd name="connsiteY56" fmla="*/ 1275559 h 1429739"/>
                  <a:gd name="connsiteX57" fmla="*/ 159639 w 967739"/>
                  <a:gd name="connsiteY57" fmla="*/ 1334424 h 1429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967739" h="1429739">
                    <a:moveTo>
                      <a:pt x="608457" y="1429674"/>
                    </a:moveTo>
                    <a:cubicBezTo>
                      <a:pt x="562153" y="1429043"/>
                      <a:pt x="515959" y="1425000"/>
                      <a:pt x="470249" y="1417577"/>
                    </a:cubicBezTo>
                    <a:cubicBezTo>
                      <a:pt x="341186" y="1398527"/>
                      <a:pt x="155924" y="1343187"/>
                      <a:pt x="153638" y="1342615"/>
                    </a:cubicBezTo>
                    <a:lnTo>
                      <a:pt x="150590" y="1341663"/>
                    </a:lnTo>
                    <a:lnTo>
                      <a:pt x="150590" y="1338519"/>
                    </a:lnTo>
                    <a:cubicBezTo>
                      <a:pt x="149285" y="1316275"/>
                      <a:pt x="152160" y="1293982"/>
                      <a:pt x="159067" y="1272797"/>
                    </a:cubicBezTo>
                    <a:cubicBezTo>
                      <a:pt x="170021" y="1240126"/>
                      <a:pt x="244792" y="882272"/>
                      <a:pt x="247650" y="865984"/>
                    </a:cubicBezTo>
                    <a:cubicBezTo>
                      <a:pt x="249460" y="855221"/>
                      <a:pt x="233648" y="680247"/>
                      <a:pt x="222599" y="565280"/>
                    </a:cubicBezTo>
                    <a:lnTo>
                      <a:pt x="222599" y="563375"/>
                    </a:lnTo>
                    <a:lnTo>
                      <a:pt x="262128" y="513273"/>
                    </a:lnTo>
                    <a:cubicBezTo>
                      <a:pt x="232982" y="494223"/>
                      <a:pt x="64675" y="386305"/>
                      <a:pt x="5620" y="383829"/>
                    </a:cubicBezTo>
                    <a:lnTo>
                      <a:pt x="0" y="383829"/>
                    </a:lnTo>
                    <a:lnTo>
                      <a:pt x="1143" y="378304"/>
                    </a:lnTo>
                    <a:cubicBezTo>
                      <a:pt x="1143" y="377066"/>
                      <a:pt x="27813" y="261909"/>
                      <a:pt x="144018" y="154086"/>
                    </a:cubicBezTo>
                    <a:cubicBezTo>
                      <a:pt x="255175" y="50930"/>
                      <a:pt x="350234" y="19974"/>
                      <a:pt x="358807" y="17402"/>
                    </a:cubicBezTo>
                    <a:lnTo>
                      <a:pt x="384048" y="2829"/>
                    </a:lnTo>
                    <a:cubicBezTo>
                      <a:pt x="444532" y="-8697"/>
                      <a:pt x="606838" y="18640"/>
                      <a:pt x="613696" y="19878"/>
                    </a:cubicBezTo>
                    <a:cubicBezTo>
                      <a:pt x="651415" y="25444"/>
                      <a:pt x="688666" y="33818"/>
                      <a:pt x="725138" y="44929"/>
                    </a:cubicBezTo>
                    <a:cubicBezTo>
                      <a:pt x="770477" y="58264"/>
                      <a:pt x="814578" y="91887"/>
                      <a:pt x="843820" y="114081"/>
                    </a:cubicBezTo>
                    <a:cubicBezTo>
                      <a:pt x="852692" y="121497"/>
                      <a:pt x="862262" y="128036"/>
                      <a:pt x="872395" y="133607"/>
                    </a:cubicBezTo>
                    <a:cubicBezTo>
                      <a:pt x="881253" y="136560"/>
                      <a:pt x="915924" y="143132"/>
                      <a:pt x="960882" y="150752"/>
                    </a:cubicBezTo>
                    <a:lnTo>
                      <a:pt x="967740" y="151895"/>
                    </a:lnTo>
                    <a:lnTo>
                      <a:pt x="963073" y="157800"/>
                    </a:lnTo>
                    <a:cubicBezTo>
                      <a:pt x="917966" y="232735"/>
                      <a:pt x="889993" y="316720"/>
                      <a:pt x="881158" y="403736"/>
                    </a:cubicBezTo>
                    <a:lnTo>
                      <a:pt x="880586" y="410880"/>
                    </a:lnTo>
                    <a:lnTo>
                      <a:pt x="874205" y="407641"/>
                    </a:lnTo>
                    <a:cubicBezTo>
                      <a:pt x="868585" y="404688"/>
                      <a:pt x="864680" y="402117"/>
                      <a:pt x="860869" y="399926"/>
                    </a:cubicBezTo>
                    <a:cubicBezTo>
                      <a:pt x="861536" y="425929"/>
                      <a:pt x="862870" y="503272"/>
                      <a:pt x="860869" y="620525"/>
                    </a:cubicBezTo>
                    <a:cubicBezTo>
                      <a:pt x="858202" y="765591"/>
                      <a:pt x="879919" y="1343377"/>
                      <a:pt x="879919" y="1349187"/>
                    </a:cubicBezTo>
                    <a:lnTo>
                      <a:pt x="879919" y="1352426"/>
                    </a:lnTo>
                    <a:lnTo>
                      <a:pt x="876967" y="1353664"/>
                    </a:lnTo>
                    <a:cubicBezTo>
                      <a:pt x="876109" y="1353664"/>
                      <a:pt x="787432" y="1392812"/>
                      <a:pt x="729710" y="1412052"/>
                    </a:cubicBezTo>
                    <a:lnTo>
                      <a:pt x="729710" y="1412052"/>
                    </a:lnTo>
                    <a:cubicBezTo>
                      <a:pt x="690522" y="1424492"/>
                      <a:pt x="649565" y="1430444"/>
                      <a:pt x="608457" y="1429674"/>
                    </a:cubicBezTo>
                    <a:close/>
                    <a:moveTo>
                      <a:pt x="159639" y="1334424"/>
                    </a:moveTo>
                    <a:cubicBezTo>
                      <a:pt x="184785" y="1341853"/>
                      <a:pt x="352616" y="1390431"/>
                      <a:pt x="471678" y="1408147"/>
                    </a:cubicBezTo>
                    <a:cubicBezTo>
                      <a:pt x="589217" y="1425673"/>
                      <a:pt x="663321" y="1424149"/>
                      <a:pt x="727234" y="1402813"/>
                    </a:cubicBezTo>
                    <a:cubicBezTo>
                      <a:pt x="778574" y="1385668"/>
                      <a:pt x="854869" y="1352998"/>
                      <a:pt x="870776" y="1345663"/>
                    </a:cubicBezTo>
                    <a:cubicBezTo>
                      <a:pt x="868966" y="1298515"/>
                      <a:pt x="848868" y="759399"/>
                      <a:pt x="851726" y="619763"/>
                    </a:cubicBezTo>
                    <a:cubicBezTo>
                      <a:pt x="854488" y="474697"/>
                      <a:pt x="851726" y="391163"/>
                      <a:pt x="851726" y="389925"/>
                    </a:cubicBezTo>
                    <a:lnTo>
                      <a:pt x="851726" y="378876"/>
                    </a:lnTo>
                    <a:lnTo>
                      <a:pt x="860012" y="386210"/>
                    </a:lnTo>
                    <a:cubicBezTo>
                      <a:pt x="864095" y="389655"/>
                      <a:pt x="868534" y="392657"/>
                      <a:pt x="873252" y="395163"/>
                    </a:cubicBezTo>
                    <a:cubicBezTo>
                      <a:pt x="882816" y="311586"/>
                      <a:pt x="909744" y="230931"/>
                      <a:pt x="952309" y="158372"/>
                    </a:cubicBezTo>
                    <a:cubicBezTo>
                      <a:pt x="917829" y="152657"/>
                      <a:pt x="879729" y="145608"/>
                      <a:pt x="869156" y="142084"/>
                    </a:cubicBezTo>
                    <a:cubicBezTo>
                      <a:pt x="857998" y="136378"/>
                      <a:pt x="847572" y="129342"/>
                      <a:pt x="838105" y="121129"/>
                    </a:cubicBezTo>
                    <a:cubicBezTo>
                      <a:pt x="809530" y="99317"/>
                      <a:pt x="766096" y="66360"/>
                      <a:pt x="722376" y="53502"/>
                    </a:cubicBezTo>
                    <a:cubicBezTo>
                      <a:pt x="686345" y="42601"/>
                      <a:pt x="649580" y="34293"/>
                      <a:pt x="612362" y="28641"/>
                    </a:cubicBezTo>
                    <a:cubicBezTo>
                      <a:pt x="610457" y="28641"/>
                      <a:pt x="446151" y="638"/>
                      <a:pt x="386715" y="11401"/>
                    </a:cubicBezTo>
                    <a:lnTo>
                      <a:pt x="362045" y="25784"/>
                    </a:lnTo>
                    <a:cubicBezTo>
                      <a:pt x="360997" y="25784"/>
                      <a:pt x="264605" y="54359"/>
                      <a:pt x="150495" y="160467"/>
                    </a:cubicBezTo>
                    <a:cubicBezTo>
                      <a:pt x="50673" y="253146"/>
                      <a:pt x="18574" y="350967"/>
                      <a:pt x="12001" y="374494"/>
                    </a:cubicBezTo>
                    <a:cubicBezTo>
                      <a:pt x="83534" y="384019"/>
                      <a:pt x="264033" y="502605"/>
                      <a:pt x="271843" y="507844"/>
                    </a:cubicBezTo>
                    <a:lnTo>
                      <a:pt x="276225" y="510702"/>
                    </a:lnTo>
                    <a:lnTo>
                      <a:pt x="232600" y="565947"/>
                    </a:lnTo>
                    <a:cubicBezTo>
                      <a:pt x="236125" y="603285"/>
                      <a:pt x="260033" y="853697"/>
                      <a:pt x="257270" y="867508"/>
                    </a:cubicBezTo>
                    <a:cubicBezTo>
                      <a:pt x="253937" y="884367"/>
                      <a:pt x="179737" y="1241745"/>
                      <a:pt x="168402" y="1275559"/>
                    </a:cubicBezTo>
                    <a:cubicBezTo>
                      <a:pt x="162072" y="1294520"/>
                      <a:pt x="159106" y="1314441"/>
                      <a:pt x="159639" y="13344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B946BA6-B316-93AF-E9F7-E5A167568C0B}"/>
                  </a:ext>
                </a:extLst>
              </p:cNvPr>
              <p:cNvSpPr/>
              <p:nvPr/>
            </p:nvSpPr>
            <p:spPr>
              <a:xfrm>
                <a:off x="8106772" y="4251940"/>
                <a:ext cx="146631" cy="121470"/>
              </a:xfrm>
              <a:custGeom>
                <a:avLst/>
                <a:gdLst>
                  <a:gd name="connsiteX0" fmla="*/ 0 w 167640"/>
                  <a:gd name="connsiteY0" fmla="*/ 138875 h 138874"/>
                  <a:gd name="connsiteX1" fmla="*/ 151543 w 167640"/>
                  <a:gd name="connsiteY1" fmla="*/ 0 h 138874"/>
                  <a:gd name="connsiteX2" fmla="*/ 158020 w 167640"/>
                  <a:gd name="connsiteY2" fmla="*/ 7049 h 138874"/>
                  <a:gd name="connsiteX3" fmla="*/ 43529 w 167640"/>
                  <a:gd name="connsiteY3" fmla="*/ 112014 h 138874"/>
                  <a:gd name="connsiteX4" fmla="*/ 164211 w 167640"/>
                  <a:gd name="connsiteY4" fmla="*/ 65532 h 138874"/>
                  <a:gd name="connsiteX5" fmla="*/ 167640 w 167640"/>
                  <a:gd name="connsiteY5" fmla="*/ 74486 h 138874"/>
                  <a:gd name="connsiteX6" fmla="*/ 0 w 167640"/>
                  <a:gd name="connsiteY6" fmla="*/ 138875 h 13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640" h="138874">
                    <a:moveTo>
                      <a:pt x="0" y="138875"/>
                    </a:moveTo>
                    <a:lnTo>
                      <a:pt x="151543" y="0"/>
                    </a:lnTo>
                    <a:lnTo>
                      <a:pt x="158020" y="7049"/>
                    </a:lnTo>
                    <a:lnTo>
                      <a:pt x="43529" y="112014"/>
                    </a:lnTo>
                    <a:lnTo>
                      <a:pt x="164211" y="65532"/>
                    </a:lnTo>
                    <a:lnTo>
                      <a:pt x="167640" y="74486"/>
                    </a:lnTo>
                    <a:lnTo>
                      <a:pt x="0" y="13887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EEB0AB8-FECD-FBA0-1F94-820D67DD986C}"/>
                  </a:ext>
                </a:extLst>
              </p:cNvPr>
              <p:cNvSpPr/>
              <p:nvPr/>
            </p:nvSpPr>
            <p:spPr>
              <a:xfrm>
                <a:off x="8141681" y="4381575"/>
                <a:ext cx="120553" cy="22244"/>
              </a:xfrm>
              <a:custGeom>
                <a:avLst/>
                <a:gdLst>
                  <a:gd name="connsiteX0" fmla="*/ 110109 w 137826"/>
                  <a:gd name="connsiteY0" fmla="*/ 25432 h 25431"/>
                  <a:gd name="connsiteX1" fmla="*/ 0 w 137826"/>
                  <a:gd name="connsiteY1" fmla="*/ 9525 h 25431"/>
                  <a:gd name="connsiteX2" fmla="*/ 2476 w 137826"/>
                  <a:gd name="connsiteY2" fmla="*/ 0 h 25431"/>
                  <a:gd name="connsiteX3" fmla="*/ 136303 w 137826"/>
                  <a:gd name="connsiteY3" fmla="*/ 13716 h 25431"/>
                  <a:gd name="connsiteX4" fmla="*/ 137827 w 137826"/>
                  <a:gd name="connsiteY4" fmla="*/ 23241 h 25431"/>
                  <a:gd name="connsiteX5" fmla="*/ 110109 w 137826"/>
                  <a:gd name="connsiteY5" fmla="*/ 25432 h 2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826" h="25431">
                    <a:moveTo>
                      <a:pt x="110109" y="25432"/>
                    </a:moveTo>
                    <a:cubicBezTo>
                      <a:pt x="72929" y="24231"/>
                      <a:pt x="35999" y="18896"/>
                      <a:pt x="0" y="9525"/>
                    </a:cubicBezTo>
                    <a:lnTo>
                      <a:pt x="2476" y="0"/>
                    </a:lnTo>
                    <a:cubicBezTo>
                      <a:pt x="3334" y="0"/>
                      <a:pt x="85249" y="21812"/>
                      <a:pt x="136303" y="13716"/>
                    </a:cubicBezTo>
                    <a:lnTo>
                      <a:pt x="137827" y="23241"/>
                    </a:lnTo>
                    <a:cubicBezTo>
                      <a:pt x="128656" y="24671"/>
                      <a:pt x="119390" y="25403"/>
                      <a:pt x="110109" y="2543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F1CF3A61-2755-A0C8-08FC-EDAC1D82B234}"/>
                  </a:ext>
                </a:extLst>
              </p:cNvPr>
              <p:cNvSpPr/>
              <p:nvPr/>
            </p:nvSpPr>
            <p:spPr>
              <a:xfrm>
                <a:off x="8288061" y="4575861"/>
                <a:ext cx="28992" cy="26576"/>
              </a:xfrm>
              <a:custGeom>
                <a:avLst/>
                <a:gdLst>
                  <a:gd name="connsiteX0" fmla="*/ 6001 w 33146"/>
                  <a:gd name="connsiteY0" fmla="*/ 30385 h 30384"/>
                  <a:gd name="connsiteX1" fmla="*/ 0 w 33146"/>
                  <a:gd name="connsiteY1" fmla="*/ 23050 h 30384"/>
                  <a:gd name="connsiteX2" fmla="*/ 26765 w 33146"/>
                  <a:gd name="connsiteY2" fmla="*/ 0 h 30384"/>
                  <a:gd name="connsiteX3" fmla="*/ 33147 w 33146"/>
                  <a:gd name="connsiteY3" fmla="*/ 7144 h 30384"/>
                  <a:gd name="connsiteX4" fmla="*/ 6001 w 33146"/>
                  <a:gd name="connsiteY4" fmla="*/ 30385 h 30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6" h="30384">
                    <a:moveTo>
                      <a:pt x="6001" y="30385"/>
                    </a:moveTo>
                    <a:lnTo>
                      <a:pt x="0" y="23050"/>
                    </a:lnTo>
                    <a:cubicBezTo>
                      <a:pt x="8668" y="15907"/>
                      <a:pt x="17621" y="8192"/>
                      <a:pt x="26765" y="0"/>
                    </a:cubicBezTo>
                    <a:lnTo>
                      <a:pt x="33147" y="7144"/>
                    </a:lnTo>
                    <a:cubicBezTo>
                      <a:pt x="23908" y="15430"/>
                      <a:pt x="14764" y="23241"/>
                      <a:pt x="6001" y="3038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F3EFD42-E9E3-4A8C-296C-E77F9C17EFDB}"/>
                  </a:ext>
                </a:extLst>
              </p:cNvPr>
              <p:cNvSpPr/>
              <p:nvPr/>
            </p:nvSpPr>
            <p:spPr>
              <a:xfrm>
                <a:off x="8331550" y="4407736"/>
                <a:ext cx="134634" cy="155294"/>
              </a:xfrm>
              <a:custGeom>
                <a:avLst/>
                <a:gdLst>
                  <a:gd name="connsiteX0" fmla="*/ 6668 w 153924"/>
                  <a:gd name="connsiteY0" fmla="*/ 177546 h 177545"/>
                  <a:gd name="connsiteX1" fmla="*/ 0 w 153924"/>
                  <a:gd name="connsiteY1" fmla="*/ 170688 h 177545"/>
                  <a:gd name="connsiteX2" fmla="*/ 146113 w 153924"/>
                  <a:gd name="connsiteY2" fmla="*/ 0 h 177545"/>
                  <a:gd name="connsiteX3" fmla="*/ 153924 w 153924"/>
                  <a:gd name="connsiteY3" fmla="*/ 5525 h 177545"/>
                  <a:gd name="connsiteX4" fmla="*/ 6667 w 153924"/>
                  <a:gd name="connsiteY4" fmla="*/ 177546 h 17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24" h="177545">
                    <a:moveTo>
                      <a:pt x="6668" y="177546"/>
                    </a:moveTo>
                    <a:lnTo>
                      <a:pt x="0" y="170688"/>
                    </a:lnTo>
                    <a:cubicBezTo>
                      <a:pt x="53337" y="117927"/>
                      <a:pt x="102209" y="60836"/>
                      <a:pt x="146113" y="0"/>
                    </a:cubicBezTo>
                    <a:lnTo>
                      <a:pt x="153924" y="5525"/>
                    </a:lnTo>
                    <a:cubicBezTo>
                      <a:pt x="109611" y="66784"/>
                      <a:pt x="60361" y="124316"/>
                      <a:pt x="6667" y="17754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8A43567-FEEE-7ACB-491D-0523112F5E66}"/>
                  </a:ext>
                </a:extLst>
              </p:cNvPr>
              <p:cNvSpPr/>
              <p:nvPr/>
            </p:nvSpPr>
            <p:spPr>
              <a:xfrm>
                <a:off x="8592819" y="4075151"/>
                <a:ext cx="51071" cy="180039"/>
              </a:xfrm>
              <a:custGeom>
                <a:avLst/>
                <a:gdLst>
                  <a:gd name="connsiteX0" fmla="*/ 48863 w 58388"/>
                  <a:gd name="connsiteY0" fmla="*/ 205835 h 205835"/>
                  <a:gd name="connsiteX1" fmla="*/ 0 w 58388"/>
                  <a:gd name="connsiteY1" fmla="*/ 5810 h 205835"/>
                  <a:gd name="connsiteX2" fmla="*/ 7525 w 58388"/>
                  <a:gd name="connsiteY2" fmla="*/ 0 h 205835"/>
                  <a:gd name="connsiteX3" fmla="*/ 58388 w 58388"/>
                  <a:gd name="connsiteY3" fmla="*/ 205073 h 205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88" h="205835">
                    <a:moveTo>
                      <a:pt x="48863" y="205835"/>
                    </a:moveTo>
                    <a:cubicBezTo>
                      <a:pt x="48863" y="204407"/>
                      <a:pt x="42863" y="62960"/>
                      <a:pt x="0" y="5810"/>
                    </a:cubicBezTo>
                    <a:lnTo>
                      <a:pt x="7525" y="0"/>
                    </a:lnTo>
                    <a:cubicBezTo>
                      <a:pt x="52292" y="58769"/>
                      <a:pt x="58198" y="199073"/>
                      <a:pt x="58388" y="20507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1B7D83B-8854-0CFC-4332-110E5B1F372E}"/>
                  </a:ext>
                </a:extLst>
              </p:cNvPr>
              <p:cNvSpPr/>
              <p:nvPr/>
            </p:nvSpPr>
            <p:spPr>
              <a:xfrm>
                <a:off x="8628311" y="4094979"/>
                <a:ext cx="8331" cy="77564"/>
              </a:xfrm>
              <a:custGeom>
                <a:avLst/>
                <a:gdLst>
                  <a:gd name="connsiteX0" fmla="*/ 0 w 9525"/>
                  <a:gd name="connsiteY0" fmla="*/ 0 h 88677"/>
                  <a:gd name="connsiteX1" fmla="*/ 9525 w 9525"/>
                  <a:gd name="connsiteY1" fmla="*/ 0 h 88677"/>
                  <a:gd name="connsiteX2" fmla="*/ 9525 w 9525"/>
                  <a:gd name="connsiteY2" fmla="*/ 88678 h 88677"/>
                  <a:gd name="connsiteX3" fmla="*/ 0 w 9525"/>
                  <a:gd name="connsiteY3" fmla="*/ 88678 h 8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88677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88678"/>
                    </a:lnTo>
                    <a:lnTo>
                      <a:pt x="0" y="88678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776DA22-F696-AB5E-6ABA-44AC4AAA703E}"/>
                  </a:ext>
                </a:extLst>
              </p:cNvPr>
              <p:cNvSpPr/>
              <p:nvPr/>
            </p:nvSpPr>
            <p:spPr>
              <a:xfrm>
                <a:off x="8502092" y="4182124"/>
                <a:ext cx="15413" cy="39906"/>
              </a:xfrm>
              <a:custGeom>
                <a:avLst/>
                <a:gdLst>
                  <a:gd name="connsiteX0" fmla="*/ 9525 w 17621"/>
                  <a:gd name="connsiteY0" fmla="*/ 45625 h 45624"/>
                  <a:gd name="connsiteX1" fmla="*/ 0 w 17621"/>
                  <a:gd name="connsiteY1" fmla="*/ 43339 h 45624"/>
                  <a:gd name="connsiteX2" fmla="*/ 8096 w 17621"/>
                  <a:gd name="connsiteY2" fmla="*/ 0 h 45624"/>
                  <a:gd name="connsiteX3" fmla="*/ 17621 w 17621"/>
                  <a:gd name="connsiteY3" fmla="*/ 1143 h 45624"/>
                  <a:gd name="connsiteX4" fmla="*/ 9525 w 17621"/>
                  <a:gd name="connsiteY4" fmla="*/ 45625 h 45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21" h="45624">
                    <a:moveTo>
                      <a:pt x="9525" y="45625"/>
                    </a:moveTo>
                    <a:lnTo>
                      <a:pt x="0" y="43339"/>
                    </a:lnTo>
                    <a:cubicBezTo>
                      <a:pt x="3626" y="29081"/>
                      <a:pt x="6330" y="14605"/>
                      <a:pt x="8096" y="0"/>
                    </a:cubicBezTo>
                    <a:lnTo>
                      <a:pt x="17621" y="1143"/>
                    </a:lnTo>
                    <a:cubicBezTo>
                      <a:pt x="15862" y="16126"/>
                      <a:pt x="13158" y="30983"/>
                      <a:pt x="9525" y="4562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7E6F659-F04F-3C99-D044-FEAE25D78E5A}"/>
                  </a:ext>
                </a:extLst>
              </p:cNvPr>
              <p:cNvSpPr/>
              <p:nvPr/>
            </p:nvSpPr>
            <p:spPr>
              <a:xfrm>
                <a:off x="8490595" y="4037243"/>
                <a:ext cx="29628" cy="120470"/>
              </a:xfrm>
              <a:custGeom>
                <a:avLst/>
                <a:gdLst>
                  <a:gd name="connsiteX0" fmla="*/ 33338 w 33873"/>
                  <a:gd name="connsiteY0" fmla="*/ 137732 h 137731"/>
                  <a:gd name="connsiteX1" fmla="*/ 23813 w 33873"/>
                  <a:gd name="connsiteY1" fmla="*/ 137732 h 137731"/>
                  <a:gd name="connsiteX2" fmla="*/ 0 w 33873"/>
                  <a:gd name="connsiteY2" fmla="*/ 4382 h 137731"/>
                  <a:gd name="connsiteX3" fmla="*/ 8477 w 33873"/>
                  <a:gd name="connsiteY3" fmla="*/ 0 h 137731"/>
                  <a:gd name="connsiteX4" fmla="*/ 33337 w 33873"/>
                  <a:gd name="connsiteY4" fmla="*/ 137732 h 13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73" h="137731">
                    <a:moveTo>
                      <a:pt x="33338" y="137732"/>
                    </a:moveTo>
                    <a:lnTo>
                      <a:pt x="23813" y="137732"/>
                    </a:lnTo>
                    <a:cubicBezTo>
                      <a:pt x="26490" y="92026"/>
                      <a:pt x="18331" y="46335"/>
                      <a:pt x="0" y="4382"/>
                    </a:cubicBezTo>
                    <a:lnTo>
                      <a:pt x="8477" y="0"/>
                    </a:lnTo>
                    <a:cubicBezTo>
                      <a:pt x="27661" y="43261"/>
                      <a:pt x="36186" y="90493"/>
                      <a:pt x="33337" y="13773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51E1B5A-1733-C41A-BCA1-A2E041A3C56F}"/>
                  </a:ext>
                </a:extLst>
              </p:cNvPr>
              <p:cNvSpPr/>
              <p:nvPr/>
            </p:nvSpPr>
            <p:spPr>
              <a:xfrm>
                <a:off x="8606751" y="3568330"/>
                <a:ext cx="410904" cy="180382"/>
              </a:xfrm>
              <a:custGeom>
                <a:avLst/>
                <a:gdLst>
                  <a:gd name="connsiteX0" fmla="*/ 457179 w 469779"/>
                  <a:gd name="connsiteY0" fmla="*/ 25178 h 206227"/>
                  <a:gd name="connsiteX1" fmla="*/ 469562 w 469779"/>
                  <a:gd name="connsiteY1" fmla="*/ 133573 h 206227"/>
                  <a:gd name="connsiteX2" fmla="*/ 444696 w 469779"/>
                  <a:gd name="connsiteY2" fmla="*/ 165427 h 206227"/>
                  <a:gd name="connsiteX3" fmla="*/ 444225 w 469779"/>
                  <a:gd name="connsiteY3" fmla="*/ 165481 h 206227"/>
                  <a:gd name="connsiteX4" fmla="*/ 92562 w 469779"/>
                  <a:gd name="connsiteY4" fmla="*/ 205677 h 206227"/>
                  <a:gd name="connsiteX5" fmla="*/ 564 w 469779"/>
                  <a:gd name="connsiteY5" fmla="*/ 132645 h 206227"/>
                  <a:gd name="connsiteX6" fmla="*/ 551 w 469779"/>
                  <a:gd name="connsiteY6" fmla="*/ 132525 h 206227"/>
                  <a:gd name="connsiteX7" fmla="*/ 551 w 469779"/>
                  <a:gd name="connsiteY7" fmla="*/ 132525 h 206227"/>
                  <a:gd name="connsiteX8" fmla="*/ 73583 w 469779"/>
                  <a:gd name="connsiteY8" fmla="*/ 40527 h 206227"/>
                  <a:gd name="connsiteX9" fmla="*/ 73703 w 469779"/>
                  <a:gd name="connsiteY9" fmla="*/ 40513 h 206227"/>
                  <a:gd name="connsiteX10" fmla="*/ 425271 w 469779"/>
                  <a:gd name="connsiteY10" fmla="*/ 223 h 206227"/>
                  <a:gd name="connsiteX11" fmla="*/ 457162 w 469779"/>
                  <a:gd name="connsiteY11" fmla="*/ 25041 h 206227"/>
                  <a:gd name="connsiteX12" fmla="*/ 457179 w 469779"/>
                  <a:gd name="connsiteY12" fmla="*/ 25178 h 206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9779" h="206227">
                    <a:moveTo>
                      <a:pt x="457179" y="25178"/>
                    </a:moveTo>
                    <a:lnTo>
                      <a:pt x="469562" y="133573"/>
                    </a:lnTo>
                    <a:cubicBezTo>
                      <a:pt x="471492" y="149236"/>
                      <a:pt x="460359" y="163498"/>
                      <a:pt x="444696" y="165427"/>
                    </a:cubicBezTo>
                    <a:cubicBezTo>
                      <a:pt x="444539" y="165447"/>
                      <a:pt x="444382" y="165465"/>
                      <a:pt x="444225" y="165481"/>
                    </a:cubicBezTo>
                    <a:lnTo>
                      <a:pt x="92562" y="205677"/>
                    </a:lnTo>
                    <a:cubicBezTo>
                      <a:pt x="46991" y="210914"/>
                      <a:pt x="5802" y="178217"/>
                      <a:pt x="564" y="132645"/>
                    </a:cubicBezTo>
                    <a:cubicBezTo>
                      <a:pt x="560" y="132605"/>
                      <a:pt x="555" y="132565"/>
                      <a:pt x="551" y="132525"/>
                    </a:cubicBezTo>
                    <a:lnTo>
                      <a:pt x="551" y="132525"/>
                    </a:lnTo>
                    <a:cubicBezTo>
                      <a:pt x="-4686" y="86953"/>
                      <a:pt x="28011" y="45764"/>
                      <a:pt x="73583" y="40527"/>
                    </a:cubicBezTo>
                    <a:cubicBezTo>
                      <a:pt x="73623" y="40523"/>
                      <a:pt x="73663" y="40518"/>
                      <a:pt x="73703" y="40513"/>
                    </a:cubicBezTo>
                    <a:lnTo>
                      <a:pt x="425271" y="223"/>
                    </a:lnTo>
                    <a:cubicBezTo>
                      <a:pt x="440931" y="-1731"/>
                      <a:pt x="455209" y="9381"/>
                      <a:pt x="457162" y="25041"/>
                    </a:cubicBezTo>
                    <a:cubicBezTo>
                      <a:pt x="457168" y="25087"/>
                      <a:pt x="457174" y="25133"/>
                      <a:pt x="457179" y="2517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AA79117F-00D5-96E4-8110-02DED6319162}"/>
                  </a:ext>
                </a:extLst>
              </p:cNvPr>
              <p:cNvSpPr/>
              <p:nvPr/>
            </p:nvSpPr>
            <p:spPr>
              <a:xfrm>
                <a:off x="8583239" y="3583104"/>
                <a:ext cx="415565" cy="152984"/>
              </a:xfrm>
              <a:custGeom>
                <a:avLst/>
                <a:gdLst>
                  <a:gd name="connsiteX0" fmla="*/ 0 w 475107"/>
                  <a:gd name="connsiteY0" fmla="*/ 129350 h 174904"/>
                  <a:gd name="connsiteX1" fmla="*/ 247650 w 475107"/>
                  <a:gd name="connsiteY1" fmla="*/ 25337 h 174904"/>
                  <a:gd name="connsiteX2" fmla="*/ 460057 w 475107"/>
                  <a:gd name="connsiteY2" fmla="*/ 0 h 174904"/>
                  <a:gd name="connsiteX3" fmla="*/ 475107 w 475107"/>
                  <a:gd name="connsiteY3" fmla="*/ 134398 h 174904"/>
                  <a:gd name="connsiteX4" fmla="*/ 107252 w 475107"/>
                  <a:gd name="connsiteY4" fmla="*/ 174688 h 174904"/>
                  <a:gd name="connsiteX5" fmla="*/ 55245 w 475107"/>
                  <a:gd name="connsiteY5" fmla="*/ 141065 h 17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5107" h="174904">
                    <a:moveTo>
                      <a:pt x="0" y="129350"/>
                    </a:moveTo>
                    <a:lnTo>
                      <a:pt x="247650" y="25337"/>
                    </a:lnTo>
                    <a:lnTo>
                      <a:pt x="460057" y="0"/>
                    </a:lnTo>
                    <a:lnTo>
                      <a:pt x="475107" y="134398"/>
                    </a:lnTo>
                    <a:lnTo>
                      <a:pt x="107252" y="174688"/>
                    </a:lnTo>
                    <a:cubicBezTo>
                      <a:pt x="107252" y="174688"/>
                      <a:pt x="83725" y="179737"/>
                      <a:pt x="55245" y="1410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23AEFA4-5226-B90A-D5AC-BCCA7A1F4755}"/>
                  </a:ext>
                </a:extLst>
              </p:cNvPr>
              <p:cNvSpPr/>
              <p:nvPr/>
            </p:nvSpPr>
            <p:spPr>
              <a:xfrm>
                <a:off x="8602896" y="3563839"/>
                <a:ext cx="419200" cy="188723"/>
              </a:xfrm>
              <a:custGeom>
                <a:avLst/>
                <a:gdLst>
                  <a:gd name="connsiteX0" fmla="*/ 87444 w 479263"/>
                  <a:gd name="connsiteY0" fmla="*/ 215763 h 215763"/>
                  <a:gd name="connsiteX1" fmla="*/ 1 w 479263"/>
                  <a:gd name="connsiteY1" fmla="*/ 127377 h 215763"/>
                  <a:gd name="connsiteX2" fmla="*/ 77919 w 479263"/>
                  <a:gd name="connsiteY2" fmla="*/ 40503 h 215763"/>
                  <a:gd name="connsiteX3" fmla="*/ 429487 w 479263"/>
                  <a:gd name="connsiteY3" fmla="*/ 213 h 215763"/>
                  <a:gd name="connsiteX4" fmla="*/ 466634 w 479263"/>
                  <a:gd name="connsiteY4" fmla="*/ 29740 h 215763"/>
                  <a:gd name="connsiteX5" fmla="*/ 479017 w 479263"/>
                  <a:gd name="connsiteY5" fmla="*/ 137754 h 215763"/>
                  <a:gd name="connsiteX6" fmla="*/ 471968 w 479263"/>
                  <a:gd name="connsiteY6" fmla="*/ 162423 h 215763"/>
                  <a:gd name="connsiteX7" fmla="*/ 449489 w 479263"/>
                  <a:gd name="connsiteY7" fmla="*/ 174901 h 215763"/>
                  <a:gd name="connsiteX8" fmla="*/ 97540 w 479263"/>
                  <a:gd name="connsiteY8" fmla="*/ 214906 h 215763"/>
                  <a:gd name="connsiteX9" fmla="*/ 87444 w 479263"/>
                  <a:gd name="connsiteY9" fmla="*/ 215763 h 215763"/>
                  <a:gd name="connsiteX10" fmla="*/ 433011 w 479263"/>
                  <a:gd name="connsiteY10" fmla="*/ 9547 h 215763"/>
                  <a:gd name="connsiteX11" fmla="*/ 430249 w 479263"/>
                  <a:gd name="connsiteY11" fmla="*/ 9547 h 215763"/>
                  <a:gd name="connsiteX12" fmla="*/ 78585 w 479263"/>
                  <a:gd name="connsiteY12" fmla="*/ 49838 h 215763"/>
                  <a:gd name="connsiteX13" fmla="*/ 14270 w 479263"/>
                  <a:gd name="connsiteY13" fmla="*/ 140136 h 215763"/>
                  <a:gd name="connsiteX14" fmla="*/ 96492 w 479263"/>
                  <a:gd name="connsiteY14" fmla="*/ 205381 h 215763"/>
                  <a:gd name="connsiteX15" fmla="*/ 448060 w 479263"/>
                  <a:gd name="connsiteY15" fmla="*/ 165090 h 215763"/>
                  <a:gd name="connsiteX16" fmla="*/ 464158 w 479263"/>
                  <a:gd name="connsiteY16" fmla="*/ 156137 h 215763"/>
                  <a:gd name="connsiteX17" fmla="*/ 469206 w 479263"/>
                  <a:gd name="connsiteY17" fmla="*/ 138516 h 215763"/>
                  <a:gd name="connsiteX18" fmla="*/ 456823 w 479263"/>
                  <a:gd name="connsiteY18" fmla="*/ 30407 h 215763"/>
                  <a:gd name="connsiteX19" fmla="*/ 433011 w 479263"/>
                  <a:gd name="connsiteY19" fmla="*/ 9547 h 215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79263" h="215763">
                    <a:moveTo>
                      <a:pt x="87444" y="215763"/>
                    </a:moveTo>
                    <a:cubicBezTo>
                      <a:pt x="38890" y="215503"/>
                      <a:pt x="-259" y="175931"/>
                      <a:pt x="1" y="127377"/>
                    </a:cubicBezTo>
                    <a:cubicBezTo>
                      <a:pt x="240" y="82871"/>
                      <a:pt x="33701" y="45564"/>
                      <a:pt x="77919" y="40503"/>
                    </a:cubicBezTo>
                    <a:lnTo>
                      <a:pt x="429487" y="213"/>
                    </a:lnTo>
                    <a:cubicBezTo>
                      <a:pt x="447887" y="-1852"/>
                      <a:pt x="464494" y="11348"/>
                      <a:pt x="466634" y="29740"/>
                    </a:cubicBezTo>
                    <a:lnTo>
                      <a:pt x="479017" y="137754"/>
                    </a:lnTo>
                    <a:cubicBezTo>
                      <a:pt x="480107" y="146592"/>
                      <a:pt x="477563" y="155495"/>
                      <a:pt x="471968" y="162423"/>
                    </a:cubicBezTo>
                    <a:cubicBezTo>
                      <a:pt x="466459" y="169438"/>
                      <a:pt x="458356" y="173936"/>
                      <a:pt x="449489" y="174901"/>
                    </a:cubicBezTo>
                    <a:lnTo>
                      <a:pt x="97540" y="214906"/>
                    </a:lnTo>
                    <a:cubicBezTo>
                      <a:pt x="94194" y="215382"/>
                      <a:pt x="90823" y="215668"/>
                      <a:pt x="87444" y="215763"/>
                    </a:cubicBezTo>
                    <a:close/>
                    <a:moveTo>
                      <a:pt x="433011" y="9547"/>
                    </a:moveTo>
                    <a:lnTo>
                      <a:pt x="430249" y="9547"/>
                    </a:lnTo>
                    <a:lnTo>
                      <a:pt x="78585" y="49838"/>
                    </a:lnTo>
                    <a:cubicBezTo>
                      <a:pt x="35890" y="57013"/>
                      <a:pt x="7095" y="97441"/>
                      <a:pt x="14270" y="140136"/>
                    </a:cubicBezTo>
                    <a:cubicBezTo>
                      <a:pt x="20924" y="179732"/>
                      <a:pt x="56420" y="207899"/>
                      <a:pt x="96492" y="205381"/>
                    </a:cubicBezTo>
                    <a:lnTo>
                      <a:pt x="448060" y="165090"/>
                    </a:lnTo>
                    <a:cubicBezTo>
                      <a:pt x="454403" y="164365"/>
                      <a:pt x="460196" y="161143"/>
                      <a:pt x="464158" y="156137"/>
                    </a:cubicBezTo>
                    <a:cubicBezTo>
                      <a:pt x="468153" y="151187"/>
                      <a:pt x="469975" y="144830"/>
                      <a:pt x="469206" y="138516"/>
                    </a:cubicBezTo>
                    <a:lnTo>
                      <a:pt x="456823" y="30407"/>
                    </a:lnTo>
                    <a:cubicBezTo>
                      <a:pt x="455206" y="18484"/>
                      <a:pt x="445043" y="9581"/>
                      <a:pt x="433011" y="954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B3911405-C6F7-8F90-278A-82385EB5698A}"/>
                  </a:ext>
                </a:extLst>
              </p:cNvPr>
              <p:cNvSpPr/>
              <p:nvPr/>
            </p:nvSpPr>
            <p:spPr>
              <a:xfrm rot="15819588">
                <a:off x="8578460" y="3684762"/>
                <a:ext cx="55685" cy="21825"/>
              </a:xfrm>
              <a:custGeom>
                <a:avLst/>
                <a:gdLst>
                  <a:gd name="connsiteX0" fmla="*/ 1 w 63663"/>
                  <a:gd name="connsiteY0" fmla="*/ 1 h 24952"/>
                  <a:gd name="connsiteX1" fmla="*/ 63664 w 63663"/>
                  <a:gd name="connsiteY1" fmla="*/ 1 h 24952"/>
                  <a:gd name="connsiteX2" fmla="*/ 63664 w 63663"/>
                  <a:gd name="connsiteY2" fmla="*/ 24954 h 24952"/>
                  <a:gd name="connsiteX3" fmla="*/ 1 w 63663"/>
                  <a:gd name="connsiteY3" fmla="*/ 24954 h 2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663" h="24952">
                    <a:moveTo>
                      <a:pt x="1" y="1"/>
                    </a:moveTo>
                    <a:lnTo>
                      <a:pt x="63664" y="1"/>
                    </a:lnTo>
                    <a:lnTo>
                      <a:pt x="63664" y="24954"/>
                    </a:lnTo>
                    <a:lnTo>
                      <a:pt x="1" y="24954"/>
                    </a:lnTo>
                    <a:close/>
                  </a:path>
                </a:pathLst>
              </a:custGeom>
              <a:solidFill>
                <a:srgbClr val="FFFFFF"/>
              </a:solidFill>
              <a:ln w="9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7268BFC-13C4-A90E-D55C-C5AB2A3B91B4}"/>
                  </a:ext>
                </a:extLst>
              </p:cNvPr>
              <p:cNvSpPr/>
              <p:nvPr/>
            </p:nvSpPr>
            <p:spPr>
              <a:xfrm>
                <a:off x="8581739" y="3651171"/>
                <a:ext cx="37407" cy="67317"/>
              </a:xfrm>
              <a:custGeom>
                <a:avLst/>
                <a:gdLst>
                  <a:gd name="connsiteX0" fmla="*/ 8382 w 42767"/>
                  <a:gd name="connsiteY0" fmla="*/ 76962 h 76962"/>
                  <a:gd name="connsiteX1" fmla="*/ 0 w 42767"/>
                  <a:gd name="connsiteY1" fmla="*/ 3905 h 76962"/>
                  <a:gd name="connsiteX2" fmla="*/ 34385 w 42767"/>
                  <a:gd name="connsiteY2" fmla="*/ 0 h 76962"/>
                  <a:gd name="connsiteX3" fmla="*/ 42767 w 42767"/>
                  <a:gd name="connsiteY3" fmla="*/ 72962 h 76962"/>
                  <a:gd name="connsiteX4" fmla="*/ 10573 w 42767"/>
                  <a:gd name="connsiteY4" fmla="*/ 12287 h 76962"/>
                  <a:gd name="connsiteX5" fmla="*/ 16764 w 42767"/>
                  <a:gd name="connsiteY5" fmla="*/ 66389 h 76962"/>
                  <a:gd name="connsiteX6" fmla="*/ 32195 w 42767"/>
                  <a:gd name="connsiteY6" fmla="*/ 64579 h 76962"/>
                  <a:gd name="connsiteX7" fmla="*/ 26003 w 42767"/>
                  <a:gd name="connsiteY7" fmla="*/ 10287 h 7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767" h="76962">
                    <a:moveTo>
                      <a:pt x="8382" y="76962"/>
                    </a:moveTo>
                    <a:lnTo>
                      <a:pt x="0" y="3905"/>
                    </a:lnTo>
                    <a:lnTo>
                      <a:pt x="34385" y="0"/>
                    </a:lnTo>
                    <a:lnTo>
                      <a:pt x="42767" y="72962"/>
                    </a:lnTo>
                    <a:close/>
                    <a:moveTo>
                      <a:pt x="10573" y="12287"/>
                    </a:moveTo>
                    <a:lnTo>
                      <a:pt x="16764" y="66389"/>
                    </a:lnTo>
                    <a:lnTo>
                      <a:pt x="32195" y="64579"/>
                    </a:lnTo>
                    <a:lnTo>
                      <a:pt x="26003" y="10287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2974A26-4E48-095B-98E3-811E7E059800}"/>
                  </a:ext>
                </a:extLst>
              </p:cNvPr>
              <p:cNvSpPr/>
              <p:nvPr/>
            </p:nvSpPr>
            <p:spPr>
              <a:xfrm rot="15808200">
                <a:off x="8552366" y="3678004"/>
                <a:ext cx="56653" cy="18162"/>
              </a:xfrm>
              <a:custGeom>
                <a:avLst/>
                <a:gdLst>
                  <a:gd name="connsiteX0" fmla="*/ 0 w 64770"/>
                  <a:gd name="connsiteY0" fmla="*/ 0 h 20764"/>
                  <a:gd name="connsiteX1" fmla="*/ 64770 w 64770"/>
                  <a:gd name="connsiteY1" fmla="*/ 0 h 20764"/>
                  <a:gd name="connsiteX2" fmla="*/ 64770 w 64770"/>
                  <a:gd name="connsiteY2" fmla="*/ 20764 h 20764"/>
                  <a:gd name="connsiteX3" fmla="*/ 0 w 64770"/>
                  <a:gd name="connsiteY3" fmla="*/ 20764 h 20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0" h="20764">
                    <a:moveTo>
                      <a:pt x="0" y="0"/>
                    </a:moveTo>
                    <a:lnTo>
                      <a:pt x="64770" y="0"/>
                    </a:lnTo>
                    <a:lnTo>
                      <a:pt x="64770" y="20764"/>
                    </a:lnTo>
                    <a:lnTo>
                      <a:pt x="0" y="207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D2CF98C-AC27-6997-D197-CA107ACF811F}"/>
                  </a:ext>
                </a:extLst>
              </p:cNvPr>
              <p:cNvSpPr/>
              <p:nvPr/>
            </p:nvSpPr>
            <p:spPr>
              <a:xfrm>
                <a:off x="8563660" y="3653254"/>
                <a:ext cx="33741" cy="67566"/>
              </a:xfrm>
              <a:custGeom>
                <a:avLst/>
                <a:gdLst>
                  <a:gd name="connsiteX0" fmla="*/ 8477 w 38576"/>
                  <a:gd name="connsiteY0" fmla="*/ 77248 h 77247"/>
                  <a:gd name="connsiteX1" fmla="*/ 0 w 38576"/>
                  <a:gd name="connsiteY1" fmla="*/ 3429 h 77247"/>
                  <a:gd name="connsiteX2" fmla="*/ 30099 w 38576"/>
                  <a:gd name="connsiteY2" fmla="*/ 0 h 77247"/>
                  <a:gd name="connsiteX3" fmla="*/ 38576 w 38576"/>
                  <a:gd name="connsiteY3" fmla="*/ 73724 h 77247"/>
                  <a:gd name="connsiteX4" fmla="*/ 10573 w 38576"/>
                  <a:gd name="connsiteY4" fmla="*/ 11811 h 77247"/>
                  <a:gd name="connsiteX5" fmla="*/ 16859 w 38576"/>
                  <a:gd name="connsiteY5" fmla="*/ 66675 h 77247"/>
                  <a:gd name="connsiteX6" fmla="*/ 28004 w 38576"/>
                  <a:gd name="connsiteY6" fmla="*/ 65342 h 77247"/>
                  <a:gd name="connsiteX7" fmla="*/ 21717 w 38576"/>
                  <a:gd name="connsiteY7" fmla="*/ 10477 h 7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76" h="77247">
                    <a:moveTo>
                      <a:pt x="8477" y="77248"/>
                    </a:moveTo>
                    <a:lnTo>
                      <a:pt x="0" y="3429"/>
                    </a:lnTo>
                    <a:lnTo>
                      <a:pt x="30099" y="0"/>
                    </a:lnTo>
                    <a:lnTo>
                      <a:pt x="38576" y="73724"/>
                    </a:lnTo>
                    <a:close/>
                    <a:moveTo>
                      <a:pt x="10573" y="11811"/>
                    </a:moveTo>
                    <a:lnTo>
                      <a:pt x="16859" y="66675"/>
                    </a:lnTo>
                    <a:lnTo>
                      <a:pt x="28004" y="65342"/>
                    </a:lnTo>
                    <a:lnTo>
                      <a:pt x="21717" y="10477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D4EEF1B2-16E0-7084-9D32-7D44B99C665B}"/>
                  </a:ext>
                </a:extLst>
              </p:cNvPr>
              <p:cNvSpPr/>
              <p:nvPr/>
            </p:nvSpPr>
            <p:spPr>
              <a:xfrm>
                <a:off x="8772573" y="3558542"/>
                <a:ext cx="44833" cy="34595"/>
              </a:xfrm>
              <a:custGeom>
                <a:avLst/>
                <a:gdLst>
                  <a:gd name="connsiteX0" fmla="*/ 45284 w 51257"/>
                  <a:gd name="connsiteY0" fmla="*/ 1316 h 39552"/>
                  <a:gd name="connsiteX1" fmla="*/ 20900 w 51257"/>
                  <a:gd name="connsiteY1" fmla="*/ 1316 h 39552"/>
                  <a:gd name="connsiteX2" fmla="*/ 1850 w 51257"/>
                  <a:gd name="connsiteY2" fmla="*/ 39416 h 39552"/>
                  <a:gd name="connsiteX3" fmla="*/ 37379 w 51257"/>
                  <a:gd name="connsiteY3" fmla="*/ 36082 h 39552"/>
                  <a:gd name="connsiteX4" fmla="*/ 45284 w 51257"/>
                  <a:gd name="connsiteY4" fmla="*/ 1316 h 3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57" h="39552">
                    <a:moveTo>
                      <a:pt x="45284" y="1316"/>
                    </a:moveTo>
                    <a:cubicBezTo>
                      <a:pt x="37251" y="-439"/>
                      <a:pt x="28934" y="-439"/>
                      <a:pt x="20900" y="1316"/>
                    </a:cubicBezTo>
                    <a:cubicBezTo>
                      <a:pt x="12042" y="4649"/>
                      <a:pt x="-5770" y="37987"/>
                      <a:pt x="1850" y="39416"/>
                    </a:cubicBezTo>
                    <a:cubicBezTo>
                      <a:pt x="13791" y="39969"/>
                      <a:pt x="25749" y="38846"/>
                      <a:pt x="37379" y="36082"/>
                    </a:cubicBezTo>
                    <a:cubicBezTo>
                      <a:pt x="44236" y="33510"/>
                      <a:pt x="59762" y="9126"/>
                      <a:pt x="45284" y="13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278F009-D852-62F7-7351-04EF2D90E6D5}"/>
                  </a:ext>
                </a:extLst>
              </p:cNvPr>
              <p:cNvSpPr/>
              <p:nvPr/>
            </p:nvSpPr>
            <p:spPr>
              <a:xfrm>
                <a:off x="8768555" y="3554798"/>
                <a:ext cx="53102" cy="42495"/>
              </a:xfrm>
              <a:custGeom>
                <a:avLst/>
                <a:gdLst>
                  <a:gd name="connsiteX0" fmla="*/ 12064 w 60710"/>
                  <a:gd name="connsiteY0" fmla="*/ 48459 h 48584"/>
                  <a:gd name="connsiteX1" fmla="*/ 5968 w 60710"/>
                  <a:gd name="connsiteY1" fmla="*/ 48459 h 48584"/>
                  <a:gd name="connsiteX2" fmla="*/ 62 w 60710"/>
                  <a:gd name="connsiteY2" fmla="*/ 41887 h 48584"/>
                  <a:gd name="connsiteX3" fmla="*/ 23875 w 60710"/>
                  <a:gd name="connsiteY3" fmla="*/ 1596 h 48584"/>
                  <a:gd name="connsiteX4" fmla="*/ 50926 w 60710"/>
                  <a:gd name="connsiteY4" fmla="*/ 1596 h 48584"/>
                  <a:gd name="connsiteX5" fmla="*/ 52164 w 60710"/>
                  <a:gd name="connsiteY5" fmla="*/ 1596 h 48584"/>
                  <a:gd name="connsiteX6" fmla="*/ 60546 w 60710"/>
                  <a:gd name="connsiteY6" fmla="*/ 18170 h 48584"/>
                  <a:gd name="connsiteX7" fmla="*/ 43687 w 60710"/>
                  <a:gd name="connsiteY7" fmla="*/ 44268 h 48584"/>
                  <a:gd name="connsiteX8" fmla="*/ 12064 w 60710"/>
                  <a:gd name="connsiteY8" fmla="*/ 48459 h 48584"/>
                  <a:gd name="connsiteX9" fmla="*/ 9587 w 60710"/>
                  <a:gd name="connsiteY9" fmla="*/ 38934 h 48584"/>
                  <a:gd name="connsiteX10" fmla="*/ 40639 w 60710"/>
                  <a:gd name="connsiteY10" fmla="*/ 35601 h 48584"/>
                  <a:gd name="connsiteX11" fmla="*/ 51116 w 60710"/>
                  <a:gd name="connsiteY11" fmla="*/ 16551 h 48584"/>
                  <a:gd name="connsiteX12" fmla="*/ 48164 w 60710"/>
                  <a:gd name="connsiteY12" fmla="*/ 9978 h 48584"/>
                  <a:gd name="connsiteX13" fmla="*/ 27209 w 60710"/>
                  <a:gd name="connsiteY13" fmla="*/ 9978 h 48584"/>
                  <a:gd name="connsiteX14" fmla="*/ 9587 w 60710"/>
                  <a:gd name="connsiteY14" fmla="*/ 38839 h 4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710" h="48584">
                    <a:moveTo>
                      <a:pt x="12064" y="48459"/>
                    </a:moveTo>
                    <a:cubicBezTo>
                      <a:pt x="10035" y="48626"/>
                      <a:pt x="7996" y="48626"/>
                      <a:pt x="5968" y="48459"/>
                    </a:cubicBezTo>
                    <a:cubicBezTo>
                      <a:pt x="2662" y="47997"/>
                      <a:pt x="169" y="45223"/>
                      <a:pt x="62" y="41887"/>
                    </a:cubicBezTo>
                    <a:cubicBezTo>
                      <a:pt x="-1081" y="32362"/>
                      <a:pt x="13778" y="5311"/>
                      <a:pt x="23875" y="1596"/>
                    </a:cubicBezTo>
                    <a:cubicBezTo>
                      <a:pt x="32766" y="-532"/>
                      <a:pt x="42034" y="-532"/>
                      <a:pt x="50926" y="1596"/>
                    </a:cubicBezTo>
                    <a:lnTo>
                      <a:pt x="52164" y="1596"/>
                    </a:lnTo>
                    <a:cubicBezTo>
                      <a:pt x="58163" y="4810"/>
                      <a:pt x="61513" y="11433"/>
                      <a:pt x="60546" y="18170"/>
                    </a:cubicBezTo>
                    <a:cubicBezTo>
                      <a:pt x="59162" y="28971"/>
                      <a:pt x="52964" y="38566"/>
                      <a:pt x="43687" y="44268"/>
                    </a:cubicBezTo>
                    <a:cubicBezTo>
                      <a:pt x="33351" y="46925"/>
                      <a:pt x="22735" y="48333"/>
                      <a:pt x="12064" y="48459"/>
                    </a:cubicBezTo>
                    <a:close/>
                    <a:moveTo>
                      <a:pt x="9587" y="38934"/>
                    </a:moveTo>
                    <a:cubicBezTo>
                      <a:pt x="20036" y="39120"/>
                      <a:pt x="30467" y="38000"/>
                      <a:pt x="40639" y="35601"/>
                    </a:cubicBezTo>
                    <a:cubicBezTo>
                      <a:pt x="46427" y="30814"/>
                      <a:pt x="50174" y="24002"/>
                      <a:pt x="51116" y="16551"/>
                    </a:cubicBezTo>
                    <a:cubicBezTo>
                      <a:pt x="51581" y="13961"/>
                      <a:pt x="50409" y="11351"/>
                      <a:pt x="48164" y="9978"/>
                    </a:cubicBezTo>
                    <a:cubicBezTo>
                      <a:pt x="41263" y="8448"/>
                      <a:pt x="34110" y="8448"/>
                      <a:pt x="27209" y="9978"/>
                    </a:cubicBezTo>
                    <a:cubicBezTo>
                      <a:pt x="21875" y="12074"/>
                      <a:pt x="10826" y="31791"/>
                      <a:pt x="9587" y="3883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C8CC388-1953-47D0-8B0A-C4E305A89033}"/>
                  </a:ext>
                </a:extLst>
              </p:cNvPr>
              <p:cNvSpPr/>
              <p:nvPr/>
            </p:nvSpPr>
            <p:spPr>
              <a:xfrm>
                <a:off x="8826378" y="3554758"/>
                <a:ext cx="31757" cy="48776"/>
              </a:xfrm>
              <a:custGeom>
                <a:avLst/>
                <a:gdLst>
                  <a:gd name="connsiteX0" fmla="*/ 31586 w 36307"/>
                  <a:gd name="connsiteY0" fmla="*/ 1262 h 55765"/>
                  <a:gd name="connsiteX1" fmla="*/ 4916 w 36307"/>
                  <a:gd name="connsiteY1" fmla="*/ 4595 h 55765"/>
                  <a:gd name="connsiteX2" fmla="*/ 6059 w 36307"/>
                  <a:gd name="connsiteY2" fmla="*/ 45648 h 55765"/>
                  <a:gd name="connsiteX3" fmla="*/ 22559 w 36307"/>
                  <a:gd name="connsiteY3" fmla="*/ 55324 h 55765"/>
                  <a:gd name="connsiteX4" fmla="*/ 29300 w 36307"/>
                  <a:gd name="connsiteY4" fmla="*/ 51173 h 55765"/>
                  <a:gd name="connsiteX5" fmla="*/ 35968 w 36307"/>
                  <a:gd name="connsiteY5" fmla="*/ 18978 h 55765"/>
                  <a:gd name="connsiteX6" fmla="*/ 31586 w 36307"/>
                  <a:gd name="connsiteY6" fmla="*/ 1262 h 5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07" h="55765">
                    <a:moveTo>
                      <a:pt x="31586" y="1262"/>
                    </a:moveTo>
                    <a:cubicBezTo>
                      <a:pt x="22607" y="-1215"/>
                      <a:pt x="13010" y="-15"/>
                      <a:pt x="4916" y="4595"/>
                    </a:cubicBezTo>
                    <a:cubicBezTo>
                      <a:pt x="-5085" y="12311"/>
                      <a:pt x="2726" y="34504"/>
                      <a:pt x="6059" y="45648"/>
                    </a:cubicBezTo>
                    <a:cubicBezTo>
                      <a:pt x="7944" y="52877"/>
                      <a:pt x="15331" y="57209"/>
                      <a:pt x="22559" y="55324"/>
                    </a:cubicBezTo>
                    <a:cubicBezTo>
                      <a:pt x="25170" y="54644"/>
                      <a:pt x="27518" y="53198"/>
                      <a:pt x="29300" y="51173"/>
                    </a:cubicBezTo>
                    <a:cubicBezTo>
                      <a:pt x="35968" y="43457"/>
                      <a:pt x="35968" y="26789"/>
                      <a:pt x="35968" y="18978"/>
                    </a:cubicBezTo>
                    <a:cubicBezTo>
                      <a:pt x="37066" y="12719"/>
                      <a:pt x="35475" y="6287"/>
                      <a:pt x="31586" y="12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DC839B5-E32A-9BC8-5E0E-F41FB7DD19AE}"/>
                  </a:ext>
                </a:extLst>
              </p:cNvPr>
              <p:cNvSpPr/>
              <p:nvPr/>
            </p:nvSpPr>
            <p:spPr>
              <a:xfrm>
                <a:off x="8822223" y="3550586"/>
                <a:ext cx="39926" cy="57178"/>
              </a:xfrm>
              <a:custGeom>
                <a:avLst/>
                <a:gdLst>
                  <a:gd name="connsiteX0" fmla="*/ 24049 w 45647"/>
                  <a:gd name="connsiteY0" fmla="*/ 65371 h 65371"/>
                  <a:gd name="connsiteX1" fmla="*/ 6237 w 45647"/>
                  <a:gd name="connsiteY1" fmla="*/ 51751 h 65371"/>
                  <a:gd name="connsiteX2" fmla="*/ 5380 w 45647"/>
                  <a:gd name="connsiteY2" fmla="*/ 49274 h 65371"/>
                  <a:gd name="connsiteX3" fmla="*/ 6714 w 45647"/>
                  <a:gd name="connsiteY3" fmla="*/ 5554 h 65371"/>
                  <a:gd name="connsiteX4" fmla="*/ 37480 w 45647"/>
                  <a:gd name="connsiteY4" fmla="*/ 1459 h 65371"/>
                  <a:gd name="connsiteX5" fmla="*/ 39384 w 45647"/>
                  <a:gd name="connsiteY5" fmla="*/ 1459 h 65371"/>
                  <a:gd name="connsiteX6" fmla="*/ 40337 w 45647"/>
                  <a:gd name="connsiteY6" fmla="*/ 2983 h 65371"/>
                  <a:gd name="connsiteX7" fmla="*/ 45576 w 45647"/>
                  <a:gd name="connsiteY7" fmla="*/ 20223 h 65371"/>
                  <a:gd name="connsiteX8" fmla="*/ 45576 w 45647"/>
                  <a:gd name="connsiteY8" fmla="*/ 23271 h 65371"/>
                  <a:gd name="connsiteX9" fmla="*/ 37765 w 45647"/>
                  <a:gd name="connsiteY9" fmla="*/ 58609 h 65371"/>
                  <a:gd name="connsiteX10" fmla="*/ 24049 w 45647"/>
                  <a:gd name="connsiteY10" fmla="*/ 65371 h 65371"/>
                  <a:gd name="connsiteX11" fmla="*/ 25573 w 45647"/>
                  <a:gd name="connsiteY11" fmla="*/ 9460 h 65371"/>
                  <a:gd name="connsiteX12" fmla="*/ 12619 w 45647"/>
                  <a:gd name="connsiteY12" fmla="*/ 13079 h 65371"/>
                  <a:gd name="connsiteX13" fmla="*/ 14524 w 45647"/>
                  <a:gd name="connsiteY13" fmla="*/ 46417 h 65371"/>
                  <a:gd name="connsiteX14" fmla="*/ 15286 w 45647"/>
                  <a:gd name="connsiteY14" fmla="*/ 49084 h 65371"/>
                  <a:gd name="connsiteX15" fmla="*/ 22144 w 45647"/>
                  <a:gd name="connsiteY15" fmla="*/ 55656 h 65371"/>
                  <a:gd name="connsiteX16" fmla="*/ 30431 w 45647"/>
                  <a:gd name="connsiteY16" fmla="*/ 52894 h 65371"/>
                  <a:gd name="connsiteX17" fmla="*/ 35955 w 45647"/>
                  <a:gd name="connsiteY17" fmla="*/ 23747 h 65371"/>
                  <a:gd name="connsiteX18" fmla="*/ 35955 w 45647"/>
                  <a:gd name="connsiteY18" fmla="*/ 20509 h 65371"/>
                  <a:gd name="connsiteX19" fmla="*/ 33193 w 45647"/>
                  <a:gd name="connsiteY19" fmla="*/ 10317 h 65371"/>
                  <a:gd name="connsiteX20" fmla="*/ 25573 w 45647"/>
                  <a:gd name="connsiteY20" fmla="*/ 9460 h 65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5647" h="65371">
                    <a:moveTo>
                      <a:pt x="24049" y="65371"/>
                    </a:moveTo>
                    <a:cubicBezTo>
                      <a:pt x="15786" y="65176"/>
                      <a:pt x="8591" y="59674"/>
                      <a:pt x="6237" y="51751"/>
                    </a:cubicBezTo>
                    <a:lnTo>
                      <a:pt x="5380" y="49274"/>
                    </a:lnTo>
                    <a:cubicBezTo>
                      <a:pt x="1475" y="36320"/>
                      <a:pt x="-5098" y="14794"/>
                      <a:pt x="6714" y="5554"/>
                    </a:cubicBezTo>
                    <a:cubicBezTo>
                      <a:pt x="15974" y="30"/>
                      <a:pt x="27096" y="-1450"/>
                      <a:pt x="37480" y="1459"/>
                    </a:cubicBezTo>
                    <a:lnTo>
                      <a:pt x="39384" y="1459"/>
                    </a:lnTo>
                    <a:lnTo>
                      <a:pt x="40337" y="2983"/>
                    </a:lnTo>
                    <a:cubicBezTo>
                      <a:pt x="44178" y="7872"/>
                      <a:pt x="46047" y="14023"/>
                      <a:pt x="45576" y="20223"/>
                    </a:cubicBezTo>
                    <a:lnTo>
                      <a:pt x="45576" y="23271"/>
                    </a:lnTo>
                    <a:cubicBezTo>
                      <a:pt x="45576" y="31843"/>
                      <a:pt x="45576" y="49465"/>
                      <a:pt x="37765" y="58609"/>
                    </a:cubicBezTo>
                    <a:cubicBezTo>
                      <a:pt x="34417" y="62779"/>
                      <a:pt x="29396" y="65255"/>
                      <a:pt x="24049" y="65371"/>
                    </a:cubicBezTo>
                    <a:close/>
                    <a:moveTo>
                      <a:pt x="25573" y="9460"/>
                    </a:moveTo>
                    <a:cubicBezTo>
                      <a:pt x="20980" y="9258"/>
                      <a:pt x="16442" y="10526"/>
                      <a:pt x="12619" y="13079"/>
                    </a:cubicBezTo>
                    <a:cubicBezTo>
                      <a:pt x="5856" y="18318"/>
                      <a:pt x="11762" y="37273"/>
                      <a:pt x="14524" y="46417"/>
                    </a:cubicBezTo>
                    <a:lnTo>
                      <a:pt x="15286" y="49084"/>
                    </a:lnTo>
                    <a:cubicBezTo>
                      <a:pt x="16239" y="52339"/>
                      <a:pt x="18851" y="54843"/>
                      <a:pt x="22144" y="55656"/>
                    </a:cubicBezTo>
                    <a:cubicBezTo>
                      <a:pt x="25204" y="56317"/>
                      <a:pt x="28380" y="55258"/>
                      <a:pt x="30431" y="52894"/>
                    </a:cubicBezTo>
                    <a:cubicBezTo>
                      <a:pt x="35955" y="46417"/>
                      <a:pt x="35955" y="30605"/>
                      <a:pt x="35955" y="23747"/>
                    </a:cubicBezTo>
                    <a:lnTo>
                      <a:pt x="35955" y="20509"/>
                    </a:lnTo>
                    <a:cubicBezTo>
                      <a:pt x="36360" y="16884"/>
                      <a:pt x="35373" y="13241"/>
                      <a:pt x="33193" y="10317"/>
                    </a:cubicBezTo>
                    <a:cubicBezTo>
                      <a:pt x="30681" y="9821"/>
                      <a:pt x="28132" y="9535"/>
                      <a:pt x="25573" y="946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96623B4-347B-32EE-0278-CECCA8194BCE}"/>
                  </a:ext>
                </a:extLst>
              </p:cNvPr>
              <p:cNvSpPr/>
              <p:nvPr/>
            </p:nvSpPr>
            <p:spPr>
              <a:xfrm>
                <a:off x="8861939" y="3544947"/>
                <a:ext cx="29622" cy="59313"/>
              </a:xfrm>
              <a:custGeom>
                <a:avLst/>
                <a:gdLst>
                  <a:gd name="connsiteX0" fmla="*/ 32744 w 33866"/>
                  <a:gd name="connsiteY0" fmla="*/ 15621 h 67811"/>
                  <a:gd name="connsiteX1" fmla="*/ 20171 w 33866"/>
                  <a:gd name="connsiteY1" fmla="*/ 857 h 67811"/>
                  <a:gd name="connsiteX2" fmla="*/ 7693 w 33866"/>
                  <a:gd name="connsiteY2" fmla="*/ 1619 h 67811"/>
                  <a:gd name="connsiteX3" fmla="*/ 835 w 33866"/>
                  <a:gd name="connsiteY3" fmla="*/ 23050 h 67811"/>
                  <a:gd name="connsiteX4" fmla="*/ 13789 w 33866"/>
                  <a:gd name="connsiteY4" fmla="*/ 65722 h 67811"/>
                  <a:gd name="connsiteX5" fmla="*/ 31982 w 33866"/>
                  <a:gd name="connsiteY5" fmla="*/ 57531 h 67811"/>
                  <a:gd name="connsiteX6" fmla="*/ 32743 w 33866"/>
                  <a:gd name="connsiteY6" fmla="*/ 15621 h 6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66" h="67811">
                    <a:moveTo>
                      <a:pt x="32744" y="15621"/>
                    </a:moveTo>
                    <a:cubicBezTo>
                      <a:pt x="32228" y="8481"/>
                      <a:pt x="27137" y="2503"/>
                      <a:pt x="20171" y="857"/>
                    </a:cubicBezTo>
                    <a:cubicBezTo>
                      <a:pt x="16069" y="-508"/>
                      <a:pt x="11598" y="-235"/>
                      <a:pt x="7693" y="1619"/>
                    </a:cubicBezTo>
                    <a:cubicBezTo>
                      <a:pt x="168" y="6572"/>
                      <a:pt x="-1165" y="11144"/>
                      <a:pt x="835" y="23050"/>
                    </a:cubicBezTo>
                    <a:cubicBezTo>
                      <a:pt x="2835" y="34956"/>
                      <a:pt x="8455" y="61817"/>
                      <a:pt x="13789" y="65722"/>
                    </a:cubicBezTo>
                    <a:cubicBezTo>
                      <a:pt x="19123" y="69627"/>
                      <a:pt x="27695" y="68675"/>
                      <a:pt x="31982" y="57531"/>
                    </a:cubicBezTo>
                    <a:cubicBezTo>
                      <a:pt x="34207" y="43666"/>
                      <a:pt x="34463" y="29557"/>
                      <a:pt x="32743" y="156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05F73A7E-F91D-1F68-9294-BD63A09EAF2C}"/>
                  </a:ext>
                </a:extLst>
              </p:cNvPr>
              <p:cNvSpPr/>
              <p:nvPr/>
            </p:nvSpPr>
            <p:spPr>
              <a:xfrm>
                <a:off x="8857779" y="3540832"/>
                <a:ext cx="38141" cy="67599"/>
              </a:xfrm>
              <a:custGeom>
                <a:avLst/>
                <a:gdLst>
                  <a:gd name="connsiteX0" fmla="*/ 24832 w 43606"/>
                  <a:gd name="connsiteY0" fmla="*/ 77285 h 77285"/>
                  <a:gd name="connsiteX1" fmla="*/ 15783 w 43606"/>
                  <a:gd name="connsiteY1" fmla="*/ 74237 h 77285"/>
                  <a:gd name="connsiteX2" fmla="*/ 829 w 43606"/>
                  <a:gd name="connsiteY2" fmla="*/ 28517 h 77285"/>
                  <a:gd name="connsiteX3" fmla="*/ 9782 w 43606"/>
                  <a:gd name="connsiteY3" fmla="*/ 2324 h 77285"/>
                  <a:gd name="connsiteX4" fmla="*/ 40003 w 43606"/>
                  <a:gd name="connsiteY4" fmla="*/ 12614 h 77285"/>
                  <a:gd name="connsiteX5" fmla="*/ 42167 w 43606"/>
                  <a:gd name="connsiteY5" fmla="*/ 19945 h 77285"/>
                  <a:gd name="connsiteX6" fmla="*/ 42167 w 43606"/>
                  <a:gd name="connsiteY6" fmla="*/ 19945 h 77285"/>
                  <a:gd name="connsiteX7" fmla="*/ 41120 w 43606"/>
                  <a:gd name="connsiteY7" fmla="*/ 63950 h 77285"/>
                  <a:gd name="connsiteX8" fmla="*/ 29023 w 43606"/>
                  <a:gd name="connsiteY8" fmla="*/ 76714 h 77285"/>
                  <a:gd name="connsiteX9" fmla="*/ 24832 w 43606"/>
                  <a:gd name="connsiteY9" fmla="*/ 77285 h 77285"/>
                  <a:gd name="connsiteX10" fmla="*/ 18736 w 43606"/>
                  <a:gd name="connsiteY10" fmla="*/ 9467 h 77285"/>
                  <a:gd name="connsiteX11" fmla="*/ 15021 w 43606"/>
                  <a:gd name="connsiteY11" fmla="*/ 10325 h 77285"/>
                  <a:gd name="connsiteX12" fmla="*/ 10258 w 43606"/>
                  <a:gd name="connsiteY12" fmla="*/ 27089 h 77285"/>
                  <a:gd name="connsiteX13" fmla="*/ 21403 w 43606"/>
                  <a:gd name="connsiteY13" fmla="*/ 66617 h 77285"/>
                  <a:gd name="connsiteX14" fmla="*/ 26261 w 43606"/>
                  <a:gd name="connsiteY14" fmla="*/ 67570 h 77285"/>
                  <a:gd name="connsiteX15" fmla="*/ 32261 w 43606"/>
                  <a:gd name="connsiteY15" fmla="*/ 60521 h 77285"/>
                  <a:gd name="connsiteX16" fmla="*/ 32737 w 43606"/>
                  <a:gd name="connsiteY16" fmla="*/ 20707 h 77285"/>
                  <a:gd name="connsiteX17" fmla="*/ 23879 w 43606"/>
                  <a:gd name="connsiteY17" fmla="*/ 10134 h 77285"/>
                  <a:gd name="connsiteX18" fmla="*/ 18736 w 43606"/>
                  <a:gd name="connsiteY18" fmla="*/ 9467 h 77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606" h="77285">
                    <a:moveTo>
                      <a:pt x="24832" y="77285"/>
                    </a:moveTo>
                    <a:cubicBezTo>
                      <a:pt x="21569" y="77252"/>
                      <a:pt x="18401" y="76184"/>
                      <a:pt x="15783" y="74237"/>
                    </a:cubicBezTo>
                    <a:cubicBezTo>
                      <a:pt x="7210" y="68046"/>
                      <a:pt x="1495" y="32518"/>
                      <a:pt x="829" y="28517"/>
                    </a:cubicBezTo>
                    <a:cubicBezTo>
                      <a:pt x="-1076" y="15849"/>
                      <a:pt x="-314" y="9467"/>
                      <a:pt x="9782" y="2324"/>
                    </a:cubicBezTo>
                    <a:cubicBezTo>
                      <a:pt x="20969" y="-3180"/>
                      <a:pt x="34499" y="1427"/>
                      <a:pt x="40003" y="12614"/>
                    </a:cubicBezTo>
                    <a:cubicBezTo>
                      <a:pt x="41136" y="14917"/>
                      <a:pt x="41868" y="17396"/>
                      <a:pt x="42167" y="19945"/>
                    </a:cubicBezTo>
                    <a:lnTo>
                      <a:pt x="42167" y="19945"/>
                    </a:lnTo>
                    <a:cubicBezTo>
                      <a:pt x="44391" y="34562"/>
                      <a:pt x="44036" y="49456"/>
                      <a:pt x="41120" y="63950"/>
                    </a:cubicBezTo>
                    <a:cubicBezTo>
                      <a:pt x="39410" y="69923"/>
                      <a:pt x="34895" y="74686"/>
                      <a:pt x="29023" y="76714"/>
                    </a:cubicBezTo>
                    <a:cubicBezTo>
                      <a:pt x="27661" y="77106"/>
                      <a:pt x="26249" y="77298"/>
                      <a:pt x="24832" y="77285"/>
                    </a:cubicBezTo>
                    <a:close/>
                    <a:moveTo>
                      <a:pt x="18736" y="9467"/>
                    </a:moveTo>
                    <a:cubicBezTo>
                      <a:pt x="17441" y="9391"/>
                      <a:pt x="16151" y="9688"/>
                      <a:pt x="15021" y="10325"/>
                    </a:cubicBezTo>
                    <a:cubicBezTo>
                      <a:pt x="9877" y="13754"/>
                      <a:pt x="8449" y="15278"/>
                      <a:pt x="10258" y="27089"/>
                    </a:cubicBezTo>
                    <a:cubicBezTo>
                      <a:pt x="11726" y="40797"/>
                      <a:pt x="15493" y="54161"/>
                      <a:pt x="21403" y="66617"/>
                    </a:cubicBezTo>
                    <a:cubicBezTo>
                      <a:pt x="22793" y="67656"/>
                      <a:pt x="24581" y="68006"/>
                      <a:pt x="26261" y="67570"/>
                    </a:cubicBezTo>
                    <a:cubicBezTo>
                      <a:pt x="29229" y="66256"/>
                      <a:pt x="31438" y="63661"/>
                      <a:pt x="32261" y="60521"/>
                    </a:cubicBezTo>
                    <a:cubicBezTo>
                      <a:pt x="34382" y="47346"/>
                      <a:pt x="34543" y="33929"/>
                      <a:pt x="32737" y="20707"/>
                    </a:cubicBezTo>
                    <a:cubicBezTo>
                      <a:pt x="32335" y="15657"/>
                      <a:pt x="28780" y="11415"/>
                      <a:pt x="23879" y="10134"/>
                    </a:cubicBezTo>
                    <a:cubicBezTo>
                      <a:pt x="22194" y="9724"/>
                      <a:pt x="20470" y="9501"/>
                      <a:pt x="18736" y="946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B1F46E0-76E1-2701-4056-FD26E4563FE8}"/>
                  </a:ext>
                </a:extLst>
              </p:cNvPr>
              <p:cNvSpPr/>
              <p:nvPr/>
            </p:nvSpPr>
            <p:spPr>
              <a:xfrm>
                <a:off x="8897293" y="3540500"/>
                <a:ext cx="25492" cy="46725"/>
              </a:xfrm>
              <a:custGeom>
                <a:avLst/>
                <a:gdLst>
                  <a:gd name="connsiteX0" fmla="*/ 28996 w 29144"/>
                  <a:gd name="connsiteY0" fmla="*/ 11276 h 53420"/>
                  <a:gd name="connsiteX1" fmla="*/ 18899 w 29144"/>
                  <a:gd name="connsiteY1" fmla="*/ 322 h 53420"/>
                  <a:gd name="connsiteX2" fmla="*/ 7660 w 29144"/>
                  <a:gd name="connsiteY2" fmla="*/ 1846 h 53420"/>
                  <a:gd name="connsiteX3" fmla="*/ 230 w 29144"/>
                  <a:gd name="connsiteY3" fmla="*/ 19277 h 53420"/>
                  <a:gd name="connsiteX4" fmla="*/ 8994 w 29144"/>
                  <a:gd name="connsiteY4" fmla="*/ 52138 h 53420"/>
                  <a:gd name="connsiteX5" fmla="*/ 25567 w 29144"/>
                  <a:gd name="connsiteY5" fmla="*/ 44518 h 53420"/>
                  <a:gd name="connsiteX6" fmla="*/ 28996 w 29144"/>
                  <a:gd name="connsiteY6" fmla="*/ 11276 h 5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44" h="53420">
                    <a:moveTo>
                      <a:pt x="28996" y="11276"/>
                    </a:moveTo>
                    <a:cubicBezTo>
                      <a:pt x="28924" y="5581"/>
                      <a:pt x="24569" y="857"/>
                      <a:pt x="18899" y="322"/>
                    </a:cubicBezTo>
                    <a:cubicBezTo>
                      <a:pt x="15087" y="-415"/>
                      <a:pt x="11138" y="120"/>
                      <a:pt x="7660" y="1846"/>
                    </a:cubicBezTo>
                    <a:cubicBezTo>
                      <a:pt x="707" y="6228"/>
                      <a:pt x="-627" y="9562"/>
                      <a:pt x="230" y="19277"/>
                    </a:cubicBezTo>
                    <a:cubicBezTo>
                      <a:pt x="1088" y="28993"/>
                      <a:pt x="4421" y="49376"/>
                      <a:pt x="8994" y="52138"/>
                    </a:cubicBezTo>
                    <a:cubicBezTo>
                      <a:pt x="13565" y="54901"/>
                      <a:pt x="20995" y="53567"/>
                      <a:pt x="25567" y="44518"/>
                    </a:cubicBezTo>
                    <a:cubicBezTo>
                      <a:pt x="28426" y="33682"/>
                      <a:pt x="29583" y="22468"/>
                      <a:pt x="28996" y="112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7ECBCA33-E447-BC99-8C10-566DBE4912E5}"/>
                  </a:ext>
                </a:extLst>
              </p:cNvPr>
              <p:cNvSpPr/>
              <p:nvPr/>
            </p:nvSpPr>
            <p:spPr>
              <a:xfrm>
                <a:off x="8892754" y="3536329"/>
                <a:ext cx="34143" cy="55106"/>
              </a:xfrm>
              <a:custGeom>
                <a:avLst/>
                <a:gdLst>
                  <a:gd name="connsiteX0" fmla="*/ 18850 w 39035"/>
                  <a:gd name="connsiteY0" fmla="*/ 63002 h 63002"/>
                  <a:gd name="connsiteX1" fmla="*/ 11706 w 39035"/>
                  <a:gd name="connsiteY1" fmla="*/ 61002 h 63002"/>
                  <a:gd name="connsiteX2" fmla="*/ 657 w 39035"/>
                  <a:gd name="connsiteY2" fmla="*/ 24426 h 63002"/>
                  <a:gd name="connsiteX3" fmla="*/ 10182 w 39035"/>
                  <a:gd name="connsiteY3" fmla="*/ 2614 h 63002"/>
                  <a:gd name="connsiteX4" fmla="*/ 24470 w 39035"/>
                  <a:gd name="connsiteY4" fmla="*/ 423 h 63002"/>
                  <a:gd name="connsiteX5" fmla="*/ 38757 w 39035"/>
                  <a:gd name="connsiteY5" fmla="*/ 15948 h 63002"/>
                  <a:gd name="connsiteX6" fmla="*/ 38757 w 39035"/>
                  <a:gd name="connsiteY6" fmla="*/ 15949 h 63002"/>
                  <a:gd name="connsiteX7" fmla="*/ 34852 w 39035"/>
                  <a:gd name="connsiteY7" fmla="*/ 51382 h 63002"/>
                  <a:gd name="connsiteX8" fmla="*/ 22755 w 39035"/>
                  <a:gd name="connsiteY8" fmla="*/ 62431 h 63002"/>
                  <a:gd name="connsiteX9" fmla="*/ 18850 w 39035"/>
                  <a:gd name="connsiteY9" fmla="*/ 63002 h 63002"/>
                  <a:gd name="connsiteX10" fmla="*/ 20183 w 39035"/>
                  <a:gd name="connsiteY10" fmla="*/ 9567 h 63002"/>
                  <a:gd name="connsiteX11" fmla="*/ 15421 w 39035"/>
                  <a:gd name="connsiteY11" fmla="*/ 10615 h 63002"/>
                  <a:gd name="connsiteX12" fmla="*/ 10182 w 39035"/>
                  <a:gd name="connsiteY12" fmla="*/ 23569 h 63002"/>
                  <a:gd name="connsiteX13" fmla="*/ 16850 w 39035"/>
                  <a:gd name="connsiteY13" fmla="*/ 53096 h 63002"/>
                  <a:gd name="connsiteX14" fmla="*/ 20279 w 39035"/>
                  <a:gd name="connsiteY14" fmla="*/ 53096 h 63002"/>
                  <a:gd name="connsiteX15" fmla="*/ 26470 w 39035"/>
                  <a:gd name="connsiteY15" fmla="*/ 46905 h 63002"/>
                  <a:gd name="connsiteX16" fmla="*/ 29423 w 39035"/>
                  <a:gd name="connsiteY16" fmla="*/ 15853 h 63002"/>
                  <a:gd name="connsiteX17" fmla="*/ 29423 w 39035"/>
                  <a:gd name="connsiteY17" fmla="*/ 15853 h 63002"/>
                  <a:gd name="connsiteX18" fmla="*/ 23422 w 39035"/>
                  <a:gd name="connsiteY18" fmla="*/ 9662 h 6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035" h="63002">
                    <a:moveTo>
                      <a:pt x="18850" y="63002"/>
                    </a:moveTo>
                    <a:cubicBezTo>
                      <a:pt x="16327" y="63030"/>
                      <a:pt x="13848" y="62336"/>
                      <a:pt x="11706" y="61002"/>
                    </a:cubicBezTo>
                    <a:cubicBezTo>
                      <a:pt x="3991" y="56239"/>
                      <a:pt x="1229" y="29760"/>
                      <a:pt x="657" y="24426"/>
                    </a:cubicBezTo>
                    <a:cubicBezTo>
                      <a:pt x="-1659" y="15822"/>
                      <a:pt x="2297" y="6762"/>
                      <a:pt x="10182" y="2614"/>
                    </a:cubicBezTo>
                    <a:cubicBezTo>
                      <a:pt x="14531" y="204"/>
                      <a:pt x="19598" y="-573"/>
                      <a:pt x="24470" y="423"/>
                    </a:cubicBezTo>
                    <a:cubicBezTo>
                      <a:pt x="32515" y="1157"/>
                      <a:pt x="38693" y="7870"/>
                      <a:pt x="38757" y="15948"/>
                    </a:cubicBezTo>
                    <a:lnTo>
                      <a:pt x="38757" y="15949"/>
                    </a:lnTo>
                    <a:cubicBezTo>
                      <a:pt x="39668" y="27900"/>
                      <a:pt x="38343" y="39916"/>
                      <a:pt x="34852" y="51382"/>
                    </a:cubicBezTo>
                    <a:cubicBezTo>
                      <a:pt x="32552" y="56601"/>
                      <a:pt x="28161" y="60612"/>
                      <a:pt x="22755" y="62431"/>
                    </a:cubicBezTo>
                    <a:cubicBezTo>
                      <a:pt x="21484" y="62791"/>
                      <a:pt x="20171" y="62983"/>
                      <a:pt x="18850" y="63002"/>
                    </a:cubicBezTo>
                    <a:close/>
                    <a:moveTo>
                      <a:pt x="20183" y="9567"/>
                    </a:moveTo>
                    <a:cubicBezTo>
                      <a:pt x="18527" y="9436"/>
                      <a:pt x="16869" y="9801"/>
                      <a:pt x="15421" y="10615"/>
                    </a:cubicBezTo>
                    <a:cubicBezTo>
                      <a:pt x="10373" y="13853"/>
                      <a:pt x="9420" y="15187"/>
                      <a:pt x="10182" y="23569"/>
                    </a:cubicBezTo>
                    <a:cubicBezTo>
                      <a:pt x="10671" y="33724"/>
                      <a:pt x="12927" y="43716"/>
                      <a:pt x="16850" y="53096"/>
                    </a:cubicBezTo>
                    <a:cubicBezTo>
                      <a:pt x="17959" y="53488"/>
                      <a:pt x="19170" y="53488"/>
                      <a:pt x="20279" y="53096"/>
                    </a:cubicBezTo>
                    <a:cubicBezTo>
                      <a:pt x="23120" y="51993"/>
                      <a:pt x="25367" y="49746"/>
                      <a:pt x="26470" y="46905"/>
                    </a:cubicBezTo>
                    <a:cubicBezTo>
                      <a:pt x="29125" y="36782"/>
                      <a:pt x="30122" y="26295"/>
                      <a:pt x="29423" y="15853"/>
                    </a:cubicBezTo>
                    <a:lnTo>
                      <a:pt x="29423" y="15853"/>
                    </a:lnTo>
                    <a:cubicBezTo>
                      <a:pt x="29330" y="12546"/>
                      <a:pt x="26725" y="9858"/>
                      <a:pt x="23422" y="966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24E991B-09A4-D6A2-4939-09B7773276A1}"/>
                  </a:ext>
                </a:extLst>
              </p:cNvPr>
              <p:cNvSpPr/>
              <p:nvPr/>
            </p:nvSpPr>
            <p:spPr>
              <a:xfrm>
                <a:off x="8062200" y="4890625"/>
                <a:ext cx="211239" cy="172411"/>
              </a:xfrm>
              <a:custGeom>
                <a:avLst/>
                <a:gdLst>
                  <a:gd name="connsiteX0" fmla="*/ 74962 w 241506"/>
                  <a:gd name="connsiteY0" fmla="*/ 16755 h 197114"/>
                  <a:gd name="connsiteX1" fmla="*/ 159448 w 241506"/>
                  <a:gd name="connsiteY1" fmla="*/ 1134 h 197114"/>
                  <a:gd name="connsiteX2" fmla="*/ 189167 w 241506"/>
                  <a:gd name="connsiteY2" fmla="*/ 38662 h 197114"/>
                  <a:gd name="connsiteX3" fmla="*/ 236029 w 241506"/>
                  <a:gd name="connsiteY3" fmla="*/ 91812 h 197114"/>
                  <a:gd name="connsiteX4" fmla="*/ 237553 w 241506"/>
                  <a:gd name="connsiteY4" fmla="*/ 119910 h 197114"/>
                  <a:gd name="connsiteX5" fmla="*/ 204788 w 241506"/>
                  <a:gd name="connsiteY5" fmla="*/ 146485 h 197114"/>
                  <a:gd name="connsiteX6" fmla="*/ 181356 w 241506"/>
                  <a:gd name="connsiteY6" fmla="*/ 175060 h 197114"/>
                  <a:gd name="connsiteX7" fmla="*/ 145351 w 241506"/>
                  <a:gd name="connsiteY7" fmla="*/ 187538 h 197114"/>
                  <a:gd name="connsiteX8" fmla="*/ 123444 w 241506"/>
                  <a:gd name="connsiteY8" fmla="*/ 197063 h 197114"/>
                  <a:gd name="connsiteX9" fmla="*/ 70294 w 241506"/>
                  <a:gd name="connsiteY9" fmla="*/ 184490 h 197114"/>
                  <a:gd name="connsiteX10" fmla="*/ 0 w 241506"/>
                  <a:gd name="connsiteY10" fmla="*/ 108290 h 197114"/>
                  <a:gd name="connsiteX11" fmla="*/ 74962 w 241506"/>
                  <a:gd name="connsiteY11" fmla="*/ 16755 h 197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506" h="197114">
                    <a:moveTo>
                      <a:pt x="74962" y="16755"/>
                    </a:moveTo>
                    <a:cubicBezTo>
                      <a:pt x="74962" y="16755"/>
                      <a:pt x="143827" y="-5153"/>
                      <a:pt x="159448" y="1134"/>
                    </a:cubicBezTo>
                    <a:cubicBezTo>
                      <a:pt x="175069" y="7420"/>
                      <a:pt x="189167" y="38662"/>
                      <a:pt x="189167" y="38662"/>
                    </a:cubicBezTo>
                    <a:cubicBezTo>
                      <a:pt x="189167" y="38662"/>
                      <a:pt x="228219" y="82382"/>
                      <a:pt x="236029" y="91812"/>
                    </a:cubicBezTo>
                    <a:cubicBezTo>
                      <a:pt x="243840" y="101242"/>
                      <a:pt x="242316" y="107433"/>
                      <a:pt x="237553" y="119910"/>
                    </a:cubicBezTo>
                    <a:cubicBezTo>
                      <a:pt x="232791" y="132388"/>
                      <a:pt x="204788" y="146485"/>
                      <a:pt x="204788" y="146485"/>
                    </a:cubicBezTo>
                    <a:cubicBezTo>
                      <a:pt x="198579" y="157218"/>
                      <a:pt x="190665" y="166869"/>
                      <a:pt x="181356" y="175060"/>
                    </a:cubicBezTo>
                    <a:cubicBezTo>
                      <a:pt x="170317" y="181602"/>
                      <a:pt x="158071" y="185846"/>
                      <a:pt x="145351" y="187538"/>
                    </a:cubicBezTo>
                    <a:cubicBezTo>
                      <a:pt x="139696" y="193628"/>
                      <a:pt x="131755" y="197080"/>
                      <a:pt x="123444" y="197063"/>
                    </a:cubicBezTo>
                    <a:cubicBezTo>
                      <a:pt x="104927" y="197644"/>
                      <a:pt x="86588" y="193306"/>
                      <a:pt x="70294" y="184490"/>
                    </a:cubicBezTo>
                    <a:cubicBezTo>
                      <a:pt x="51244" y="173536"/>
                      <a:pt x="0" y="108290"/>
                      <a:pt x="0" y="108290"/>
                    </a:cubicBezTo>
                    <a:cubicBezTo>
                      <a:pt x="0" y="108290"/>
                      <a:pt x="64008" y="65237"/>
                      <a:pt x="74962" y="16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3A2A549-53EB-D181-6A37-51BD4F27D4CF}"/>
                  </a:ext>
                </a:extLst>
              </p:cNvPr>
              <p:cNvSpPr/>
              <p:nvPr/>
            </p:nvSpPr>
            <p:spPr>
              <a:xfrm>
                <a:off x="8056118" y="4886498"/>
                <a:ext cx="221456" cy="180300"/>
              </a:xfrm>
              <a:custGeom>
                <a:avLst/>
                <a:gdLst>
                  <a:gd name="connsiteX0" fmla="*/ 130397 w 253186"/>
                  <a:gd name="connsiteY0" fmla="*/ 206068 h 206133"/>
                  <a:gd name="connsiteX1" fmla="*/ 74867 w 253186"/>
                  <a:gd name="connsiteY1" fmla="*/ 192828 h 206133"/>
                  <a:gd name="connsiteX2" fmla="*/ 3143 w 253186"/>
                  <a:gd name="connsiteY2" fmla="*/ 115104 h 206133"/>
                  <a:gd name="connsiteX3" fmla="*/ 0 w 253186"/>
                  <a:gd name="connsiteY3" fmla="*/ 111009 h 206133"/>
                  <a:gd name="connsiteX4" fmla="*/ 4286 w 253186"/>
                  <a:gd name="connsiteY4" fmla="*/ 108151 h 206133"/>
                  <a:gd name="connsiteX5" fmla="*/ 77343 w 253186"/>
                  <a:gd name="connsiteY5" fmla="*/ 20426 h 206133"/>
                  <a:gd name="connsiteX6" fmla="*/ 77915 w 253186"/>
                  <a:gd name="connsiteY6" fmla="*/ 17759 h 206133"/>
                  <a:gd name="connsiteX7" fmla="*/ 80486 w 253186"/>
                  <a:gd name="connsiteY7" fmla="*/ 16902 h 206133"/>
                  <a:gd name="connsiteX8" fmla="*/ 168116 w 253186"/>
                  <a:gd name="connsiteY8" fmla="*/ 1376 h 206133"/>
                  <a:gd name="connsiteX9" fmla="*/ 200120 w 253186"/>
                  <a:gd name="connsiteY9" fmla="*/ 40714 h 206133"/>
                  <a:gd name="connsiteX10" fmla="*/ 246602 w 253186"/>
                  <a:gd name="connsiteY10" fmla="*/ 93483 h 206133"/>
                  <a:gd name="connsiteX11" fmla="*/ 248984 w 253186"/>
                  <a:gd name="connsiteY11" fmla="*/ 126344 h 206133"/>
                  <a:gd name="connsiteX12" fmla="*/ 215075 w 253186"/>
                  <a:gd name="connsiteY12" fmla="*/ 154919 h 206133"/>
                  <a:gd name="connsiteX13" fmla="*/ 191167 w 253186"/>
                  <a:gd name="connsiteY13" fmla="*/ 183494 h 206133"/>
                  <a:gd name="connsiteX14" fmla="*/ 154591 w 253186"/>
                  <a:gd name="connsiteY14" fmla="*/ 196639 h 206133"/>
                  <a:gd name="connsiteX15" fmla="*/ 130397 w 253186"/>
                  <a:gd name="connsiteY15" fmla="*/ 206068 h 206133"/>
                  <a:gd name="connsiteX16" fmla="*/ 13811 w 253186"/>
                  <a:gd name="connsiteY16" fmla="*/ 113199 h 206133"/>
                  <a:gd name="connsiteX17" fmla="*/ 79629 w 253186"/>
                  <a:gd name="connsiteY17" fmla="*/ 184637 h 206133"/>
                  <a:gd name="connsiteX18" fmla="*/ 130397 w 253186"/>
                  <a:gd name="connsiteY18" fmla="*/ 196543 h 206133"/>
                  <a:gd name="connsiteX19" fmla="*/ 148685 w 253186"/>
                  <a:gd name="connsiteY19" fmla="*/ 188828 h 206133"/>
                  <a:gd name="connsiteX20" fmla="*/ 149828 w 253186"/>
                  <a:gd name="connsiteY20" fmla="*/ 187399 h 206133"/>
                  <a:gd name="connsiteX21" fmla="*/ 151638 w 253186"/>
                  <a:gd name="connsiteY21" fmla="*/ 187399 h 206133"/>
                  <a:gd name="connsiteX22" fmla="*/ 185452 w 253186"/>
                  <a:gd name="connsiteY22" fmla="*/ 175874 h 206133"/>
                  <a:gd name="connsiteX23" fmla="*/ 207645 w 253186"/>
                  <a:gd name="connsiteY23" fmla="*/ 149109 h 206133"/>
                  <a:gd name="connsiteX24" fmla="*/ 208312 w 253186"/>
                  <a:gd name="connsiteY24" fmla="*/ 147870 h 206133"/>
                  <a:gd name="connsiteX25" fmla="*/ 209550 w 253186"/>
                  <a:gd name="connsiteY25" fmla="*/ 147204 h 206133"/>
                  <a:gd name="connsiteX26" fmla="*/ 240125 w 253186"/>
                  <a:gd name="connsiteY26" fmla="*/ 123296 h 206133"/>
                  <a:gd name="connsiteX27" fmla="*/ 239363 w 253186"/>
                  <a:gd name="connsiteY27" fmla="*/ 99864 h 206133"/>
                  <a:gd name="connsiteX28" fmla="*/ 192500 w 253186"/>
                  <a:gd name="connsiteY28" fmla="*/ 46810 h 206133"/>
                  <a:gd name="connsiteX29" fmla="*/ 191738 w 253186"/>
                  <a:gd name="connsiteY29" fmla="*/ 45572 h 206133"/>
                  <a:gd name="connsiteX30" fmla="*/ 164592 w 253186"/>
                  <a:gd name="connsiteY30" fmla="*/ 10520 h 206133"/>
                  <a:gd name="connsiteX31" fmla="*/ 85916 w 253186"/>
                  <a:gd name="connsiteY31" fmla="*/ 25474 h 206133"/>
                  <a:gd name="connsiteX32" fmla="*/ 13811 w 253186"/>
                  <a:gd name="connsiteY32" fmla="*/ 113199 h 206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53186" h="206133">
                    <a:moveTo>
                      <a:pt x="130397" y="206068"/>
                    </a:moveTo>
                    <a:cubicBezTo>
                      <a:pt x="111032" y="206743"/>
                      <a:pt x="91844" y="202168"/>
                      <a:pt x="74867" y="192828"/>
                    </a:cubicBezTo>
                    <a:cubicBezTo>
                      <a:pt x="55817" y="181589"/>
                      <a:pt x="5334" y="117771"/>
                      <a:pt x="3143" y="115104"/>
                    </a:cubicBezTo>
                    <a:lnTo>
                      <a:pt x="0" y="111009"/>
                    </a:lnTo>
                    <a:lnTo>
                      <a:pt x="4286" y="108151"/>
                    </a:lnTo>
                    <a:cubicBezTo>
                      <a:pt x="4953" y="108151"/>
                      <a:pt x="66961" y="66432"/>
                      <a:pt x="77343" y="20426"/>
                    </a:cubicBezTo>
                    <a:lnTo>
                      <a:pt x="77915" y="17759"/>
                    </a:lnTo>
                    <a:lnTo>
                      <a:pt x="80486" y="16902"/>
                    </a:lnTo>
                    <a:cubicBezTo>
                      <a:pt x="92297" y="13187"/>
                      <a:pt x="151829" y="-5101"/>
                      <a:pt x="168116" y="1376"/>
                    </a:cubicBezTo>
                    <a:cubicBezTo>
                      <a:pt x="184404" y="7853"/>
                      <a:pt x="197549" y="35190"/>
                      <a:pt x="200120" y="40714"/>
                    </a:cubicBezTo>
                    <a:cubicBezTo>
                      <a:pt x="204788" y="45953"/>
                      <a:pt x="239268" y="84624"/>
                      <a:pt x="246602" y="93483"/>
                    </a:cubicBezTo>
                    <a:cubicBezTo>
                      <a:pt x="256127" y="105008"/>
                      <a:pt x="253841" y="113485"/>
                      <a:pt x="248984" y="126344"/>
                    </a:cubicBezTo>
                    <a:cubicBezTo>
                      <a:pt x="244126" y="139203"/>
                      <a:pt x="221266" y="151680"/>
                      <a:pt x="215075" y="154919"/>
                    </a:cubicBezTo>
                    <a:cubicBezTo>
                      <a:pt x="208722" y="165687"/>
                      <a:pt x="200645" y="175341"/>
                      <a:pt x="191167" y="183494"/>
                    </a:cubicBezTo>
                    <a:cubicBezTo>
                      <a:pt x="180008" y="190343"/>
                      <a:pt x="167557" y="194818"/>
                      <a:pt x="154591" y="196639"/>
                    </a:cubicBezTo>
                    <a:cubicBezTo>
                      <a:pt x="148031" y="202763"/>
                      <a:pt x="139372" y="206138"/>
                      <a:pt x="130397" y="206068"/>
                    </a:cubicBezTo>
                    <a:close/>
                    <a:moveTo>
                      <a:pt x="13811" y="113199"/>
                    </a:moveTo>
                    <a:cubicBezTo>
                      <a:pt x="30004" y="133583"/>
                      <a:pt x="65913" y="176636"/>
                      <a:pt x="79629" y="184637"/>
                    </a:cubicBezTo>
                    <a:cubicBezTo>
                      <a:pt x="95173" y="193099"/>
                      <a:pt x="112712" y="197213"/>
                      <a:pt x="130397" y="196543"/>
                    </a:cubicBezTo>
                    <a:cubicBezTo>
                      <a:pt x="137291" y="196577"/>
                      <a:pt x="143899" y="193789"/>
                      <a:pt x="148685" y="188828"/>
                    </a:cubicBezTo>
                    <a:lnTo>
                      <a:pt x="149828" y="187399"/>
                    </a:lnTo>
                    <a:lnTo>
                      <a:pt x="151638" y="187399"/>
                    </a:lnTo>
                    <a:cubicBezTo>
                      <a:pt x="163569" y="185868"/>
                      <a:pt x="175069" y="181948"/>
                      <a:pt x="185452" y="175874"/>
                    </a:cubicBezTo>
                    <a:cubicBezTo>
                      <a:pt x="194202" y="168166"/>
                      <a:pt x="201691" y="159135"/>
                      <a:pt x="207645" y="149109"/>
                    </a:cubicBezTo>
                    <a:lnTo>
                      <a:pt x="208312" y="147870"/>
                    </a:lnTo>
                    <a:lnTo>
                      <a:pt x="209550" y="147204"/>
                    </a:lnTo>
                    <a:cubicBezTo>
                      <a:pt x="219837" y="142155"/>
                      <a:pt x="237173" y="131107"/>
                      <a:pt x="240125" y="123296"/>
                    </a:cubicBezTo>
                    <a:cubicBezTo>
                      <a:pt x="244697" y="110913"/>
                      <a:pt x="245269" y="107008"/>
                      <a:pt x="239363" y="99864"/>
                    </a:cubicBezTo>
                    <a:cubicBezTo>
                      <a:pt x="231648" y="90339"/>
                      <a:pt x="192881" y="47287"/>
                      <a:pt x="192500" y="46810"/>
                    </a:cubicBezTo>
                    <a:lnTo>
                      <a:pt x="191738" y="45572"/>
                    </a:lnTo>
                    <a:cubicBezTo>
                      <a:pt x="188024" y="37380"/>
                      <a:pt x="175927" y="15092"/>
                      <a:pt x="164592" y="10520"/>
                    </a:cubicBezTo>
                    <a:cubicBezTo>
                      <a:pt x="155067" y="6615"/>
                      <a:pt x="112204" y="17283"/>
                      <a:pt x="85916" y="25474"/>
                    </a:cubicBezTo>
                    <a:cubicBezTo>
                      <a:pt x="74867" y="67003"/>
                      <a:pt x="28385" y="102912"/>
                      <a:pt x="13811" y="11319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520E152E-116C-1D47-8383-AC3CECD68924}"/>
                  </a:ext>
                </a:extLst>
              </p:cNvPr>
              <p:cNvSpPr/>
              <p:nvPr/>
            </p:nvSpPr>
            <p:spPr>
              <a:xfrm>
                <a:off x="7685125" y="4412985"/>
                <a:ext cx="443057" cy="571610"/>
              </a:xfrm>
              <a:custGeom>
                <a:avLst/>
                <a:gdLst>
                  <a:gd name="connsiteX0" fmla="*/ 226695 w 506539"/>
                  <a:gd name="connsiteY0" fmla="*/ 175070 h 653510"/>
                  <a:gd name="connsiteX1" fmla="*/ 306419 w 506539"/>
                  <a:gd name="connsiteY1" fmla="*/ 282988 h 653510"/>
                  <a:gd name="connsiteX2" fmla="*/ 451866 w 506539"/>
                  <a:gd name="connsiteY2" fmla="*/ 519017 h 653510"/>
                  <a:gd name="connsiteX3" fmla="*/ 506540 w 506539"/>
                  <a:gd name="connsiteY3" fmla="*/ 562832 h 653510"/>
                  <a:gd name="connsiteX4" fmla="*/ 469011 w 506539"/>
                  <a:gd name="connsiteY4" fmla="*/ 631603 h 653510"/>
                  <a:gd name="connsiteX5" fmla="*/ 431578 w 506539"/>
                  <a:gd name="connsiteY5" fmla="*/ 653510 h 653510"/>
                  <a:gd name="connsiteX6" fmla="*/ 267367 w 506539"/>
                  <a:gd name="connsiteY6" fmla="*/ 500253 h 653510"/>
                  <a:gd name="connsiteX7" fmla="*/ 56293 w 506539"/>
                  <a:gd name="connsiteY7" fmla="*/ 286131 h 653510"/>
                  <a:gd name="connsiteX8" fmla="*/ 0 w 506539"/>
                  <a:gd name="connsiteY8" fmla="*/ 206407 h 653510"/>
                  <a:gd name="connsiteX9" fmla="*/ 111062 w 506539"/>
                  <a:gd name="connsiteY9" fmla="*/ 0 h 653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6539" h="653510">
                    <a:moveTo>
                      <a:pt x="226695" y="175070"/>
                    </a:moveTo>
                    <a:cubicBezTo>
                      <a:pt x="226695" y="175070"/>
                      <a:pt x="287655" y="242316"/>
                      <a:pt x="306419" y="282988"/>
                    </a:cubicBezTo>
                    <a:cubicBezTo>
                      <a:pt x="325184" y="323659"/>
                      <a:pt x="417481" y="472154"/>
                      <a:pt x="451866" y="519017"/>
                    </a:cubicBezTo>
                    <a:cubicBezTo>
                      <a:pt x="486251" y="565880"/>
                      <a:pt x="506540" y="562832"/>
                      <a:pt x="506540" y="562832"/>
                    </a:cubicBezTo>
                    <a:cubicBezTo>
                      <a:pt x="506540" y="562832"/>
                      <a:pt x="506540" y="609695"/>
                      <a:pt x="469011" y="631603"/>
                    </a:cubicBezTo>
                    <a:lnTo>
                      <a:pt x="431578" y="653510"/>
                    </a:lnTo>
                    <a:cubicBezTo>
                      <a:pt x="431578" y="653510"/>
                      <a:pt x="297085" y="522160"/>
                      <a:pt x="267367" y="500253"/>
                    </a:cubicBezTo>
                    <a:cubicBezTo>
                      <a:pt x="237649" y="478346"/>
                      <a:pt x="109442" y="342424"/>
                      <a:pt x="56293" y="286131"/>
                    </a:cubicBezTo>
                    <a:cubicBezTo>
                      <a:pt x="3143" y="229838"/>
                      <a:pt x="0" y="206407"/>
                      <a:pt x="0" y="206407"/>
                    </a:cubicBezTo>
                    <a:cubicBezTo>
                      <a:pt x="0" y="206407"/>
                      <a:pt x="85725" y="28099"/>
                      <a:pt x="111062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83AB2B6C-EA3A-4900-A3C3-375A40C146AF}"/>
                  </a:ext>
                </a:extLst>
              </p:cNvPr>
              <p:cNvSpPr/>
              <p:nvPr/>
            </p:nvSpPr>
            <p:spPr>
              <a:xfrm>
                <a:off x="7680960" y="4410818"/>
                <a:ext cx="451306" cy="578941"/>
              </a:xfrm>
              <a:custGeom>
                <a:avLst/>
                <a:gdLst>
                  <a:gd name="connsiteX0" fmla="*/ 435102 w 515969"/>
                  <a:gd name="connsiteY0" fmla="*/ 661892 h 661892"/>
                  <a:gd name="connsiteX1" fmla="*/ 432530 w 515969"/>
                  <a:gd name="connsiteY1" fmla="*/ 659416 h 661892"/>
                  <a:gd name="connsiteX2" fmla="*/ 268796 w 515969"/>
                  <a:gd name="connsiteY2" fmla="*/ 507016 h 661892"/>
                  <a:gd name="connsiteX3" fmla="*/ 61817 w 515969"/>
                  <a:gd name="connsiteY3" fmla="*/ 297466 h 661892"/>
                  <a:gd name="connsiteX4" fmla="*/ 57150 w 515969"/>
                  <a:gd name="connsiteY4" fmla="*/ 292513 h 661892"/>
                  <a:gd name="connsiteX5" fmla="*/ 0 w 515969"/>
                  <a:gd name="connsiteY5" fmla="*/ 210121 h 661892"/>
                  <a:gd name="connsiteX6" fmla="*/ 0 w 515969"/>
                  <a:gd name="connsiteY6" fmla="*/ 208693 h 661892"/>
                  <a:gd name="connsiteX7" fmla="*/ 571 w 515969"/>
                  <a:gd name="connsiteY7" fmla="*/ 207454 h 661892"/>
                  <a:gd name="connsiteX8" fmla="*/ 112300 w 515969"/>
                  <a:gd name="connsiteY8" fmla="*/ 0 h 661892"/>
                  <a:gd name="connsiteX9" fmla="*/ 119444 w 515969"/>
                  <a:gd name="connsiteY9" fmla="*/ 6286 h 661892"/>
                  <a:gd name="connsiteX10" fmla="*/ 9906 w 515969"/>
                  <a:gd name="connsiteY10" fmla="*/ 210026 h 661892"/>
                  <a:gd name="connsiteX11" fmla="*/ 64675 w 515969"/>
                  <a:gd name="connsiteY11" fmla="*/ 286226 h 661892"/>
                  <a:gd name="connsiteX12" fmla="*/ 69342 w 515969"/>
                  <a:gd name="connsiteY12" fmla="*/ 291179 h 661892"/>
                  <a:gd name="connsiteX13" fmla="*/ 275082 w 515969"/>
                  <a:gd name="connsiteY13" fmla="*/ 499872 h 661892"/>
                  <a:gd name="connsiteX14" fmla="*/ 437007 w 515969"/>
                  <a:gd name="connsiteY14" fmla="*/ 651034 h 661892"/>
                  <a:gd name="connsiteX15" fmla="*/ 471392 w 515969"/>
                  <a:gd name="connsiteY15" fmla="*/ 630936 h 661892"/>
                  <a:gd name="connsiteX16" fmla="*/ 506349 w 515969"/>
                  <a:gd name="connsiteY16" fmla="*/ 570643 h 661892"/>
                  <a:gd name="connsiteX17" fmla="*/ 452819 w 515969"/>
                  <a:gd name="connsiteY17" fmla="*/ 525304 h 661892"/>
                  <a:gd name="connsiteX18" fmla="*/ 306896 w 515969"/>
                  <a:gd name="connsiteY18" fmla="*/ 288417 h 661892"/>
                  <a:gd name="connsiteX19" fmla="*/ 227933 w 515969"/>
                  <a:gd name="connsiteY19" fmla="*/ 181737 h 661892"/>
                  <a:gd name="connsiteX20" fmla="*/ 234982 w 515969"/>
                  <a:gd name="connsiteY20" fmla="*/ 175355 h 661892"/>
                  <a:gd name="connsiteX21" fmla="*/ 315563 w 515969"/>
                  <a:gd name="connsiteY21" fmla="*/ 284417 h 661892"/>
                  <a:gd name="connsiteX22" fmla="*/ 460438 w 515969"/>
                  <a:gd name="connsiteY22" fmla="*/ 519684 h 661892"/>
                  <a:gd name="connsiteX23" fmla="*/ 510731 w 515969"/>
                  <a:gd name="connsiteY23" fmla="*/ 561499 h 661892"/>
                  <a:gd name="connsiteX24" fmla="*/ 515969 w 515969"/>
                  <a:gd name="connsiteY24" fmla="*/ 561499 h 661892"/>
                  <a:gd name="connsiteX25" fmla="*/ 515969 w 515969"/>
                  <a:gd name="connsiteY25" fmla="*/ 566738 h 661892"/>
                  <a:gd name="connsiteX26" fmla="*/ 476155 w 515969"/>
                  <a:gd name="connsiteY26" fmla="*/ 639604 h 661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5969" h="661892">
                    <a:moveTo>
                      <a:pt x="435102" y="661892"/>
                    </a:moveTo>
                    <a:lnTo>
                      <a:pt x="432530" y="659416"/>
                    </a:lnTo>
                    <a:cubicBezTo>
                      <a:pt x="431102" y="658082"/>
                      <a:pt x="297942" y="528066"/>
                      <a:pt x="268796" y="507016"/>
                    </a:cubicBezTo>
                    <a:cubicBezTo>
                      <a:pt x="239649" y="485965"/>
                      <a:pt x="119539" y="358330"/>
                      <a:pt x="61817" y="297466"/>
                    </a:cubicBezTo>
                    <a:lnTo>
                      <a:pt x="57150" y="292513"/>
                    </a:lnTo>
                    <a:cubicBezTo>
                      <a:pt x="3524" y="235363"/>
                      <a:pt x="0" y="211169"/>
                      <a:pt x="0" y="210121"/>
                    </a:cubicBezTo>
                    <a:lnTo>
                      <a:pt x="0" y="208693"/>
                    </a:lnTo>
                    <a:lnTo>
                      <a:pt x="571" y="207454"/>
                    </a:lnTo>
                    <a:cubicBezTo>
                      <a:pt x="4096" y="200120"/>
                      <a:pt x="87154" y="28289"/>
                      <a:pt x="112300" y="0"/>
                    </a:cubicBezTo>
                    <a:lnTo>
                      <a:pt x="119444" y="6286"/>
                    </a:lnTo>
                    <a:cubicBezTo>
                      <a:pt x="96393" y="32290"/>
                      <a:pt x="18288" y="192691"/>
                      <a:pt x="9906" y="210026"/>
                    </a:cubicBezTo>
                    <a:cubicBezTo>
                      <a:pt x="11430" y="215455"/>
                      <a:pt x="20383" y="238601"/>
                      <a:pt x="64675" y="286226"/>
                    </a:cubicBezTo>
                    <a:lnTo>
                      <a:pt x="69342" y="291179"/>
                    </a:lnTo>
                    <a:cubicBezTo>
                      <a:pt x="122301" y="347377"/>
                      <a:pt x="246507" y="478822"/>
                      <a:pt x="275082" y="499872"/>
                    </a:cubicBezTo>
                    <a:cubicBezTo>
                      <a:pt x="303657" y="520922"/>
                      <a:pt x="417957" y="632079"/>
                      <a:pt x="437007" y="651034"/>
                    </a:cubicBezTo>
                    <a:lnTo>
                      <a:pt x="471392" y="630936"/>
                    </a:lnTo>
                    <a:cubicBezTo>
                      <a:pt x="499967" y="614553"/>
                      <a:pt x="505206" y="582359"/>
                      <a:pt x="506349" y="570643"/>
                    </a:cubicBezTo>
                    <a:cubicBezTo>
                      <a:pt x="497300" y="568833"/>
                      <a:pt x="478631" y="561118"/>
                      <a:pt x="452819" y="525304"/>
                    </a:cubicBezTo>
                    <a:cubicBezTo>
                      <a:pt x="418814" y="479012"/>
                      <a:pt x="325946" y="329565"/>
                      <a:pt x="306896" y="288417"/>
                    </a:cubicBezTo>
                    <a:cubicBezTo>
                      <a:pt x="288703" y="248888"/>
                      <a:pt x="228600" y="182404"/>
                      <a:pt x="227933" y="181737"/>
                    </a:cubicBezTo>
                    <a:lnTo>
                      <a:pt x="234982" y="175355"/>
                    </a:lnTo>
                    <a:cubicBezTo>
                      <a:pt x="237554" y="178117"/>
                      <a:pt x="296704" y="243554"/>
                      <a:pt x="315563" y="284417"/>
                    </a:cubicBezTo>
                    <a:cubicBezTo>
                      <a:pt x="334423" y="325279"/>
                      <a:pt x="426720" y="473583"/>
                      <a:pt x="460438" y="519684"/>
                    </a:cubicBezTo>
                    <a:cubicBezTo>
                      <a:pt x="491966" y="562642"/>
                      <a:pt x="510635" y="561594"/>
                      <a:pt x="510731" y="561499"/>
                    </a:cubicBezTo>
                    <a:lnTo>
                      <a:pt x="515969" y="561499"/>
                    </a:lnTo>
                    <a:lnTo>
                      <a:pt x="515969" y="566738"/>
                    </a:lnTo>
                    <a:cubicBezTo>
                      <a:pt x="515969" y="568738"/>
                      <a:pt x="515969" y="616648"/>
                      <a:pt x="476155" y="63960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841763B-4936-51F4-3D05-24394675E41C}"/>
                  </a:ext>
                </a:extLst>
              </p:cNvPr>
              <p:cNvSpPr/>
              <p:nvPr/>
            </p:nvSpPr>
            <p:spPr>
              <a:xfrm>
                <a:off x="8002214" y="4865957"/>
                <a:ext cx="125552" cy="118638"/>
              </a:xfrm>
              <a:custGeom>
                <a:avLst/>
                <a:gdLst>
                  <a:gd name="connsiteX0" fmla="*/ 88868 w 143541"/>
                  <a:gd name="connsiteY0" fmla="*/ 1143 h 135636"/>
                  <a:gd name="connsiteX1" fmla="*/ 88011 w 143541"/>
                  <a:gd name="connsiteY1" fmla="*/ 0 h 135636"/>
                  <a:gd name="connsiteX2" fmla="*/ 52864 w 143541"/>
                  <a:gd name="connsiteY2" fmla="*/ 35528 h 135636"/>
                  <a:gd name="connsiteX3" fmla="*/ 0 w 143541"/>
                  <a:gd name="connsiteY3" fmla="*/ 69437 h 135636"/>
                  <a:gd name="connsiteX4" fmla="*/ 68580 w 143541"/>
                  <a:gd name="connsiteY4" fmla="*/ 135636 h 135636"/>
                  <a:gd name="connsiteX5" fmla="*/ 106013 w 143541"/>
                  <a:gd name="connsiteY5" fmla="*/ 113729 h 135636"/>
                  <a:gd name="connsiteX6" fmla="*/ 143542 w 143541"/>
                  <a:gd name="connsiteY6" fmla="*/ 44958 h 135636"/>
                  <a:gd name="connsiteX7" fmla="*/ 88868 w 143541"/>
                  <a:gd name="connsiteY7" fmla="*/ 1143 h 13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541" h="135636">
                    <a:moveTo>
                      <a:pt x="88868" y="1143"/>
                    </a:moveTo>
                    <a:lnTo>
                      <a:pt x="88011" y="0"/>
                    </a:lnTo>
                    <a:cubicBezTo>
                      <a:pt x="78397" y="13752"/>
                      <a:pt x="66511" y="25766"/>
                      <a:pt x="52864" y="35528"/>
                    </a:cubicBezTo>
                    <a:cubicBezTo>
                      <a:pt x="36141" y="48175"/>
                      <a:pt x="18468" y="59511"/>
                      <a:pt x="0" y="69437"/>
                    </a:cubicBezTo>
                    <a:cubicBezTo>
                      <a:pt x="36290" y="104204"/>
                      <a:pt x="68580" y="135636"/>
                      <a:pt x="68580" y="135636"/>
                    </a:cubicBezTo>
                    <a:lnTo>
                      <a:pt x="106013" y="113729"/>
                    </a:lnTo>
                    <a:cubicBezTo>
                      <a:pt x="143542" y="91821"/>
                      <a:pt x="143542" y="44958"/>
                      <a:pt x="143542" y="44958"/>
                    </a:cubicBezTo>
                    <a:cubicBezTo>
                      <a:pt x="143542" y="44958"/>
                      <a:pt x="123254" y="48101"/>
                      <a:pt x="88868" y="11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9F58142-1E70-3F4A-E2DF-B352278AA978}"/>
                  </a:ext>
                </a:extLst>
              </p:cNvPr>
              <p:cNvSpPr/>
              <p:nvPr/>
            </p:nvSpPr>
            <p:spPr>
              <a:xfrm>
                <a:off x="7995133" y="4858625"/>
                <a:ext cx="136632" cy="131134"/>
              </a:xfrm>
              <a:custGeom>
                <a:avLst/>
                <a:gdLst>
                  <a:gd name="connsiteX0" fmla="*/ 75914 w 156209"/>
                  <a:gd name="connsiteY0" fmla="*/ 149923 h 149923"/>
                  <a:gd name="connsiteX1" fmla="*/ 73342 w 156209"/>
                  <a:gd name="connsiteY1" fmla="*/ 147447 h 149923"/>
                  <a:gd name="connsiteX2" fmla="*/ 4763 w 156209"/>
                  <a:gd name="connsiteY2" fmla="*/ 81343 h 149923"/>
                  <a:gd name="connsiteX3" fmla="*/ 0 w 156209"/>
                  <a:gd name="connsiteY3" fmla="*/ 76771 h 149923"/>
                  <a:gd name="connsiteX4" fmla="*/ 5810 w 156209"/>
                  <a:gd name="connsiteY4" fmla="*/ 73628 h 149923"/>
                  <a:gd name="connsiteX5" fmla="*/ 58198 w 156209"/>
                  <a:gd name="connsiteY5" fmla="*/ 40100 h 149923"/>
                  <a:gd name="connsiteX6" fmla="*/ 92202 w 156209"/>
                  <a:gd name="connsiteY6" fmla="*/ 5715 h 149923"/>
                  <a:gd name="connsiteX7" fmla="*/ 96012 w 156209"/>
                  <a:gd name="connsiteY7" fmla="*/ 0 h 149923"/>
                  <a:gd name="connsiteX8" fmla="*/ 100013 w 156209"/>
                  <a:gd name="connsiteY8" fmla="*/ 5620 h 149923"/>
                  <a:gd name="connsiteX9" fmla="*/ 97250 w 156209"/>
                  <a:gd name="connsiteY9" fmla="*/ 9144 h 149923"/>
                  <a:gd name="connsiteX10" fmla="*/ 97250 w 156209"/>
                  <a:gd name="connsiteY10" fmla="*/ 9144 h 149923"/>
                  <a:gd name="connsiteX11" fmla="*/ 100679 w 156209"/>
                  <a:gd name="connsiteY11" fmla="*/ 6667 h 149923"/>
                  <a:gd name="connsiteX12" fmla="*/ 150971 w 156209"/>
                  <a:gd name="connsiteY12" fmla="*/ 48482 h 149923"/>
                  <a:gd name="connsiteX13" fmla="*/ 156210 w 156209"/>
                  <a:gd name="connsiteY13" fmla="*/ 48482 h 149923"/>
                  <a:gd name="connsiteX14" fmla="*/ 156210 w 156209"/>
                  <a:gd name="connsiteY14" fmla="*/ 53721 h 149923"/>
                  <a:gd name="connsiteX15" fmla="*/ 116396 w 156209"/>
                  <a:gd name="connsiteY15" fmla="*/ 126587 h 149923"/>
                  <a:gd name="connsiteX16" fmla="*/ 16097 w 156209"/>
                  <a:gd name="connsiteY16" fmla="*/ 78962 h 149923"/>
                  <a:gd name="connsiteX17" fmla="*/ 77343 w 156209"/>
                  <a:gd name="connsiteY17" fmla="*/ 138113 h 149923"/>
                  <a:gd name="connsiteX18" fmla="*/ 111728 w 156209"/>
                  <a:gd name="connsiteY18" fmla="*/ 118015 h 149923"/>
                  <a:gd name="connsiteX19" fmla="*/ 146685 w 156209"/>
                  <a:gd name="connsiteY19" fmla="*/ 57721 h 149923"/>
                  <a:gd name="connsiteX20" fmla="*/ 96202 w 156209"/>
                  <a:gd name="connsiteY20" fmla="*/ 16478 h 149923"/>
                  <a:gd name="connsiteX21" fmla="*/ 63817 w 156209"/>
                  <a:gd name="connsiteY21" fmla="*/ 47815 h 149923"/>
                  <a:gd name="connsiteX22" fmla="*/ 16097 w 156209"/>
                  <a:gd name="connsiteY22" fmla="*/ 78962 h 14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6209" h="149923">
                    <a:moveTo>
                      <a:pt x="75914" y="149923"/>
                    </a:moveTo>
                    <a:lnTo>
                      <a:pt x="73342" y="147447"/>
                    </a:lnTo>
                    <a:cubicBezTo>
                      <a:pt x="73342" y="147447"/>
                      <a:pt x="41148" y="116014"/>
                      <a:pt x="4763" y="81343"/>
                    </a:cubicBezTo>
                    <a:lnTo>
                      <a:pt x="0" y="76771"/>
                    </a:lnTo>
                    <a:lnTo>
                      <a:pt x="5810" y="73628"/>
                    </a:lnTo>
                    <a:cubicBezTo>
                      <a:pt x="24120" y="63835"/>
                      <a:pt x="41636" y="52625"/>
                      <a:pt x="58198" y="40100"/>
                    </a:cubicBezTo>
                    <a:cubicBezTo>
                      <a:pt x="71379" y="30624"/>
                      <a:pt x="82874" y="19001"/>
                      <a:pt x="92202" y="5715"/>
                    </a:cubicBezTo>
                    <a:lnTo>
                      <a:pt x="96012" y="0"/>
                    </a:lnTo>
                    <a:lnTo>
                      <a:pt x="100013" y="5620"/>
                    </a:lnTo>
                    <a:lnTo>
                      <a:pt x="97250" y="9144"/>
                    </a:lnTo>
                    <a:lnTo>
                      <a:pt x="97250" y="9144"/>
                    </a:lnTo>
                    <a:lnTo>
                      <a:pt x="100679" y="6667"/>
                    </a:lnTo>
                    <a:cubicBezTo>
                      <a:pt x="132207" y="49625"/>
                      <a:pt x="150876" y="48577"/>
                      <a:pt x="150971" y="48482"/>
                    </a:cubicBezTo>
                    <a:lnTo>
                      <a:pt x="156210" y="48482"/>
                    </a:lnTo>
                    <a:lnTo>
                      <a:pt x="156210" y="53721"/>
                    </a:lnTo>
                    <a:cubicBezTo>
                      <a:pt x="156210" y="55721"/>
                      <a:pt x="156210" y="103632"/>
                      <a:pt x="116396" y="126587"/>
                    </a:cubicBezTo>
                    <a:close/>
                    <a:moveTo>
                      <a:pt x="16097" y="78962"/>
                    </a:moveTo>
                    <a:cubicBezTo>
                      <a:pt x="44672" y="106013"/>
                      <a:pt x="69437" y="130397"/>
                      <a:pt x="77343" y="138113"/>
                    </a:cubicBezTo>
                    <a:lnTo>
                      <a:pt x="111728" y="118015"/>
                    </a:lnTo>
                    <a:cubicBezTo>
                      <a:pt x="140303" y="101632"/>
                      <a:pt x="145542" y="69437"/>
                      <a:pt x="146685" y="57721"/>
                    </a:cubicBezTo>
                    <a:cubicBezTo>
                      <a:pt x="138017" y="56007"/>
                      <a:pt x="120491" y="48196"/>
                      <a:pt x="96202" y="16478"/>
                    </a:cubicBezTo>
                    <a:cubicBezTo>
                      <a:pt x="86950" y="28409"/>
                      <a:pt x="76046" y="38961"/>
                      <a:pt x="63817" y="47815"/>
                    </a:cubicBezTo>
                    <a:cubicBezTo>
                      <a:pt x="48597" y="59213"/>
                      <a:pt x="32657" y="69617"/>
                      <a:pt x="16097" y="7896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A4E0CD9-18DB-6218-4635-26C5C70E3713}"/>
                  </a:ext>
                </a:extLst>
              </p:cNvPr>
              <p:cNvSpPr/>
              <p:nvPr/>
            </p:nvSpPr>
            <p:spPr>
              <a:xfrm>
                <a:off x="8130345" y="3408215"/>
                <a:ext cx="455335" cy="720866"/>
              </a:xfrm>
              <a:custGeom>
                <a:avLst/>
                <a:gdLst>
                  <a:gd name="connsiteX0" fmla="*/ 215937 w 520576"/>
                  <a:gd name="connsiteY0" fmla="*/ 2304 h 824152"/>
                  <a:gd name="connsiteX1" fmla="*/ 311949 w 520576"/>
                  <a:gd name="connsiteY1" fmla="*/ 49357 h 824152"/>
                  <a:gd name="connsiteX2" fmla="*/ 413581 w 520576"/>
                  <a:gd name="connsiteY2" fmla="*/ 175468 h 824152"/>
                  <a:gd name="connsiteX3" fmla="*/ 503878 w 520576"/>
                  <a:gd name="connsiteY3" fmla="*/ 218712 h 824152"/>
                  <a:gd name="connsiteX4" fmla="*/ 464349 w 520576"/>
                  <a:gd name="connsiteY4" fmla="*/ 278529 h 824152"/>
                  <a:gd name="connsiteX5" fmla="*/ 498258 w 520576"/>
                  <a:gd name="connsiteY5" fmla="*/ 333012 h 824152"/>
                  <a:gd name="connsiteX6" fmla="*/ 505783 w 520576"/>
                  <a:gd name="connsiteY6" fmla="*/ 383875 h 824152"/>
                  <a:gd name="connsiteX7" fmla="*/ 518927 w 520576"/>
                  <a:gd name="connsiteY7" fmla="*/ 470457 h 824152"/>
                  <a:gd name="connsiteX8" fmla="*/ 475684 w 520576"/>
                  <a:gd name="connsiteY8" fmla="*/ 499032 h 824152"/>
                  <a:gd name="connsiteX9" fmla="*/ 419201 w 520576"/>
                  <a:gd name="connsiteY9" fmla="*/ 512177 h 824152"/>
                  <a:gd name="connsiteX10" fmla="*/ 383482 w 520576"/>
                  <a:gd name="connsiteY10" fmla="*/ 608189 h 824152"/>
                  <a:gd name="connsiteX11" fmla="*/ 409771 w 520576"/>
                  <a:gd name="connsiteY11" fmla="*/ 770114 h 824152"/>
                  <a:gd name="connsiteX12" fmla="*/ 359003 w 520576"/>
                  <a:gd name="connsiteY12" fmla="*/ 809643 h 824152"/>
                  <a:gd name="connsiteX13" fmla="*/ 195268 w 520576"/>
                  <a:gd name="connsiteY13" fmla="*/ 636478 h 824152"/>
                  <a:gd name="connsiteX14" fmla="*/ 110591 w 520576"/>
                  <a:gd name="connsiteY14" fmla="*/ 585710 h 824152"/>
                  <a:gd name="connsiteX15" fmla="*/ 129641 w 520576"/>
                  <a:gd name="connsiteY15" fmla="*/ 521702 h 824152"/>
                  <a:gd name="connsiteX16" fmla="*/ 22484 w 520576"/>
                  <a:gd name="connsiteY16" fmla="*/ 376350 h 824152"/>
                  <a:gd name="connsiteX17" fmla="*/ 95922 w 520576"/>
                  <a:gd name="connsiteY17" fmla="*/ 78980 h 824152"/>
                  <a:gd name="connsiteX18" fmla="*/ 215937 w 520576"/>
                  <a:gd name="connsiteY18" fmla="*/ 2304 h 82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20576" h="824152">
                    <a:moveTo>
                      <a:pt x="215937" y="2304"/>
                    </a:moveTo>
                    <a:cubicBezTo>
                      <a:pt x="215937" y="2304"/>
                      <a:pt x="274325" y="8019"/>
                      <a:pt x="311949" y="49357"/>
                    </a:cubicBezTo>
                    <a:cubicBezTo>
                      <a:pt x="349573" y="90696"/>
                      <a:pt x="392816" y="162324"/>
                      <a:pt x="413581" y="175468"/>
                    </a:cubicBezTo>
                    <a:cubicBezTo>
                      <a:pt x="434345" y="188613"/>
                      <a:pt x="496353" y="204043"/>
                      <a:pt x="503878" y="218712"/>
                    </a:cubicBezTo>
                    <a:cubicBezTo>
                      <a:pt x="511403" y="233380"/>
                      <a:pt x="464349" y="278529"/>
                      <a:pt x="464349" y="278529"/>
                    </a:cubicBezTo>
                    <a:cubicBezTo>
                      <a:pt x="464349" y="278529"/>
                      <a:pt x="494448" y="316629"/>
                      <a:pt x="498258" y="333012"/>
                    </a:cubicBezTo>
                    <a:cubicBezTo>
                      <a:pt x="502068" y="349395"/>
                      <a:pt x="505783" y="383875"/>
                      <a:pt x="505783" y="383875"/>
                    </a:cubicBezTo>
                    <a:cubicBezTo>
                      <a:pt x="505783" y="383875"/>
                      <a:pt x="526452" y="445978"/>
                      <a:pt x="518927" y="470457"/>
                    </a:cubicBezTo>
                    <a:cubicBezTo>
                      <a:pt x="511403" y="494937"/>
                      <a:pt x="486923" y="494937"/>
                      <a:pt x="475684" y="499032"/>
                    </a:cubicBezTo>
                    <a:cubicBezTo>
                      <a:pt x="464444" y="503128"/>
                      <a:pt x="419201" y="512177"/>
                      <a:pt x="419201" y="512177"/>
                    </a:cubicBezTo>
                    <a:cubicBezTo>
                      <a:pt x="419201" y="512177"/>
                      <a:pt x="385292" y="578090"/>
                      <a:pt x="383482" y="608189"/>
                    </a:cubicBezTo>
                    <a:cubicBezTo>
                      <a:pt x="381672" y="638288"/>
                      <a:pt x="404151" y="722965"/>
                      <a:pt x="409771" y="770114"/>
                    </a:cubicBezTo>
                    <a:cubicBezTo>
                      <a:pt x="415391" y="817263"/>
                      <a:pt x="396626" y="841647"/>
                      <a:pt x="359003" y="809643"/>
                    </a:cubicBezTo>
                    <a:cubicBezTo>
                      <a:pt x="321379" y="777639"/>
                      <a:pt x="229082" y="662863"/>
                      <a:pt x="195268" y="636478"/>
                    </a:cubicBezTo>
                    <a:cubicBezTo>
                      <a:pt x="168563" y="617140"/>
                      <a:pt x="140231" y="600153"/>
                      <a:pt x="110591" y="585710"/>
                    </a:cubicBezTo>
                    <a:lnTo>
                      <a:pt x="129641" y="521702"/>
                    </a:lnTo>
                    <a:cubicBezTo>
                      <a:pt x="87612" y="478237"/>
                      <a:pt x="51575" y="429354"/>
                      <a:pt x="22484" y="376350"/>
                    </a:cubicBezTo>
                    <a:cubicBezTo>
                      <a:pt x="-26474" y="287863"/>
                      <a:pt x="7435" y="178707"/>
                      <a:pt x="95922" y="78980"/>
                    </a:cubicBezTo>
                    <a:cubicBezTo>
                      <a:pt x="184409" y="-20747"/>
                      <a:pt x="215937" y="2304"/>
                      <a:pt x="215937" y="23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A1B606B0-BDAA-B7F7-B7C1-BA2667A25F8A}"/>
                  </a:ext>
                </a:extLst>
              </p:cNvPr>
              <p:cNvSpPr/>
              <p:nvPr/>
            </p:nvSpPr>
            <p:spPr>
              <a:xfrm>
                <a:off x="8125815" y="3403615"/>
                <a:ext cx="463935" cy="729194"/>
              </a:xfrm>
              <a:custGeom>
                <a:avLst/>
                <a:gdLst>
                  <a:gd name="connsiteX0" fmla="*/ 393805 w 530408"/>
                  <a:gd name="connsiteY0" fmla="*/ 833666 h 833673"/>
                  <a:gd name="connsiteX1" fmla="*/ 361039 w 530408"/>
                  <a:gd name="connsiteY1" fmla="*/ 818045 h 833673"/>
                  <a:gd name="connsiteX2" fmla="*/ 280362 w 530408"/>
                  <a:gd name="connsiteY2" fmla="*/ 732320 h 833673"/>
                  <a:gd name="connsiteX3" fmla="*/ 197495 w 530408"/>
                  <a:gd name="connsiteY3" fmla="*/ 645071 h 833673"/>
                  <a:gd name="connsiteX4" fmla="*/ 113675 w 530408"/>
                  <a:gd name="connsiteY4" fmla="*/ 594779 h 833673"/>
                  <a:gd name="connsiteX5" fmla="*/ 110055 w 530408"/>
                  <a:gd name="connsiteY5" fmla="*/ 593065 h 833673"/>
                  <a:gd name="connsiteX6" fmla="*/ 129105 w 530408"/>
                  <a:gd name="connsiteY6" fmla="*/ 527914 h 833673"/>
                  <a:gd name="connsiteX7" fmla="*/ 22997 w 530408"/>
                  <a:gd name="connsiteY7" fmla="*/ 383896 h 833673"/>
                  <a:gd name="connsiteX8" fmla="*/ 97006 w 530408"/>
                  <a:gd name="connsiteY8" fmla="*/ 81096 h 833673"/>
                  <a:gd name="connsiteX9" fmla="*/ 222546 w 530408"/>
                  <a:gd name="connsiteY9" fmla="*/ 2515 h 833673"/>
                  <a:gd name="connsiteX10" fmla="*/ 320558 w 530408"/>
                  <a:gd name="connsiteY10" fmla="*/ 50997 h 833673"/>
                  <a:gd name="connsiteX11" fmla="*/ 372469 w 530408"/>
                  <a:gd name="connsiteY11" fmla="*/ 117672 h 833673"/>
                  <a:gd name="connsiteX12" fmla="*/ 421237 w 530408"/>
                  <a:gd name="connsiteY12" fmla="*/ 176632 h 833673"/>
                  <a:gd name="connsiteX13" fmla="*/ 458861 w 530408"/>
                  <a:gd name="connsiteY13" fmla="*/ 192729 h 833673"/>
                  <a:gd name="connsiteX14" fmla="*/ 513249 w 530408"/>
                  <a:gd name="connsiteY14" fmla="*/ 221304 h 833673"/>
                  <a:gd name="connsiteX15" fmla="*/ 475815 w 530408"/>
                  <a:gd name="connsiteY15" fmla="*/ 284074 h 833673"/>
                  <a:gd name="connsiteX16" fmla="*/ 508010 w 530408"/>
                  <a:gd name="connsiteY16" fmla="*/ 337223 h 833673"/>
                  <a:gd name="connsiteX17" fmla="*/ 515534 w 530408"/>
                  <a:gd name="connsiteY17" fmla="*/ 387991 h 833673"/>
                  <a:gd name="connsiteX18" fmla="*/ 528584 w 530408"/>
                  <a:gd name="connsiteY18" fmla="*/ 476955 h 833673"/>
                  <a:gd name="connsiteX19" fmla="*/ 489436 w 530408"/>
                  <a:gd name="connsiteY19" fmla="*/ 506578 h 833673"/>
                  <a:gd name="connsiteX20" fmla="*/ 482197 w 530408"/>
                  <a:gd name="connsiteY20" fmla="*/ 508292 h 833673"/>
                  <a:gd name="connsiteX21" fmla="*/ 427524 w 530408"/>
                  <a:gd name="connsiteY21" fmla="*/ 521151 h 833673"/>
                  <a:gd name="connsiteX22" fmla="*/ 393234 w 530408"/>
                  <a:gd name="connsiteY22" fmla="*/ 613258 h 833673"/>
                  <a:gd name="connsiteX23" fmla="*/ 406950 w 530408"/>
                  <a:gd name="connsiteY23" fmla="*/ 703459 h 833673"/>
                  <a:gd name="connsiteX24" fmla="*/ 419618 w 530408"/>
                  <a:gd name="connsiteY24" fmla="*/ 774230 h 833673"/>
                  <a:gd name="connsiteX25" fmla="*/ 404378 w 530408"/>
                  <a:gd name="connsiteY25" fmla="*/ 831380 h 833673"/>
                  <a:gd name="connsiteX26" fmla="*/ 393805 w 530408"/>
                  <a:gd name="connsiteY26" fmla="*/ 833666 h 833673"/>
                  <a:gd name="connsiteX27" fmla="*/ 121485 w 530408"/>
                  <a:gd name="connsiteY27" fmla="*/ 588016 h 833673"/>
                  <a:gd name="connsiteX28" fmla="*/ 203400 w 530408"/>
                  <a:gd name="connsiteY28" fmla="*/ 637546 h 833673"/>
                  <a:gd name="connsiteX29" fmla="*/ 287506 w 530408"/>
                  <a:gd name="connsiteY29" fmla="*/ 726034 h 833673"/>
                  <a:gd name="connsiteX30" fmla="*/ 367230 w 530408"/>
                  <a:gd name="connsiteY30" fmla="*/ 810806 h 833673"/>
                  <a:gd name="connsiteX31" fmla="*/ 399901 w 530408"/>
                  <a:gd name="connsiteY31" fmla="*/ 822712 h 833673"/>
                  <a:gd name="connsiteX32" fmla="*/ 410283 w 530408"/>
                  <a:gd name="connsiteY32" fmla="*/ 775087 h 833673"/>
                  <a:gd name="connsiteX33" fmla="*/ 397710 w 530408"/>
                  <a:gd name="connsiteY33" fmla="*/ 704983 h 833673"/>
                  <a:gd name="connsiteX34" fmla="*/ 383899 w 530408"/>
                  <a:gd name="connsiteY34" fmla="*/ 612400 h 833673"/>
                  <a:gd name="connsiteX35" fmla="*/ 420094 w 530408"/>
                  <a:gd name="connsiteY35" fmla="*/ 514579 h 833673"/>
                  <a:gd name="connsiteX36" fmla="*/ 421142 w 530408"/>
                  <a:gd name="connsiteY36" fmla="*/ 512483 h 833673"/>
                  <a:gd name="connsiteX37" fmla="*/ 423428 w 530408"/>
                  <a:gd name="connsiteY37" fmla="*/ 512483 h 833673"/>
                  <a:gd name="connsiteX38" fmla="*/ 479340 w 530408"/>
                  <a:gd name="connsiteY38" fmla="*/ 499529 h 833673"/>
                  <a:gd name="connsiteX39" fmla="*/ 487531 w 530408"/>
                  <a:gd name="connsiteY39" fmla="*/ 497434 h 833673"/>
                  <a:gd name="connsiteX40" fmla="*/ 519535 w 530408"/>
                  <a:gd name="connsiteY40" fmla="*/ 474383 h 833673"/>
                  <a:gd name="connsiteX41" fmla="*/ 506391 w 530408"/>
                  <a:gd name="connsiteY41" fmla="*/ 390754 h 833673"/>
                  <a:gd name="connsiteX42" fmla="*/ 506391 w 530408"/>
                  <a:gd name="connsiteY42" fmla="*/ 389706 h 833673"/>
                  <a:gd name="connsiteX43" fmla="*/ 498961 w 530408"/>
                  <a:gd name="connsiteY43" fmla="*/ 339414 h 833673"/>
                  <a:gd name="connsiteX44" fmla="*/ 466004 w 530408"/>
                  <a:gd name="connsiteY44" fmla="*/ 286836 h 833673"/>
                  <a:gd name="connsiteX45" fmla="*/ 463242 w 530408"/>
                  <a:gd name="connsiteY45" fmla="*/ 283407 h 833673"/>
                  <a:gd name="connsiteX46" fmla="*/ 466385 w 530408"/>
                  <a:gd name="connsiteY46" fmla="*/ 280359 h 833673"/>
                  <a:gd name="connsiteX47" fmla="*/ 504485 w 530408"/>
                  <a:gd name="connsiteY47" fmla="*/ 225781 h 833673"/>
                  <a:gd name="connsiteX48" fmla="*/ 455336 w 530408"/>
                  <a:gd name="connsiteY48" fmla="*/ 201397 h 833673"/>
                  <a:gd name="connsiteX49" fmla="*/ 415903 w 530408"/>
                  <a:gd name="connsiteY49" fmla="*/ 184347 h 833673"/>
                  <a:gd name="connsiteX50" fmla="*/ 364563 w 530408"/>
                  <a:gd name="connsiteY50" fmla="*/ 123006 h 833673"/>
                  <a:gd name="connsiteX51" fmla="*/ 313319 w 530408"/>
                  <a:gd name="connsiteY51" fmla="*/ 57474 h 833673"/>
                  <a:gd name="connsiteX52" fmla="*/ 220355 w 530408"/>
                  <a:gd name="connsiteY52" fmla="*/ 11944 h 833673"/>
                  <a:gd name="connsiteX53" fmla="*/ 219117 w 530408"/>
                  <a:gd name="connsiteY53" fmla="*/ 11944 h 833673"/>
                  <a:gd name="connsiteX54" fmla="*/ 218164 w 530408"/>
                  <a:gd name="connsiteY54" fmla="*/ 11278 h 833673"/>
                  <a:gd name="connsiteX55" fmla="*/ 103864 w 530408"/>
                  <a:gd name="connsiteY55" fmla="*/ 87478 h 833673"/>
                  <a:gd name="connsiteX56" fmla="*/ 31093 w 530408"/>
                  <a:gd name="connsiteY56" fmla="*/ 379419 h 833673"/>
                  <a:gd name="connsiteX57" fmla="*/ 137487 w 530408"/>
                  <a:gd name="connsiteY57" fmla="*/ 523151 h 833673"/>
                  <a:gd name="connsiteX58" fmla="*/ 139583 w 530408"/>
                  <a:gd name="connsiteY58" fmla="*/ 525151 h 83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30408" h="833673">
                    <a:moveTo>
                      <a:pt x="393805" y="833666"/>
                    </a:moveTo>
                    <a:cubicBezTo>
                      <a:pt x="381384" y="832482"/>
                      <a:pt x="369780" y="826950"/>
                      <a:pt x="361039" y="818045"/>
                    </a:cubicBezTo>
                    <a:cubicBezTo>
                      <a:pt x="332661" y="790906"/>
                      <a:pt x="305731" y="762291"/>
                      <a:pt x="280362" y="732320"/>
                    </a:cubicBezTo>
                    <a:cubicBezTo>
                      <a:pt x="248072" y="695935"/>
                      <a:pt x="214640" y="658406"/>
                      <a:pt x="197495" y="645071"/>
                    </a:cubicBezTo>
                    <a:cubicBezTo>
                      <a:pt x="171047" y="625937"/>
                      <a:pt x="143004" y="609111"/>
                      <a:pt x="113675" y="594779"/>
                    </a:cubicBezTo>
                    <a:lnTo>
                      <a:pt x="110055" y="593065"/>
                    </a:lnTo>
                    <a:lnTo>
                      <a:pt x="129105" y="527914"/>
                    </a:lnTo>
                    <a:cubicBezTo>
                      <a:pt x="87740" y="484628"/>
                      <a:pt x="52081" y="436229"/>
                      <a:pt x="22997" y="383896"/>
                    </a:cubicBezTo>
                    <a:cubicBezTo>
                      <a:pt x="-24628" y="298171"/>
                      <a:pt x="2518" y="187681"/>
                      <a:pt x="97006" y="81096"/>
                    </a:cubicBezTo>
                    <a:cubicBezTo>
                      <a:pt x="179588" y="-12059"/>
                      <a:pt x="215116" y="-1486"/>
                      <a:pt x="222546" y="2515"/>
                    </a:cubicBezTo>
                    <a:cubicBezTo>
                      <a:pt x="259728" y="7231"/>
                      <a:pt x="294246" y="24305"/>
                      <a:pt x="320558" y="50997"/>
                    </a:cubicBezTo>
                    <a:cubicBezTo>
                      <a:pt x="337607" y="70047"/>
                      <a:pt x="356086" y="95002"/>
                      <a:pt x="372469" y="117672"/>
                    </a:cubicBezTo>
                    <a:cubicBezTo>
                      <a:pt x="391519" y="144532"/>
                      <a:pt x="410569" y="169869"/>
                      <a:pt x="421237" y="176632"/>
                    </a:cubicBezTo>
                    <a:cubicBezTo>
                      <a:pt x="433304" y="183045"/>
                      <a:pt x="445890" y="188430"/>
                      <a:pt x="458861" y="192729"/>
                    </a:cubicBezTo>
                    <a:cubicBezTo>
                      <a:pt x="488484" y="203778"/>
                      <a:pt x="508200" y="211779"/>
                      <a:pt x="513249" y="221304"/>
                    </a:cubicBezTo>
                    <a:cubicBezTo>
                      <a:pt x="521059" y="236925"/>
                      <a:pt x="489817" y="270262"/>
                      <a:pt x="475815" y="284074"/>
                    </a:cubicBezTo>
                    <a:cubicBezTo>
                      <a:pt x="483435" y="293599"/>
                      <a:pt x="504390" y="322174"/>
                      <a:pt x="508010" y="337223"/>
                    </a:cubicBezTo>
                    <a:cubicBezTo>
                      <a:pt x="511629" y="352273"/>
                      <a:pt x="515058" y="383610"/>
                      <a:pt x="515534" y="387991"/>
                    </a:cubicBezTo>
                    <a:cubicBezTo>
                      <a:pt x="517630" y="394373"/>
                      <a:pt x="536204" y="452285"/>
                      <a:pt x="528584" y="476955"/>
                    </a:cubicBezTo>
                    <a:cubicBezTo>
                      <a:pt x="521630" y="499434"/>
                      <a:pt x="502295" y="503720"/>
                      <a:pt x="489436" y="506578"/>
                    </a:cubicBezTo>
                    <a:cubicBezTo>
                      <a:pt x="486769" y="507149"/>
                      <a:pt x="484292" y="507625"/>
                      <a:pt x="482197" y="508292"/>
                    </a:cubicBezTo>
                    <a:cubicBezTo>
                      <a:pt x="472100" y="511721"/>
                      <a:pt x="436858" y="519246"/>
                      <a:pt x="427524" y="521151"/>
                    </a:cubicBezTo>
                    <a:cubicBezTo>
                      <a:pt x="421904" y="532390"/>
                      <a:pt x="394853" y="587350"/>
                      <a:pt x="393234" y="613258"/>
                    </a:cubicBezTo>
                    <a:cubicBezTo>
                      <a:pt x="392186" y="630403"/>
                      <a:pt x="399710" y="667550"/>
                      <a:pt x="406950" y="703459"/>
                    </a:cubicBezTo>
                    <a:cubicBezTo>
                      <a:pt x="411998" y="728701"/>
                      <a:pt x="417236" y="754799"/>
                      <a:pt x="419618" y="774230"/>
                    </a:cubicBezTo>
                    <a:cubicBezTo>
                      <a:pt x="423047" y="802805"/>
                      <a:pt x="417522" y="823855"/>
                      <a:pt x="404378" y="831380"/>
                    </a:cubicBezTo>
                    <a:cubicBezTo>
                      <a:pt x="401087" y="832977"/>
                      <a:pt x="397461" y="833761"/>
                      <a:pt x="393805" y="833666"/>
                    </a:cubicBezTo>
                    <a:close/>
                    <a:moveTo>
                      <a:pt x="121485" y="588016"/>
                    </a:moveTo>
                    <a:cubicBezTo>
                      <a:pt x="150188" y="602096"/>
                      <a:pt x="177598" y="618670"/>
                      <a:pt x="203400" y="637546"/>
                    </a:cubicBezTo>
                    <a:cubicBezTo>
                      <a:pt x="221212" y="651358"/>
                      <a:pt x="253406" y="687648"/>
                      <a:pt x="287506" y="726034"/>
                    </a:cubicBezTo>
                    <a:cubicBezTo>
                      <a:pt x="312588" y="755659"/>
                      <a:pt x="339199" y="783955"/>
                      <a:pt x="367230" y="810806"/>
                    </a:cubicBezTo>
                    <a:cubicBezTo>
                      <a:pt x="380946" y="822427"/>
                      <a:pt x="392567" y="826618"/>
                      <a:pt x="399901" y="822712"/>
                    </a:cubicBezTo>
                    <a:cubicBezTo>
                      <a:pt x="409426" y="817664"/>
                      <a:pt x="413141" y="799662"/>
                      <a:pt x="410283" y="775087"/>
                    </a:cubicBezTo>
                    <a:cubicBezTo>
                      <a:pt x="407902" y="756037"/>
                      <a:pt x="402759" y="730129"/>
                      <a:pt x="397710" y="704983"/>
                    </a:cubicBezTo>
                    <a:cubicBezTo>
                      <a:pt x="389995" y="666883"/>
                      <a:pt x="382756" y="630784"/>
                      <a:pt x="383899" y="612400"/>
                    </a:cubicBezTo>
                    <a:cubicBezTo>
                      <a:pt x="385804" y="581635"/>
                      <a:pt x="418760" y="517150"/>
                      <a:pt x="420094" y="514579"/>
                    </a:cubicBezTo>
                    <a:lnTo>
                      <a:pt x="421142" y="512483"/>
                    </a:lnTo>
                    <a:lnTo>
                      <a:pt x="423428" y="512483"/>
                    </a:lnTo>
                    <a:cubicBezTo>
                      <a:pt x="423428" y="512483"/>
                      <a:pt x="468386" y="502958"/>
                      <a:pt x="479340" y="499529"/>
                    </a:cubicBezTo>
                    <a:cubicBezTo>
                      <a:pt x="482030" y="498683"/>
                      <a:pt x="484765" y="497983"/>
                      <a:pt x="487531" y="497434"/>
                    </a:cubicBezTo>
                    <a:cubicBezTo>
                      <a:pt x="499437" y="494767"/>
                      <a:pt x="514296" y="491528"/>
                      <a:pt x="519535" y="474383"/>
                    </a:cubicBezTo>
                    <a:cubicBezTo>
                      <a:pt x="525345" y="455333"/>
                      <a:pt x="512010" y="407708"/>
                      <a:pt x="506391" y="390754"/>
                    </a:cubicBezTo>
                    <a:lnTo>
                      <a:pt x="506391" y="389706"/>
                    </a:lnTo>
                    <a:cubicBezTo>
                      <a:pt x="506391" y="389706"/>
                      <a:pt x="502580" y="355892"/>
                      <a:pt x="498961" y="339414"/>
                    </a:cubicBezTo>
                    <a:cubicBezTo>
                      <a:pt x="496103" y="326460"/>
                      <a:pt x="474196" y="297028"/>
                      <a:pt x="466004" y="286836"/>
                    </a:cubicBezTo>
                    <a:lnTo>
                      <a:pt x="463242" y="283407"/>
                    </a:lnTo>
                    <a:lnTo>
                      <a:pt x="466385" y="280359"/>
                    </a:lnTo>
                    <a:cubicBezTo>
                      <a:pt x="487912" y="259785"/>
                      <a:pt x="508581" y="232734"/>
                      <a:pt x="504485" y="225781"/>
                    </a:cubicBezTo>
                    <a:cubicBezTo>
                      <a:pt x="500390" y="218827"/>
                      <a:pt x="474577" y="208540"/>
                      <a:pt x="455336" y="201397"/>
                    </a:cubicBezTo>
                    <a:cubicBezTo>
                      <a:pt x="441717" y="196881"/>
                      <a:pt x="428522" y="191176"/>
                      <a:pt x="415903" y="184347"/>
                    </a:cubicBezTo>
                    <a:cubicBezTo>
                      <a:pt x="403711" y="176632"/>
                      <a:pt x="385613" y="151771"/>
                      <a:pt x="364563" y="123006"/>
                    </a:cubicBezTo>
                    <a:cubicBezTo>
                      <a:pt x="348371" y="100908"/>
                      <a:pt x="329988" y="75381"/>
                      <a:pt x="313319" y="57474"/>
                    </a:cubicBezTo>
                    <a:cubicBezTo>
                      <a:pt x="277314" y="17850"/>
                      <a:pt x="220926" y="12040"/>
                      <a:pt x="220355" y="11944"/>
                    </a:cubicBezTo>
                    <a:lnTo>
                      <a:pt x="219117" y="11944"/>
                    </a:lnTo>
                    <a:lnTo>
                      <a:pt x="218164" y="11278"/>
                    </a:lnTo>
                    <a:cubicBezTo>
                      <a:pt x="217116" y="10611"/>
                      <a:pt x="185969" y="-4915"/>
                      <a:pt x="103864" y="87478"/>
                    </a:cubicBezTo>
                    <a:cubicBezTo>
                      <a:pt x="12233" y="190919"/>
                      <a:pt x="-14341" y="297028"/>
                      <a:pt x="31093" y="379419"/>
                    </a:cubicBezTo>
                    <a:cubicBezTo>
                      <a:pt x="60086" y="431798"/>
                      <a:pt x="95859" y="480125"/>
                      <a:pt x="137487" y="523151"/>
                    </a:cubicBezTo>
                    <a:lnTo>
                      <a:pt x="139583" y="52515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FD235180-26A8-A22E-E9EE-4E740E2A9E9F}"/>
                  </a:ext>
                </a:extLst>
              </p:cNvPr>
              <p:cNvSpPr/>
              <p:nvPr/>
            </p:nvSpPr>
            <p:spPr>
              <a:xfrm>
                <a:off x="8379039" y="3496925"/>
                <a:ext cx="47821" cy="32776"/>
              </a:xfrm>
              <a:custGeom>
                <a:avLst/>
                <a:gdLst>
                  <a:gd name="connsiteX0" fmla="*/ 9525 w 54673"/>
                  <a:gd name="connsiteY0" fmla="*/ 37472 h 37472"/>
                  <a:gd name="connsiteX1" fmla="*/ 0 w 54673"/>
                  <a:gd name="connsiteY1" fmla="*/ 34424 h 37472"/>
                  <a:gd name="connsiteX2" fmla="*/ 54674 w 54673"/>
                  <a:gd name="connsiteY2" fmla="*/ 1182 h 37472"/>
                  <a:gd name="connsiteX3" fmla="*/ 52292 w 54673"/>
                  <a:gd name="connsiteY3" fmla="*/ 10707 h 37472"/>
                  <a:gd name="connsiteX4" fmla="*/ 9525 w 54673"/>
                  <a:gd name="connsiteY4" fmla="*/ 37472 h 37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73" h="37472">
                    <a:moveTo>
                      <a:pt x="9525" y="37472"/>
                    </a:moveTo>
                    <a:lnTo>
                      <a:pt x="0" y="34424"/>
                    </a:lnTo>
                    <a:cubicBezTo>
                      <a:pt x="6186" y="10345"/>
                      <a:pt x="30448" y="-4407"/>
                      <a:pt x="54674" y="1182"/>
                    </a:cubicBezTo>
                    <a:lnTo>
                      <a:pt x="52292" y="10707"/>
                    </a:lnTo>
                    <a:cubicBezTo>
                      <a:pt x="33133" y="6533"/>
                      <a:pt x="14146" y="18416"/>
                      <a:pt x="9525" y="3747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A4ACDA0-4F29-0C59-40B5-607975D113E1}"/>
                  </a:ext>
                </a:extLst>
              </p:cNvPr>
              <p:cNvSpPr/>
              <p:nvPr/>
            </p:nvSpPr>
            <p:spPr>
              <a:xfrm>
                <a:off x="8427027" y="3544031"/>
                <a:ext cx="33491" cy="50988"/>
              </a:xfrm>
              <a:custGeom>
                <a:avLst/>
                <a:gdLst>
                  <a:gd name="connsiteX0" fmla="*/ 1905 w 38290"/>
                  <a:gd name="connsiteY0" fmla="*/ 58293 h 58293"/>
                  <a:gd name="connsiteX1" fmla="*/ 0 w 38290"/>
                  <a:gd name="connsiteY1" fmla="*/ 48768 h 58293"/>
                  <a:gd name="connsiteX2" fmla="*/ 27051 w 38290"/>
                  <a:gd name="connsiteY2" fmla="*/ 38195 h 58293"/>
                  <a:gd name="connsiteX3" fmla="*/ 4572 w 38290"/>
                  <a:gd name="connsiteY3" fmla="*/ 5334 h 58293"/>
                  <a:gd name="connsiteX4" fmla="*/ 12383 w 38290"/>
                  <a:gd name="connsiteY4" fmla="*/ 0 h 58293"/>
                  <a:gd name="connsiteX5" fmla="*/ 38291 w 38290"/>
                  <a:gd name="connsiteY5" fmla="*/ 38100 h 58293"/>
                  <a:gd name="connsiteX6" fmla="*/ 37338 w 38290"/>
                  <a:gd name="connsiteY6" fmla="*/ 40481 h 58293"/>
                  <a:gd name="connsiteX7" fmla="*/ 1905 w 38290"/>
                  <a:gd name="connsiteY7" fmla="*/ 58293 h 5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90" h="58293">
                    <a:moveTo>
                      <a:pt x="1905" y="58293"/>
                    </a:moveTo>
                    <a:lnTo>
                      <a:pt x="0" y="48768"/>
                    </a:lnTo>
                    <a:cubicBezTo>
                      <a:pt x="9784" y="47662"/>
                      <a:pt x="19110" y="44017"/>
                      <a:pt x="27051" y="38195"/>
                    </a:cubicBezTo>
                    <a:lnTo>
                      <a:pt x="4572" y="5334"/>
                    </a:lnTo>
                    <a:lnTo>
                      <a:pt x="12383" y="0"/>
                    </a:lnTo>
                    <a:lnTo>
                      <a:pt x="38291" y="38100"/>
                    </a:lnTo>
                    <a:lnTo>
                      <a:pt x="37338" y="40481"/>
                    </a:lnTo>
                    <a:cubicBezTo>
                      <a:pt x="36576" y="42291"/>
                      <a:pt x="31147" y="52388"/>
                      <a:pt x="1905" y="5829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1F0C4CB-0206-8009-8C16-10053C50878E}"/>
                  </a:ext>
                </a:extLst>
              </p:cNvPr>
              <p:cNvSpPr/>
              <p:nvPr/>
            </p:nvSpPr>
            <p:spPr>
              <a:xfrm>
                <a:off x="7929353" y="3309911"/>
                <a:ext cx="431691" cy="590547"/>
              </a:xfrm>
              <a:custGeom>
                <a:avLst/>
                <a:gdLst>
                  <a:gd name="connsiteX0" fmla="*/ 470206 w 493544"/>
                  <a:gd name="connsiteY0" fmla="*/ 46494 h 675161"/>
                  <a:gd name="connsiteX1" fmla="*/ 492781 w 493544"/>
                  <a:gd name="connsiteY1" fmla="*/ 99167 h 675161"/>
                  <a:gd name="connsiteX2" fmla="*/ 404293 w 493544"/>
                  <a:gd name="connsiteY2" fmla="*/ 197084 h 675161"/>
                  <a:gd name="connsiteX3" fmla="*/ 406198 w 493544"/>
                  <a:gd name="connsiteY3" fmla="*/ 238423 h 675161"/>
                  <a:gd name="connsiteX4" fmla="*/ 453252 w 493544"/>
                  <a:gd name="connsiteY4" fmla="*/ 270427 h 675161"/>
                  <a:gd name="connsiteX5" fmla="*/ 411913 w 493544"/>
                  <a:gd name="connsiteY5" fmla="*/ 347579 h 675161"/>
                  <a:gd name="connsiteX6" fmla="*/ 466396 w 493544"/>
                  <a:gd name="connsiteY6" fmla="*/ 422827 h 675161"/>
                  <a:gd name="connsiteX7" fmla="*/ 447346 w 493544"/>
                  <a:gd name="connsiteY7" fmla="*/ 434161 h 675161"/>
                  <a:gd name="connsiteX8" fmla="*/ 340095 w 493544"/>
                  <a:gd name="connsiteY8" fmla="*/ 428542 h 675161"/>
                  <a:gd name="connsiteX9" fmla="*/ 385243 w 493544"/>
                  <a:gd name="connsiteY9" fmla="*/ 509409 h 675161"/>
                  <a:gd name="connsiteX10" fmla="*/ 452966 w 493544"/>
                  <a:gd name="connsiteY10" fmla="*/ 498169 h 675161"/>
                  <a:gd name="connsiteX11" fmla="*/ 419152 w 493544"/>
                  <a:gd name="connsiteY11" fmla="*/ 560272 h 675161"/>
                  <a:gd name="connsiteX12" fmla="*/ 372099 w 493544"/>
                  <a:gd name="connsiteY12" fmla="*/ 622375 h 675161"/>
                  <a:gd name="connsiteX13" fmla="*/ 379624 w 493544"/>
                  <a:gd name="connsiteY13" fmla="*/ 661904 h 675161"/>
                  <a:gd name="connsiteX14" fmla="*/ 332570 w 493544"/>
                  <a:gd name="connsiteY14" fmla="*/ 637425 h 675161"/>
                  <a:gd name="connsiteX15" fmla="*/ 317521 w 493544"/>
                  <a:gd name="connsiteY15" fmla="*/ 671239 h 675161"/>
                  <a:gd name="connsiteX16" fmla="*/ 291136 w 493544"/>
                  <a:gd name="connsiteY16" fmla="*/ 622376 h 675161"/>
                  <a:gd name="connsiteX17" fmla="*/ 268562 w 493544"/>
                  <a:gd name="connsiteY17" fmla="*/ 675049 h 675161"/>
                  <a:gd name="connsiteX18" fmla="*/ 245988 w 493544"/>
                  <a:gd name="connsiteY18" fmla="*/ 584656 h 675161"/>
                  <a:gd name="connsiteX19" fmla="*/ 212079 w 493544"/>
                  <a:gd name="connsiteY19" fmla="*/ 627995 h 675161"/>
                  <a:gd name="connsiteX20" fmla="*/ 197029 w 493544"/>
                  <a:gd name="connsiteY20" fmla="*/ 597896 h 675161"/>
                  <a:gd name="connsiteX21" fmla="*/ 161311 w 493544"/>
                  <a:gd name="connsiteY21" fmla="*/ 607421 h 675161"/>
                  <a:gd name="connsiteX22" fmla="*/ 148166 w 493544"/>
                  <a:gd name="connsiteY22" fmla="*/ 547128 h 675161"/>
                  <a:gd name="connsiteX23" fmla="*/ 99874 w 493544"/>
                  <a:gd name="connsiteY23" fmla="*/ 581418 h 675161"/>
                  <a:gd name="connsiteX24" fmla="*/ 77300 w 493544"/>
                  <a:gd name="connsiteY24" fmla="*/ 489216 h 675161"/>
                  <a:gd name="connsiteX25" fmla="*/ 84825 w 493544"/>
                  <a:gd name="connsiteY25" fmla="*/ 453402 h 675161"/>
                  <a:gd name="connsiteX26" fmla="*/ 50916 w 493544"/>
                  <a:gd name="connsiteY26" fmla="*/ 491502 h 675161"/>
                  <a:gd name="connsiteX27" fmla="*/ 39676 w 493544"/>
                  <a:gd name="connsiteY27" fmla="*/ 418064 h 675161"/>
                  <a:gd name="connsiteX28" fmla="*/ 69775 w 493544"/>
                  <a:gd name="connsiteY28" fmla="*/ 350341 h 675161"/>
                  <a:gd name="connsiteX29" fmla="*/ 148 w 493544"/>
                  <a:gd name="connsiteY29" fmla="*/ 355961 h 675161"/>
                  <a:gd name="connsiteX30" fmla="*/ 64060 w 493544"/>
                  <a:gd name="connsiteY30" fmla="*/ 293858 h 675161"/>
                  <a:gd name="connsiteX31" fmla="*/ 35485 w 493544"/>
                  <a:gd name="connsiteY31" fmla="*/ 271284 h 675161"/>
                  <a:gd name="connsiteX32" fmla="*/ 105113 w 493544"/>
                  <a:gd name="connsiteY32" fmla="*/ 231755 h 675161"/>
                  <a:gd name="connsiteX33" fmla="*/ 63679 w 493544"/>
                  <a:gd name="connsiteY33" fmla="*/ 180987 h 675161"/>
                  <a:gd name="connsiteX34" fmla="*/ 144642 w 493544"/>
                  <a:gd name="connsiteY34" fmla="*/ 169652 h 675161"/>
                  <a:gd name="connsiteX35" fmla="*/ 133307 w 493544"/>
                  <a:gd name="connsiteY35" fmla="*/ 150602 h 675161"/>
                  <a:gd name="connsiteX36" fmla="*/ 165311 w 493544"/>
                  <a:gd name="connsiteY36" fmla="*/ 154317 h 675161"/>
                  <a:gd name="connsiteX37" fmla="*/ 157786 w 493544"/>
                  <a:gd name="connsiteY37" fmla="*/ 124218 h 675161"/>
                  <a:gd name="connsiteX38" fmla="*/ 223699 w 493544"/>
                  <a:gd name="connsiteY38" fmla="*/ 153745 h 675161"/>
                  <a:gd name="connsiteX39" fmla="*/ 255703 w 493544"/>
                  <a:gd name="connsiteY39" fmla="*/ 129266 h 675161"/>
                  <a:gd name="connsiteX40" fmla="*/ 370003 w 493544"/>
                  <a:gd name="connsiteY40" fmla="*/ 99167 h 675161"/>
                  <a:gd name="connsiteX41" fmla="*/ 357049 w 493544"/>
                  <a:gd name="connsiteY41" fmla="*/ 76593 h 675161"/>
                  <a:gd name="connsiteX42" fmla="*/ 388958 w 493544"/>
                  <a:gd name="connsiteY42" fmla="*/ 78498 h 675161"/>
                  <a:gd name="connsiteX43" fmla="*/ 362669 w 493544"/>
                  <a:gd name="connsiteY43" fmla="*/ 12585 h 675161"/>
                  <a:gd name="connsiteX44" fmla="*/ 441727 w 493544"/>
                  <a:gd name="connsiteY44" fmla="*/ 54019 h 675161"/>
                  <a:gd name="connsiteX45" fmla="*/ 443536 w 493544"/>
                  <a:gd name="connsiteY45" fmla="*/ 1345 h 675161"/>
                  <a:gd name="connsiteX46" fmla="*/ 470206 w 493544"/>
                  <a:gd name="connsiteY46" fmla="*/ 46494 h 675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93544" h="675161">
                    <a:moveTo>
                      <a:pt x="470206" y="46494"/>
                    </a:moveTo>
                    <a:cubicBezTo>
                      <a:pt x="487460" y="58064"/>
                      <a:pt x="496301" y="78694"/>
                      <a:pt x="492781" y="99167"/>
                    </a:cubicBezTo>
                    <a:cubicBezTo>
                      <a:pt x="487161" y="134981"/>
                      <a:pt x="417533" y="165080"/>
                      <a:pt x="404293" y="197084"/>
                    </a:cubicBezTo>
                    <a:cubicBezTo>
                      <a:pt x="391054" y="229088"/>
                      <a:pt x="387434" y="236518"/>
                      <a:pt x="406198" y="238423"/>
                    </a:cubicBezTo>
                    <a:cubicBezTo>
                      <a:pt x="424963" y="240328"/>
                      <a:pt x="458872" y="251567"/>
                      <a:pt x="453252" y="270427"/>
                    </a:cubicBezTo>
                    <a:cubicBezTo>
                      <a:pt x="447632" y="289286"/>
                      <a:pt x="408103" y="336340"/>
                      <a:pt x="411913" y="347579"/>
                    </a:cubicBezTo>
                    <a:cubicBezTo>
                      <a:pt x="415723" y="358819"/>
                      <a:pt x="473921" y="409682"/>
                      <a:pt x="466396" y="422827"/>
                    </a:cubicBezTo>
                    <a:cubicBezTo>
                      <a:pt x="458872" y="435971"/>
                      <a:pt x="449537" y="439781"/>
                      <a:pt x="447346" y="434161"/>
                    </a:cubicBezTo>
                    <a:cubicBezTo>
                      <a:pt x="445156" y="428542"/>
                      <a:pt x="358859" y="377678"/>
                      <a:pt x="340095" y="428542"/>
                    </a:cubicBezTo>
                    <a:cubicBezTo>
                      <a:pt x="321331" y="479405"/>
                      <a:pt x="360764" y="501884"/>
                      <a:pt x="385243" y="509409"/>
                    </a:cubicBezTo>
                    <a:cubicBezTo>
                      <a:pt x="409723" y="516934"/>
                      <a:pt x="452966" y="498169"/>
                      <a:pt x="452966" y="498169"/>
                    </a:cubicBezTo>
                    <a:cubicBezTo>
                      <a:pt x="443167" y="519639"/>
                      <a:pt x="431868" y="540391"/>
                      <a:pt x="419152" y="560272"/>
                    </a:cubicBezTo>
                    <a:cubicBezTo>
                      <a:pt x="406180" y="582895"/>
                      <a:pt x="390367" y="603765"/>
                      <a:pt x="372099" y="622375"/>
                    </a:cubicBezTo>
                    <a:cubicBezTo>
                      <a:pt x="372099" y="622376"/>
                      <a:pt x="396483" y="641426"/>
                      <a:pt x="379624" y="661904"/>
                    </a:cubicBezTo>
                    <a:cubicBezTo>
                      <a:pt x="362764" y="682383"/>
                      <a:pt x="332570" y="637425"/>
                      <a:pt x="332570" y="637425"/>
                    </a:cubicBezTo>
                    <a:cubicBezTo>
                      <a:pt x="332570" y="637425"/>
                      <a:pt x="336285" y="684478"/>
                      <a:pt x="317521" y="671239"/>
                    </a:cubicBezTo>
                    <a:cubicBezTo>
                      <a:pt x="298756" y="657999"/>
                      <a:pt x="291136" y="622376"/>
                      <a:pt x="291136" y="622376"/>
                    </a:cubicBezTo>
                    <a:cubicBezTo>
                      <a:pt x="291136" y="622376"/>
                      <a:pt x="283612" y="671239"/>
                      <a:pt x="268562" y="675049"/>
                    </a:cubicBezTo>
                    <a:cubicBezTo>
                      <a:pt x="253513" y="678859"/>
                      <a:pt x="245988" y="584656"/>
                      <a:pt x="245988" y="584656"/>
                    </a:cubicBezTo>
                    <a:cubicBezTo>
                      <a:pt x="245988" y="584656"/>
                      <a:pt x="229033" y="641140"/>
                      <a:pt x="212079" y="627995"/>
                    </a:cubicBezTo>
                    <a:cubicBezTo>
                      <a:pt x="202341" y="621113"/>
                      <a:pt x="196692" y="609816"/>
                      <a:pt x="197029" y="597896"/>
                    </a:cubicBezTo>
                    <a:cubicBezTo>
                      <a:pt x="197029" y="597896"/>
                      <a:pt x="172550" y="611041"/>
                      <a:pt x="161311" y="607421"/>
                    </a:cubicBezTo>
                    <a:cubicBezTo>
                      <a:pt x="150071" y="603802"/>
                      <a:pt x="148166" y="547128"/>
                      <a:pt x="148166" y="547128"/>
                    </a:cubicBezTo>
                    <a:cubicBezTo>
                      <a:pt x="138880" y="565969"/>
                      <a:pt x="120723" y="578861"/>
                      <a:pt x="99874" y="581418"/>
                    </a:cubicBezTo>
                    <a:cubicBezTo>
                      <a:pt x="65965" y="583323"/>
                      <a:pt x="73490" y="504265"/>
                      <a:pt x="77300" y="489216"/>
                    </a:cubicBezTo>
                    <a:cubicBezTo>
                      <a:pt x="81110" y="474166"/>
                      <a:pt x="84825" y="453402"/>
                      <a:pt x="84825" y="453402"/>
                    </a:cubicBezTo>
                    <a:cubicBezTo>
                      <a:pt x="84825" y="453402"/>
                      <a:pt x="69775" y="504265"/>
                      <a:pt x="50916" y="491502"/>
                    </a:cubicBezTo>
                    <a:cubicBezTo>
                      <a:pt x="32056" y="478738"/>
                      <a:pt x="24627" y="457593"/>
                      <a:pt x="39676" y="418064"/>
                    </a:cubicBezTo>
                    <a:cubicBezTo>
                      <a:pt x="48415" y="394937"/>
                      <a:pt x="58464" y="372326"/>
                      <a:pt x="69775" y="350341"/>
                    </a:cubicBezTo>
                    <a:cubicBezTo>
                      <a:pt x="69775" y="350341"/>
                      <a:pt x="3862" y="376630"/>
                      <a:pt x="148" y="355961"/>
                    </a:cubicBezTo>
                    <a:cubicBezTo>
                      <a:pt x="-3567" y="335292"/>
                      <a:pt x="64060" y="293858"/>
                      <a:pt x="64060" y="293858"/>
                    </a:cubicBezTo>
                    <a:cubicBezTo>
                      <a:pt x="64060" y="293858"/>
                      <a:pt x="30247" y="288238"/>
                      <a:pt x="35485" y="271284"/>
                    </a:cubicBezTo>
                    <a:cubicBezTo>
                      <a:pt x="40724" y="254330"/>
                      <a:pt x="105113" y="231755"/>
                      <a:pt x="105113" y="231755"/>
                    </a:cubicBezTo>
                    <a:cubicBezTo>
                      <a:pt x="105113" y="231755"/>
                      <a:pt x="46820" y="196036"/>
                      <a:pt x="63679" y="180987"/>
                    </a:cubicBezTo>
                    <a:cubicBezTo>
                      <a:pt x="80539" y="165937"/>
                      <a:pt x="144642" y="169652"/>
                      <a:pt x="144642" y="169652"/>
                    </a:cubicBezTo>
                    <a:cubicBezTo>
                      <a:pt x="144642" y="169652"/>
                      <a:pt x="120163" y="152698"/>
                      <a:pt x="133307" y="150602"/>
                    </a:cubicBezTo>
                    <a:cubicBezTo>
                      <a:pt x="144110" y="149964"/>
                      <a:pt x="154941" y="151222"/>
                      <a:pt x="165311" y="154317"/>
                    </a:cubicBezTo>
                    <a:cubicBezTo>
                      <a:pt x="165311" y="154317"/>
                      <a:pt x="129592" y="120503"/>
                      <a:pt x="157786" y="124218"/>
                    </a:cubicBezTo>
                    <a:cubicBezTo>
                      <a:pt x="181924" y="128253"/>
                      <a:pt x="204620" y="138421"/>
                      <a:pt x="223699" y="153745"/>
                    </a:cubicBezTo>
                    <a:cubicBezTo>
                      <a:pt x="227414" y="159365"/>
                      <a:pt x="238749" y="140601"/>
                      <a:pt x="255703" y="129266"/>
                    </a:cubicBezTo>
                    <a:cubicBezTo>
                      <a:pt x="272658" y="117931"/>
                      <a:pt x="370003" y="99167"/>
                      <a:pt x="370003" y="99167"/>
                    </a:cubicBezTo>
                    <a:cubicBezTo>
                      <a:pt x="370003" y="99167"/>
                      <a:pt x="349810" y="78498"/>
                      <a:pt x="357049" y="76593"/>
                    </a:cubicBezTo>
                    <a:cubicBezTo>
                      <a:pt x="367723" y="76017"/>
                      <a:pt x="378428" y="76656"/>
                      <a:pt x="388958" y="78498"/>
                    </a:cubicBezTo>
                    <a:cubicBezTo>
                      <a:pt x="388958" y="78498"/>
                      <a:pt x="313711" y="12585"/>
                      <a:pt x="362669" y="12585"/>
                    </a:cubicBezTo>
                    <a:cubicBezTo>
                      <a:pt x="411628" y="12585"/>
                      <a:pt x="441727" y="54019"/>
                      <a:pt x="441727" y="54019"/>
                    </a:cubicBezTo>
                    <a:cubicBezTo>
                      <a:pt x="441727" y="54019"/>
                      <a:pt x="424772" y="-9989"/>
                      <a:pt x="443536" y="1345"/>
                    </a:cubicBezTo>
                    <a:cubicBezTo>
                      <a:pt x="462301" y="12680"/>
                      <a:pt x="470206" y="46494"/>
                      <a:pt x="470206" y="4649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5C83CD37-A6F8-A151-448F-9DE220918A58}"/>
                  </a:ext>
                </a:extLst>
              </p:cNvPr>
              <p:cNvSpPr/>
              <p:nvPr/>
            </p:nvSpPr>
            <p:spPr>
              <a:xfrm>
                <a:off x="7925209" y="3305537"/>
                <a:ext cx="440007" cy="599072"/>
              </a:xfrm>
              <a:custGeom>
                <a:avLst/>
                <a:gdLst>
                  <a:gd name="connsiteX0" fmla="*/ 272729 w 503051"/>
                  <a:gd name="connsiteY0" fmla="*/ 684907 h 684907"/>
                  <a:gd name="connsiteX1" fmla="*/ 267490 w 503051"/>
                  <a:gd name="connsiteY1" fmla="*/ 683193 h 684907"/>
                  <a:gd name="connsiteX2" fmla="*/ 248440 w 503051"/>
                  <a:gd name="connsiteY2" fmla="*/ 610993 h 684907"/>
                  <a:gd name="connsiteX3" fmla="*/ 226532 w 503051"/>
                  <a:gd name="connsiteY3" fmla="*/ 639568 h 684907"/>
                  <a:gd name="connsiteX4" fmla="*/ 214436 w 503051"/>
                  <a:gd name="connsiteY4" fmla="*/ 637187 h 684907"/>
                  <a:gd name="connsiteX5" fmla="*/ 197957 w 503051"/>
                  <a:gd name="connsiteY5" fmla="*/ 610803 h 684907"/>
                  <a:gd name="connsiteX6" fmla="*/ 165001 w 503051"/>
                  <a:gd name="connsiteY6" fmla="*/ 617280 h 684907"/>
                  <a:gd name="connsiteX7" fmla="*/ 149380 w 503051"/>
                  <a:gd name="connsiteY7" fmla="*/ 567274 h 684907"/>
                  <a:gd name="connsiteX8" fmla="*/ 104707 w 503051"/>
                  <a:gd name="connsiteY8" fmla="*/ 591181 h 684907"/>
                  <a:gd name="connsiteX9" fmla="*/ 85657 w 503051"/>
                  <a:gd name="connsiteY9" fmla="*/ 582609 h 684907"/>
                  <a:gd name="connsiteX10" fmla="*/ 77085 w 503051"/>
                  <a:gd name="connsiteY10" fmla="*/ 494503 h 684907"/>
                  <a:gd name="connsiteX11" fmla="*/ 66893 w 503051"/>
                  <a:gd name="connsiteY11" fmla="*/ 502218 h 684907"/>
                  <a:gd name="connsiteX12" fmla="*/ 52987 w 503051"/>
                  <a:gd name="connsiteY12" fmla="*/ 500027 h 684907"/>
                  <a:gd name="connsiteX13" fmla="*/ 39938 w 503051"/>
                  <a:gd name="connsiteY13" fmla="*/ 420969 h 684907"/>
                  <a:gd name="connsiteX14" fmla="*/ 64798 w 503051"/>
                  <a:gd name="connsiteY14" fmla="*/ 363819 h 684907"/>
                  <a:gd name="connsiteX15" fmla="*/ 6886 w 503051"/>
                  <a:gd name="connsiteY15" fmla="*/ 370773 h 684907"/>
                  <a:gd name="connsiteX16" fmla="*/ 218 w 503051"/>
                  <a:gd name="connsiteY16" fmla="*/ 361248 h 684907"/>
                  <a:gd name="connsiteX17" fmla="*/ 57368 w 503051"/>
                  <a:gd name="connsiteY17" fmla="*/ 300192 h 684907"/>
                  <a:gd name="connsiteX18" fmla="*/ 37842 w 503051"/>
                  <a:gd name="connsiteY18" fmla="*/ 287238 h 684907"/>
                  <a:gd name="connsiteX19" fmla="*/ 36508 w 503051"/>
                  <a:gd name="connsiteY19" fmla="*/ 274189 h 684907"/>
                  <a:gd name="connsiteX20" fmla="*/ 100040 w 503051"/>
                  <a:gd name="connsiteY20" fmla="*/ 235042 h 684907"/>
                  <a:gd name="connsiteX21" fmla="*/ 61464 w 503051"/>
                  <a:gd name="connsiteY21" fmla="*/ 193322 h 684907"/>
                  <a:gd name="connsiteX22" fmla="*/ 66036 w 503051"/>
                  <a:gd name="connsiteY22" fmla="*/ 181797 h 684907"/>
                  <a:gd name="connsiteX23" fmla="*/ 136235 w 503051"/>
                  <a:gd name="connsiteY23" fmla="*/ 168843 h 684907"/>
                  <a:gd name="connsiteX24" fmla="*/ 130425 w 503051"/>
                  <a:gd name="connsiteY24" fmla="*/ 156556 h 684907"/>
                  <a:gd name="connsiteX25" fmla="*/ 138140 w 503051"/>
                  <a:gd name="connsiteY25" fmla="*/ 150555 h 684907"/>
                  <a:gd name="connsiteX26" fmla="*/ 157190 w 503051"/>
                  <a:gd name="connsiteY26" fmla="*/ 151126 h 684907"/>
                  <a:gd name="connsiteX27" fmla="*/ 148903 w 503051"/>
                  <a:gd name="connsiteY27" fmla="*/ 129219 h 684907"/>
                  <a:gd name="connsiteX28" fmla="*/ 164334 w 503051"/>
                  <a:gd name="connsiteY28" fmla="*/ 124171 h 684907"/>
                  <a:gd name="connsiteX29" fmla="*/ 232057 w 503051"/>
                  <a:gd name="connsiteY29" fmla="*/ 154650 h 684907"/>
                  <a:gd name="connsiteX30" fmla="*/ 239296 w 503051"/>
                  <a:gd name="connsiteY30" fmla="*/ 147792 h 684907"/>
                  <a:gd name="connsiteX31" fmla="*/ 258917 w 503051"/>
                  <a:gd name="connsiteY31" fmla="*/ 130647 h 684907"/>
                  <a:gd name="connsiteX32" fmla="*/ 366931 w 503051"/>
                  <a:gd name="connsiteY32" fmla="*/ 101501 h 684907"/>
                  <a:gd name="connsiteX33" fmla="*/ 357406 w 503051"/>
                  <a:gd name="connsiteY33" fmla="*/ 81975 h 684907"/>
                  <a:gd name="connsiteX34" fmla="*/ 362359 w 503051"/>
                  <a:gd name="connsiteY34" fmla="*/ 77308 h 684907"/>
                  <a:gd name="connsiteX35" fmla="*/ 381409 w 503051"/>
                  <a:gd name="connsiteY35" fmla="*/ 77308 h 684907"/>
                  <a:gd name="connsiteX36" fmla="*/ 348643 w 503051"/>
                  <a:gd name="connsiteY36" fmla="*/ 22920 h 684907"/>
                  <a:gd name="connsiteX37" fmla="*/ 369122 w 503051"/>
                  <a:gd name="connsiteY37" fmla="*/ 13395 h 684907"/>
                  <a:gd name="connsiteX38" fmla="*/ 437987 w 503051"/>
                  <a:gd name="connsiteY38" fmla="*/ 42446 h 684907"/>
                  <a:gd name="connsiteX39" fmla="*/ 439702 w 503051"/>
                  <a:gd name="connsiteY39" fmla="*/ 1870 h 684907"/>
                  <a:gd name="connsiteX40" fmla="*/ 451037 w 503051"/>
                  <a:gd name="connsiteY40" fmla="*/ 1870 h 684907"/>
                  <a:gd name="connsiteX41" fmla="*/ 479135 w 503051"/>
                  <a:gd name="connsiteY41" fmla="*/ 48161 h 684907"/>
                  <a:gd name="connsiteX42" fmla="*/ 502186 w 503051"/>
                  <a:gd name="connsiteY42" fmla="*/ 104549 h 684907"/>
                  <a:gd name="connsiteX43" fmla="*/ 453513 w 503051"/>
                  <a:gd name="connsiteY43" fmla="*/ 162366 h 684907"/>
                  <a:gd name="connsiteX44" fmla="*/ 413508 w 503051"/>
                  <a:gd name="connsiteY44" fmla="*/ 203514 h 684907"/>
                  <a:gd name="connsiteX45" fmla="*/ 412174 w 503051"/>
                  <a:gd name="connsiteY45" fmla="*/ 206562 h 684907"/>
                  <a:gd name="connsiteX46" fmla="*/ 403126 w 503051"/>
                  <a:gd name="connsiteY46" fmla="*/ 235899 h 684907"/>
                  <a:gd name="connsiteX47" fmla="*/ 411413 w 503051"/>
                  <a:gd name="connsiteY47" fmla="*/ 238280 h 684907"/>
                  <a:gd name="connsiteX48" fmla="*/ 459990 w 503051"/>
                  <a:gd name="connsiteY48" fmla="*/ 260188 h 684907"/>
                  <a:gd name="connsiteX49" fmla="*/ 462562 w 503051"/>
                  <a:gd name="connsiteY49" fmla="*/ 276380 h 684907"/>
                  <a:gd name="connsiteX50" fmla="*/ 441607 w 503051"/>
                  <a:gd name="connsiteY50" fmla="*/ 313146 h 684907"/>
                  <a:gd name="connsiteX51" fmla="*/ 421128 w 503051"/>
                  <a:gd name="connsiteY51" fmla="*/ 351246 h 684907"/>
                  <a:gd name="connsiteX52" fmla="*/ 440178 w 503051"/>
                  <a:gd name="connsiteY52" fmla="*/ 374107 h 684907"/>
                  <a:gd name="connsiteX53" fmla="*/ 475135 w 503051"/>
                  <a:gd name="connsiteY53" fmla="*/ 430304 h 684907"/>
                  <a:gd name="connsiteX54" fmla="*/ 454751 w 503051"/>
                  <a:gd name="connsiteY54" fmla="*/ 446496 h 684907"/>
                  <a:gd name="connsiteX55" fmla="*/ 447893 w 503051"/>
                  <a:gd name="connsiteY55" fmla="*/ 441448 h 684907"/>
                  <a:gd name="connsiteX56" fmla="*/ 371693 w 503051"/>
                  <a:gd name="connsiteY56" fmla="*/ 416588 h 684907"/>
                  <a:gd name="connsiteX57" fmla="*/ 349214 w 503051"/>
                  <a:gd name="connsiteY57" fmla="*/ 435638 h 684907"/>
                  <a:gd name="connsiteX58" fmla="*/ 349214 w 503051"/>
                  <a:gd name="connsiteY58" fmla="*/ 478882 h 684907"/>
                  <a:gd name="connsiteX59" fmla="*/ 391505 w 503051"/>
                  <a:gd name="connsiteY59" fmla="*/ 510314 h 684907"/>
                  <a:gd name="connsiteX60" fmla="*/ 455894 w 503051"/>
                  <a:gd name="connsiteY60" fmla="*/ 499265 h 684907"/>
                  <a:gd name="connsiteX61" fmla="*/ 466562 w 503051"/>
                  <a:gd name="connsiteY61" fmla="*/ 494598 h 684907"/>
                  <a:gd name="connsiteX62" fmla="*/ 462276 w 503051"/>
                  <a:gd name="connsiteY62" fmla="*/ 505361 h 684907"/>
                  <a:gd name="connsiteX63" fmla="*/ 428462 w 503051"/>
                  <a:gd name="connsiteY63" fmla="*/ 567369 h 684907"/>
                  <a:gd name="connsiteX64" fmla="*/ 384266 w 503051"/>
                  <a:gd name="connsiteY64" fmla="*/ 626805 h 684907"/>
                  <a:gd name="connsiteX65" fmla="*/ 395411 w 503051"/>
                  <a:gd name="connsiteY65" fmla="*/ 648141 h 684907"/>
                  <a:gd name="connsiteX66" fmla="*/ 388553 w 503051"/>
                  <a:gd name="connsiteY66" fmla="*/ 669477 h 684907"/>
                  <a:gd name="connsiteX67" fmla="*/ 373408 w 503051"/>
                  <a:gd name="connsiteY67" fmla="*/ 676620 h 684907"/>
                  <a:gd name="connsiteX68" fmla="*/ 342928 w 503051"/>
                  <a:gd name="connsiteY68" fmla="*/ 656428 h 684907"/>
                  <a:gd name="connsiteX69" fmla="*/ 333403 w 503051"/>
                  <a:gd name="connsiteY69" fmla="*/ 681669 h 684907"/>
                  <a:gd name="connsiteX70" fmla="*/ 319687 w 503051"/>
                  <a:gd name="connsiteY70" fmla="*/ 679764 h 684907"/>
                  <a:gd name="connsiteX71" fmla="*/ 297017 w 503051"/>
                  <a:gd name="connsiteY71" fmla="*/ 646331 h 684907"/>
                  <a:gd name="connsiteX72" fmla="*/ 274634 w 503051"/>
                  <a:gd name="connsiteY72" fmla="*/ 684431 h 684907"/>
                  <a:gd name="connsiteX73" fmla="*/ 272729 w 503051"/>
                  <a:gd name="connsiteY73" fmla="*/ 684907 h 684907"/>
                  <a:gd name="connsiteX74" fmla="*/ 253678 w 503051"/>
                  <a:gd name="connsiteY74" fmla="*/ 564035 h 684907"/>
                  <a:gd name="connsiteX75" fmla="*/ 255774 w 503051"/>
                  <a:gd name="connsiteY75" fmla="*/ 589276 h 684907"/>
                  <a:gd name="connsiteX76" fmla="*/ 273110 w 503051"/>
                  <a:gd name="connsiteY76" fmla="*/ 675001 h 684907"/>
                  <a:gd name="connsiteX77" fmla="*/ 291493 w 503051"/>
                  <a:gd name="connsiteY77" fmla="*/ 626138 h 684907"/>
                  <a:gd name="connsiteX78" fmla="*/ 295398 w 503051"/>
                  <a:gd name="connsiteY78" fmla="*/ 600325 h 684907"/>
                  <a:gd name="connsiteX79" fmla="*/ 300827 w 503051"/>
                  <a:gd name="connsiteY79" fmla="*/ 625852 h 684907"/>
                  <a:gd name="connsiteX80" fmla="*/ 325211 w 503051"/>
                  <a:gd name="connsiteY80" fmla="*/ 671858 h 684907"/>
                  <a:gd name="connsiteX81" fmla="*/ 328831 w 503051"/>
                  <a:gd name="connsiteY81" fmla="*/ 673287 h 684907"/>
                  <a:gd name="connsiteX82" fmla="*/ 332831 w 503051"/>
                  <a:gd name="connsiteY82" fmla="*/ 642331 h 684907"/>
                  <a:gd name="connsiteX83" fmla="*/ 331403 w 503051"/>
                  <a:gd name="connsiteY83" fmla="*/ 624043 h 684907"/>
                  <a:gd name="connsiteX84" fmla="*/ 341499 w 503051"/>
                  <a:gd name="connsiteY84" fmla="*/ 639283 h 684907"/>
                  <a:gd name="connsiteX85" fmla="*/ 373598 w 503051"/>
                  <a:gd name="connsiteY85" fmla="*/ 667000 h 684907"/>
                  <a:gd name="connsiteX86" fmla="*/ 380933 w 503051"/>
                  <a:gd name="connsiteY86" fmla="*/ 663381 h 684907"/>
                  <a:gd name="connsiteX87" fmla="*/ 385695 w 503051"/>
                  <a:gd name="connsiteY87" fmla="*/ 649189 h 684907"/>
                  <a:gd name="connsiteX88" fmla="*/ 374170 w 503051"/>
                  <a:gd name="connsiteY88" fmla="*/ 630139 h 684907"/>
                  <a:gd name="connsiteX89" fmla="*/ 369693 w 503051"/>
                  <a:gd name="connsiteY89" fmla="*/ 626710 h 684907"/>
                  <a:gd name="connsiteX90" fmla="*/ 373884 w 503051"/>
                  <a:gd name="connsiteY90" fmla="*/ 622900 h 684907"/>
                  <a:gd name="connsiteX91" fmla="*/ 420080 w 503051"/>
                  <a:gd name="connsiteY91" fmla="*/ 561844 h 684907"/>
                  <a:gd name="connsiteX92" fmla="*/ 448655 w 503051"/>
                  <a:gd name="connsiteY92" fmla="*/ 510886 h 684907"/>
                  <a:gd name="connsiteX93" fmla="*/ 388838 w 503051"/>
                  <a:gd name="connsiteY93" fmla="*/ 518029 h 684907"/>
                  <a:gd name="connsiteX94" fmla="*/ 341213 w 503051"/>
                  <a:gd name="connsiteY94" fmla="*/ 481644 h 684907"/>
                  <a:gd name="connsiteX95" fmla="*/ 341213 w 503051"/>
                  <a:gd name="connsiteY95" fmla="*/ 430876 h 684907"/>
                  <a:gd name="connsiteX96" fmla="*/ 380837 w 503051"/>
                  <a:gd name="connsiteY96" fmla="*/ 406396 h 684907"/>
                  <a:gd name="connsiteX97" fmla="*/ 456180 w 503051"/>
                  <a:gd name="connsiteY97" fmla="*/ 436781 h 684907"/>
                  <a:gd name="connsiteX98" fmla="*/ 466753 w 503051"/>
                  <a:gd name="connsiteY98" fmla="*/ 425542 h 684907"/>
                  <a:gd name="connsiteX99" fmla="*/ 433130 w 503051"/>
                  <a:gd name="connsiteY99" fmla="*/ 380488 h 684907"/>
                  <a:gd name="connsiteX100" fmla="*/ 411794 w 503051"/>
                  <a:gd name="connsiteY100" fmla="*/ 354104 h 684907"/>
                  <a:gd name="connsiteX101" fmla="*/ 433415 w 503051"/>
                  <a:gd name="connsiteY101" fmla="*/ 308289 h 684907"/>
                  <a:gd name="connsiteX102" fmla="*/ 453132 w 503051"/>
                  <a:gd name="connsiteY102" fmla="*/ 274094 h 684907"/>
                  <a:gd name="connsiteX103" fmla="*/ 451799 w 503051"/>
                  <a:gd name="connsiteY103" fmla="*/ 265903 h 684907"/>
                  <a:gd name="connsiteX104" fmla="*/ 410174 w 503051"/>
                  <a:gd name="connsiteY104" fmla="*/ 248186 h 684907"/>
                  <a:gd name="connsiteX105" fmla="*/ 394649 w 503051"/>
                  <a:gd name="connsiteY105" fmla="*/ 241138 h 684907"/>
                  <a:gd name="connsiteX106" fmla="*/ 403126 w 503051"/>
                  <a:gd name="connsiteY106" fmla="*/ 203038 h 684907"/>
                  <a:gd name="connsiteX107" fmla="*/ 404364 w 503051"/>
                  <a:gd name="connsiteY107" fmla="*/ 199990 h 684907"/>
                  <a:gd name="connsiteX108" fmla="*/ 447227 w 503051"/>
                  <a:gd name="connsiteY108" fmla="*/ 155032 h 684907"/>
                  <a:gd name="connsiteX109" fmla="*/ 492566 w 503051"/>
                  <a:gd name="connsiteY109" fmla="*/ 103120 h 684907"/>
                  <a:gd name="connsiteX110" fmla="*/ 472182 w 503051"/>
                  <a:gd name="connsiteY110" fmla="*/ 55495 h 684907"/>
                  <a:gd name="connsiteX111" fmla="*/ 470468 w 503051"/>
                  <a:gd name="connsiteY111" fmla="*/ 54448 h 684907"/>
                  <a:gd name="connsiteX112" fmla="*/ 469991 w 503051"/>
                  <a:gd name="connsiteY112" fmla="*/ 52447 h 684907"/>
                  <a:gd name="connsiteX113" fmla="*/ 445893 w 503051"/>
                  <a:gd name="connsiteY113" fmla="*/ 10347 h 684907"/>
                  <a:gd name="connsiteX114" fmla="*/ 444941 w 503051"/>
                  <a:gd name="connsiteY114" fmla="*/ 9871 h 684907"/>
                  <a:gd name="connsiteX115" fmla="*/ 451037 w 503051"/>
                  <a:gd name="connsiteY115" fmla="*/ 57496 h 684907"/>
                  <a:gd name="connsiteX116" fmla="*/ 457514 w 503051"/>
                  <a:gd name="connsiteY116" fmla="*/ 81975 h 684907"/>
                  <a:gd name="connsiteX117" fmla="*/ 442559 w 503051"/>
                  <a:gd name="connsiteY117" fmla="*/ 61496 h 684907"/>
                  <a:gd name="connsiteX118" fmla="*/ 367407 w 503051"/>
                  <a:gd name="connsiteY118" fmla="*/ 22063 h 684907"/>
                  <a:gd name="connsiteX119" fmla="*/ 355882 w 503051"/>
                  <a:gd name="connsiteY119" fmla="*/ 25682 h 684907"/>
                  <a:gd name="connsiteX120" fmla="*/ 396839 w 503051"/>
                  <a:gd name="connsiteY120" fmla="*/ 79594 h 684907"/>
                  <a:gd name="connsiteX121" fmla="*/ 409412 w 503051"/>
                  <a:gd name="connsiteY121" fmla="*/ 91119 h 684907"/>
                  <a:gd name="connsiteX122" fmla="*/ 393220 w 503051"/>
                  <a:gd name="connsiteY122" fmla="*/ 88642 h 684907"/>
                  <a:gd name="connsiteX123" fmla="*/ 366074 w 503051"/>
                  <a:gd name="connsiteY123" fmla="*/ 86356 h 684907"/>
                  <a:gd name="connsiteX124" fmla="*/ 378456 w 503051"/>
                  <a:gd name="connsiteY124" fmla="*/ 101311 h 684907"/>
                  <a:gd name="connsiteX125" fmla="*/ 384838 w 503051"/>
                  <a:gd name="connsiteY125" fmla="*/ 107597 h 684907"/>
                  <a:gd name="connsiteX126" fmla="*/ 375980 w 503051"/>
                  <a:gd name="connsiteY126" fmla="*/ 109312 h 684907"/>
                  <a:gd name="connsiteX127" fmla="*/ 263013 w 503051"/>
                  <a:gd name="connsiteY127" fmla="*/ 138744 h 684907"/>
                  <a:gd name="connsiteX128" fmla="*/ 244916 w 503051"/>
                  <a:gd name="connsiteY128" fmla="*/ 154650 h 684907"/>
                  <a:gd name="connsiteX129" fmla="*/ 229485 w 503051"/>
                  <a:gd name="connsiteY129" fmla="*/ 165033 h 684907"/>
                  <a:gd name="connsiteX130" fmla="*/ 224437 w 503051"/>
                  <a:gd name="connsiteY130" fmla="*/ 161890 h 684907"/>
                  <a:gd name="connsiteX131" fmla="*/ 161762 w 503051"/>
                  <a:gd name="connsiteY131" fmla="*/ 133410 h 684907"/>
                  <a:gd name="connsiteX132" fmla="*/ 155857 w 503051"/>
                  <a:gd name="connsiteY132" fmla="*/ 133410 h 684907"/>
                  <a:gd name="connsiteX133" fmla="*/ 173192 w 503051"/>
                  <a:gd name="connsiteY133" fmla="*/ 155222 h 684907"/>
                  <a:gd name="connsiteX134" fmla="*/ 187670 w 503051"/>
                  <a:gd name="connsiteY134" fmla="*/ 168938 h 684907"/>
                  <a:gd name="connsiteX135" fmla="*/ 168620 w 503051"/>
                  <a:gd name="connsiteY135" fmla="*/ 163223 h 684907"/>
                  <a:gd name="connsiteX136" fmla="*/ 140045 w 503051"/>
                  <a:gd name="connsiteY136" fmla="*/ 159413 h 684907"/>
                  <a:gd name="connsiteX137" fmla="*/ 152237 w 503051"/>
                  <a:gd name="connsiteY137" fmla="*/ 169890 h 684907"/>
                  <a:gd name="connsiteX138" fmla="*/ 166239 w 503051"/>
                  <a:gd name="connsiteY138" fmla="*/ 179415 h 684907"/>
                  <a:gd name="connsiteX139" fmla="*/ 149285 w 503051"/>
                  <a:gd name="connsiteY139" fmla="*/ 178463 h 684907"/>
                  <a:gd name="connsiteX140" fmla="*/ 71846 w 503051"/>
                  <a:gd name="connsiteY140" fmla="*/ 188560 h 684907"/>
                  <a:gd name="connsiteX141" fmla="*/ 70322 w 503051"/>
                  <a:gd name="connsiteY141" fmla="*/ 192084 h 684907"/>
                  <a:gd name="connsiteX142" fmla="*/ 112518 w 503051"/>
                  <a:gd name="connsiteY142" fmla="*/ 231803 h 684907"/>
                  <a:gd name="connsiteX143" fmla="*/ 121091 w 503051"/>
                  <a:gd name="connsiteY143" fmla="*/ 236946 h 684907"/>
                  <a:gd name="connsiteX144" fmla="*/ 111566 w 503051"/>
                  <a:gd name="connsiteY144" fmla="*/ 240280 h 684907"/>
                  <a:gd name="connsiteX145" fmla="*/ 44891 w 503051"/>
                  <a:gd name="connsiteY145" fmla="*/ 276856 h 684907"/>
                  <a:gd name="connsiteX146" fmla="*/ 44891 w 503051"/>
                  <a:gd name="connsiteY146" fmla="*/ 282000 h 684907"/>
                  <a:gd name="connsiteX147" fmla="*/ 68989 w 503051"/>
                  <a:gd name="connsiteY147" fmla="*/ 293239 h 684907"/>
                  <a:gd name="connsiteX148" fmla="*/ 81562 w 503051"/>
                  <a:gd name="connsiteY148" fmla="*/ 295335 h 684907"/>
                  <a:gd name="connsiteX149" fmla="*/ 70703 w 503051"/>
                  <a:gd name="connsiteY149" fmla="*/ 302002 h 684907"/>
                  <a:gd name="connsiteX150" fmla="*/ 8886 w 503051"/>
                  <a:gd name="connsiteY150" fmla="*/ 359152 h 684907"/>
                  <a:gd name="connsiteX151" fmla="*/ 10791 w 503051"/>
                  <a:gd name="connsiteY151" fmla="*/ 361724 h 684907"/>
                  <a:gd name="connsiteX152" fmla="*/ 72037 w 503051"/>
                  <a:gd name="connsiteY152" fmla="*/ 349913 h 684907"/>
                  <a:gd name="connsiteX153" fmla="*/ 84134 w 503051"/>
                  <a:gd name="connsiteY153" fmla="*/ 345151 h 684907"/>
                  <a:gd name="connsiteX154" fmla="*/ 78038 w 503051"/>
                  <a:gd name="connsiteY154" fmla="*/ 356581 h 684907"/>
                  <a:gd name="connsiteX155" fmla="*/ 48129 w 503051"/>
                  <a:gd name="connsiteY155" fmla="*/ 423827 h 684907"/>
                  <a:gd name="connsiteX156" fmla="*/ 57654 w 503051"/>
                  <a:gd name="connsiteY156" fmla="*/ 491645 h 684907"/>
                  <a:gd name="connsiteX157" fmla="*/ 62988 w 503051"/>
                  <a:gd name="connsiteY157" fmla="*/ 492598 h 684907"/>
                  <a:gd name="connsiteX158" fmla="*/ 84229 w 503051"/>
                  <a:gd name="connsiteY158" fmla="*/ 456498 h 684907"/>
                  <a:gd name="connsiteX159" fmla="*/ 93754 w 503051"/>
                  <a:gd name="connsiteY159" fmla="*/ 458688 h 684907"/>
                  <a:gd name="connsiteX160" fmla="*/ 86134 w 503051"/>
                  <a:gd name="connsiteY160" fmla="*/ 494788 h 684907"/>
                  <a:gd name="connsiteX161" fmla="*/ 92611 w 503051"/>
                  <a:gd name="connsiteY161" fmla="*/ 576037 h 684907"/>
                  <a:gd name="connsiteX162" fmla="*/ 103850 w 503051"/>
                  <a:gd name="connsiteY162" fmla="*/ 581085 h 684907"/>
                  <a:gd name="connsiteX163" fmla="*/ 148713 w 503051"/>
                  <a:gd name="connsiteY163" fmla="*/ 549938 h 684907"/>
                  <a:gd name="connsiteX164" fmla="*/ 157190 w 503051"/>
                  <a:gd name="connsiteY164" fmla="*/ 532222 h 684907"/>
                  <a:gd name="connsiteX165" fmla="*/ 157762 w 503051"/>
                  <a:gd name="connsiteY165" fmla="*/ 551843 h 684907"/>
                  <a:gd name="connsiteX166" fmla="*/ 167287 w 503051"/>
                  <a:gd name="connsiteY166" fmla="*/ 607660 h 684907"/>
                  <a:gd name="connsiteX167" fmla="*/ 199291 w 503051"/>
                  <a:gd name="connsiteY167" fmla="*/ 598611 h 684907"/>
                  <a:gd name="connsiteX168" fmla="*/ 207197 w 503051"/>
                  <a:gd name="connsiteY168" fmla="*/ 594325 h 684907"/>
                  <a:gd name="connsiteX169" fmla="*/ 206244 w 503051"/>
                  <a:gd name="connsiteY169" fmla="*/ 603278 h 684907"/>
                  <a:gd name="connsiteX170" fmla="*/ 219484 w 503051"/>
                  <a:gd name="connsiteY170" fmla="*/ 629091 h 684907"/>
                  <a:gd name="connsiteX171" fmla="*/ 222913 w 503051"/>
                  <a:gd name="connsiteY171" fmla="*/ 629948 h 684907"/>
                  <a:gd name="connsiteX172" fmla="*/ 245868 w 503051"/>
                  <a:gd name="connsiteY172" fmla="*/ 588229 h 68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503051" h="684907">
                    <a:moveTo>
                      <a:pt x="272729" y="684907"/>
                    </a:moveTo>
                    <a:cubicBezTo>
                      <a:pt x="270845" y="684901"/>
                      <a:pt x="269012" y="684301"/>
                      <a:pt x="267490" y="683193"/>
                    </a:cubicBezTo>
                    <a:cubicBezTo>
                      <a:pt x="257298" y="675763"/>
                      <a:pt x="251297" y="637568"/>
                      <a:pt x="248440" y="610993"/>
                    </a:cubicBezTo>
                    <a:cubicBezTo>
                      <a:pt x="243201" y="622995"/>
                      <a:pt x="235581" y="636235"/>
                      <a:pt x="226532" y="639568"/>
                    </a:cubicBezTo>
                    <a:cubicBezTo>
                      <a:pt x="222363" y="640981"/>
                      <a:pt x="217758" y="640074"/>
                      <a:pt x="214436" y="637187"/>
                    </a:cubicBezTo>
                    <a:cubicBezTo>
                      <a:pt x="205761" y="630832"/>
                      <a:pt x="199862" y="621386"/>
                      <a:pt x="197957" y="610803"/>
                    </a:cubicBezTo>
                    <a:cubicBezTo>
                      <a:pt x="189290" y="614708"/>
                      <a:pt x="174240" y="620328"/>
                      <a:pt x="165001" y="617280"/>
                    </a:cubicBezTo>
                    <a:cubicBezTo>
                      <a:pt x="155762" y="614232"/>
                      <a:pt x="150904" y="588705"/>
                      <a:pt x="149380" y="567274"/>
                    </a:cubicBezTo>
                    <a:cubicBezTo>
                      <a:pt x="138573" y="581240"/>
                      <a:pt x="122323" y="589937"/>
                      <a:pt x="104707" y="591181"/>
                    </a:cubicBezTo>
                    <a:cubicBezTo>
                      <a:pt x="97338" y="591611"/>
                      <a:pt x="90224" y="588409"/>
                      <a:pt x="85657" y="582609"/>
                    </a:cubicBezTo>
                    <a:cubicBezTo>
                      <a:pt x="68894" y="562321"/>
                      <a:pt x="73942" y="509362"/>
                      <a:pt x="77085" y="494503"/>
                    </a:cubicBezTo>
                    <a:cubicBezTo>
                      <a:pt x="74418" y="497919"/>
                      <a:pt x="70905" y="500578"/>
                      <a:pt x="66893" y="502218"/>
                    </a:cubicBezTo>
                    <a:cubicBezTo>
                      <a:pt x="62181" y="503834"/>
                      <a:pt x="56974" y="503014"/>
                      <a:pt x="52987" y="500027"/>
                    </a:cubicBezTo>
                    <a:cubicBezTo>
                      <a:pt x="29746" y="483739"/>
                      <a:pt x="25555" y="458593"/>
                      <a:pt x="39938" y="420969"/>
                    </a:cubicBezTo>
                    <a:cubicBezTo>
                      <a:pt x="49463" y="396109"/>
                      <a:pt x="58988" y="375440"/>
                      <a:pt x="64798" y="363819"/>
                    </a:cubicBezTo>
                    <a:cubicBezTo>
                      <a:pt x="48320" y="369439"/>
                      <a:pt x="19268" y="377631"/>
                      <a:pt x="6886" y="370773"/>
                    </a:cubicBezTo>
                    <a:cubicBezTo>
                      <a:pt x="3218" y="368903"/>
                      <a:pt x="719" y="365334"/>
                      <a:pt x="218" y="361248"/>
                    </a:cubicBezTo>
                    <a:cubicBezTo>
                      <a:pt x="-3306" y="342198"/>
                      <a:pt x="36699" y="313623"/>
                      <a:pt x="57368" y="300192"/>
                    </a:cubicBezTo>
                    <a:cubicBezTo>
                      <a:pt x="49585" y="298200"/>
                      <a:pt x="42704" y="293635"/>
                      <a:pt x="37842" y="287238"/>
                    </a:cubicBezTo>
                    <a:cubicBezTo>
                      <a:pt x="35452" y="283312"/>
                      <a:pt x="34962" y="278518"/>
                      <a:pt x="36508" y="274189"/>
                    </a:cubicBezTo>
                    <a:cubicBezTo>
                      <a:pt x="41557" y="259044"/>
                      <a:pt x="80609" y="242471"/>
                      <a:pt x="100040" y="235042"/>
                    </a:cubicBezTo>
                    <a:cubicBezTo>
                      <a:pt x="86801" y="225517"/>
                      <a:pt x="62702" y="207800"/>
                      <a:pt x="61464" y="193322"/>
                    </a:cubicBezTo>
                    <a:cubicBezTo>
                      <a:pt x="61001" y="188962"/>
                      <a:pt x="62710" y="184653"/>
                      <a:pt x="66036" y="181797"/>
                    </a:cubicBezTo>
                    <a:cubicBezTo>
                      <a:pt x="79276" y="170081"/>
                      <a:pt x="115566" y="168652"/>
                      <a:pt x="136235" y="168843"/>
                    </a:cubicBezTo>
                    <a:cubicBezTo>
                      <a:pt x="131568" y="164080"/>
                      <a:pt x="129568" y="159985"/>
                      <a:pt x="130425" y="156556"/>
                    </a:cubicBezTo>
                    <a:cubicBezTo>
                      <a:pt x="130425" y="154650"/>
                      <a:pt x="132425" y="151412"/>
                      <a:pt x="138140" y="150555"/>
                    </a:cubicBezTo>
                    <a:cubicBezTo>
                      <a:pt x="144486" y="149853"/>
                      <a:pt x="150898" y="150045"/>
                      <a:pt x="157190" y="151126"/>
                    </a:cubicBezTo>
                    <a:cubicBezTo>
                      <a:pt x="150999" y="143506"/>
                      <a:pt x="146141" y="135029"/>
                      <a:pt x="148903" y="129219"/>
                    </a:cubicBezTo>
                    <a:cubicBezTo>
                      <a:pt x="151666" y="123409"/>
                      <a:pt x="161286" y="123790"/>
                      <a:pt x="164334" y="124171"/>
                    </a:cubicBezTo>
                    <a:cubicBezTo>
                      <a:pt x="189076" y="128591"/>
                      <a:pt x="212341" y="139061"/>
                      <a:pt x="232057" y="154650"/>
                    </a:cubicBezTo>
                    <a:cubicBezTo>
                      <a:pt x="233867" y="153222"/>
                      <a:pt x="236819" y="150269"/>
                      <a:pt x="239296" y="147792"/>
                    </a:cubicBezTo>
                    <a:cubicBezTo>
                      <a:pt x="245238" y="141426"/>
                      <a:pt x="251812" y="135682"/>
                      <a:pt x="258917" y="130647"/>
                    </a:cubicBezTo>
                    <a:cubicBezTo>
                      <a:pt x="273776" y="121123"/>
                      <a:pt x="341785" y="106454"/>
                      <a:pt x="366931" y="101501"/>
                    </a:cubicBezTo>
                    <a:cubicBezTo>
                      <a:pt x="359216" y="92738"/>
                      <a:pt x="355882" y="86166"/>
                      <a:pt x="357406" y="81975"/>
                    </a:cubicBezTo>
                    <a:cubicBezTo>
                      <a:pt x="358041" y="79607"/>
                      <a:pt x="359958" y="77801"/>
                      <a:pt x="362359" y="77308"/>
                    </a:cubicBezTo>
                    <a:cubicBezTo>
                      <a:pt x="368679" y="76440"/>
                      <a:pt x="375088" y="76440"/>
                      <a:pt x="381409" y="77308"/>
                    </a:cubicBezTo>
                    <a:cubicBezTo>
                      <a:pt x="366264" y="62639"/>
                      <a:pt x="343309" y="37207"/>
                      <a:pt x="348643" y="22920"/>
                    </a:cubicBezTo>
                    <a:cubicBezTo>
                      <a:pt x="351119" y="16538"/>
                      <a:pt x="358168" y="13395"/>
                      <a:pt x="369122" y="13395"/>
                    </a:cubicBezTo>
                    <a:cubicBezTo>
                      <a:pt x="394868" y="14283"/>
                      <a:pt x="419384" y="24625"/>
                      <a:pt x="437987" y="42446"/>
                    </a:cubicBezTo>
                    <a:cubicBezTo>
                      <a:pt x="434558" y="25492"/>
                      <a:pt x="432844" y="7013"/>
                      <a:pt x="439702" y="1870"/>
                    </a:cubicBezTo>
                    <a:cubicBezTo>
                      <a:pt x="443069" y="-623"/>
                      <a:pt x="447669" y="-623"/>
                      <a:pt x="451037" y="1870"/>
                    </a:cubicBezTo>
                    <a:cubicBezTo>
                      <a:pt x="468944" y="12538"/>
                      <a:pt x="477135" y="40541"/>
                      <a:pt x="479135" y="48161"/>
                    </a:cubicBezTo>
                    <a:cubicBezTo>
                      <a:pt x="497031" y="60954"/>
                      <a:pt x="505995" y="82883"/>
                      <a:pt x="502186" y="104549"/>
                    </a:cubicBezTo>
                    <a:cubicBezTo>
                      <a:pt x="498852" y="125885"/>
                      <a:pt x="475802" y="144459"/>
                      <a:pt x="453513" y="162366"/>
                    </a:cubicBezTo>
                    <a:cubicBezTo>
                      <a:pt x="436559" y="175987"/>
                      <a:pt x="418937" y="190084"/>
                      <a:pt x="413508" y="203514"/>
                    </a:cubicBezTo>
                    <a:lnTo>
                      <a:pt x="412174" y="206562"/>
                    </a:lnTo>
                    <a:cubicBezTo>
                      <a:pt x="406174" y="221325"/>
                      <a:pt x="401316" y="232946"/>
                      <a:pt x="403126" y="235899"/>
                    </a:cubicBezTo>
                    <a:cubicBezTo>
                      <a:pt x="403126" y="236470"/>
                      <a:pt x="405031" y="237709"/>
                      <a:pt x="411413" y="238280"/>
                    </a:cubicBezTo>
                    <a:cubicBezTo>
                      <a:pt x="426081" y="239804"/>
                      <a:pt x="451037" y="246853"/>
                      <a:pt x="459990" y="260188"/>
                    </a:cubicBezTo>
                    <a:cubicBezTo>
                      <a:pt x="463245" y="264921"/>
                      <a:pt x="464190" y="270871"/>
                      <a:pt x="462562" y="276380"/>
                    </a:cubicBezTo>
                    <a:cubicBezTo>
                      <a:pt x="457013" y="289400"/>
                      <a:pt x="449982" y="301737"/>
                      <a:pt x="441607" y="313146"/>
                    </a:cubicBezTo>
                    <a:cubicBezTo>
                      <a:pt x="433606" y="325434"/>
                      <a:pt x="420080" y="346008"/>
                      <a:pt x="421128" y="351246"/>
                    </a:cubicBezTo>
                    <a:cubicBezTo>
                      <a:pt x="426753" y="359442"/>
                      <a:pt x="433131" y="367095"/>
                      <a:pt x="440178" y="374107"/>
                    </a:cubicBezTo>
                    <a:cubicBezTo>
                      <a:pt x="465229" y="401158"/>
                      <a:pt x="481136" y="419731"/>
                      <a:pt x="475135" y="430304"/>
                    </a:cubicBezTo>
                    <a:cubicBezTo>
                      <a:pt x="469134" y="440877"/>
                      <a:pt x="461324" y="447068"/>
                      <a:pt x="454751" y="446496"/>
                    </a:cubicBezTo>
                    <a:cubicBezTo>
                      <a:pt x="451701" y="446228"/>
                      <a:pt x="449056" y="444280"/>
                      <a:pt x="447893" y="441448"/>
                    </a:cubicBezTo>
                    <a:cubicBezTo>
                      <a:pt x="443131" y="436590"/>
                      <a:pt x="401030" y="411730"/>
                      <a:pt x="371693" y="416588"/>
                    </a:cubicBezTo>
                    <a:cubicBezTo>
                      <a:pt x="361096" y="417942"/>
                      <a:pt x="352288" y="425406"/>
                      <a:pt x="349214" y="435638"/>
                    </a:cubicBezTo>
                    <a:cubicBezTo>
                      <a:pt x="343145" y="449414"/>
                      <a:pt x="343145" y="465106"/>
                      <a:pt x="349214" y="478882"/>
                    </a:cubicBezTo>
                    <a:cubicBezTo>
                      <a:pt x="358739" y="498598"/>
                      <a:pt x="381980" y="507457"/>
                      <a:pt x="391505" y="510314"/>
                    </a:cubicBezTo>
                    <a:cubicBezTo>
                      <a:pt x="413984" y="517267"/>
                      <a:pt x="455513" y="499456"/>
                      <a:pt x="455894" y="499265"/>
                    </a:cubicBezTo>
                    <a:lnTo>
                      <a:pt x="466562" y="494598"/>
                    </a:lnTo>
                    <a:lnTo>
                      <a:pt x="462276" y="505361"/>
                    </a:lnTo>
                    <a:cubicBezTo>
                      <a:pt x="452450" y="526786"/>
                      <a:pt x="441152" y="547505"/>
                      <a:pt x="428462" y="567369"/>
                    </a:cubicBezTo>
                    <a:cubicBezTo>
                      <a:pt x="415931" y="588726"/>
                      <a:pt x="401112" y="608656"/>
                      <a:pt x="384266" y="626805"/>
                    </a:cubicBezTo>
                    <a:cubicBezTo>
                      <a:pt x="390162" y="632546"/>
                      <a:pt x="394067" y="640022"/>
                      <a:pt x="395411" y="648141"/>
                    </a:cubicBezTo>
                    <a:cubicBezTo>
                      <a:pt x="396266" y="655905"/>
                      <a:pt x="393772" y="663665"/>
                      <a:pt x="388553" y="669477"/>
                    </a:cubicBezTo>
                    <a:cubicBezTo>
                      <a:pt x="384997" y="674217"/>
                      <a:pt x="379327" y="676892"/>
                      <a:pt x="373408" y="676620"/>
                    </a:cubicBezTo>
                    <a:cubicBezTo>
                      <a:pt x="362168" y="676144"/>
                      <a:pt x="350643" y="665381"/>
                      <a:pt x="342928" y="656428"/>
                    </a:cubicBezTo>
                    <a:cubicBezTo>
                      <a:pt x="342452" y="665953"/>
                      <a:pt x="340451" y="677859"/>
                      <a:pt x="333403" y="681669"/>
                    </a:cubicBezTo>
                    <a:cubicBezTo>
                      <a:pt x="328879" y="683944"/>
                      <a:pt x="323420" y="683186"/>
                      <a:pt x="319687" y="679764"/>
                    </a:cubicBezTo>
                    <a:cubicBezTo>
                      <a:pt x="309123" y="670986"/>
                      <a:pt x="301263" y="659394"/>
                      <a:pt x="297017" y="646331"/>
                    </a:cubicBezTo>
                    <a:cubicBezTo>
                      <a:pt x="293017" y="661952"/>
                      <a:pt x="285873" y="681478"/>
                      <a:pt x="274634" y="684431"/>
                    </a:cubicBezTo>
                    <a:cubicBezTo>
                      <a:pt x="274028" y="684689"/>
                      <a:pt x="273385" y="684849"/>
                      <a:pt x="272729" y="684907"/>
                    </a:cubicBezTo>
                    <a:close/>
                    <a:moveTo>
                      <a:pt x="253678" y="564035"/>
                    </a:moveTo>
                    <a:lnTo>
                      <a:pt x="255774" y="589276"/>
                    </a:lnTo>
                    <a:cubicBezTo>
                      <a:pt x="259203" y="632901"/>
                      <a:pt x="267204" y="672334"/>
                      <a:pt x="273110" y="675001"/>
                    </a:cubicBezTo>
                    <a:cubicBezTo>
                      <a:pt x="279872" y="673096"/>
                      <a:pt x="288064" y="648141"/>
                      <a:pt x="291493" y="626138"/>
                    </a:cubicBezTo>
                    <a:lnTo>
                      <a:pt x="295398" y="600325"/>
                    </a:lnTo>
                    <a:lnTo>
                      <a:pt x="300827" y="625852"/>
                    </a:lnTo>
                    <a:cubicBezTo>
                      <a:pt x="300827" y="625852"/>
                      <a:pt x="308162" y="659952"/>
                      <a:pt x="325211" y="671858"/>
                    </a:cubicBezTo>
                    <a:cubicBezTo>
                      <a:pt x="327116" y="673192"/>
                      <a:pt x="328355" y="673573"/>
                      <a:pt x="328831" y="673287"/>
                    </a:cubicBezTo>
                    <a:cubicBezTo>
                      <a:pt x="332355" y="671287"/>
                      <a:pt x="333879" y="655285"/>
                      <a:pt x="332831" y="642331"/>
                    </a:cubicBezTo>
                    <a:lnTo>
                      <a:pt x="331403" y="624043"/>
                    </a:lnTo>
                    <a:lnTo>
                      <a:pt x="341499" y="639283"/>
                    </a:lnTo>
                    <a:cubicBezTo>
                      <a:pt x="348548" y="649760"/>
                      <a:pt x="363407" y="666524"/>
                      <a:pt x="373598" y="667000"/>
                    </a:cubicBezTo>
                    <a:cubicBezTo>
                      <a:pt x="376498" y="667113"/>
                      <a:pt x="379258" y="665751"/>
                      <a:pt x="380933" y="663381"/>
                    </a:cubicBezTo>
                    <a:cubicBezTo>
                      <a:pt x="384462" y="659540"/>
                      <a:pt x="386193" y="654381"/>
                      <a:pt x="385695" y="649189"/>
                    </a:cubicBezTo>
                    <a:cubicBezTo>
                      <a:pt x="384210" y="641682"/>
                      <a:pt x="380130" y="634938"/>
                      <a:pt x="374170" y="630139"/>
                    </a:cubicBezTo>
                    <a:lnTo>
                      <a:pt x="369693" y="626710"/>
                    </a:lnTo>
                    <a:lnTo>
                      <a:pt x="373884" y="622900"/>
                    </a:lnTo>
                    <a:cubicBezTo>
                      <a:pt x="391775" y="604559"/>
                      <a:pt x="407295" y="584047"/>
                      <a:pt x="420080" y="561844"/>
                    </a:cubicBezTo>
                    <a:cubicBezTo>
                      <a:pt x="435035" y="537270"/>
                      <a:pt x="443893" y="520601"/>
                      <a:pt x="448655" y="510886"/>
                    </a:cubicBezTo>
                    <a:cubicBezTo>
                      <a:pt x="433701" y="516124"/>
                      <a:pt x="406936" y="523649"/>
                      <a:pt x="388838" y="518029"/>
                    </a:cubicBezTo>
                    <a:cubicBezTo>
                      <a:pt x="378266" y="514791"/>
                      <a:pt x="352262" y="504694"/>
                      <a:pt x="341213" y="481644"/>
                    </a:cubicBezTo>
                    <a:cubicBezTo>
                      <a:pt x="334029" y="465484"/>
                      <a:pt x="334029" y="447036"/>
                      <a:pt x="341213" y="430876"/>
                    </a:cubicBezTo>
                    <a:cubicBezTo>
                      <a:pt x="347316" y="414653"/>
                      <a:pt x="363599" y="404593"/>
                      <a:pt x="380837" y="406396"/>
                    </a:cubicBezTo>
                    <a:cubicBezTo>
                      <a:pt x="410555" y="406873"/>
                      <a:pt x="451132" y="428685"/>
                      <a:pt x="456180" y="436781"/>
                    </a:cubicBezTo>
                    <a:cubicBezTo>
                      <a:pt x="460824" y="434272"/>
                      <a:pt x="464532" y="430330"/>
                      <a:pt x="466753" y="425542"/>
                    </a:cubicBezTo>
                    <a:cubicBezTo>
                      <a:pt x="469229" y="419636"/>
                      <a:pt x="443893" y="392204"/>
                      <a:pt x="433130" y="380488"/>
                    </a:cubicBezTo>
                    <a:cubicBezTo>
                      <a:pt x="424769" y="372781"/>
                      <a:pt x="417581" y="363892"/>
                      <a:pt x="411794" y="354104"/>
                    </a:cubicBezTo>
                    <a:cubicBezTo>
                      <a:pt x="409127" y="345913"/>
                      <a:pt x="418270" y="331339"/>
                      <a:pt x="433415" y="308289"/>
                    </a:cubicBezTo>
                    <a:cubicBezTo>
                      <a:pt x="441140" y="297595"/>
                      <a:pt x="447747" y="286137"/>
                      <a:pt x="453132" y="274094"/>
                    </a:cubicBezTo>
                    <a:cubicBezTo>
                      <a:pt x="453963" y="271303"/>
                      <a:pt x="453472" y="268286"/>
                      <a:pt x="451799" y="265903"/>
                    </a:cubicBezTo>
                    <a:cubicBezTo>
                      <a:pt x="445036" y="256378"/>
                      <a:pt x="423224" y="249519"/>
                      <a:pt x="410174" y="248186"/>
                    </a:cubicBezTo>
                    <a:cubicBezTo>
                      <a:pt x="404178" y="248413"/>
                      <a:pt x="398425" y="245801"/>
                      <a:pt x="394649" y="241138"/>
                    </a:cubicBezTo>
                    <a:cubicBezTo>
                      <a:pt x="390458" y="234089"/>
                      <a:pt x="394649" y="224469"/>
                      <a:pt x="403126" y="203038"/>
                    </a:cubicBezTo>
                    <a:lnTo>
                      <a:pt x="404364" y="199990"/>
                    </a:lnTo>
                    <a:cubicBezTo>
                      <a:pt x="410841" y="184273"/>
                      <a:pt x="428558" y="170081"/>
                      <a:pt x="447227" y="155032"/>
                    </a:cubicBezTo>
                    <a:cubicBezTo>
                      <a:pt x="468182" y="138268"/>
                      <a:pt x="489708" y="120932"/>
                      <a:pt x="492566" y="103120"/>
                    </a:cubicBezTo>
                    <a:cubicBezTo>
                      <a:pt x="495754" y="84615"/>
                      <a:pt x="487771" y="65964"/>
                      <a:pt x="472182" y="55495"/>
                    </a:cubicBezTo>
                    <a:lnTo>
                      <a:pt x="470468" y="54448"/>
                    </a:lnTo>
                    <a:lnTo>
                      <a:pt x="469991" y="52447"/>
                    </a:lnTo>
                    <a:cubicBezTo>
                      <a:pt x="469991" y="52447"/>
                      <a:pt x="462657" y="20443"/>
                      <a:pt x="445893" y="10347"/>
                    </a:cubicBezTo>
                    <a:lnTo>
                      <a:pt x="444941" y="9871"/>
                    </a:lnTo>
                    <a:cubicBezTo>
                      <a:pt x="442655" y="14728"/>
                      <a:pt x="445417" y="36350"/>
                      <a:pt x="451037" y="57496"/>
                    </a:cubicBezTo>
                    <a:lnTo>
                      <a:pt x="457514" y="81975"/>
                    </a:lnTo>
                    <a:lnTo>
                      <a:pt x="442559" y="61496"/>
                    </a:lnTo>
                    <a:cubicBezTo>
                      <a:pt x="442559" y="61496"/>
                      <a:pt x="413222" y="22063"/>
                      <a:pt x="367407" y="22063"/>
                    </a:cubicBezTo>
                    <a:cubicBezTo>
                      <a:pt x="360930" y="22063"/>
                      <a:pt x="356739" y="23396"/>
                      <a:pt x="355882" y="25682"/>
                    </a:cubicBezTo>
                    <a:cubicBezTo>
                      <a:pt x="352739" y="34064"/>
                      <a:pt x="374932" y="60163"/>
                      <a:pt x="396839" y="79594"/>
                    </a:cubicBezTo>
                    <a:lnTo>
                      <a:pt x="409412" y="91119"/>
                    </a:lnTo>
                    <a:lnTo>
                      <a:pt x="393220" y="88642"/>
                    </a:lnTo>
                    <a:cubicBezTo>
                      <a:pt x="384245" y="87172"/>
                      <a:pt x="375168" y="86407"/>
                      <a:pt x="366074" y="86356"/>
                    </a:cubicBezTo>
                    <a:cubicBezTo>
                      <a:pt x="369664" y="91762"/>
                      <a:pt x="373814" y="96775"/>
                      <a:pt x="378456" y="101311"/>
                    </a:cubicBezTo>
                    <a:lnTo>
                      <a:pt x="384838" y="107597"/>
                    </a:lnTo>
                    <a:lnTo>
                      <a:pt x="375980" y="109312"/>
                    </a:lnTo>
                    <a:cubicBezTo>
                      <a:pt x="349119" y="114074"/>
                      <a:pt x="276062" y="129219"/>
                      <a:pt x="263013" y="138744"/>
                    </a:cubicBezTo>
                    <a:cubicBezTo>
                      <a:pt x="256467" y="143431"/>
                      <a:pt x="250405" y="148760"/>
                      <a:pt x="244916" y="154650"/>
                    </a:cubicBezTo>
                    <a:cubicBezTo>
                      <a:pt x="238248" y="161413"/>
                      <a:pt x="234248" y="165414"/>
                      <a:pt x="229485" y="165033"/>
                    </a:cubicBezTo>
                    <a:cubicBezTo>
                      <a:pt x="227417" y="164794"/>
                      <a:pt x="225564" y="163640"/>
                      <a:pt x="224437" y="161890"/>
                    </a:cubicBezTo>
                    <a:cubicBezTo>
                      <a:pt x="206233" y="147342"/>
                      <a:pt x="184694" y="137555"/>
                      <a:pt x="161762" y="133410"/>
                    </a:cubicBezTo>
                    <a:cubicBezTo>
                      <a:pt x="157095" y="132743"/>
                      <a:pt x="155857" y="133410"/>
                      <a:pt x="155857" y="133410"/>
                    </a:cubicBezTo>
                    <a:cubicBezTo>
                      <a:pt x="160190" y="141720"/>
                      <a:pt x="166075" y="149124"/>
                      <a:pt x="173192" y="155222"/>
                    </a:cubicBezTo>
                    <a:lnTo>
                      <a:pt x="187670" y="168938"/>
                    </a:lnTo>
                    <a:lnTo>
                      <a:pt x="168620" y="163223"/>
                    </a:lnTo>
                    <a:cubicBezTo>
                      <a:pt x="159356" y="160452"/>
                      <a:pt x="149712" y="159166"/>
                      <a:pt x="140045" y="159413"/>
                    </a:cubicBezTo>
                    <a:cubicBezTo>
                      <a:pt x="143640" y="163417"/>
                      <a:pt x="147738" y="166938"/>
                      <a:pt x="152237" y="169890"/>
                    </a:cubicBezTo>
                    <a:lnTo>
                      <a:pt x="166239" y="179415"/>
                    </a:lnTo>
                    <a:lnTo>
                      <a:pt x="149285" y="178463"/>
                    </a:lnTo>
                    <a:cubicBezTo>
                      <a:pt x="132044" y="177415"/>
                      <a:pt x="84515" y="177320"/>
                      <a:pt x="71846" y="188560"/>
                    </a:cubicBezTo>
                    <a:cubicBezTo>
                      <a:pt x="70740" y="189374"/>
                      <a:pt x="70158" y="190720"/>
                      <a:pt x="70322" y="192084"/>
                    </a:cubicBezTo>
                    <a:cubicBezTo>
                      <a:pt x="71275" y="202752"/>
                      <a:pt x="96707" y="222088"/>
                      <a:pt x="112518" y="231803"/>
                    </a:cubicBezTo>
                    <a:lnTo>
                      <a:pt x="121091" y="236946"/>
                    </a:lnTo>
                    <a:lnTo>
                      <a:pt x="111566" y="240280"/>
                    </a:lnTo>
                    <a:cubicBezTo>
                      <a:pt x="85848" y="249805"/>
                      <a:pt x="48224" y="266665"/>
                      <a:pt x="44891" y="276856"/>
                    </a:cubicBezTo>
                    <a:cubicBezTo>
                      <a:pt x="44075" y="278474"/>
                      <a:pt x="44075" y="280382"/>
                      <a:pt x="44891" y="282000"/>
                    </a:cubicBezTo>
                    <a:cubicBezTo>
                      <a:pt x="51482" y="288274"/>
                      <a:pt x="59945" y="292221"/>
                      <a:pt x="68989" y="293239"/>
                    </a:cubicBezTo>
                    <a:lnTo>
                      <a:pt x="81562" y="295335"/>
                    </a:lnTo>
                    <a:lnTo>
                      <a:pt x="70703" y="302002"/>
                    </a:lnTo>
                    <a:cubicBezTo>
                      <a:pt x="43652" y="318481"/>
                      <a:pt x="6695" y="347151"/>
                      <a:pt x="8886" y="359152"/>
                    </a:cubicBezTo>
                    <a:cubicBezTo>
                      <a:pt x="9058" y="360271"/>
                      <a:pt x="9770" y="361234"/>
                      <a:pt x="10791" y="361724"/>
                    </a:cubicBezTo>
                    <a:cubicBezTo>
                      <a:pt x="20316" y="367058"/>
                      <a:pt x="53558" y="357342"/>
                      <a:pt x="72037" y="349913"/>
                    </a:cubicBezTo>
                    <a:lnTo>
                      <a:pt x="84134" y="345151"/>
                    </a:lnTo>
                    <a:lnTo>
                      <a:pt x="78038" y="356581"/>
                    </a:lnTo>
                    <a:cubicBezTo>
                      <a:pt x="66790" y="378406"/>
                      <a:pt x="56804" y="400858"/>
                      <a:pt x="48129" y="423827"/>
                    </a:cubicBezTo>
                    <a:cubicBezTo>
                      <a:pt x="31841" y="466594"/>
                      <a:pt x="44700" y="482501"/>
                      <a:pt x="57654" y="491645"/>
                    </a:cubicBezTo>
                    <a:cubicBezTo>
                      <a:pt x="59135" y="492890"/>
                      <a:pt x="61167" y="493253"/>
                      <a:pt x="62988" y="492598"/>
                    </a:cubicBezTo>
                    <a:cubicBezTo>
                      <a:pt x="71561" y="489645"/>
                      <a:pt x="80514" y="468880"/>
                      <a:pt x="84229" y="456498"/>
                    </a:cubicBezTo>
                    <a:lnTo>
                      <a:pt x="93754" y="458688"/>
                    </a:lnTo>
                    <a:cubicBezTo>
                      <a:pt x="93754" y="458688"/>
                      <a:pt x="89944" y="479739"/>
                      <a:pt x="86134" y="494788"/>
                    </a:cubicBezTo>
                    <a:cubicBezTo>
                      <a:pt x="82895" y="507933"/>
                      <a:pt x="78419" y="558892"/>
                      <a:pt x="92611" y="576037"/>
                    </a:cubicBezTo>
                    <a:cubicBezTo>
                      <a:pt x="95255" y="579522"/>
                      <a:pt x="99489" y="581423"/>
                      <a:pt x="103850" y="581085"/>
                    </a:cubicBezTo>
                    <a:cubicBezTo>
                      <a:pt x="123119" y="578982"/>
                      <a:pt x="140008" y="567256"/>
                      <a:pt x="148713" y="549938"/>
                    </a:cubicBezTo>
                    <a:lnTo>
                      <a:pt x="157190" y="532222"/>
                    </a:lnTo>
                    <a:lnTo>
                      <a:pt x="157762" y="551843"/>
                    </a:lnTo>
                    <a:cubicBezTo>
                      <a:pt x="158714" y="579180"/>
                      <a:pt x="163382" y="605278"/>
                      <a:pt x="167287" y="607660"/>
                    </a:cubicBezTo>
                    <a:cubicBezTo>
                      <a:pt x="174049" y="609946"/>
                      <a:pt x="190433" y="603278"/>
                      <a:pt x="199291" y="598611"/>
                    </a:cubicBezTo>
                    <a:lnTo>
                      <a:pt x="207197" y="594325"/>
                    </a:lnTo>
                    <a:lnTo>
                      <a:pt x="206244" y="603278"/>
                    </a:lnTo>
                    <a:cubicBezTo>
                      <a:pt x="206069" y="613554"/>
                      <a:pt x="211036" y="623238"/>
                      <a:pt x="219484" y="629091"/>
                    </a:cubicBezTo>
                    <a:cubicBezTo>
                      <a:pt x="220356" y="630030"/>
                      <a:pt x="221701" y="630366"/>
                      <a:pt x="222913" y="629948"/>
                    </a:cubicBezTo>
                    <a:cubicBezTo>
                      <a:pt x="230819" y="627376"/>
                      <a:pt x="241106" y="604040"/>
                      <a:pt x="245868" y="58822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C82475BD-D291-1716-637B-9F639126684B}"/>
                  </a:ext>
                </a:extLst>
              </p:cNvPr>
              <p:cNvSpPr/>
              <p:nvPr/>
            </p:nvSpPr>
            <p:spPr>
              <a:xfrm>
                <a:off x="8399867" y="3821129"/>
                <a:ext cx="97142" cy="86062"/>
              </a:xfrm>
              <a:custGeom>
                <a:avLst/>
                <a:gdLst>
                  <a:gd name="connsiteX0" fmla="*/ 111061 w 111061"/>
                  <a:gd name="connsiteY0" fmla="*/ 39719 h 98393"/>
                  <a:gd name="connsiteX1" fmla="*/ 50863 w 111061"/>
                  <a:gd name="connsiteY1" fmla="*/ 30194 h 98393"/>
                  <a:gd name="connsiteX2" fmla="*/ 0 w 111061"/>
                  <a:gd name="connsiteY2" fmla="*/ 0 h 98393"/>
                  <a:gd name="connsiteX3" fmla="*/ 41434 w 111061"/>
                  <a:gd name="connsiteY3" fmla="*/ 60293 h 98393"/>
                  <a:gd name="connsiteX4" fmla="*/ 82867 w 111061"/>
                  <a:gd name="connsiteY4" fmla="*/ 98393 h 9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061" h="98393">
                    <a:moveTo>
                      <a:pt x="111061" y="39719"/>
                    </a:moveTo>
                    <a:cubicBezTo>
                      <a:pt x="111061" y="39719"/>
                      <a:pt x="64008" y="34100"/>
                      <a:pt x="50863" y="30194"/>
                    </a:cubicBezTo>
                    <a:cubicBezTo>
                      <a:pt x="37719" y="26289"/>
                      <a:pt x="0" y="0"/>
                      <a:pt x="0" y="0"/>
                    </a:cubicBezTo>
                    <a:cubicBezTo>
                      <a:pt x="0" y="0"/>
                      <a:pt x="26384" y="41434"/>
                      <a:pt x="41434" y="60293"/>
                    </a:cubicBezTo>
                    <a:cubicBezTo>
                      <a:pt x="53763" y="74516"/>
                      <a:pt x="67663" y="87297"/>
                      <a:pt x="82867" y="9839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E4E0659-062B-8D08-4034-91793AACF964}"/>
                  </a:ext>
                </a:extLst>
              </p:cNvPr>
              <p:cNvSpPr/>
              <p:nvPr/>
            </p:nvSpPr>
            <p:spPr>
              <a:xfrm>
                <a:off x="8385120" y="3806300"/>
                <a:ext cx="118137" cy="106890"/>
              </a:xfrm>
              <a:custGeom>
                <a:avLst/>
                <a:gdLst>
                  <a:gd name="connsiteX0" fmla="*/ 101537 w 135064"/>
                  <a:gd name="connsiteY0" fmla="*/ 122206 h 122205"/>
                  <a:gd name="connsiteX1" fmla="*/ 96869 w 135064"/>
                  <a:gd name="connsiteY1" fmla="*/ 118872 h 122205"/>
                  <a:gd name="connsiteX2" fmla="*/ 54578 w 135064"/>
                  <a:gd name="connsiteY2" fmla="*/ 80772 h 122205"/>
                  <a:gd name="connsiteX3" fmla="*/ 12859 w 135064"/>
                  <a:gd name="connsiteY3" fmla="*/ 20098 h 122205"/>
                  <a:gd name="connsiteX4" fmla="*/ 0 w 135064"/>
                  <a:gd name="connsiteY4" fmla="*/ 0 h 122205"/>
                  <a:gd name="connsiteX5" fmla="*/ 19621 w 135064"/>
                  <a:gd name="connsiteY5" fmla="*/ 13716 h 122205"/>
                  <a:gd name="connsiteX6" fmla="*/ 68961 w 135064"/>
                  <a:gd name="connsiteY6" fmla="*/ 43053 h 122205"/>
                  <a:gd name="connsiteX7" fmla="*/ 128492 w 135064"/>
                  <a:gd name="connsiteY7" fmla="*/ 52578 h 122205"/>
                  <a:gd name="connsiteX8" fmla="*/ 135064 w 135064"/>
                  <a:gd name="connsiteY8" fmla="*/ 53340 h 122205"/>
                  <a:gd name="connsiteX9" fmla="*/ 33623 w 135064"/>
                  <a:gd name="connsiteY9" fmla="*/ 34100 h 122205"/>
                  <a:gd name="connsiteX10" fmla="*/ 62198 w 135064"/>
                  <a:gd name="connsiteY10" fmla="*/ 74390 h 122205"/>
                  <a:gd name="connsiteX11" fmla="*/ 98107 w 135064"/>
                  <a:gd name="connsiteY11" fmla="*/ 107823 h 122205"/>
                  <a:gd name="connsiteX12" fmla="*/ 120872 w 135064"/>
                  <a:gd name="connsiteY12" fmla="*/ 60198 h 122205"/>
                  <a:gd name="connsiteX13" fmla="*/ 66580 w 135064"/>
                  <a:gd name="connsiteY13" fmla="*/ 51530 h 122205"/>
                  <a:gd name="connsiteX14" fmla="*/ 33623 w 135064"/>
                  <a:gd name="connsiteY14" fmla="*/ 34099 h 122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064" h="122205">
                    <a:moveTo>
                      <a:pt x="101537" y="122206"/>
                    </a:moveTo>
                    <a:lnTo>
                      <a:pt x="96869" y="118872"/>
                    </a:lnTo>
                    <a:cubicBezTo>
                      <a:pt x="81346" y="107851"/>
                      <a:pt x="67154" y="95065"/>
                      <a:pt x="54578" y="80772"/>
                    </a:cubicBezTo>
                    <a:cubicBezTo>
                      <a:pt x="39529" y="61722"/>
                      <a:pt x="13906" y="21812"/>
                      <a:pt x="12859" y="20098"/>
                    </a:cubicBezTo>
                    <a:lnTo>
                      <a:pt x="0" y="0"/>
                    </a:lnTo>
                    <a:lnTo>
                      <a:pt x="19621" y="13716"/>
                    </a:lnTo>
                    <a:cubicBezTo>
                      <a:pt x="35114" y="25016"/>
                      <a:pt x="51633" y="34838"/>
                      <a:pt x="68961" y="43053"/>
                    </a:cubicBezTo>
                    <a:cubicBezTo>
                      <a:pt x="81629" y="46673"/>
                      <a:pt x="128016" y="52578"/>
                      <a:pt x="128492" y="52578"/>
                    </a:cubicBezTo>
                    <a:lnTo>
                      <a:pt x="135064" y="53340"/>
                    </a:lnTo>
                    <a:close/>
                    <a:moveTo>
                      <a:pt x="33623" y="34100"/>
                    </a:moveTo>
                    <a:cubicBezTo>
                      <a:pt x="42386" y="47339"/>
                      <a:pt x="53912" y="64294"/>
                      <a:pt x="62198" y="74390"/>
                    </a:cubicBezTo>
                    <a:cubicBezTo>
                      <a:pt x="72908" y="86815"/>
                      <a:pt x="84950" y="98026"/>
                      <a:pt x="98107" y="107823"/>
                    </a:cubicBezTo>
                    <a:lnTo>
                      <a:pt x="120872" y="60198"/>
                    </a:lnTo>
                    <a:cubicBezTo>
                      <a:pt x="107347" y="58483"/>
                      <a:pt x="77057" y="54483"/>
                      <a:pt x="66580" y="51530"/>
                    </a:cubicBezTo>
                    <a:cubicBezTo>
                      <a:pt x="54999" y="46924"/>
                      <a:pt x="43949" y="41079"/>
                      <a:pt x="33623" y="3409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9" name="弧形 208">
              <a:extLst>
                <a:ext uri="{FF2B5EF4-FFF2-40B4-BE49-F238E27FC236}">
                  <a16:creationId xmlns:a16="http://schemas.microsoft.com/office/drawing/2014/main" id="{2129FC70-CAEB-51F8-EF12-7724B7D03BC2}"/>
                </a:ext>
              </a:extLst>
            </p:cNvPr>
            <p:cNvSpPr/>
            <p:nvPr/>
          </p:nvSpPr>
          <p:spPr>
            <a:xfrm>
              <a:off x="7036378" y="3068320"/>
              <a:ext cx="2682240" cy="2682240"/>
            </a:xfrm>
            <a:prstGeom prst="arc">
              <a:avLst>
                <a:gd name="adj1" fmla="val 16200000"/>
                <a:gd name="adj2" fmla="val 6620849"/>
              </a:avLst>
            </a:prstGeom>
            <a:ln w="2540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173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B11B47-8DCF-B96C-46E4-2A5F703C3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3995CCE-1C5B-CCE1-210D-39FE2B4170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Add a title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7512441-3E1E-FD6D-5BAC-7AB0E80EC0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571469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45063648-E4A0-29FD-0523-377F2F649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9C9A37-26F7-73AD-7C2F-AD1B244F0F44}"/>
              </a:ext>
            </a:extLst>
          </p:cNvPr>
          <p:cNvGrpSpPr/>
          <p:nvPr/>
        </p:nvGrpSpPr>
        <p:grpSpPr>
          <a:xfrm>
            <a:off x="5839968" y="1499616"/>
            <a:ext cx="5798860" cy="4626355"/>
            <a:chOff x="660400" y="1430404"/>
            <a:chExt cx="6260124" cy="4034771"/>
          </a:xfrm>
        </p:grpSpPr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id="{2330F110-6235-9C6A-3D83-06ED081C668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0571894"/>
                </p:ext>
              </p:extLst>
            </p:nvPr>
          </p:nvGraphicFramePr>
          <p:xfrm>
            <a:off x="660400" y="1430404"/>
            <a:ext cx="6260124" cy="40347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BBDA7BD-ACE6-67B4-3E4C-A7A4633B1E0D}"/>
                </a:ext>
              </a:extLst>
            </p:cNvPr>
            <p:cNvSpPr txBox="1"/>
            <p:nvPr/>
          </p:nvSpPr>
          <p:spPr>
            <a:xfrm>
              <a:off x="2870275" y="1551007"/>
              <a:ext cx="1840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请输入图表标题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9FB417B-8DD2-9DE9-CEBD-971E81E60451}"/>
              </a:ext>
            </a:extLst>
          </p:cNvPr>
          <p:cNvGrpSpPr/>
          <p:nvPr/>
        </p:nvGrpSpPr>
        <p:grpSpPr>
          <a:xfrm>
            <a:off x="660400" y="1509915"/>
            <a:ext cx="4740656" cy="3794974"/>
            <a:chOff x="660400" y="2142356"/>
            <a:chExt cx="4740656" cy="379497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1EDED37-FFCD-5945-82B6-AA3CE10F90D8}"/>
                </a:ext>
              </a:extLst>
            </p:cNvPr>
            <p:cNvGrpSpPr/>
            <p:nvPr/>
          </p:nvGrpSpPr>
          <p:grpSpPr>
            <a:xfrm>
              <a:off x="660400" y="2142356"/>
              <a:ext cx="3531140" cy="698738"/>
              <a:chOff x="660400" y="2142356"/>
              <a:chExt cx="3531140" cy="698738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FDC7075-8D2D-D478-5568-A97F41A81A28}"/>
                  </a:ext>
                </a:extLst>
              </p:cNvPr>
              <p:cNvSpPr txBox="1"/>
              <p:nvPr/>
            </p:nvSpPr>
            <p:spPr>
              <a:xfrm>
                <a:off x="660400" y="2142356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071CF83-4406-8C0E-B9C2-D738BC229A32}"/>
                  </a:ext>
                </a:extLst>
              </p:cNvPr>
              <p:cNvSpPr txBox="1"/>
              <p:nvPr/>
            </p:nvSpPr>
            <p:spPr>
              <a:xfrm>
                <a:off x="660400" y="2533317"/>
                <a:ext cx="353114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ea typeface="+mj-ea"/>
                  </a:rPr>
                  <a:t>Click Add Concluding Statement</a:t>
                </a:r>
                <a:endParaRPr lang="zh-CN" altLang="en-US" sz="2000" dirty="0">
                  <a:ea typeface="+mj-e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D5D9C46-7662-A73E-860D-02AD6CE55A16}"/>
                </a:ext>
              </a:extLst>
            </p:cNvPr>
            <p:cNvGrpSpPr/>
            <p:nvPr/>
          </p:nvGrpSpPr>
          <p:grpSpPr>
            <a:xfrm>
              <a:off x="660400" y="3091855"/>
              <a:ext cx="4740656" cy="2845475"/>
              <a:chOff x="660400" y="3091855"/>
              <a:chExt cx="4740656" cy="2845475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E94F36B-EC1C-6DBC-07F6-2638342CFC2A}"/>
                  </a:ext>
                </a:extLst>
              </p:cNvPr>
              <p:cNvSpPr txBox="1"/>
              <p:nvPr/>
            </p:nvSpPr>
            <p:spPr>
              <a:xfrm>
                <a:off x="660400" y="3091855"/>
                <a:ext cx="474065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单击此处输入您的正文，为了演示的效果，请您尽量精简单击此处输入您的正文，为了演示的效果，请您尽量精简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21326F6-0B67-A0A9-47F3-7CD73A71E8CA}"/>
                  </a:ext>
                </a:extLst>
              </p:cNvPr>
              <p:cNvSpPr txBox="1"/>
              <p:nvPr/>
            </p:nvSpPr>
            <p:spPr>
              <a:xfrm>
                <a:off x="660400" y="4052928"/>
                <a:ext cx="474065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单击此处输入您的正文，为了演示的效果，请您尽量精简单击此处输入您的正文，为了演示的效果，请您尽量精简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BDB5499-24DD-2E6A-EBB3-68E71D5A918D}"/>
                  </a:ext>
                </a:extLst>
              </p:cNvPr>
              <p:cNvSpPr txBox="1"/>
              <p:nvPr/>
            </p:nvSpPr>
            <p:spPr>
              <a:xfrm>
                <a:off x="660400" y="5014000"/>
                <a:ext cx="474065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单击此处输入您的正文，为了演示的效果，请您尽量精简单击此处输入您的正文，为了演示的效果，请您尽量精简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3143D77-B363-6CCA-3C14-48C00FDAAE73}"/>
              </a:ext>
            </a:extLst>
          </p:cNvPr>
          <p:cNvGrpSpPr/>
          <p:nvPr/>
        </p:nvGrpSpPr>
        <p:grpSpPr>
          <a:xfrm>
            <a:off x="766763" y="5812790"/>
            <a:ext cx="498716" cy="321310"/>
            <a:chOff x="660400" y="808990"/>
            <a:chExt cx="498716" cy="321310"/>
          </a:xfrm>
          <a:solidFill>
            <a:schemeClr val="accent1"/>
          </a:solidFill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44A48BA-C829-6627-C26F-2FA844C0BC95}"/>
                </a:ext>
              </a:extLst>
            </p:cNvPr>
            <p:cNvSpPr/>
            <p:nvPr/>
          </p:nvSpPr>
          <p:spPr>
            <a:xfrm>
              <a:off x="660400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F364062-B310-41F2-F353-2315CB3F4460}"/>
                </a:ext>
              </a:extLst>
            </p:cNvPr>
            <p:cNvSpPr/>
            <p:nvPr/>
          </p:nvSpPr>
          <p:spPr>
            <a:xfrm>
              <a:off x="864573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A8D4B50-16FE-C48C-0726-20233E345A1C}"/>
                </a:ext>
              </a:extLst>
            </p:cNvPr>
            <p:cNvSpPr/>
            <p:nvPr/>
          </p:nvSpPr>
          <p:spPr>
            <a:xfrm>
              <a:off x="1068745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1F43FEA-E4D6-7241-F587-830F0268ACE9}"/>
                </a:ext>
              </a:extLst>
            </p:cNvPr>
            <p:cNvSpPr/>
            <p:nvPr/>
          </p:nvSpPr>
          <p:spPr>
            <a:xfrm>
              <a:off x="662518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E888939-D330-2DC1-89BB-DC1541B82CDB}"/>
                </a:ext>
              </a:extLst>
            </p:cNvPr>
            <p:cNvSpPr/>
            <p:nvPr/>
          </p:nvSpPr>
          <p:spPr>
            <a:xfrm>
              <a:off x="865102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0222098-AE95-7281-6CBE-6BDA295F795C}"/>
                </a:ext>
              </a:extLst>
            </p:cNvPr>
            <p:cNvSpPr/>
            <p:nvPr/>
          </p:nvSpPr>
          <p:spPr>
            <a:xfrm>
              <a:off x="1067686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4B29091-4E8D-9C99-263D-E61E46C0D048}"/>
                </a:ext>
              </a:extLst>
            </p:cNvPr>
            <p:cNvSpPr/>
            <p:nvPr/>
          </p:nvSpPr>
          <p:spPr>
            <a:xfrm>
              <a:off x="661459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61AE477-C717-5040-DCAB-AE06AE4008BC}"/>
                </a:ext>
              </a:extLst>
            </p:cNvPr>
            <p:cNvSpPr/>
            <p:nvPr/>
          </p:nvSpPr>
          <p:spPr>
            <a:xfrm>
              <a:off x="865102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DA386E5-413B-7366-687F-9C6937DA3B3A}"/>
                </a:ext>
              </a:extLst>
            </p:cNvPr>
            <p:cNvSpPr/>
            <p:nvPr/>
          </p:nvSpPr>
          <p:spPr>
            <a:xfrm>
              <a:off x="1068745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日期占位符 9">
            <a:extLst>
              <a:ext uri="{FF2B5EF4-FFF2-40B4-BE49-F238E27FC236}">
                <a16:creationId xmlns:a16="http://schemas.microsoft.com/office/drawing/2014/main" id="{E575AF3F-5F86-081C-C644-96D328A15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F5FF0-DDEA-4C44-951E-A2A9E4A01178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25" name="页脚占位符 24">
            <a:extLst>
              <a:ext uri="{FF2B5EF4-FFF2-40B4-BE49-F238E27FC236}">
                <a16:creationId xmlns:a16="http://schemas.microsoft.com/office/drawing/2014/main" id="{42943A64-8FE2-D671-7818-4C650E935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/>
          </a:p>
        </p:txBody>
      </p:sp>
      <p:sp>
        <p:nvSpPr>
          <p:cNvPr id="26" name="灯片编号占位符 25">
            <a:extLst>
              <a:ext uri="{FF2B5EF4-FFF2-40B4-BE49-F238E27FC236}">
                <a16:creationId xmlns:a16="http://schemas.microsoft.com/office/drawing/2014/main" id="{F776D4C7-AAFE-8033-DFD3-291E0AB7D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632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AA7E3E7-CAEF-AE37-B5FF-A7A284005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3D920-2702-4231-B536-8191804ECB10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80EAA9F-5EC6-3DC7-2B15-85FDE0B4A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EF58D2-5883-7EC9-2A57-FCF785B9A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15921BFA-96E1-E4A4-3223-552E51272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BFB73EA-473E-6B75-FD30-7F4EB26F5CAB}"/>
              </a:ext>
            </a:extLst>
          </p:cNvPr>
          <p:cNvGrpSpPr/>
          <p:nvPr/>
        </p:nvGrpSpPr>
        <p:grpSpPr>
          <a:xfrm>
            <a:off x="660400" y="1293568"/>
            <a:ext cx="3025703" cy="4840532"/>
            <a:chOff x="766763" y="1293568"/>
            <a:chExt cx="3025703" cy="4840532"/>
          </a:xfrm>
        </p:grpSpPr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662A7864-CB72-D4F5-2FF5-5F98F1D46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09784" y="1293568"/>
              <a:ext cx="2139660" cy="3146426"/>
            </a:xfrm>
            <a:custGeom>
              <a:avLst/>
              <a:gdLst>
                <a:gd name="connsiteX0" fmla="*/ 1069830 w 2139660"/>
                <a:gd name="connsiteY0" fmla="*/ 0 h 3146426"/>
                <a:gd name="connsiteX1" fmla="*/ 2139660 w 2139660"/>
                <a:gd name="connsiteY1" fmla="*/ 1069830 h 3146426"/>
                <a:gd name="connsiteX2" fmla="*/ 2139660 w 2139660"/>
                <a:gd name="connsiteY2" fmla="*/ 2093740 h 3146426"/>
                <a:gd name="connsiteX3" fmla="*/ 1285438 w 2139660"/>
                <a:gd name="connsiteY3" fmla="*/ 3141835 h 3146426"/>
                <a:gd name="connsiteX4" fmla="*/ 1255356 w 2139660"/>
                <a:gd name="connsiteY4" fmla="*/ 3146426 h 3146426"/>
                <a:gd name="connsiteX5" fmla="*/ 884305 w 2139660"/>
                <a:gd name="connsiteY5" fmla="*/ 3146426 h 3146426"/>
                <a:gd name="connsiteX6" fmla="*/ 854222 w 2139660"/>
                <a:gd name="connsiteY6" fmla="*/ 3141835 h 3146426"/>
                <a:gd name="connsiteX7" fmla="*/ 0 w 2139660"/>
                <a:gd name="connsiteY7" fmla="*/ 2093740 h 3146426"/>
                <a:gd name="connsiteX8" fmla="*/ 0 w 2139660"/>
                <a:gd name="connsiteY8" fmla="*/ 1069830 h 3146426"/>
                <a:gd name="connsiteX9" fmla="*/ 1069830 w 2139660"/>
                <a:gd name="connsiteY9" fmla="*/ 0 h 314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39660" h="3146426">
                  <a:moveTo>
                    <a:pt x="1069830" y="0"/>
                  </a:moveTo>
                  <a:cubicBezTo>
                    <a:pt x="1660681" y="0"/>
                    <a:pt x="2139660" y="478979"/>
                    <a:pt x="2139660" y="1069830"/>
                  </a:cubicBezTo>
                  <a:lnTo>
                    <a:pt x="2139660" y="2093740"/>
                  </a:lnTo>
                  <a:cubicBezTo>
                    <a:pt x="2139660" y="2610735"/>
                    <a:pt x="1772942" y="3042078"/>
                    <a:pt x="1285438" y="3141835"/>
                  </a:cubicBezTo>
                  <a:lnTo>
                    <a:pt x="1255356" y="3146426"/>
                  </a:lnTo>
                  <a:lnTo>
                    <a:pt x="884305" y="3146426"/>
                  </a:lnTo>
                  <a:lnTo>
                    <a:pt x="854222" y="3141835"/>
                  </a:lnTo>
                  <a:cubicBezTo>
                    <a:pt x="366718" y="3042078"/>
                    <a:pt x="0" y="2610735"/>
                    <a:pt x="0" y="2093740"/>
                  </a:cubicBezTo>
                  <a:lnTo>
                    <a:pt x="0" y="1069830"/>
                  </a:lnTo>
                  <a:cubicBezTo>
                    <a:pt x="0" y="478979"/>
                    <a:pt x="478979" y="0"/>
                    <a:pt x="1069830" y="0"/>
                  </a:cubicBezTo>
                  <a:close/>
                </a:path>
              </a:pathLst>
            </a:custGeom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F61C309D-97A9-AF38-EBB7-2BE525E4124D}"/>
                </a:ext>
              </a:extLst>
            </p:cNvPr>
            <p:cNvSpPr txBox="1"/>
            <p:nvPr/>
          </p:nvSpPr>
          <p:spPr>
            <a:xfrm>
              <a:off x="1506350" y="4556171"/>
              <a:ext cx="1546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F40D3AF6-FD7A-96DD-3478-E3395D5AE9D3}"/>
                </a:ext>
              </a:extLst>
            </p:cNvPr>
            <p:cNvSpPr txBox="1"/>
            <p:nvPr/>
          </p:nvSpPr>
          <p:spPr>
            <a:xfrm>
              <a:off x="766763" y="5056882"/>
              <a:ext cx="3025703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/>
                <a:t>单击此处输入您的正文，为了演示的效果，请您尽量精简单击此处输入您的正文，为了演示的效果，请您尽量精简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A4194AF4-52D4-F7EA-FE6E-C509F2027A56}"/>
              </a:ext>
            </a:extLst>
          </p:cNvPr>
          <p:cNvGrpSpPr/>
          <p:nvPr/>
        </p:nvGrpSpPr>
        <p:grpSpPr>
          <a:xfrm>
            <a:off x="4576798" y="1293568"/>
            <a:ext cx="3025703" cy="4840532"/>
            <a:chOff x="766763" y="1293568"/>
            <a:chExt cx="3025703" cy="4840532"/>
          </a:xfrm>
        </p:grpSpPr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28BD5152-78DB-AA00-6F65-276526E3E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09784" y="1293568"/>
              <a:ext cx="2139660" cy="3146426"/>
            </a:xfrm>
            <a:custGeom>
              <a:avLst/>
              <a:gdLst>
                <a:gd name="connsiteX0" fmla="*/ 1069830 w 2139660"/>
                <a:gd name="connsiteY0" fmla="*/ 0 h 3146426"/>
                <a:gd name="connsiteX1" fmla="*/ 2139660 w 2139660"/>
                <a:gd name="connsiteY1" fmla="*/ 1069830 h 3146426"/>
                <a:gd name="connsiteX2" fmla="*/ 2139660 w 2139660"/>
                <a:gd name="connsiteY2" fmla="*/ 2093740 h 3146426"/>
                <a:gd name="connsiteX3" fmla="*/ 1285438 w 2139660"/>
                <a:gd name="connsiteY3" fmla="*/ 3141835 h 3146426"/>
                <a:gd name="connsiteX4" fmla="*/ 1255356 w 2139660"/>
                <a:gd name="connsiteY4" fmla="*/ 3146426 h 3146426"/>
                <a:gd name="connsiteX5" fmla="*/ 884305 w 2139660"/>
                <a:gd name="connsiteY5" fmla="*/ 3146426 h 3146426"/>
                <a:gd name="connsiteX6" fmla="*/ 854222 w 2139660"/>
                <a:gd name="connsiteY6" fmla="*/ 3141835 h 3146426"/>
                <a:gd name="connsiteX7" fmla="*/ 0 w 2139660"/>
                <a:gd name="connsiteY7" fmla="*/ 2093740 h 3146426"/>
                <a:gd name="connsiteX8" fmla="*/ 0 w 2139660"/>
                <a:gd name="connsiteY8" fmla="*/ 1069830 h 3146426"/>
                <a:gd name="connsiteX9" fmla="*/ 1069830 w 2139660"/>
                <a:gd name="connsiteY9" fmla="*/ 0 h 314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39660" h="3146426">
                  <a:moveTo>
                    <a:pt x="1069830" y="0"/>
                  </a:moveTo>
                  <a:cubicBezTo>
                    <a:pt x="1660681" y="0"/>
                    <a:pt x="2139660" y="478979"/>
                    <a:pt x="2139660" y="1069830"/>
                  </a:cubicBezTo>
                  <a:lnTo>
                    <a:pt x="2139660" y="2093740"/>
                  </a:lnTo>
                  <a:cubicBezTo>
                    <a:pt x="2139660" y="2610735"/>
                    <a:pt x="1772942" y="3042078"/>
                    <a:pt x="1285438" y="3141835"/>
                  </a:cubicBezTo>
                  <a:lnTo>
                    <a:pt x="1255356" y="3146426"/>
                  </a:lnTo>
                  <a:lnTo>
                    <a:pt x="884305" y="3146426"/>
                  </a:lnTo>
                  <a:lnTo>
                    <a:pt x="854222" y="3141835"/>
                  </a:lnTo>
                  <a:cubicBezTo>
                    <a:pt x="366718" y="3042078"/>
                    <a:pt x="0" y="2610735"/>
                    <a:pt x="0" y="2093740"/>
                  </a:cubicBezTo>
                  <a:lnTo>
                    <a:pt x="0" y="1069830"/>
                  </a:lnTo>
                  <a:cubicBezTo>
                    <a:pt x="0" y="478979"/>
                    <a:pt x="478979" y="0"/>
                    <a:pt x="1069830" y="0"/>
                  </a:cubicBezTo>
                  <a:close/>
                </a:path>
              </a:pathLst>
            </a:custGeom>
          </p:spPr>
        </p:pic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818AB22D-22F4-60BB-3432-AB1DA01DF29D}"/>
                </a:ext>
              </a:extLst>
            </p:cNvPr>
            <p:cNvSpPr txBox="1"/>
            <p:nvPr/>
          </p:nvSpPr>
          <p:spPr>
            <a:xfrm>
              <a:off x="1506350" y="4556171"/>
              <a:ext cx="1546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381CB4A6-2CA0-AF4D-A4CE-08A48560D957}"/>
                </a:ext>
              </a:extLst>
            </p:cNvPr>
            <p:cNvSpPr txBox="1"/>
            <p:nvPr/>
          </p:nvSpPr>
          <p:spPr>
            <a:xfrm>
              <a:off x="766763" y="5056882"/>
              <a:ext cx="3025703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/>
                <a:t>单击此处输入您的正文，为了演示的效果，请您尽量精简单击此处输入您的正文，为了演示的效果，请您尽量精简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067453C-1215-676D-23A7-7DC2F94664FF}"/>
              </a:ext>
            </a:extLst>
          </p:cNvPr>
          <p:cNvGrpSpPr/>
          <p:nvPr/>
        </p:nvGrpSpPr>
        <p:grpSpPr>
          <a:xfrm>
            <a:off x="8493197" y="1293568"/>
            <a:ext cx="3025703" cy="4840532"/>
            <a:chOff x="766763" y="1293568"/>
            <a:chExt cx="3025703" cy="4840532"/>
          </a:xfrm>
        </p:grpSpPr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8AFA2277-8D90-48F8-DECD-9528CC836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09784" y="1293568"/>
              <a:ext cx="2139660" cy="3146426"/>
            </a:xfrm>
            <a:custGeom>
              <a:avLst/>
              <a:gdLst>
                <a:gd name="connsiteX0" fmla="*/ 1069830 w 2139660"/>
                <a:gd name="connsiteY0" fmla="*/ 0 h 3146426"/>
                <a:gd name="connsiteX1" fmla="*/ 2139660 w 2139660"/>
                <a:gd name="connsiteY1" fmla="*/ 1069830 h 3146426"/>
                <a:gd name="connsiteX2" fmla="*/ 2139660 w 2139660"/>
                <a:gd name="connsiteY2" fmla="*/ 2093740 h 3146426"/>
                <a:gd name="connsiteX3" fmla="*/ 1285438 w 2139660"/>
                <a:gd name="connsiteY3" fmla="*/ 3141835 h 3146426"/>
                <a:gd name="connsiteX4" fmla="*/ 1255356 w 2139660"/>
                <a:gd name="connsiteY4" fmla="*/ 3146426 h 3146426"/>
                <a:gd name="connsiteX5" fmla="*/ 884305 w 2139660"/>
                <a:gd name="connsiteY5" fmla="*/ 3146426 h 3146426"/>
                <a:gd name="connsiteX6" fmla="*/ 854222 w 2139660"/>
                <a:gd name="connsiteY6" fmla="*/ 3141835 h 3146426"/>
                <a:gd name="connsiteX7" fmla="*/ 0 w 2139660"/>
                <a:gd name="connsiteY7" fmla="*/ 2093740 h 3146426"/>
                <a:gd name="connsiteX8" fmla="*/ 0 w 2139660"/>
                <a:gd name="connsiteY8" fmla="*/ 1069830 h 3146426"/>
                <a:gd name="connsiteX9" fmla="*/ 1069830 w 2139660"/>
                <a:gd name="connsiteY9" fmla="*/ 0 h 3146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39660" h="3146426">
                  <a:moveTo>
                    <a:pt x="1069830" y="0"/>
                  </a:moveTo>
                  <a:cubicBezTo>
                    <a:pt x="1660681" y="0"/>
                    <a:pt x="2139660" y="478979"/>
                    <a:pt x="2139660" y="1069830"/>
                  </a:cubicBezTo>
                  <a:lnTo>
                    <a:pt x="2139660" y="2093740"/>
                  </a:lnTo>
                  <a:cubicBezTo>
                    <a:pt x="2139660" y="2610735"/>
                    <a:pt x="1772942" y="3042078"/>
                    <a:pt x="1285438" y="3141835"/>
                  </a:cubicBezTo>
                  <a:lnTo>
                    <a:pt x="1255356" y="3146426"/>
                  </a:lnTo>
                  <a:lnTo>
                    <a:pt x="884305" y="3146426"/>
                  </a:lnTo>
                  <a:lnTo>
                    <a:pt x="854222" y="3141835"/>
                  </a:lnTo>
                  <a:cubicBezTo>
                    <a:pt x="366718" y="3042078"/>
                    <a:pt x="0" y="2610735"/>
                    <a:pt x="0" y="2093740"/>
                  </a:cubicBezTo>
                  <a:lnTo>
                    <a:pt x="0" y="1069830"/>
                  </a:lnTo>
                  <a:cubicBezTo>
                    <a:pt x="0" y="478979"/>
                    <a:pt x="478979" y="0"/>
                    <a:pt x="1069830" y="0"/>
                  </a:cubicBezTo>
                  <a:close/>
                </a:path>
              </a:pathLst>
            </a:custGeom>
          </p:spPr>
        </p:pic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1A0FC756-F918-B203-C602-2743B9B7546F}"/>
                </a:ext>
              </a:extLst>
            </p:cNvPr>
            <p:cNvSpPr txBox="1"/>
            <p:nvPr/>
          </p:nvSpPr>
          <p:spPr>
            <a:xfrm>
              <a:off x="1506350" y="4556171"/>
              <a:ext cx="1546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B5378E6D-1256-65F5-596E-1C5518107EDA}"/>
                </a:ext>
              </a:extLst>
            </p:cNvPr>
            <p:cNvSpPr txBox="1"/>
            <p:nvPr/>
          </p:nvSpPr>
          <p:spPr>
            <a:xfrm>
              <a:off x="766763" y="5056882"/>
              <a:ext cx="3025703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/>
                <a:t>单击此处输入您的正文，为了演示的效果，请您尽量精简单击此处输入您的正文，为了演示的效果，请您尽量精简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68041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D97B80EC-A0C2-4DC9-64E1-7C2AB5FC47DC}"/>
              </a:ext>
            </a:extLst>
          </p:cNvPr>
          <p:cNvGrpSpPr/>
          <p:nvPr/>
        </p:nvGrpSpPr>
        <p:grpSpPr>
          <a:xfrm>
            <a:off x="-276817" y="0"/>
            <a:ext cx="12468817" cy="6858000"/>
            <a:chOff x="-276817" y="0"/>
            <a:chExt cx="12468817" cy="68580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461F0A2-AFC1-59E1-7262-BA64F2BF1DEC}"/>
                </a:ext>
              </a:extLst>
            </p:cNvPr>
            <p:cNvSpPr/>
            <p:nvPr/>
          </p:nvSpPr>
          <p:spPr>
            <a:xfrm>
              <a:off x="9146889" y="0"/>
              <a:ext cx="3045111" cy="685800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508000" dist="38100" algn="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44CFB94-2BC8-E465-8DAD-0C0D60A05115}"/>
                </a:ext>
              </a:extLst>
            </p:cNvPr>
            <p:cNvSpPr/>
            <p:nvPr/>
          </p:nvSpPr>
          <p:spPr>
            <a:xfrm>
              <a:off x="6289645" y="0"/>
              <a:ext cx="3045111" cy="685800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508000" dist="38100" algn="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6DEF37B-BCFF-5723-EF4C-218A53F106A3}"/>
                </a:ext>
              </a:extLst>
            </p:cNvPr>
            <p:cNvSpPr/>
            <p:nvPr/>
          </p:nvSpPr>
          <p:spPr>
            <a:xfrm>
              <a:off x="3432392" y="0"/>
              <a:ext cx="3045111" cy="685800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508000" dist="38100" algn="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04140C1-E417-C5B7-91D1-480C05C6D52D}"/>
                </a:ext>
              </a:extLst>
            </p:cNvPr>
            <p:cNvSpPr/>
            <p:nvPr/>
          </p:nvSpPr>
          <p:spPr>
            <a:xfrm>
              <a:off x="583137" y="0"/>
              <a:ext cx="2914922" cy="685800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508000" dist="38100" algn="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456F94E-6C07-12F1-79C6-73E936A6378D}"/>
                </a:ext>
              </a:extLst>
            </p:cNvPr>
            <p:cNvSpPr/>
            <p:nvPr/>
          </p:nvSpPr>
          <p:spPr>
            <a:xfrm>
              <a:off x="-276817" y="0"/>
              <a:ext cx="884954" cy="685800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508000" dist="38100" algn="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00FC47-CFAC-4BC7-57D7-B97DDB776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3DEC5-C0C5-49BF-9582-F8B63CE722AB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6E5C8E-98B5-8ABD-1B1E-333BCC0EC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16C5E9-5A3D-E465-9BBC-67994C50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42BAB3B9-0BCC-EC4B-F42C-204A5F0E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EEF726C-F877-5EC4-6143-CEA635703CEA}"/>
              </a:ext>
            </a:extLst>
          </p:cNvPr>
          <p:cNvGrpSpPr/>
          <p:nvPr/>
        </p:nvGrpSpPr>
        <p:grpSpPr>
          <a:xfrm>
            <a:off x="983958" y="1901721"/>
            <a:ext cx="2113280" cy="3963139"/>
            <a:chOff x="998220" y="1901721"/>
            <a:chExt cx="2113280" cy="396313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8D90776-2CB5-71C0-B4E4-9CEE2A680FE1}"/>
                </a:ext>
              </a:extLst>
            </p:cNvPr>
            <p:cNvSpPr txBox="1"/>
            <p:nvPr/>
          </p:nvSpPr>
          <p:spPr>
            <a:xfrm>
              <a:off x="998220" y="326644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添加小标题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0BAD1AF-FE67-4D8C-B009-9962E0E476EE}"/>
                </a:ext>
              </a:extLst>
            </p:cNvPr>
            <p:cNvGrpSpPr/>
            <p:nvPr/>
          </p:nvGrpSpPr>
          <p:grpSpPr>
            <a:xfrm>
              <a:off x="998220" y="1901721"/>
              <a:ext cx="1019936" cy="1019936"/>
              <a:chOff x="1021080" y="2272561"/>
              <a:chExt cx="1019936" cy="1019936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DCFA4FAF-0664-5F40-1792-77D202D8AA4D}"/>
                  </a:ext>
                </a:extLst>
              </p:cNvPr>
              <p:cNvSpPr/>
              <p:nvPr/>
            </p:nvSpPr>
            <p:spPr>
              <a:xfrm>
                <a:off x="1021080" y="2272561"/>
                <a:ext cx="1019936" cy="1019936"/>
              </a:xfrm>
              <a:prstGeom prst="ellipse">
                <a:avLst/>
              </a:prstGeom>
              <a:gradFill flip="none" rotWithShape="1">
                <a:gsLst>
                  <a:gs pos="4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77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52400" dist="63500" dir="5400000" sx="90000" sy="-19000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图形 13" descr="发送">
                <a:extLst>
                  <a:ext uri="{FF2B5EF4-FFF2-40B4-BE49-F238E27FC236}">
                    <a16:creationId xmlns:a16="http://schemas.microsoft.com/office/drawing/2014/main" id="{8731151B-1443-A2F9-05A5-DF7A89864E24}"/>
                  </a:ext>
                </a:extLst>
              </p:cNvPr>
              <p:cNvSpPr/>
              <p:nvPr/>
            </p:nvSpPr>
            <p:spPr>
              <a:xfrm>
                <a:off x="1186019" y="2502301"/>
                <a:ext cx="606239" cy="560457"/>
              </a:xfrm>
              <a:custGeom>
                <a:avLst/>
                <a:gdLst>
                  <a:gd name="connsiteX0" fmla="*/ 502454 w 606239"/>
                  <a:gd name="connsiteY0" fmla="*/ 471343 h 560457"/>
                  <a:gd name="connsiteX1" fmla="*/ 366247 w 606239"/>
                  <a:gd name="connsiteY1" fmla="*/ 424427 h 560457"/>
                  <a:gd name="connsiteX2" fmla="*/ 365490 w 606239"/>
                  <a:gd name="connsiteY2" fmla="*/ 424427 h 560457"/>
                  <a:gd name="connsiteX3" fmla="*/ 311007 w 606239"/>
                  <a:gd name="connsiteY3" fmla="*/ 405509 h 560457"/>
                  <a:gd name="connsiteX4" fmla="*/ 566018 w 606239"/>
                  <a:gd name="connsiteY4" fmla="*/ 68774 h 560457"/>
                  <a:gd name="connsiteX5" fmla="*/ 502454 w 606239"/>
                  <a:gd name="connsiteY5" fmla="*/ 471343 h 560457"/>
                  <a:gd name="connsiteX6" fmla="*/ 332195 w 606239"/>
                  <a:gd name="connsiteY6" fmla="*/ 445615 h 560457"/>
                  <a:gd name="connsiteX7" fmla="*/ 282252 w 606239"/>
                  <a:gd name="connsiteY7" fmla="*/ 495557 h 560457"/>
                  <a:gd name="connsiteX8" fmla="*/ 295873 w 606239"/>
                  <a:gd name="connsiteY8" fmla="*/ 433507 h 560457"/>
                  <a:gd name="connsiteX9" fmla="*/ 332195 w 606239"/>
                  <a:gd name="connsiteY9" fmla="*/ 445615 h 560457"/>
                  <a:gd name="connsiteX10" fmla="*/ 332195 w 606239"/>
                  <a:gd name="connsiteY10" fmla="*/ 445615 h 560457"/>
                  <a:gd name="connsiteX11" fmla="*/ 271658 w 606239"/>
                  <a:gd name="connsiteY11" fmla="*/ 407022 h 560457"/>
                  <a:gd name="connsiteX12" fmla="*/ 268631 w 606239"/>
                  <a:gd name="connsiteY12" fmla="*/ 413076 h 560457"/>
                  <a:gd name="connsiteX13" fmla="*/ 266361 w 606239"/>
                  <a:gd name="connsiteY13" fmla="*/ 422913 h 560457"/>
                  <a:gd name="connsiteX14" fmla="*/ 251227 w 606239"/>
                  <a:gd name="connsiteY14" fmla="*/ 491774 h 560457"/>
                  <a:gd name="connsiteX15" fmla="*/ 214905 w 606239"/>
                  <a:gd name="connsiteY15" fmla="*/ 385835 h 560457"/>
                  <a:gd name="connsiteX16" fmla="*/ 497914 w 606239"/>
                  <a:gd name="connsiteY16" fmla="*/ 113420 h 560457"/>
                  <a:gd name="connsiteX17" fmla="*/ 280739 w 606239"/>
                  <a:gd name="connsiteY17" fmla="*/ 395672 h 560457"/>
                  <a:gd name="connsiteX18" fmla="*/ 271658 w 606239"/>
                  <a:gd name="connsiteY18" fmla="*/ 407022 h 560457"/>
                  <a:gd name="connsiteX19" fmla="*/ 52970 w 606239"/>
                  <a:gd name="connsiteY19" fmla="*/ 317731 h 560457"/>
                  <a:gd name="connsiteX20" fmla="*/ 496401 w 606239"/>
                  <a:gd name="connsiteY20" fmla="*/ 81638 h 560457"/>
                  <a:gd name="connsiteX21" fmla="*/ 192961 w 606239"/>
                  <a:gd name="connsiteY21" fmla="*/ 365403 h 560457"/>
                  <a:gd name="connsiteX22" fmla="*/ 52970 w 606239"/>
                  <a:gd name="connsiteY22" fmla="*/ 317731 h 560457"/>
                  <a:gd name="connsiteX23" fmla="*/ 599313 w 606239"/>
                  <a:gd name="connsiteY23" fmla="*/ 2940 h 560457"/>
                  <a:gd name="connsiteX24" fmla="*/ 582665 w 606239"/>
                  <a:gd name="connsiteY24" fmla="*/ 2183 h 560457"/>
                  <a:gd name="connsiteX25" fmla="*/ 8324 w 606239"/>
                  <a:gd name="connsiteY25" fmla="*/ 307137 h 560457"/>
                  <a:gd name="connsiteX26" fmla="*/ 0 w 606239"/>
                  <a:gd name="connsiteY26" fmla="*/ 321514 h 560457"/>
                  <a:gd name="connsiteX27" fmla="*/ 9837 w 606239"/>
                  <a:gd name="connsiteY27" fmla="*/ 334378 h 560457"/>
                  <a:gd name="connsiteX28" fmla="*/ 167233 w 606239"/>
                  <a:gd name="connsiteY28" fmla="*/ 388105 h 560457"/>
                  <a:gd name="connsiteX29" fmla="*/ 186907 w 606239"/>
                  <a:gd name="connsiteY29" fmla="*/ 394915 h 560457"/>
                  <a:gd name="connsiteX30" fmla="*/ 191447 w 606239"/>
                  <a:gd name="connsiteY30" fmla="*/ 407779 h 560457"/>
                  <a:gd name="connsiteX31" fmla="*/ 238363 w 606239"/>
                  <a:gd name="connsiteY31" fmla="*/ 548527 h 560457"/>
                  <a:gd name="connsiteX32" fmla="*/ 238363 w 606239"/>
                  <a:gd name="connsiteY32" fmla="*/ 549284 h 560457"/>
                  <a:gd name="connsiteX33" fmla="*/ 238363 w 606239"/>
                  <a:gd name="connsiteY33" fmla="*/ 550040 h 560457"/>
                  <a:gd name="connsiteX34" fmla="*/ 249714 w 606239"/>
                  <a:gd name="connsiteY34" fmla="*/ 559878 h 560457"/>
                  <a:gd name="connsiteX35" fmla="*/ 264091 w 606239"/>
                  <a:gd name="connsiteY35" fmla="*/ 556094 h 560457"/>
                  <a:gd name="connsiteX36" fmla="*/ 264848 w 606239"/>
                  <a:gd name="connsiteY36" fmla="*/ 555337 h 560457"/>
                  <a:gd name="connsiteX37" fmla="*/ 269388 w 606239"/>
                  <a:gd name="connsiteY37" fmla="*/ 550797 h 560457"/>
                  <a:gd name="connsiteX38" fmla="*/ 364733 w 606239"/>
                  <a:gd name="connsiteY38" fmla="*/ 456965 h 560457"/>
                  <a:gd name="connsiteX39" fmla="*/ 510021 w 606239"/>
                  <a:gd name="connsiteY39" fmla="*/ 506908 h 560457"/>
                  <a:gd name="connsiteX40" fmla="*/ 522885 w 606239"/>
                  <a:gd name="connsiteY40" fmla="*/ 505395 h 560457"/>
                  <a:gd name="connsiteX41" fmla="*/ 530453 w 606239"/>
                  <a:gd name="connsiteY41" fmla="*/ 494801 h 560457"/>
                  <a:gd name="connsiteX42" fmla="*/ 606123 w 606239"/>
                  <a:gd name="connsiteY42" fmla="*/ 18074 h 560457"/>
                  <a:gd name="connsiteX43" fmla="*/ 599313 w 606239"/>
                  <a:gd name="connsiteY43" fmla="*/ 2940 h 56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6239" h="560457">
                    <a:moveTo>
                      <a:pt x="502454" y="471343"/>
                    </a:moveTo>
                    <a:lnTo>
                      <a:pt x="366247" y="424427"/>
                    </a:lnTo>
                    <a:lnTo>
                      <a:pt x="365490" y="424427"/>
                    </a:lnTo>
                    <a:lnTo>
                      <a:pt x="311007" y="405509"/>
                    </a:lnTo>
                    <a:lnTo>
                      <a:pt x="566018" y="68774"/>
                    </a:lnTo>
                    <a:lnTo>
                      <a:pt x="502454" y="471343"/>
                    </a:lnTo>
                    <a:close/>
                    <a:moveTo>
                      <a:pt x="332195" y="445615"/>
                    </a:moveTo>
                    <a:lnTo>
                      <a:pt x="282252" y="495557"/>
                    </a:lnTo>
                    <a:lnTo>
                      <a:pt x="295873" y="433507"/>
                    </a:lnTo>
                    <a:lnTo>
                      <a:pt x="332195" y="445615"/>
                    </a:lnTo>
                    <a:lnTo>
                      <a:pt x="332195" y="445615"/>
                    </a:lnTo>
                    <a:close/>
                    <a:moveTo>
                      <a:pt x="271658" y="407022"/>
                    </a:moveTo>
                    <a:cubicBezTo>
                      <a:pt x="270145" y="408536"/>
                      <a:pt x="269388" y="410806"/>
                      <a:pt x="268631" y="413076"/>
                    </a:cubicBezTo>
                    <a:lnTo>
                      <a:pt x="266361" y="422913"/>
                    </a:lnTo>
                    <a:lnTo>
                      <a:pt x="251227" y="491774"/>
                    </a:lnTo>
                    <a:lnTo>
                      <a:pt x="214905" y="385835"/>
                    </a:lnTo>
                    <a:lnTo>
                      <a:pt x="497914" y="113420"/>
                    </a:lnTo>
                    <a:lnTo>
                      <a:pt x="280739" y="395672"/>
                    </a:lnTo>
                    <a:lnTo>
                      <a:pt x="271658" y="407022"/>
                    </a:lnTo>
                    <a:close/>
                    <a:moveTo>
                      <a:pt x="52970" y="317731"/>
                    </a:moveTo>
                    <a:lnTo>
                      <a:pt x="496401" y="81638"/>
                    </a:lnTo>
                    <a:lnTo>
                      <a:pt x="192961" y="365403"/>
                    </a:lnTo>
                    <a:lnTo>
                      <a:pt x="52970" y="317731"/>
                    </a:lnTo>
                    <a:close/>
                    <a:moveTo>
                      <a:pt x="599313" y="2940"/>
                    </a:moveTo>
                    <a:cubicBezTo>
                      <a:pt x="594773" y="-843"/>
                      <a:pt x="587962" y="-843"/>
                      <a:pt x="582665" y="2183"/>
                    </a:cubicBezTo>
                    <a:lnTo>
                      <a:pt x="8324" y="307137"/>
                    </a:lnTo>
                    <a:cubicBezTo>
                      <a:pt x="3027" y="310164"/>
                      <a:pt x="0" y="315461"/>
                      <a:pt x="0" y="321514"/>
                    </a:cubicBezTo>
                    <a:cubicBezTo>
                      <a:pt x="0" y="327568"/>
                      <a:pt x="4540" y="332865"/>
                      <a:pt x="9837" y="334378"/>
                    </a:cubicBezTo>
                    <a:lnTo>
                      <a:pt x="167233" y="388105"/>
                    </a:lnTo>
                    <a:lnTo>
                      <a:pt x="186907" y="394915"/>
                    </a:lnTo>
                    <a:lnTo>
                      <a:pt x="191447" y="407779"/>
                    </a:lnTo>
                    <a:lnTo>
                      <a:pt x="238363" y="548527"/>
                    </a:lnTo>
                    <a:lnTo>
                      <a:pt x="238363" y="549284"/>
                    </a:lnTo>
                    <a:lnTo>
                      <a:pt x="238363" y="550040"/>
                    </a:lnTo>
                    <a:cubicBezTo>
                      <a:pt x="239877" y="554581"/>
                      <a:pt x="244417" y="558364"/>
                      <a:pt x="249714" y="559878"/>
                    </a:cubicBezTo>
                    <a:cubicBezTo>
                      <a:pt x="255011" y="561391"/>
                      <a:pt x="260308" y="559878"/>
                      <a:pt x="264091" y="556094"/>
                    </a:cubicBezTo>
                    <a:lnTo>
                      <a:pt x="264848" y="555337"/>
                    </a:lnTo>
                    <a:lnTo>
                      <a:pt x="269388" y="550797"/>
                    </a:lnTo>
                    <a:lnTo>
                      <a:pt x="364733" y="456965"/>
                    </a:lnTo>
                    <a:lnTo>
                      <a:pt x="510021" y="506908"/>
                    </a:lnTo>
                    <a:cubicBezTo>
                      <a:pt x="514562" y="508421"/>
                      <a:pt x="519102" y="507665"/>
                      <a:pt x="522885" y="505395"/>
                    </a:cubicBezTo>
                    <a:cubicBezTo>
                      <a:pt x="526669" y="503124"/>
                      <a:pt x="529696" y="499341"/>
                      <a:pt x="530453" y="494801"/>
                    </a:cubicBezTo>
                    <a:lnTo>
                      <a:pt x="606123" y="18074"/>
                    </a:lnTo>
                    <a:cubicBezTo>
                      <a:pt x="606880" y="11264"/>
                      <a:pt x="603853" y="5967"/>
                      <a:pt x="599313" y="29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D88633-5D50-D342-E837-5A9ECA1C4E56}"/>
                </a:ext>
              </a:extLst>
            </p:cNvPr>
            <p:cNvSpPr txBox="1"/>
            <p:nvPr/>
          </p:nvSpPr>
          <p:spPr>
            <a:xfrm>
              <a:off x="998220" y="3833535"/>
              <a:ext cx="211328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单击此处输入您的正文，为了演示的效果，请您尽量精简单击此处输入您的正文，为了演示的效果，请您尽量精简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3AC54C8-837F-0DBA-7BC6-9FEEEA8428BE}"/>
              </a:ext>
            </a:extLst>
          </p:cNvPr>
          <p:cNvGrpSpPr/>
          <p:nvPr/>
        </p:nvGrpSpPr>
        <p:grpSpPr>
          <a:xfrm>
            <a:off x="3898307" y="1901721"/>
            <a:ext cx="2113280" cy="3963139"/>
            <a:chOff x="998220" y="1901721"/>
            <a:chExt cx="2113280" cy="3963139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3A6EEE0-D686-95DF-B2FA-0C378C7E050E}"/>
                </a:ext>
              </a:extLst>
            </p:cNvPr>
            <p:cNvSpPr txBox="1"/>
            <p:nvPr/>
          </p:nvSpPr>
          <p:spPr>
            <a:xfrm>
              <a:off x="998220" y="326644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添加小标题</a:t>
              </a: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9F906F4-DBDE-923D-C495-061E16722524}"/>
                </a:ext>
              </a:extLst>
            </p:cNvPr>
            <p:cNvGrpSpPr/>
            <p:nvPr/>
          </p:nvGrpSpPr>
          <p:grpSpPr>
            <a:xfrm>
              <a:off x="998220" y="1901721"/>
              <a:ext cx="1019936" cy="1019936"/>
              <a:chOff x="1021080" y="2272561"/>
              <a:chExt cx="1019936" cy="1019936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E479FBA2-6788-87E0-E3EF-8206FDEBB1C5}"/>
                  </a:ext>
                </a:extLst>
              </p:cNvPr>
              <p:cNvSpPr/>
              <p:nvPr/>
            </p:nvSpPr>
            <p:spPr>
              <a:xfrm>
                <a:off x="1021080" y="2272561"/>
                <a:ext cx="1019936" cy="1019936"/>
              </a:xfrm>
              <a:prstGeom prst="ellipse">
                <a:avLst/>
              </a:prstGeom>
              <a:gradFill flip="none" rotWithShape="1">
                <a:gsLst>
                  <a:gs pos="4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77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52400" dist="63500" dir="5400000" sx="90000" sy="-19000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图形 13" descr="发送">
                <a:extLst>
                  <a:ext uri="{FF2B5EF4-FFF2-40B4-BE49-F238E27FC236}">
                    <a16:creationId xmlns:a16="http://schemas.microsoft.com/office/drawing/2014/main" id="{81DEA17E-2FFD-5794-EE6D-BFE7F67FFE00}"/>
                  </a:ext>
                </a:extLst>
              </p:cNvPr>
              <p:cNvSpPr/>
              <p:nvPr/>
            </p:nvSpPr>
            <p:spPr>
              <a:xfrm>
                <a:off x="1186019" y="2502301"/>
                <a:ext cx="606239" cy="560457"/>
              </a:xfrm>
              <a:custGeom>
                <a:avLst/>
                <a:gdLst>
                  <a:gd name="connsiteX0" fmla="*/ 502454 w 606239"/>
                  <a:gd name="connsiteY0" fmla="*/ 471343 h 560457"/>
                  <a:gd name="connsiteX1" fmla="*/ 366247 w 606239"/>
                  <a:gd name="connsiteY1" fmla="*/ 424427 h 560457"/>
                  <a:gd name="connsiteX2" fmla="*/ 365490 w 606239"/>
                  <a:gd name="connsiteY2" fmla="*/ 424427 h 560457"/>
                  <a:gd name="connsiteX3" fmla="*/ 311007 w 606239"/>
                  <a:gd name="connsiteY3" fmla="*/ 405509 h 560457"/>
                  <a:gd name="connsiteX4" fmla="*/ 566018 w 606239"/>
                  <a:gd name="connsiteY4" fmla="*/ 68774 h 560457"/>
                  <a:gd name="connsiteX5" fmla="*/ 502454 w 606239"/>
                  <a:gd name="connsiteY5" fmla="*/ 471343 h 560457"/>
                  <a:gd name="connsiteX6" fmla="*/ 332195 w 606239"/>
                  <a:gd name="connsiteY6" fmla="*/ 445615 h 560457"/>
                  <a:gd name="connsiteX7" fmla="*/ 282252 w 606239"/>
                  <a:gd name="connsiteY7" fmla="*/ 495557 h 560457"/>
                  <a:gd name="connsiteX8" fmla="*/ 295873 w 606239"/>
                  <a:gd name="connsiteY8" fmla="*/ 433507 h 560457"/>
                  <a:gd name="connsiteX9" fmla="*/ 332195 w 606239"/>
                  <a:gd name="connsiteY9" fmla="*/ 445615 h 560457"/>
                  <a:gd name="connsiteX10" fmla="*/ 332195 w 606239"/>
                  <a:gd name="connsiteY10" fmla="*/ 445615 h 560457"/>
                  <a:gd name="connsiteX11" fmla="*/ 271658 w 606239"/>
                  <a:gd name="connsiteY11" fmla="*/ 407022 h 560457"/>
                  <a:gd name="connsiteX12" fmla="*/ 268631 w 606239"/>
                  <a:gd name="connsiteY12" fmla="*/ 413076 h 560457"/>
                  <a:gd name="connsiteX13" fmla="*/ 266361 w 606239"/>
                  <a:gd name="connsiteY13" fmla="*/ 422913 h 560457"/>
                  <a:gd name="connsiteX14" fmla="*/ 251227 w 606239"/>
                  <a:gd name="connsiteY14" fmla="*/ 491774 h 560457"/>
                  <a:gd name="connsiteX15" fmla="*/ 214905 w 606239"/>
                  <a:gd name="connsiteY15" fmla="*/ 385835 h 560457"/>
                  <a:gd name="connsiteX16" fmla="*/ 497914 w 606239"/>
                  <a:gd name="connsiteY16" fmla="*/ 113420 h 560457"/>
                  <a:gd name="connsiteX17" fmla="*/ 280739 w 606239"/>
                  <a:gd name="connsiteY17" fmla="*/ 395672 h 560457"/>
                  <a:gd name="connsiteX18" fmla="*/ 271658 w 606239"/>
                  <a:gd name="connsiteY18" fmla="*/ 407022 h 560457"/>
                  <a:gd name="connsiteX19" fmla="*/ 52970 w 606239"/>
                  <a:gd name="connsiteY19" fmla="*/ 317731 h 560457"/>
                  <a:gd name="connsiteX20" fmla="*/ 496401 w 606239"/>
                  <a:gd name="connsiteY20" fmla="*/ 81638 h 560457"/>
                  <a:gd name="connsiteX21" fmla="*/ 192961 w 606239"/>
                  <a:gd name="connsiteY21" fmla="*/ 365403 h 560457"/>
                  <a:gd name="connsiteX22" fmla="*/ 52970 w 606239"/>
                  <a:gd name="connsiteY22" fmla="*/ 317731 h 560457"/>
                  <a:gd name="connsiteX23" fmla="*/ 599313 w 606239"/>
                  <a:gd name="connsiteY23" fmla="*/ 2940 h 560457"/>
                  <a:gd name="connsiteX24" fmla="*/ 582665 w 606239"/>
                  <a:gd name="connsiteY24" fmla="*/ 2183 h 560457"/>
                  <a:gd name="connsiteX25" fmla="*/ 8324 w 606239"/>
                  <a:gd name="connsiteY25" fmla="*/ 307137 h 560457"/>
                  <a:gd name="connsiteX26" fmla="*/ 0 w 606239"/>
                  <a:gd name="connsiteY26" fmla="*/ 321514 h 560457"/>
                  <a:gd name="connsiteX27" fmla="*/ 9837 w 606239"/>
                  <a:gd name="connsiteY27" fmla="*/ 334378 h 560457"/>
                  <a:gd name="connsiteX28" fmla="*/ 167233 w 606239"/>
                  <a:gd name="connsiteY28" fmla="*/ 388105 h 560457"/>
                  <a:gd name="connsiteX29" fmla="*/ 186907 w 606239"/>
                  <a:gd name="connsiteY29" fmla="*/ 394915 h 560457"/>
                  <a:gd name="connsiteX30" fmla="*/ 191447 w 606239"/>
                  <a:gd name="connsiteY30" fmla="*/ 407779 h 560457"/>
                  <a:gd name="connsiteX31" fmla="*/ 238363 w 606239"/>
                  <a:gd name="connsiteY31" fmla="*/ 548527 h 560457"/>
                  <a:gd name="connsiteX32" fmla="*/ 238363 w 606239"/>
                  <a:gd name="connsiteY32" fmla="*/ 549284 h 560457"/>
                  <a:gd name="connsiteX33" fmla="*/ 238363 w 606239"/>
                  <a:gd name="connsiteY33" fmla="*/ 550040 h 560457"/>
                  <a:gd name="connsiteX34" fmla="*/ 249714 w 606239"/>
                  <a:gd name="connsiteY34" fmla="*/ 559878 h 560457"/>
                  <a:gd name="connsiteX35" fmla="*/ 264091 w 606239"/>
                  <a:gd name="connsiteY35" fmla="*/ 556094 h 560457"/>
                  <a:gd name="connsiteX36" fmla="*/ 264848 w 606239"/>
                  <a:gd name="connsiteY36" fmla="*/ 555337 h 560457"/>
                  <a:gd name="connsiteX37" fmla="*/ 269388 w 606239"/>
                  <a:gd name="connsiteY37" fmla="*/ 550797 h 560457"/>
                  <a:gd name="connsiteX38" fmla="*/ 364733 w 606239"/>
                  <a:gd name="connsiteY38" fmla="*/ 456965 h 560457"/>
                  <a:gd name="connsiteX39" fmla="*/ 510021 w 606239"/>
                  <a:gd name="connsiteY39" fmla="*/ 506908 h 560457"/>
                  <a:gd name="connsiteX40" fmla="*/ 522885 w 606239"/>
                  <a:gd name="connsiteY40" fmla="*/ 505395 h 560457"/>
                  <a:gd name="connsiteX41" fmla="*/ 530453 w 606239"/>
                  <a:gd name="connsiteY41" fmla="*/ 494801 h 560457"/>
                  <a:gd name="connsiteX42" fmla="*/ 606123 w 606239"/>
                  <a:gd name="connsiteY42" fmla="*/ 18074 h 560457"/>
                  <a:gd name="connsiteX43" fmla="*/ 599313 w 606239"/>
                  <a:gd name="connsiteY43" fmla="*/ 2940 h 56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6239" h="560457">
                    <a:moveTo>
                      <a:pt x="502454" y="471343"/>
                    </a:moveTo>
                    <a:lnTo>
                      <a:pt x="366247" y="424427"/>
                    </a:lnTo>
                    <a:lnTo>
                      <a:pt x="365490" y="424427"/>
                    </a:lnTo>
                    <a:lnTo>
                      <a:pt x="311007" y="405509"/>
                    </a:lnTo>
                    <a:lnTo>
                      <a:pt x="566018" y="68774"/>
                    </a:lnTo>
                    <a:lnTo>
                      <a:pt x="502454" y="471343"/>
                    </a:lnTo>
                    <a:close/>
                    <a:moveTo>
                      <a:pt x="332195" y="445615"/>
                    </a:moveTo>
                    <a:lnTo>
                      <a:pt x="282252" y="495557"/>
                    </a:lnTo>
                    <a:lnTo>
                      <a:pt x="295873" y="433507"/>
                    </a:lnTo>
                    <a:lnTo>
                      <a:pt x="332195" y="445615"/>
                    </a:lnTo>
                    <a:lnTo>
                      <a:pt x="332195" y="445615"/>
                    </a:lnTo>
                    <a:close/>
                    <a:moveTo>
                      <a:pt x="271658" y="407022"/>
                    </a:moveTo>
                    <a:cubicBezTo>
                      <a:pt x="270145" y="408536"/>
                      <a:pt x="269388" y="410806"/>
                      <a:pt x="268631" y="413076"/>
                    </a:cubicBezTo>
                    <a:lnTo>
                      <a:pt x="266361" y="422913"/>
                    </a:lnTo>
                    <a:lnTo>
                      <a:pt x="251227" y="491774"/>
                    </a:lnTo>
                    <a:lnTo>
                      <a:pt x="214905" y="385835"/>
                    </a:lnTo>
                    <a:lnTo>
                      <a:pt x="497914" y="113420"/>
                    </a:lnTo>
                    <a:lnTo>
                      <a:pt x="280739" y="395672"/>
                    </a:lnTo>
                    <a:lnTo>
                      <a:pt x="271658" y="407022"/>
                    </a:lnTo>
                    <a:close/>
                    <a:moveTo>
                      <a:pt x="52970" y="317731"/>
                    </a:moveTo>
                    <a:lnTo>
                      <a:pt x="496401" y="81638"/>
                    </a:lnTo>
                    <a:lnTo>
                      <a:pt x="192961" y="365403"/>
                    </a:lnTo>
                    <a:lnTo>
                      <a:pt x="52970" y="317731"/>
                    </a:lnTo>
                    <a:close/>
                    <a:moveTo>
                      <a:pt x="599313" y="2940"/>
                    </a:moveTo>
                    <a:cubicBezTo>
                      <a:pt x="594773" y="-843"/>
                      <a:pt x="587962" y="-843"/>
                      <a:pt x="582665" y="2183"/>
                    </a:cubicBezTo>
                    <a:lnTo>
                      <a:pt x="8324" y="307137"/>
                    </a:lnTo>
                    <a:cubicBezTo>
                      <a:pt x="3027" y="310164"/>
                      <a:pt x="0" y="315461"/>
                      <a:pt x="0" y="321514"/>
                    </a:cubicBezTo>
                    <a:cubicBezTo>
                      <a:pt x="0" y="327568"/>
                      <a:pt x="4540" y="332865"/>
                      <a:pt x="9837" y="334378"/>
                    </a:cubicBezTo>
                    <a:lnTo>
                      <a:pt x="167233" y="388105"/>
                    </a:lnTo>
                    <a:lnTo>
                      <a:pt x="186907" y="394915"/>
                    </a:lnTo>
                    <a:lnTo>
                      <a:pt x="191447" y="407779"/>
                    </a:lnTo>
                    <a:lnTo>
                      <a:pt x="238363" y="548527"/>
                    </a:lnTo>
                    <a:lnTo>
                      <a:pt x="238363" y="549284"/>
                    </a:lnTo>
                    <a:lnTo>
                      <a:pt x="238363" y="550040"/>
                    </a:lnTo>
                    <a:cubicBezTo>
                      <a:pt x="239877" y="554581"/>
                      <a:pt x="244417" y="558364"/>
                      <a:pt x="249714" y="559878"/>
                    </a:cubicBezTo>
                    <a:cubicBezTo>
                      <a:pt x="255011" y="561391"/>
                      <a:pt x="260308" y="559878"/>
                      <a:pt x="264091" y="556094"/>
                    </a:cubicBezTo>
                    <a:lnTo>
                      <a:pt x="264848" y="555337"/>
                    </a:lnTo>
                    <a:lnTo>
                      <a:pt x="269388" y="550797"/>
                    </a:lnTo>
                    <a:lnTo>
                      <a:pt x="364733" y="456965"/>
                    </a:lnTo>
                    <a:lnTo>
                      <a:pt x="510021" y="506908"/>
                    </a:lnTo>
                    <a:cubicBezTo>
                      <a:pt x="514562" y="508421"/>
                      <a:pt x="519102" y="507665"/>
                      <a:pt x="522885" y="505395"/>
                    </a:cubicBezTo>
                    <a:cubicBezTo>
                      <a:pt x="526669" y="503124"/>
                      <a:pt x="529696" y="499341"/>
                      <a:pt x="530453" y="494801"/>
                    </a:cubicBezTo>
                    <a:lnTo>
                      <a:pt x="606123" y="18074"/>
                    </a:lnTo>
                    <a:cubicBezTo>
                      <a:pt x="606880" y="11264"/>
                      <a:pt x="603853" y="5967"/>
                      <a:pt x="599313" y="29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44D01CB-5346-5542-0696-D7D43026A6F8}"/>
                </a:ext>
              </a:extLst>
            </p:cNvPr>
            <p:cNvSpPr txBox="1"/>
            <p:nvPr/>
          </p:nvSpPr>
          <p:spPr>
            <a:xfrm>
              <a:off x="998220" y="3833535"/>
              <a:ext cx="211328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单击此处输入您的正文，为了演示的效果，请您尽量精简单击此处输入您的正文，为了演示的效果，请您尽量精简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7C6887B-A37B-FAB2-2854-CC70C585A027}"/>
              </a:ext>
            </a:extLst>
          </p:cNvPr>
          <p:cNvGrpSpPr/>
          <p:nvPr/>
        </p:nvGrpSpPr>
        <p:grpSpPr>
          <a:xfrm>
            <a:off x="6755560" y="1901721"/>
            <a:ext cx="2113280" cy="3963139"/>
            <a:chOff x="998220" y="1901721"/>
            <a:chExt cx="2113280" cy="3963139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324D903-7B8A-45E3-2291-8A1822D3F590}"/>
                </a:ext>
              </a:extLst>
            </p:cNvPr>
            <p:cNvSpPr txBox="1"/>
            <p:nvPr/>
          </p:nvSpPr>
          <p:spPr>
            <a:xfrm>
              <a:off x="998220" y="326644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添加小标题</a:t>
              </a:r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D29D333E-7C2A-474D-751C-E60F2BA0CD4D}"/>
                </a:ext>
              </a:extLst>
            </p:cNvPr>
            <p:cNvGrpSpPr/>
            <p:nvPr/>
          </p:nvGrpSpPr>
          <p:grpSpPr>
            <a:xfrm>
              <a:off x="998220" y="1901721"/>
              <a:ext cx="1019936" cy="1019936"/>
              <a:chOff x="1021080" y="2272561"/>
              <a:chExt cx="1019936" cy="1019936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40982FA6-AD10-2C33-7A3D-A054D70FA4ED}"/>
                  </a:ext>
                </a:extLst>
              </p:cNvPr>
              <p:cNvSpPr/>
              <p:nvPr/>
            </p:nvSpPr>
            <p:spPr>
              <a:xfrm>
                <a:off x="1021080" y="2272561"/>
                <a:ext cx="1019936" cy="1019936"/>
              </a:xfrm>
              <a:prstGeom prst="ellipse">
                <a:avLst/>
              </a:prstGeom>
              <a:gradFill flip="none" rotWithShape="1">
                <a:gsLst>
                  <a:gs pos="4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77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52400" dist="63500" dir="5400000" sx="90000" sy="-19000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图形 13" descr="发送">
                <a:extLst>
                  <a:ext uri="{FF2B5EF4-FFF2-40B4-BE49-F238E27FC236}">
                    <a16:creationId xmlns:a16="http://schemas.microsoft.com/office/drawing/2014/main" id="{A5E14408-14B3-4616-A6D1-8FAE34511E77}"/>
                  </a:ext>
                </a:extLst>
              </p:cNvPr>
              <p:cNvSpPr/>
              <p:nvPr/>
            </p:nvSpPr>
            <p:spPr>
              <a:xfrm>
                <a:off x="1186019" y="2502301"/>
                <a:ext cx="606239" cy="560457"/>
              </a:xfrm>
              <a:custGeom>
                <a:avLst/>
                <a:gdLst>
                  <a:gd name="connsiteX0" fmla="*/ 502454 w 606239"/>
                  <a:gd name="connsiteY0" fmla="*/ 471343 h 560457"/>
                  <a:gd name="connsiteX1" fmla="*/ 366247 w 606239"/>
                  <a:gd name="connsiteY1" fmla="*/ 424427 h 560457"/>
                  <a:gd name="connsiteX2" fmla="*/ 365490 w 606239"/>
                  <a:gd name="connsiteY2" fmla="*/ 424427 h 560457"/>
                  <a:gd name="connsiteX3" fmla="*/ 311007 w 606239"/>
                  <a:gd name="connsiteY3" fmla="*/ 405509 h 560457"/>
                  <a:gd name="connsiteX4" fmla="*/ 566018 w 606239"/>
                  <a:gd name="connsiteY4" fmla="*/ 68774 h 560457"/>
                  <a:gd name="connsiteX5" fmla="*/ 502454 w 606239"/>
                  <a:gd name="connsiteY5" fmla="*/ 471343 h 560457"/>
                  <a:gd name="connsiteX6" fmla="*/ 332195 w 606239"/>
                  <a:gd name="connsiteY6" fmla="*/ 445615 h 560457"/>
                  <a:gd name="connsiteX7" fmla="*/ 282252 w 606239"/>
                  <a:gd name="connsiteY7" fmla="*/ 495557 h 560457"/>
                  <a:gd name="connsiteX8" fmla="*/ 295873 w 606239"/>
                  <a:gd name="connsiteY8" fmla="*/ 433507 h 560457"/>
                  <a:gd name="connsiteX9" fmla="*/ 332195 w 606239"/>
                  <a:gd name="connsiteY9" fmla="*/ 445615 h 560457"/>
                  <a:gd name="connsiteX10" fmla="*/ 332195 w 606239"/>
                  <a:gd name="connsiteY10" fmla="*/ 445615 h 560457"/>
                  <a:gd name="connsiteX11" fmla="*/ 271658 w 606239"/>
                  <a:gd name="connsiteY11" fmla="*/ 407022 h 560457"/>
                  <a:gd name="connsiteX12" fmla="*/ 268631 w 606239"/>
                  <a:gd name="connsiteY12" fmla="*/ 413076 h 560457"/>
                  <a:gd name="connsiteX13" fmla="*/ 266361 w 606239"/>
                  <a:gd name="connsiteY13" fmla="*/ 422913 h 560457"/>
                  <a:gd name="connsiteX14" fmla="*/ 251227 w 606239"/>
                  <a:gd name="connsiteY14" fmla="*/ 491774 h 560457"/>
                  <a:gd name="connsiteX15" fmla="*/ 214905 w 606239"/>
                  <a:gd name="connsiteY15" fmla="*/ 385835 h 560457"/>
                  <a:gd name="connsiteX16" fmla="*/ 497914 w 606239"/>
                  <a:gd name="connsiteY16" fmla="*/ 113420 h 560457"/>
                  <a:gd name="connsiteX17" fmla="*/ 280739 w 606239"/>
                  <a:gd name="connsiteY17" fmla="*/ 395672 h 560457"/>
                  <a:gd name="connsiteX18" fmla="*/ 271658 w 606239"/>
                  <a:gd name="connsiteY18" fmla="*/ 407022 h 560457"/>
                  <a:gd name="connsiteX19" fmla="*/ 52970 w 606239"/>
                  <a:gd name="connsiteY19" fmla="*/ 317731 h 560457"/>
                  <a:gd name="connsiteX20" fmla="*/ 496401 w 606239"/>
                  <a:gd name="connsiteY20" fmla="*/ 81638 h 560457"/>
                  <a:gd name="connsiteX21" fmla="*/ 192961 w 606239"/>
                  <a:gd name="connsiteY21" fmla="*/ 365403 h 560457"/>
                  <a:gd name="connsiteX22" fmla="*/ 52970 w 606239"/>
                  <a:gd name="connsiteY22" fmla="*/ 317731 h 560457"/>
                  <a:gd name="connsiteX23" fmla="*/ 599313 w 606239"/>
                  <a:gd name="connsiteY23" fmla="*/ 2940 h 560457"/>
                  <a:gd name="connsiteX24" fmla="*/ 582665 w 606239"/>
                  <a:gd name="connsiteY24" fmla="*/ 2183 h 560457"/>
                  <a:gd name="connsiteX25" fmla="*/ 8324 w 606239"/>
                  <a:gd name="connsiteY25" fmla="*/ 307137 h 560457"/>
                  <a:gd name="connsiteX26" fmla="*/ 0 w 606239"/>
                  <a:gd name="connsiteY26" fmla="*/ 321514 h 560457"/>
                  <a:gd name="connsiteX27" fmla="*/ 9837 w 606239"/>
                  <a:gd name="connsiteY27" fmla="*/ 334378 h 560457"/>
                  <a:gd name="connsiteX28" fmla="*/ 167233 w 606239"/>
                  <a:gd name="connsiteY28" fmla="*/ 388105 h 560457"/>
                  <a:gd name="connsiteX29" fmla="*/ 186907 w 606239"/>
                  <a:gd name="connsiteY29" fmla="*/ 394915 h 560457"/>
                  <a:gd name="connsiteX30" fmla="*/ 191447 w 606239"/>
                  <a:gd name="connsiteY30" fmla="*/ 407779 h 560457"/>
                  <a:gd name="connsiteX31" fmla="*/ 238363 w 606239"/>
                  <a:gd name="connsiteY31" fmla="*/ 548527 h 560457"/>
                  <a:gd name="connsiteX32" fmla="*/ 238363 w 606239"/>
                  <a:gd name="connsiteY32" fmla="*/ 549284 h 560457"/>
                  <a:gd name="connsiteX33" fmla="*/ 238363 w 606239"/>
                  <a:gd name="connsiteY33" fmla="*/ 550040 h 560457"/>
                  <a:gd name="connsiteX34" fmla="*/ 249714 w 606239"/>
                  <a:gd name="connsiteY34" fmla="*/ 559878 h 560457"/>
                  <a:gd name="connsiteX35" fmla="*/ 264091 w 606239"/>
                  <a:gd name="connsiteY35" fmla="*/ 556094 h 560457"/>
                  <a:gd name="connsiteX36" fmla="*/ 264848 w 606239"/>
                  <a:gd name="connsiteY36" fmla="*/ 555337 h 560457"/>
                  <a:gd name="connsiteX37" fmla="*/ 269388 w 606239"/>
                  <a:gd name="connsiteY37" fmla="*/ 550797 h 560457"/>
                  <a:gd name="connsiteX38" fmla="*/ 364733 w 606239"/>
                  <a:gd name="connsiteY38" fmla="*/ 456965 h 560457"/>
                  <a:gd name="connsiteX39" fmla="*/ 510021 w 606239"/>
                  <a:gd name="connsiteY39" fmla="*/ 506908 h 560457"/>
                  <a:gd name="connsiteX40" fmla="*/ 522885 w 606239"/>
                  <a:gd name="connsiteY40" fmla="*/ 505395 h 560457"/>
                  <a:gd name="connsiteX41" fmla="*/ 530453 w 606239"/>
                  <a:gd name="connsiteY41" fmla="*/ 494801 h 560457"/>
                  <a:gd name="connsiteX42" fmla="*/ 606123 w 606239"/>
                  <a:gd name="connsiteY42" fmla="*/ 18074 h 560457"/>
                  <a:gd name="connsiteX43" fmla="*/ 599313 w 606239"/>
                  <a:gd name="connsiteY43" fmla="*/ 2940 h 56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6239" h="560457">
                    <a:moveTo>
                      <a:pt x="502454" y="471343"/>
                    </a:moveTo>
                    <a:lnTo>
                      <a:pt x="366247" y="424427"/>
                    </a:lnTo>
                    <a:lnTo>
                      <a:pt x="365490" y="424427"/>
                    </a:lnTo>
                    <a:lnTo>
                      <a:pt x="311007" y="405509"/>
                    </a:lnTo>
                    <a:lnTo>
                      <a:pt x="566018" y="68774"/>
                    </a:lnTo>
                    <a:lnTo>
                      <a:pt x="502454" y="471343"/>
                    </a:lnTo>
                    <a:close/>
                    <a:moveTo>
                      <a:pt x="332195" y="445615"/>
                    </a:moveTo>
                    <a:lnTo>
                      <a:pt x="282252" y="495557"/>
                    </a:lnTo>
                    <a:lnTo>
                      <a:pt x="295873" y="433507"/>
                    </a:lnTo>
                    <a:lnTo>
                      <a:pt x="332195" y="445615"/>
                    </a:lnTo>
                    <a:lnTo>
                      <a:pt x="332195" y="445615"/>
                    </a:lnTo>
                    <a:close/>
                    <a:moveTo>
                      <a:pt x="271658" y="407022"/>
                    </a:moveTo>
                    <a:cubicBezTo>
                      <a:pt x="270145" y="408536"/>
                      <a:pt x="269388" y="410806"/>
                      <a:pt x="268631" y="413076"/>
                    </a:cubicBezTo>
                    <a:lnTo>
                      <a:pt x="266361" y="422913"/>
                    </a:lnTo>
                    <a:lnTo>
                      <a:pt x="251227" y="491774"/>
                    </a:lnTo>
                    <a:lnTo>
                      <a:pt x="214905" y="385835"/>
                    </a:lnTo>
                    <a:lnTo>
                      <a:pt x="497914" y="113420"/>
                    </a:lnTo>
                    <a:lnTo>
                      <a:pt x="280739" y="395672"/>
                    </a:lnTo>
                    <a:lnTo>
                      <a:pt x="271658" y="407022"/>
                    </a:lnTo>
                    <a:close/>
                    <a:moveTo>
                      <a:pt x="52970" y="317731"/>
                    </a:moveTo>
                    <a:lnTo>
                      <a:pt x="496401" y="81638"/>
                    </a:lnTo>
                    <a:lnTo>
                      <a:pt x="192961" y="365403"/>
                    </a:lnTo>
                    <a:lnTo>
                      <a:pt x="52970" y="317731"/>
                    </a:lnTo>
                    <a:close/>
                    <a:moveTo>
                      <a:pt x="599313" y="2940"/>
                    </a:moveTo>
                    <a:cubicBezTo>
                      <a:pt x="594773" y="-843"/>
                      <a:pt x="587962" y="-843"/>
                      <a:pt x="582665" y="2183"/>
                    </a:cubicBezTo>
                    <a:lnTo>
                      <a:pt x="8324" y="307137"/>
                    </a:lnTo>
                    <a:cubicBezTo>
                      <a:pt x="3027" y="310164"/>
                      <a:pt x="0" y="315461"/>
                      <a:pt x="0" y="321514"/>
                    </a:cubicBezTo>
                    <a:cubicBezTo>
                      <a:pt x="0" y="327568"/>
                      <a:pt x="4540" y="332865"/>
                      <a:pt x="9837" y="334378"/>
                    </a:cubicBezTo>
                    <a:lnTo>
                      <a:pt x="167233" y="388105"/>
                    </a:lnTo>
                    <a:lnTo>
                      <a:pt x="186907" y="394915"/>
                    </a:lnTo>
                    <a:lnTo>
                      <a:pt x="191447" y="407779"/>
                    </a:lnTo>
                    <a:lnTo>
                      <a:pt x="238363" y="548527"/>
                    </a:lnTo>
                    <a:lnTo>
                      <a:pt x="238363" y="549284"/>
                    </a:lnTo>
                    <a:lnTo>
                      <a:pt x="238363" y="550040"/>
                    </a:lnTo>
                    <a:cubicBezTo>
                      <a:pt x="239877" y="554581"/>
                      <a:pt x="244417" y="558364"/>
                      <a:pt x="249714" y="559878"/>
                    </a:cubicBezTo>
                    <a:cubicBezTo>
                      <a:pt x="255011" y="561391"/>
                      <a:pt x="260308" y="559878"/>
                      <a:pt x="264091" y="556094"/>
                    </a:cubicBezTo>
                    <a:lnTo>
                      <a:pt x="264848" y="555337"/>
                    </a:lnTo>
                    <a:lnTo>
                      <a:pt x="269388" y="550797"/>
                    </a:lnTo>
                    <a:lnTo>
                      <a:pt x="364733" y="456965"/>
                    </a:lnTo>
                    <a:lnTo>
                      <a:pt x="510021" y="506908"/>
                    </a:lnTo>
                    <a:cubicBezTo>
                      <a:pt x="514562" y="508421"/>
                      <a:pt x="519102" y="507665"/>
                      <a:pt x="522885" y="505395"/>
                    </a:cubicBezTo>
                    <a:cubicBezTo>
                      <a:pt x="526669" y="503124"/>
                      <a:pt x="529696" y="499341"/>
                      <a:pt x="530453" y="494801"/>
                    </a:cubicBezTo>
                    <a:lnTo>
                      <a:pt x="606123" y="18074"/>
                    </a:lnTo>
                    <a:cubicBezTo>
                      <a:pt x="606880" y="11264"/>
                      <a:pt x="603853" y="5967"/>
                      <a:pt x="599313" y="29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4FD5FFA-E08C-1663-822C-73BE149A1323}"/>
                </a:ext>
              </a:extLst>
            </p:cNvPr>
            <p:cNvSpPr txBox="1"/>
            <p:nvPr/>
          </p:nvSpPr>
          <p:spPr>
            <a:xfrm>
              <a:off x="998220" y="3833535"/>
              <a:ext cx="211328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单击此处输入您的正文，为了演示的效果，请您尽量精简单击此处输入您的正文，为了演示的效果，请您尽量精简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D35D3D6-D3A6-F69D-7409-FB8454EC379B}"/>
              </a:ext>
            </a:extLst>
          </p:cNvPr>
          <p:cNvGrpSpPr/>
          <p:nvPr/>
        </p:nvGrpSpPr>
        <p:grpSpPr>
          <a:xfrm>
            <a:off x="9612804" y="1878572"/>
            <a:ext cx="2113280" cy="3963139"/>
            <a:chOff x="10200093" y="1901721"/>
            <a:chExt cx="2113280" cy="3963139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C414B24-26E1-816E-BF67-11CEEFB8F197}"/>
                </a:ext>
              </a:extLst>
            </p:cNvPr>
            <p:cNvSpPr txBox="1"/>
            <p:nvPr/>
          </p:nvSpPr>
          <p:spPr>
            <a:xfrm>
              <a:off x="10200093" y="326644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添加小标题</a:t>
              </a: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C331DC35-F733-8534-1AC8-4C8B0469D06D}"/>
                </a:ext>
              </a:extLst>
            </p:cNvPr>
            <p:cNvGrpSpPr/>
            <p:nvPr/>
          </p:nvGrpSpPr>
          <p:grpSpPr>
            <a:xfrm>
              <a:off x="10200093" y="1901721"/>
              <a:ext cx="1019936" cy="1019936"/>
              <a:chOff x="1021080" y="2272561"/>
              <a:chExt cx="1019936" cy="1019936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46550D1C-5326-B467-0F38-E6D46D2D0ADC}"/>
                  </a:ext>
                </a:extLst>
              </p:cNvPr>
              <p:cNvSpPr/>
              <p:nvPr/>
            </p:nvSpPr>
            <p:spPr>
              <a:xfrm>
                <a:off x="1021080" y="2272561"/>
                <a:ext cx="1019936" cy="1019936"/>
              </a:xfrm>
              <a:prstGeom prst="ellipse">
                <a:avLst/>
              </a:prstGeom>
              <a:gradFill flip="none" rotWithShape="1">
                <a:gsLst>
                  <a:gs pos="40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  <a:gs pos="77000">
                    <a:schemeClr val="accent1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152400" dist="63500" dir="5400000" sx="90000" sy="-19000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图形 13" descr="发送">
                <a:extLst>
                  <a:ext uri="{FF2B5EF4-FFF2-40B4-BE49-F238E27FC236}">
                    <a16:creationId xmlns:a16="http://schemas.microsoft.com/office/drawing/2014/main" id="{E6063FE1-D8C8-36CB-09A4-290F85EBCFED}"/>
                  </a:ext>
                </a:extLst>
              </p:cNvPr>
              <p:cNvSpPr/>
              <p:nvPr/>
            </p:nvSpPr>
            <p:spPr>
              <a:xfrm>
                <a:off x="1186019" y="2502301"/>
                <a:ext cx="606239" cy="560457"/>
              </a:xfrm>
              <a:custGeom>
                <a:avLst/>
                <a:gdLst>
                  <a:gd name="connsiteX0" fmla="*/ 502454 w 606239"/>
                  <a:gd name="connsiteY0" fmla="*/ 471343 h 560457"/>
                  <a:gd name="connsiteX1" fmla="*/ 366247 w 606239"/>
                  <a:gd name="connsiteY1" fmla="*/ 424427 h 560457"/>
                  <a:gd name="connsiteX2" fmla="*/ 365490 w 606239"/>
                  <a:gd name="connsiteY2" fmla="*/ 424427 h 560457"/>
                  <a:gd name="connsiteX3" fmla="*/ 311007 w 606239"/>
                  <a:gd name="connsiteY3" fmla="*/ 405509 h 560457"/>
                  <a:gd name="connsiteX4" fmla="*/ 566018 w 606239"/>
                  <a:gd name="connsiteY4" fmla="*/ 68774 h 560457"/>
                  <a:gd name="connsiteX5" fmla="*/ 502454 w 606239"/>
                  <a:gd name="connsiteY5" fmla="*/ 471343 h 560457"/>
                  <a:gd name="connsiteX6" fmla="*/ 332195 w 606239"/>
                  <a:gd name="connsiteY6" fmla="*/ 445615 h 560457"/>
                  <a:gd name="connsiteX7" fmla="*/ 282252 w 606239"/>
                  <a:gd name="connsiteY7" fmla="*/ 495557 h 560457"/>
                  <a:gd name="connsiteX8" fmla="*/ 295873 w 606239"/>
                  <a:gd name="connsiteY8" fmla="*/ 433507 h 560457"/>
                  <a:gd name="connsiteX9" fmla="*/ 332195 w 606239"/>
                  <a:gd name="connsiteY9" fmla="*/ 445615 h 560457"/>
                  <a:gd name="connsiteX10" fmla="*/ 332195 w 606239"/>
                  <a:gd name="connsiteY10" fmla="*/ 445615 h 560457"/>
                  <a:gd name="connsiteX11" fmla="*/ 271658 w 606239"/>
                  <a:gd name="connsiteY11" fmla="*/ 407022 h 560457"/>
                  <a:gd name="connsiteX12" fmla="*/ 268631 w 606239"/>
                  <a:gd name="connsiteY12" fmla="*/ 413076 h 560457"/>
                  <a:gd name="connsiteX13" fmla="*/ 266361 w 606239"/>
                  <a:gd name="connsiteY13" fmla="*/ 422913 h 560457"/>
                  <a:gd name="connsiteX14" fmla="*/ 251227 w 606239"/>
                  <a:gd name="connsiteY14" fmla="*/ 491774 h 560457"/>
                  <a:gd name="connsiteX15" fmla="*/ 214905 w 606239"/>
                  <a:gd name="connsiteY15" fmla="*/ 385835 h 560457"/>
                  <a:gd name="connsiteX16" fmla="*/ 497914 w 606239"/>
                  <a:gd name="connsiteY16" fmla="*/ 113420 h 560457"/>
                  <a:gd name="connsiteX17" fmla="*/ 280739 w 606239"/>
                  <a:gd name="connsiteY17" fmla="*/ 395672 h 560457"/>
                  <a:gd name="connsiteX18" fmla="*/ 271658 w 606239"/>
                  <a:gd name="connsiteY18" fmla="*/ 407022 h 560457"/>
                  <a:gd name="connsiteX19" fmla="*/ 52970 w 606239"/>
                  <a:gd name="connsiteY19" fmla="*/ 317731 h 560457"/>
                  <a:gd name="connsiteX20" fmla="*/ 496401 w 606239"/>
                  <a:gd name="connsiteY20" fmla="*/ 81638 h 560457"/>
                  <a:gd name="connsiteX21" fmla="*/ 192961 w 606239"/>
                  <a:gd name="connsiteY21" fmla="*/ 365403 h 560457"/>
                  <a:gd name="connsiteX22" fmla="*/ 52970 w 606239"/>
                  <a:gd name="connsiteY22" fmla="*/ 317731 h 560457"/>
                  <a:gd name="connsiteX23" fmla="*/ 599313 w 606239"/>
                  <a:gd name="connsiteY23" fmla="*/ 2940 h 560457"/>
                  <a:gd name="connsiteX24" fmla="*/ 582665 w 606239"/>
                  <a:gd name="connsiteY24" fmla="*/ 2183 h 560457"/>
                  <a:gd name="connsiteX25" fmla="*/ 8324 w 606239"/>
                  <a:gd name="connsiteY25" fmla="*/ 307137 h 560457"/>
                  <a:gd name="connsiteX26" fmla="*/ 0 w 606239"/>
                  <a:gd name="connsiteY26" fmla="*/ 321514 h 560457"/>
                  <a:gd name="connsiteX27" fmla="*/ 9837 w 606239"/>
                  <a:gd name="connsiteY27" fmla="*/ 334378 h 560457"/>
                  <a:gd name="connsiteX28" fmla="*/ 167233 w 606239"/>
                  <a:gd name="connsiteY28" fmla="*/ 388105 h 560457"/>
                  <a:gd name="connsiteX29" fmla="*/ 186907 w 606239"/>
                  <a:gd name="connsiteY29" fmla="*/ 394915 h 560457"/>
                  <a:gd name="connsiteX30" fmla="*/ 191447 w 606239"/>
                  <a:gd name="connsiteY30" fmla="*/ 407779 h 560457"/>
                  <a:gd name="connsiteX31" fmla="*/ 238363 w 606239"/>
                  <a:gd name="connsiteY31" fmla="*/ 548527 h 560457"/>
                  <a:gd name="connsiteX32" fmla="*/ 238363 w 606239"/>
                  <a:gd name="connsiteY32" fmla="*/ 549284 h 560457"/>
                  <a:gd name="connsiteX33" fmla="*/ 238363 w 606239"/>
                  <a:gd name="connsiteY33" fmla="*/ 550040 h 560457"/>
                  <a:gd name="connsiteX34" fmla="*/ 249714 w 606239"/>
                  <a:gd name="connsiteY34" fmla="*/ 559878 h 560457"/>
                  <a:gd name="connsiteX35" fmla="*/ 264091 w 606239"/>
                  <a:gd name="connsiteY35" fmla="*/ 556094 h 560457"/>
                  <a:gd name="connsiteX36" fmla="*/ 264848 w 606239"/>
                  <a:gd name="connsiteY36" fmla="*/ 555337 h 560457"/>
                  <a:gd name="connsiteX37" fmla="*/ 269388 w 606239"/>
                  <a:gd name="connsiteY37" fmla="*/ 550797 h 560457"/>
                  <a:gd name="connsiteX38" fmla="*/ 364733 w 606239"/>
                  <a:gd name="connsiteY38" fmla="*/ 456965 h 560457"/>
                  <a:gd name="connsiteX39" fmla="*/ 510021 w 606239"/>
                  <a:gd name="connsiteY39" fmla="*/ 506908 h 560457"/>
                  <a:gd name="connsiteX40" fmla="*/ 522885 w 606239"/>
                  <a:gd name="connsiteY40" fmla="*/ 505395 h 560457"/>
                  <a:gd name="connsiteX41" fmla="*/ 530453 w 606239"/>
                  <a:gd name="connsiteY41" fmla="*/ 494801 h 560457"/>
                  <a:gd name="connsiteX42" fmla="*/ 606123 w 606239"/>
                  <a:gd name="connsiteY42" fmla="*/ 18074 h 560457"/>
                  <a:gd name="connsiteX43" fmla="*/ 599313 w 606239"/>
                  <a:gd name="connsiteY43" fmla="*/ 2940 h 56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6239" h="560457">
                    <a:moveTo>
                      <a:pt x="502454" y="471343"/>
                    </a:moveTo>
                    <a:lnTo>
                      <a:pt x="366247" y="424427"/>
                    </a:lnTo>
                    <a:lnTo>
                      <a:pt x="365490" y="424427"/>
                    </a:lnTo>
                    <a:lnTo>
                      <a:pt x="311007" y="405509"/>
                    </a:lnTo>
                    <a:lnTo>
                      <a:pt x="566018" y="68774"/>
                    </a:lnTo>
                    <a:lnTo>
                      <a:pt x="502454" y="471343"/>
                    </a:lnTo>
                    <a:close/>
                    <a:moveTo>
                      <a:pt x="332195" y="445615"/>
                    </a:moveTo>
                    <a:lnTo>
                      <a:pt x="282252" y="495557"/>
                    </a:lnTo>
                    <a:lnTo>
                      <a:pt x="295873" y="433507"/>
                    </a:lnTo>
                    <a:lnTo>
                      <a:pt x="332195" y="445615"/>
                    </a:lnTo>
                    <a:lnTo>
                      <a:pt x="332195" y="445615"/>
                    </a:lnTo>
                    <a:close/>
                    <a:moveTo>
                      <a:pt x="271658" y="407022"/>
                    </a:moveTo>
                    <a:cubicBezTo>
                      <a:pt x="270145" y="408536"/>
                      <a:pt x="269388" y="410806"/>
                      <a:pt x="268631" y="413076"/>
                    </a:cubicBezTo>
                    <a:lnTo>
                      <a:pt x="266361" y="422913"/>
                    </a:lnTo>
                    <a:lnTo>
                      <a:pt x="251227" y="491774"/>
                    </a:lnTo>
                    <a:lnTo>
                      <a:pt x="214905" y="385835"/>
                    </a:lnTo>
                    <a:lnTo>
                      <a:pt x="497914" y="113420"/>
                    </a:lnTo>
                    <a:lnTo>
                      <a:pt x="280739" y="395672"/>
                    </a:lnTo>
                    <a:lnTo>
                      <a:pt x="271658" y="407022"/>
                    </a:lnTo>
                    <a:close/>
                    <a:moveTo>
                      <a:pt x="52970" y="317731"/>
                    </a:moveTo>
                    <a:lnTo>
                      <a:pt x="496401" y="81638"/>
                    </a:lnTo>
                    <a:lnTo>
                      <a:pt x="192961" y="365403"/>
                    </a:lnTo>
                    <a:lnTo>
                      <a:pt x="52970" y="317731"/>
                    </a:lnTo>
                    <a:close/>
                    <a:moveTo>
                      <a:pt x="599313" y="2940"/>
                    </a:moveTo>
                    <a:cubicBezTo>
                      <a:pt x="594773" y="-843"/>
                      <a:pt x="587962" y="-843"/>
                      <a:pt x="582665" y="2183"/>
                    </a:cubicBezTo>
                    <a:lnTo>
                      <a:pt x="8324" y="307137"/>
                    </a:lnTo>
                    <a:cubicBezTo>
                      <a:pt x="3027" y="310164"/>
                      <a:pt x="0" y="315461"/>
                      <a:pt x="0" y="321514"/>
                    </a:cubicBezTo>
                    <a:cubicBezTo>
                      <a:pt x="0" y="327568"/>
                      <a:pt x="4540" y="332865"/>
                      <a:pt x="9837" y="334378"/>
                    </a:cubicBezTo>
                    <a:lnTo>
                      <a:pt x="167233" y="388105"/>
                    </a:lnTo>
                    <a:lnTo>
                      <a:pt x="186907" y="394915"/>
                    </a:lnTo>
                    <a:lnTo>
                      <a:pt x="191447" y="407779"/>
                    </a:lnTo>
                    <a:lnTo>
                      <a:pt x="238363" y="548527"/>
                    </a:lnTo>
                    <a:lnTo>
                      <a:pt x="238363" y="549284"/>
                    </a:lnTo>
                    <a:lnTo>
                      <a:pt x="238363" y="550040"/>
                    </a:lnTo>
                    <a:cubicBezTo>
                      <a:pt x="239877" y="554581"/>
                      <a:pt x="244417" y="558364"/>
                      <a:pt x="249714" y="559878"/>
                    </a:cubicBezTo>
                    <a:cubicBezTo>
                      <a:pt x="255011" y="561391"/>
                      <a:pt x="260308" y="559878"/>
                      <a:pt x="264091" y="556094"/>
                    </a:cubicBezTo>
                    <a:lnTo>
                      <a:pt x="264848" y="555337"/>
                    </a:lnTo>
                    <a:lnTo>
                      <a:pt x="269388" y="550797"/>
                    </a:lnTo>
                    <a:lnTo>
                      <a:pt x="364733" y="456965"/>
                    </a:lnTo>
                    <a:lnTo>
                      <a:pt x="510021" y="506908"/>
                    </a:lnTo>
                    <a:cubicBezTo>
                      <a:pt x="514562" y="508421"/>
                      <a:pt x="519102" y="507665"/>
                      <a:pt x="522885" y="505395"/>
                    </a:cubicBezTo>
                    <a:cubicBezTo>
                      <a:pt x="526669" y="503124"/>
                      <a:pt x="529696" y="499341"/>
                      <a:pt x="530453" y="494801"/>
                    </a:cubicBezTo>
                    <a:lnTo>
                      <a:pt x="606123" y="18074"/>
                    </a:lnTo>
                    <a:cubicBezTo>
                      <a:pt x="606880" y="11264"/>
                      <a:pt x="603853" y="5967"/>
                      <a:pt x="599313" y="29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0EA7F01F-F7AA-0872-CA00-CD88B822B08A}"/>
                </a:ext>
              </a:extLst>
            </p:cNvPr>
            <p:cNvSpPr txBox="1"/>
            <p:nvPr/>
          </p:nvSpPr>
          <p:spPr>
            <a:xfrm>
              <a:off x="10200093" y="3833535"/>
              <a:ext cx="211328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单击此处输入您的正文，为了演示的效果，请您尽量精简单击此处输入您的正文，为了演示的效果，请您尽量精简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E232E8A-D81C-367B-7D18-3F17417491A4}"/>
              </a:ext>
            </a:extLst>
          </p:cNvPr>
          <p:cNvGrpSpPr/>
          <p:nvPr/>
        </p:nvGrpSpPr>
        <p:grpSpPr>
          <a:xfrm>
            <a:off x="777240" y="1107440"/>
            <a:ext cx="2930144" cy="45720"/>
            <a:chOff x="777240" y="1107440"/>
            <a:chExt cx="2930144" cy="4572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CC1319A-921F-8529-B56E-5F247C7CAFD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77240" y="1130300"/>
              <a:ext cx="2930144" cy="0"/>
            </a:xfrm>
            <a:prstGeom prst="line">
              <a:avLst/>
            </a:prstGeom>
            <a:ln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CBD46D24-0158-5516-F3CD-EE92F1704AF2}"/>
                </a:ext>
              </a:extLst>
            </p:cNvPr>
            <p:cNvSpPr/>
            <p:nvPr userDrawn="1"/>
          </p:nvSpPr>
          <p:spPr>
            <a:xfrm>
              <a:off x="777240" y="1107440"/>
              <a:ext cx="581660" cy="457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15857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AA0790-AF6B-54B0-9BC8-783CE70896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谢谢观看</a:t>
            </a:r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CD2E8151-FF95-F216-98F2-C78DA9DB22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UNIVERSAL PRESENTATION TEMPLATE FOR EVENT PLANNING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7B484E2-8835-FEAA-7429-ACCD298E2C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汇报人：新想事成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8D7E09F-775D-2099-D2F0-94E6580530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377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1" y="2185628"/>
            <a:ext cx="26997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新想事成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F202E72-C8DC-52DA-A0DB-670BF9E066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59906DF-C09A-A1E7-5A53-082D86C207AF}"/>
              </a:ext>
            </a:extLst>
          </p:cNvPr>
          <p:cNvGrpSpPr/>
          <p:nvPr/>
        </p:nvGrpSpPr>
        <p:grpSpPr>
          <a:xfrm>
            <a:off x="660400" y="2173720"/>
            <a:ext cx="3305932" cy="1877502"/>
            <a:chOff x="660400" y="2366760"/>
            <a:chExt cx="3305932" cy="187750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D00C05A-15D4-F3B9-91ED-5C7D0E2F2D5B}"/>
                </a:ext>
              </a:extLst>
            </p:cNvPr>
            <p:cNvGrpSpPr/>
            <p:nvPr/>
          </p:nvGrpSpPr>
          <p:grpSpPr>
            <a:xfrm>
              <a:off x="660400" y="2366760"/>
              <a:ext cx="3305932" cy="1877502"/>
              <a:chOff x="983848" y="2157210"/>
              <a:chExt cx="3305932" cy="1877502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8700BF2E-8F71-FFE8-457B-0561A94F8B27}"/>
                  </a:ext>
                </a:extLst>
              </p:cNvPr>
              <p:cNvSpPr/>
              <p:nvPr/>
            </p:nvSpPr>
            <p:spPr>
              <a:xfrm>
                <a:off x="983848" y="2157210"/>
                <a:ext cx="3305932" cy="1877502"/>
              </a:xfrm>
              <a:prstGeom prst="round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8F1ABAC-4EEE-B385-68F4-2B40CBA3DC5C}"/>
                  </a:ext>
                </a:extLst>
              </p:cNvPr>
              <p:cNvSpPr/>
              <p:nvPr/>
            </p:nvSpPr>
            <p:spPr>
              <a:xfrm>
                <a:off x="986997" y="3517380"/>
                <a:ext cx="3292014" cy="517332"/>
              </a:xfrm>
              <a:custGeom>
                <a:avLst/>
                <a:gdLst>
                  <a:gd name="connsiteX0" fmla="*/ 302154 w 3292014"/>
                  <a:gd name="connsiteY0" fmla="*/ 0 h 517332"/>
                  <a:gd name="connsiteX1" fmla="*/ 2982240 w 3292014"/>
                  <a:gd name="connsiteY1" fmla="*/ 0 h 517332"/>
                  <a:gd name="connsiteX2" fmla="*/ 3288806 w 3292014"/>
                  <a:gd name="connsiteY2" fmla="*/ 249858 h 517332"/>
                  <a:gd name="connsiteX3" fmla="*/ 3292014 w 3292014"/>
                  <a:gd name="connsiteY3" fmla="*/ 281686 h 517332"/>
                  <a:gd name="connsiteX4" fmla="*/ 3278192 w 3292014"/>
                  <a:gd name="connsiteY4" fmla="*/ 326213 h 517332"/>
                  <a:gd name="connsiteX5" fmla="*/ 2989860 w 3292014"/>
                  <a:gd name="connsiteY5" fmla="*/ 517332 h 517332"/>
                  <a:gd name="connsiteX6" fmla="*/ 309774 w 3292014"/>
                  <a:gd name="connsiteY6" fmla="*/ 517332 h 517332"/>
                  <a:gd name="connsiteX7" fmla="*/ 3209 w 3292014"/>
                  <a:gd name="connsiteY7" fmla="*/ 267474 h 517332"/>
                  <a:gd name="connsiteX8" fmla="*/ 0 w 3292014"/>
                  <a:gd name="connsiteY8" fmla="*/ 235646 h 517332"/>
                  <a:gd name="connsiteX9" fmla="*/ 13822 w 3292014"/>
                  <a:gd name="connsiteY9" fmla="*/ 191119 h 517332"/>
                  <a:gd name="connsiteX10" fmla="*/ 302154 w 3292014"/>
                  <a:gd name="connsiteY10" fmla="*/ 0 h 5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92014" h="517332">
                    <a:moveTo>
                      <a:pt x="302154" y="0"/>
                    </a:moveTo>
                    <a:lnTo>
                      <a:pt x="2982240" y="0"/>
                    </a:lnTo>
                    <a:cubicBezTo>
                      <a:pt x="3133460" y="0"/>
                      <a:pt x="3259627" y="107264"/>
                      <a:pt x="3288806" y="249858"/>
                    </a:cubicBezTo>
                    <a:lnTo>
                      <a:pt x="3292014" y="281686"/>
                    </a:lnTo>
                    <a:lnTo>
                      <a:pt x="3278192" y="326213"/>
                    </a:lnTo>
                    <a:cubicBezTo>
                      <a:pt x="3230688" y="438526"/>
                      <a:pt x="3119477" y="517332"/>
                      <a:pt x="2989860" y="517332"/>
                    </a:cubicBezTo>
                    <a:lnTo>
                      <a:pt x="309774" y="517332"/>
                    </a:lnTo>
                    <a:cubicBezTo>
                      <a:pt x="158554" y="517332"/>
                      <a:pt x="32387" y="410068"/>
                      <a:pt x="3209" y="267474"/>
                    </a:cubicBezTo>
                    <a:lnTo>
                      <a:pt x="0" y="235646"/>
                    </a:lnTo>
                    <a:lnTo>
                      <a:pt x="13822" y="191119"/>
                    </a:lnTo>
                    <a:cubicBezTo>
                      <a:pt x="61326" y="78806"/>
                      <a:pt x="172537" y="0"/>
                      <a:pt x="302154" y="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856563F-56E2-3B05-15B8-3FD217F25B76}"/>
                </a:ext>
              </a:extLst>
            </p:cNvPr>
            <p:cNvGrpSpPr/>
            <p:nvPr/>
          </p:nvGrpSpPr>
          <p:grpSpPr>
            <a:xfrm>
              <a:off x="877353" y="2659722"/>
              <a:ext cx="2872026" cy="1015663"/>
              <a:chOff x="1089660" y="2450172"/>
              <a:chExt cx="2872026" cy="1015663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24F7393-EC93-A7E2-2568-2B1C341409CF}"/>
                  </a:ext>
                </a:extLst>
              </p:cNvPr>
              <p:cNvSpPr txBox="1"/>
              <p:nvPr/>
            </p:nvSpPr>
            <p:spPr>
              <a:xfrm>
                <a:off x="1089660" y="2450172"/>
                <a:ext cx="126682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accent1"/>
                    </a:solidFill>
                    <a:latin typeface="+mn-lt"/>
                  </a:rPr>
                  <a:t>01</a:t>
                </a:r>
                <a:endParaRPr lang="zh-CN" altLang="en-US" sz="6000" b="1" dirty="0">
                  <a:solidFill>
                    <a:schemeClr val="accent1"/>
                  </a:solidFill>
                  <a:latin typeface="+mn-lt"/>
                </a:endParaRP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3579987F-4C66-27DE-018A-B70DBE319285}"/>
                  </a:ext>
                </a:extLst>
              </p:cNvPr>
              <p:cNvGrpSpPr/>
              <p:nvPr/>
            </p:nvGrpSpPr>
            <p:grpSpPr>
              <a:xfrm>
                <a:off x="2135545" y="2503512"/>
                <a:ext cx="1826141" cy="890032"/>
                <a:chOff x="2089825" y="2681312"/>
                <a:chExt cx="1826141" cy="890032"/>
              </a:xfrm>
            </p:grpSpPr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2E744669-296A-7DFB-7287-2AC910B7A536}"/>
                    </a:ext>
                  </a:extLst>
                </p:cNvPr>
                <p:cNvSpPr txBox="1"/>
                <p:nvPr/>
              </p:nvSpPr>
              <p:spPr>
                <a:xfrm>
                  <a:off x="2089825" y="2681312"/>
                  <a:ext cx="1826141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latin typeface="+mj-ea"/>
                      <a:ea typeface="+mj-ea"/>
                    </a:rPr>
                    <a:t>活动创意</a:t>
                  </a: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70994B13-2D11-0F65-EA41-BBD8F6B5F722}"/>
                    </a:ext>
                  </a:extLst>
                </p:cNvPr>
                <p:cNvSpPr txBox="1"/>
                <p:nvPr/>
              </p:nvSpPr>
              <p:spPr>
                <a:xfrm>
                  <a:off x="2101255" y="3202012"/>
                  <a:ext cx="140455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ea typeface="+mj-ea"/>
                    </a:rPr>
                    <a:t>Event ideas</a:t>
                  </a:r>
                  <a:endParaRPr lang="zh-CN" altLang="en-US" dirty="0">
                    <a:ea typeface="+mj-ea"/>
                  </a:endParaRPr>
                </a:p>
              </p:txBody>
            </p:sp>
          </p:grp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A9F21E7-7647-4E17-490E-2DE0468A80B1}"/>
              </a:ext>
            </a:extLst>
          </p:cNvPr>
          <p:cNvGrpSpPr/>
          <p:nvPr/>
        </p:nvGrpSpPr>
        <p:grpSpPr>
          <a:xfrm>
            <a:off x="4436684" y="2173720"/>
            <a:ext cx="3305932" cy="1877502"/>
            <a:chOff x="660400" y="2366760"/>
            <a:chExt cx="3305932" cy="187750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90DA7A2-6924-C7A3-5E62-933431267E1F}"/>
                </a:ext>
              </a:extLst>
            </p:cNvPr>
            <p:cNvGrpSpPr/>
            <p:nvPr/>
          </p:nvGrpSpPr>
          <p:grpSpPr>
            <a:xfrm>
              <a:off x="660400" y="2366760"/>
              <a:ext cx="3305932" cy="1877502"/>
              <a:chOff x="983848" y="2157210"/>
              <a:chExt cx="3305932" cy="1877502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61C189CD-2EDB-29F9-4E75-C0D029A8DC3B}"/>
                  </a:ext>
                </a:extLst>
              </p:cNvPr>
              <p:cNvSpPr/>
              <p:nvPr/>
            </p:nvSpPr>
            <p:spPr>
              <a:xfrm>
                <a:off x="983848" y="2157210"/>
                <a:ext cx="3305932" cy="1877502"/>
              </a:xfrm>
              <a:prstGeom prst="round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98EFDF4-F279-1140-E337-75CE15C8A86E}"/>
                  </a:ext>
                </a:extLst>
              </p:cNvPr>
              <p:cNvSpPr/>
              <p:nvPr/>
            </p:nvSpPr>
            <p:spPr>
              <a:xfrm>
                <a:off x="986997" y="3517380"/>
                <a:ext cx="3292014" cy="517332"/>
              </a:xfrm>
              <a:custGeom>
                <a:avLst/>
                <a:gdLst>
                  <a:gd name="connsiteX0" fmla="*/ 302154 w 3292014"/>
                  <a:gd name="connsiteY0" fmla="*/ 0 h 517332"/>
                  <a:gd name="connsiteX1" fmla="*/ 2982240 w 3292014"/>
                  <a:gd name="connsiteY1" fmla="*/ 0 h 517332"/>
                  <a:gd name="connsiteX2" fmla="*/ 3288806 w 3292014"/>
                  <a:gd name="connsiteY2" fmla="*/ 249858 h 517332"/>
                  <a:gd name="connsiteX3" fmla="*/ 3292014 w 3292014"/>
                  <a:gd name="connsiteY3" fmla="*/ 281686 h 517332"/>
                  <a:gd name="connsiteX4" fmla="*/ 3278192 w 3292014"/>
                  <a:gd name="connsiteY4" fmla="*/ 326213 h 517332"/>
                  <a:gd name="connsiteX5" fmla="*/ 2989860 w 3292014"/>
                  <a:gd name="connsiteY5" fmla="*/ 517332 h 517332"/>
                  <a:gd name="connsiteX6" fmla="*/ 309774 w 3292014"/>
                  <a:gd name="connsiteY6" fmla="*/ 517332 h 517332"/>
                  <a:gd name="connsiteX7" fmla="*/ 3209 w 3292014"/>
                  <a:gd name="connsiteY7" fmla="*/ 267474 h 517332"/>
                  <a:gd name="connsiteX8" fmla="*/ 0 w 3292014"/>
                  <a:gd name="connsiteY8" fmla="*/ 235646 h 517332"/>
                  <a:gd name="connsiteX9" fmla="*/ 13822 w 3292014"/>
                  <a:gd name="connsiteY9" fmla="*/ 191119 h 517332"/>
                  <a:gd name="connsiteX10" fmla="*/ 302154 w 3292014"/>
                  <a:gd name="connsiteY10" fmla="*/ 0 h 5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92014" h="517332">
                    <a:moveTo>
                      <a:pt x="302154" y="0"/>
                    </a:moveTo>
                    <a:lnTo>
                      <a:pt x="2982240" y="0"/>
                    </a:lnTo>
                    <a:cubicBezTo>
                      <a:pt x="3133460" y="0"/>
                      <a:pt x="3259627" y="107264"/>
                      <a:pt x="3288806" y="249858"/>
                    </a:cubicBezTo>
                    <a:lnTo>
                      <a:pt x="3292014" y="281686"/>
                    </a:lnTo>
                    <a:lnTo>
                      <a:pt x="3278192" y="326213"/>
                    </a:lnTo>
                    <a:cubicBezTo>
                      <a:pt x="3230688" y="438526"/>
                      <a:pt x="3119477" y="517332"/>
                      <a:pt x="2989860" y="517332"/>
                    </a:cubicBezTo>
                    <a:lnTo>
                      <a:pt x="309774" y="517332"/>
                    </a:lnTo>
                    <a:cubicBezTo>
                      <a:pt x="158554" y="517332"/>
                      <a:pt x="32387" y="410068"/>
                      <a:pt x="3209" y="267474"/>
                    </a:cubicBezTo>
                    <a:lnTo>
                      <a:pt x="0" y="235646"/>
                    </a:lnTo>
                    <a:lnTo>
                      <a:pt x="13822" y="191119"/>
                    </a:lnTo>
                    <a:cubicBezTo>
                      <a:pt x="61326" y="78806"/>
                      <a:pt x="172537" y="0"/>
                      <a:pt x="302154" y="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EE65FFE-8894-C52E-AE4E-4BE2F71994F8}"/>
                </a:ext>
              </a:extLst>
            </p:cNvPr>
            <p:cNvGrpSpPr/>
            <p:nvPr/>
          </p:nvGrpSpPr>
          <p:grpSpPr>
            <a:xfrm>
              <a:off x="877353" y="2659722"/>
              <a:ext cx="2872026" cy="1015663"/>
              <a:chOff x="1089660" y="2450172"/>
              <a:chExt cx="2872026" cy="1015663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67D6CE75-2288-177B-BFAA-D13A475DED74}"/>
                  </a:ext>
                </a:extLst>
              </p:cNvPr>
              <p:cNvSpPr txBox="1"/>
              <p:nvPr/>
            </p:nvSpPr>
            <p:spPr>
              <a:xfrm>
                <a:off x="1089660" y="2450172"/>
                <a:ext cx="126682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accent1"/>
                    </a:solidFill>
                  </a:rPr>
                  <a:t>02</a:t>
                </a:r>
                <a:endParaRPr lang="zh-CN" altLang="en-US" sz="6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538934FC-3BAC-51CC-479B-D439EA4FB636}"/>
                  </a:ext>
                </a:extLst>
              </p:cNvPr>
              <p:cNvGrpSpPr/>
              <p:nvPr/>
            </p:nvGrpSpPr>
            <p:grpSpPr>
              <a:xfrm>
                <a:off x="2135545" y="2503512"/>
                <a:ext cx="1826141" cy="890032"/>
                <a:chOff x="2089825" y="2681312"/>
                <a:chExt cx="1826141" cy="890032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A4917B6D-AF66-CC83-9B83-DBE2F56D20D6}"/>
                    </a:ext>
                  </a:extLst>
                </p:cNvPr>
                <p:cNvSpPr txBox="1"/>
                <p:nvPr/>
              </p:nvSpPr>
              <p:spPr>
                <a:xfrm>
                  <a:off x="2089825" y="2681312"/>
                  <a:ext cx="1826141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CE354940-A9FC-826C-A436-4F43D9EC0E6B}"/>
                    </a:ext>
                  </a:extLst>
                </p:cNvPr>
                <p:cNvSpPr txBox="1"/>
                <p:nvPr/>
              </p:nvSpPr>
              <p:spPr>
                <a:xfrm>
                  <a:off x="2101255" y="3202012"/>
                  <a:ext cx="14141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ea typeface="+mj-ea"/>
                    </a:rPr>
                    <a:t>Enter a title</a:t>
                  </a:r>
                  <a:endParaRPr lang="zh-CN" altLang="en-US" dirty="0">
                    <a:ea typeface="+mj-ea"/>
                  </a:endParaRPr>
                </a:p>
              </p:txBody>
            </p:sp>
          </p:grp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2599237-3A1A-17B8-0DA6-4742A3EECB50}"/>
              </a:ext>
            </a:extLst>
          </p:cNvPr>
          <p:cNvGrpSpPr/>
          <p:nvPr/>
        </p:nvGrpSpPr>
        <p:grpSpPr>
          <a:xfrm>
            <a:off x="8212968" y="2173720"/>
            <a:ext cx="3305932" cy="1877502"/>
            <a:chOff x="660400" y="2366760"/>
            <a:chExt cx="3305932" cy="1877502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B9E45B7E-7AC1-6B42-07EF-275095F6EB6D}"/>
                </a:ext>
              </a:extLst>
            </p:cNvPr>
            <p:cNvGrpSpPr/>
            <p:nvPr/>
          </p:nvGrpSpPr>
          <p:grpSpPr>
            <a:xfrm>
              <a:off x="660400" y="2366760"/>
              <a:ext cx="3305932" cy="1877502"/>
              <a:chOff x="983848" y="2157210"/>
              <a:chExt cx="3305932" cy="1877502"/>
            </a:xfrm>
          </p:grpSpPr>
          <p:sp>
            <p:nvSpPr>
              <p:cNvPr id="80" name="矩形: 圆角 79">
                <a:extLst>
                  <a:ext uri="{FF2B5EF4-FFF2-40B4-BE49-F238E27FC236}">
                    <a16:creationId xmlns:a16="http://schemas.microsoft.com/office/drawing/2014/main" id="{DF575E14-6970-96AF-7D3D-7A087416DB9D}"/>
                  </a:ext>
                </a:extLst>
              </p:cNvPr>
              <p:cNvSpPr/>
              <p:nvPr/>
            </p:nvSpPr>
            <p:spPr>
              <a:xfrm>
                <a:off x="983848" y="2157210"/>
                <a:ext cx="3305932" cy="1877502"/>
              </a:xfrm>
              <a:prstGeom prst="round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B245794A-DE8B-545A-2222-DB634A6588CA}"/>
                  </a:ext>
                </a:extLst>
              </p:cNvPr>
              <p:cNvSpPr/>
              <p:nvPr/>
            </p:nvSpPr>
            <p:spPr>
              <a:xfrm>
                <a:off x="986997" y="3517380"/>
                <a:ext cx="3292014" cy="517332"/>
              </a:xfrm>
              <a:custGeom>
                <a:avLst/>
                <a:gdLst>
                  <a:gd name="connsiteX0" fmla="*/ 302154 w 3292014"/>
                  <a:gd name="connsiteY0" fmla="*/ 0 h 517332"/>
                  <a:gd name="connsiteX1" fmla="*/ 2982240 w 3292014"/>
                  <a:gd name="connsiteY1" fmla="*/ 0 h 517332"/>
                  <a:gd name="connsiteX2" fmla="*/ 3288806 w 3292014"/>
                  <a:gd name="connsiteY2" fmla="*/ 249858 h 517332"/>
                  <a:gd name="connsiteX3" fmla="*/ 3292014 w 3292014"/>
                  <a:gd name="connsiteY3" fmla="*/ 281686 h 517332"/>
                  <a:gd name="connsiteX4" fmla="*/ 3278192 w 3292014"/>
                  <a:gd name="connsiteY4" fmla="*/ 326213 h 517332"/>
                  <a:gd name="connsiteX5" fmla="*/ 2989860 w 3292014"/>
                  <a:gd name="connsiteY5" fmla="*/ 517332 h 517332"/>
                  <a:gd name="connsiteX6" fmla="*/ 309774 w 3292014"/>
                  <a:gd name="connsiteY6" fmla="*/ 517332 h 517332"/>
                  <a:gd name="connsiteX7" fmla="*/ 3209 w 3292014"/>
                  <a:gd name="connsiteY7" fmla="*/ 267474 h 517332"/>
                  <a:gd name="connsiteX8" fmla="*/ 0 w 3292014"/>
                  <a:gd name="connsiteY8" fmla="*/ 235646 h 517332"/>
                  <a:gd name="connsiteX9" fmla="*/ 13822 w 3292014"/>
                  <a:gd name="connsiteY9" fmla="*/ 191119 h 517332"/>
                  <a:gd name="connsiteX10" fmla="*/ 302154 w 3292014"/>
                  <a:gd name="connsiteY10" fmla="*/ 0 h 5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92014" h="517332">
                    <a:moveTo>
                      <a:pt x="302154" y="0"/>
                    </a:moveTo>
                    <a:lnTo>
                      <a:pt x="2982240" y="0"/>
                    </a:lnTo>
                    <a:cubicBezTo>
                      <a:pt x="3133460" y="0"/>
                      <a:pt x="3259627" y="107264"/>
                      <a:pt x="3288806" y="249858"/>
                    </a:cubicBezTo>
                    <a:lnTo>
                      <a:pt x="3292014" y="281686"/>
                    </a:lnTo>
                    <a:lnTo>
                      <a:pt x="3278192" y="326213"/>
                    </a:lnTo>
                    <a:cubicBezTo>
                      <a:pt x="3230688" y="438526"/>
                      <a:pt x="3119477" y="517332"/>
                      <a:pt x="2989860" y="517332"/>
                    </a:cubicBezTo>
                    <a:lnTo>
                      <a:pt x="309774" y="517332"/>
                    </a:lnTo>
                    <a:cubicBezTo>
                      <a:pt x="158554" y="517332"/>
                      <a:pt x="32387" y="410068"/>
                      <a:pt x="3209" y="267474"/>
                    </a:cubicBezTo>
                    <a:lnTo>
                      <a:pt x="0" y="235646"/>
                    </a:lnTo>
                    <a:lnTo>
                      <a:pt x="13822" y="191119"/>
                    </a:lnTo>
                    <a:cubicBezTo>
                      <a:pt x="61326" y="78806"/>
                      <a:pt x="172537" y="0"/>
                      <a:pt x="302154" y="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3B7D8FD6-84BB-A110-CC09-926AD3D1E143}"/>
                </a:ext>
              </a:extLst>
            </p:cNvPr>
            <p:cNvGrpSpPr/>
            <p:nvPr/>
          </p:nvGrpSpPr>
          <p:grpSpPr>
            <a:xfrm>
              <a:off x="877353" y="2659722"/>
              <a:ext cx="2872026" cy="1015663"/>
              <a:chOff x="1089660" y="2450172"/>
              <a:chExt cx="2872026" cy="1015663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0203861D-992A-2895-1F39-1C9EBE6278AD}"/>
                  </a:ext>
                </a:extLst>
              </p:cNvPr>
              <p:cNvSpPr txBox="1"/>
              <p:nvPr/>
            </p:nvSpPr>
            <p:spPr>
              <a:xfrm>
                <a:off x="1089660" y="2450172"/>
                <a:ext cx="126682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accent1"/>
                    </a:solidFill>
                  </a:rPr>
                  <a:t>03</a:t>
                </a:r>
                <a:endParaRPr lang="zh-CN" altLang="en-US" sz="6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D6706B61-7A6F-0521-DD98-585361238D93}"/>
                  </a:ext>
                </a:extLst>
              </p:cNvPr>
              <p:cNvGrpSpPr/>
              <p:nvPr/>
            </p:nvGrpSpPr>
            <p:grpSpPr>
              <a:xfrm>
                <a:off x="2135545" y="2503512"/>
                <a:ext cx="1826141" cy="890032"/>
                <a:chOff x="2089825" y="2681312"/>
                <a:chExt cx="1826141" cy="890032"/>
              </a:xfrm>
            </p:grpSpPr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530D44FE-3940-1748-8C65-C0A0AF74839A}"/>
                    </a:ext>
                  </a:extLst>
                </p:cNvPr>
                <p:cNvSpPr txBox="1"/>
                <p:nvPr/>
              </p:nvSpPr>
              <p:spPr>
                <a:xfrm>
                  <a:off x="2089825" y="2681312"/>
                  <a:ext cx="1826141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sp>
              <p:nvSpPr>
                <p:cNvPr id="79" name="文本框 78">
                  <a:extLst>
                    <a:ext uri="{FF2B5EF4-FFF2-40B4-BE49-F238E27FC236}">
                      <a16:creationId xmlns:a16="http://schemas.microsoft.com/office/drawing/2014/main" id="{FCFAC9B4-4137-0F5E-E9AB-C7BF675EE2A1}"/>
                    </a:ext>
                  </a:extLst>
                </p:cNvPr>
                <p:cNvSpPr txBox="1"/>
                <p:nvPr/>
              </p:nvSpPr>
              <p:spPr>
                <a:xfrm>
                  <a:off x="2101255" y="3202012"/>
                  <a:ext cx="14141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ea typeface="+mj-ea"/>
                    </a:rPr>
                    <a:t>Enter a title</a:t>
                  </a:r>
                  <a:endParaRPr lang="zh-CN" altLang="en-US" dirty="0">
                    <a:ea typeface="+mj-ea"/>
                  </a:endParaRPr>
                </a:p>
              </p:txBody>
            </p:sp>
          </p:grp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C0B0D25-094E-50EF-41E4-57F23811D0D9}"/>
              </a:ext>
            </a:extLst>
          </p:cNvPr>
          <p:cNvGrpSpPr/>
          <p:nvPr/>
        </p:nvGrpSpPr>
        <p:grpSpPr>
          <a:xfrm>
            <a:off x="4436684" y="4256598"/>
            <a:ext cx="3305932" cy="1877502"/>
            <a:chOff x="660400" y="2366760"/>
            <a:chExt cx="3305932" cy="1877502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6A2CA950-9132-EB11-103A-5D35CB8AF8A5}"/>
                </a:ext>
              </a:extLst>
            </p:cNvPr>
            <p:cNvGrpSpPr/>
            <p:nvPr/>
          </p:nvGrpSpPr>
          <p:grpSpPr>
            <a:xfrm>
              <a:off x="660400" y="2366760"/>
              <a:ext cx="3305932" cy="1877502"/>
              <a:chOff x="983848" y="2157210"/>
              <a:chExt cx="3305932" cy="1877502"/>
            </a:xfrm>
          </p:grpSpPr>
          <p:sp>
            <p:nvSpPr>
              <p:cNvPr id="98" name="矩形: 圆角 97">
                <a:extLst>
                  <a:ext uri="{FF2B5EF4-FFF2-40B4-BE49-F238E27FC236}">
                    <a16:creationId xmlns:a16="http://schemas.microsoft.com/office/drawing/2014/main" id="{74077F3A-45F5-3CE6-B3C9-BE74394C0AD4}"/>
                  </a:ext>
                </a:extLst>
              </p:cNvPr>
              <p:cNvSpPr/>
              <p:nvPr/>
            </p:nvSpPr>
            <p:spPr>
              <a:xfrm>
                <a:off x="983848" y="2157210"/>
                <a:ext cx="3305932" cy="1877502"/>
              </a:xfrm>
              <a:prstGeom prst="round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27168BA1-E8AB-6F84-7887-81E01F8F5342}"/>
                  </a:ext>
                </a:extLst>
              </p:cNvPr>
              <p:cNvSpPr/>
              <p:nvPr/>
            </p:nvSpPr>
            <p:spPr>
              <a:xfrm>
                <a:off x="986997" y="3517380"/>
                <a:ext cx="3292014" cy="517332"/>
              </a:xfrm>
              <a:custGeom>
                <a:avLst/>
                <a:gdLst>
                  <a:gd name="connsiteX0" fmla="*/ 302154 w 3292014"/>
                  <a:gd name="connsiteY0" fmla="*/ 0 h 517332"/>
                  <a:gd name="connsiteX1" fmla="*/ 2982240 w 3292014"/>
                  <a:gd name="connsiteY1" fmla="*/ 0 h 517332"/>
                  <a:gd name="connsiteX2" fmla="*/ 3288806 w 3292014"/>
                  <a:gd name="connsiteY2" fmla="*/ 249858 h 517332"/>
                  <a:gd name="connsiteX3" fmla="*/ 3292014 w 3292014"/>
                  <a:gd name="connsiteY3" fmla="*/ 281686 h 517332"/>
                  <a:gd name="connsiteX4" fmla="*/ 3278192 w 3292014"/>
                  <a:gd name="connsiteY4" fmla="*/ 326213 h 517332"/>
                  <a:gd name="connsiteX5" fmla="*/ 2989860 w 3292014"/>
                  <a:gd name="connsiteY5" fmla="*/ 517332 h 517332"/>
                  <a:gd name="connsiteX6" fmla="*/ 309774 w 3292014"/>
                  <a:gd name="connsiteY6" fmla="*/ 517332 h 517332"/>
                  <a:gd name="connsiteX7" fmla="*/ 3209 w 3292014"/>
                  <a:gd name="connsiteY7" fmla="*/ 267474 h 517332"/>
                  <a:gd name="connsiteX8" fmla="*/ 0 w 3292014"/>
                  <a:gd name="connsiteY8" fmla="*/ 235646 h 517332"/>
                  <a:gd name="connsiteX9" fmla="*/ 13822 w 3292014"/>
                  <a:gd name="connsiteY9" fmla="*/ 191119 h 517332"/>
                  <a:gd name="connsiteX10" fmla="*/ 302154 w 3292014"/>
                  <a:gd name="connsiteY10" fmla="*/ 0 h 5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92014" h="517332">
                    <a:moveTo>
                      <a:pt x="302154" y="0"/>
                    </a:moveTo>
                    <a:lnTo>
                      <a:pt x="2982240" y="0"/>
                    </a:lnTo>
                    <a:cubicBezTo>
                      <a:pt x="3133460" y="0"/>
                      <a:pt x="3259627" y="107264"/>
                      <a:pt x="3288806" y="249858"/>
                    </a:cubicBezTo>
                    <a:lnTo>
                      <a:pt x="3292014" y="281686"/>
                    </a:lnTo>
                    <a:lnTo>
                      <a:pt x="3278192" y="326213"/>
                    </a:lnTo>
                    <a:cubicBezTo>
                      <a:pt x="3230688" y="438526"/>
                      <a:pt x="3119477" y="517332"/>
                      <a:pt x="2989860" y="517332"/>
                    </a:cubicBezTo>
                    <a:lnTo>
                      <a:pt x="309774" y="517332"/>
                    </a:lnTo>
                    <a:cubicBezTo>
                      <a:pt x="158554" y="517332"/>
                      <a:pt x="32387" y="410068"/>
                      <a:pt x="3209" y="267474"/>
                    </a:cubicBezTo>
                    <a:lnTo>
                      <a:pt x="0" y="235646"/>
                    </a:lnTo>
                    <a:lnTo>
                      <a:pt x="13822" y="191119"/>
                    </a:lnTo>
                    <a:cubicBezTo>
                      <a:pt x="61326" y="78806"/>
                      <a:pt x="172537" y="0"/>
                      <a:pt x="302154" y="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69A7F710-E724-FFB5-C130-2D05ACF26AFA}"/>
                </a:ext>
              </a:extLst>
            </p:cNvPr>
            <p:cNvGrpSpPr/>
            <p:nvPr/>
          </p:nvGrpSpPr>
          <p:grpSpPr>
            <a:xfrm>
              <a:off x="877353" y="2659722"/>
              <a:ext cx="2872026" cy="1015663"/>
              <a:chOff x="1089660" y="2450172"/>
              <a:chExt cx="2872026" cy="1015663"/>
            </a:xfrm>
          </p:grpSpPr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4BBF89C4-3150-DCA7-666D-95FAEB1659D1}"/>
                  </a:ext>
                </a:extLst>
              </p:cNvPr>
              <p:cNvSpPr txBox="1"/>
              <p:nvPr/>
            </p:nvSpPr>
            <p:spPr>
              <a:xfrm>
                <a:off x="1089660" y="2450172"/>
                <a:ext cx="126682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accent1"/>
                    </a:solidFill>
                  </a:rPr>
                  <a:t>04</a:t>
                </a:r>
                <a:endParaRPr lang="zh-CN" altLang="en-US" sz="6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8AE648F1-7164-BBA8-EC4B-D858BBF99B27}"/>
                  </a:ext>
                </a:extLst>
              </p:cNvPr>
              <p:cNvGrpSpPr/>
              <p:nvPr/>
            </p:nvGrpSpPr>
            <p:grpSpPr>
              <a:xfrm>
                <a:off x="2135545" y="2503512"/>
                <a:ext cx="1826141" cy="890032"/>
                <a:chOff x="2089825" y="2681312"/>
                <a:chExt cx="1826141" cy="890032"/>
              </a:xfrm>
            </p:grpSpPr>
            <p:sp>
              <p:nvSpPr>
                <p:cNvPr id="96" name="文本框 95">
                  <a:extLst>
                    <a:ext uri="{FF2B5EF4-FFF2-40B4-BE49-F238E27FC236}">
                      <a16:creationId xmlns:a16="http://schemas.microsoft.com/office/drawing/2014/main" id="{05F221C5-FAB3-744F-A692-AA4201B9248C}"/>
                    </a:ext>
                  </a:extLst>
                </p:cNvPr>
                <p:cNvSpPr txBox="1"/>
                <p:nvPr/>
              </p:nvSpPr>
              <p:spPr>
                <a:xfrm>
                  <a:off x="2089825" y="2681312"/>
                  <a:ext cx="1826141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id="{1F082582-6B74-E664-587A-FEDE6F0921C1}"/>
                    </a:ext>
                  </a:extLst>
                </p:cNvPr>
                <p:cNvSpPr txBox="1"/>
                <p:nvPr/>
              </p:nvSpPr>
              <p:spPr>
                <a:xfrm>
                  <a:off x="2101255" y="3202012"/>
                  <a:ext cx="14141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ea typeface="+mj-ea"/>
                    </a:rPr>
                    <a:t>Enter a title</a:t>
                  </a:r>
                  <a:endParaRPr lang="zh-CN" altLang="en-US" dirty="0">
                    <a:ea typeface="+mj-ea"/>
                  </a:endParaRPr>
                </a:p>
              </p:txBody>
            </p:sp>
          </p:grp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8749E22C-DB7F-B4A8-9DD7-4590F4D17317}"/>
              </a:ext>
            </a:extLst>
          </p:cNvPr>
          <p:cNvGrpSpPr/>
          <p:nvPr/>
        </p:nvGrpSpPr>
        <p:grpSpPr>
          <a:xfrm>
            <a:off x="8212968" y="4256598"/>
            <a:ext cx="3305932" cy="1877502"/>
            <a:chOff x="660400" y="2366760"/>
            <a:chExt cx="3305932" cy="1877502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5FBE2F2-8639-8B67-80BD-2A953AA725A6}"/>
                </a:ext>
              </a:extLst>
            </p:cNvPr>
            <p:cNvGrpSpPr/>
            <p:nvPr/>
          </p:nvGrpSpPr>
          <p:grpSpPr>
            <a:xfrm>
              <a:off x="660400" y="2366760"/>
              <a:ext cx="3305932" cy="1877502"/>
              <a:chOff x="983848" y="2157210"/>
              <a:chExt cx="3305932" cy="1877502"/>
            </a:xfrm>
          </p:grpSpPr>
          <p:sp>
            <p:nvSpPr>
              <p:cNvPr id="107" name="矩形: 圆角 106">
                <a:extLst>
                  <a:ext uri="{FF2B5EF4-FFF2-40B4-BE49-F238E27FC236}">
                    <a16:creationId xmlns:a16="http://schemas.microsoft.com/office/drawing/2014/main" id="{F55E2CDB-89EF-39F4-2172-C5019FA369DB}"/>
                  </a:ext>
                </a:extLst>
              </p:cNvPr>
              <p:cNvSpPr/>
              <p:nvPr/>
            </p:nvSpPr>
            <p:spPr>
              <a:xfrm>
                <a:off x="983848" y="2157210"/>
                <a:ext cx="3305932" cy="1877502"/>
              </a:xfrm>
              <a:prstGeom prst="round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A5DF2EE1-381B-D956-9BFA-3B2B9218296B}"/>
                  </a:ext>
                </a:extLst>
              </p:cNvPr>
              <p:cNvSpPr/>
              <p:nvPr/>
            </p:nvSpPr>
            <p:spPr>
              <a:xfrm>
                <a:off x="986997" y="3517380"/>
                <a:ext cx="3292014" cy="517332"/>
              </a:xfrm>
              <a:custGeom>
                <a:avLst/>
                <a:gdLst>
                  <a:gd name="connsiteX0" fmla="*/ 302154 w 3292014"/>
                  <a:gd name="connsiteY0" fmla="*/ 0 h 517332"/>
                  <a:gd name="connsiteX1" fmla="*/ 2982240 w 3292014"/>
                  <a:gd name="connsiteY1" fmla="*/ 0 h 517332"/>
                  <a:gd name="connsiteX2" fmla="*/ 3288806 w 3292014"/>
                  <a:gd name="connsiteY2" fmla="*/ 249858 h 517332"/>
                  <a:gd name="connsiteX3" fmla="*/ 3292014 w 3292014"/>
                  <a:gd name="connsiteY3" fmla="*/ 281686 h 517332"/>
                  <a:gd name="connsiteX4" fmla="*/ 3278192 w 3292014"/>
                  <a:gd name="connsiteY4" fmla="*/ 326213 h 517332"/>
                  <a:gd name="connsiteX5" fmla="*/ 2989860 w 3292014"/>
                  <a:gd name="connsiteY5" fmla="*/ 517332 h 517332"/>
                  <a:gd name="connsiteX6" fmla="*/ 309774 w 3292014"/>
                  <a:gd name="connsiteY6" fmla="*/ 517332 h 517332"/>
                  <a:gd name="connsiteX7" fmla="*/ 3209 w 3292014"/>
                  <a:gd name="connsiteY7" fmla="*/ 267474 h 517332"/>
                  <a:gd name="connsiteX8" fmla="*/ 0 w 3292014"/>
                  <a:gd name="connsiteY8" fmla="*/ 235646 h 517332"/>
                  <a:gd name="connsiteX9" fmla="*/ 13822 w 3292014"/>
                  <a:gd name="connsiteY9" fmla="*/ 191119 h 517332"/>
                  <a:gd name="connsiteX10" fmla="*/ 302154 w 3292014"/>
                  <a:gd name="connsiteY10" fmla="*/ 0 h 5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92014" h="517332">
                    <a:moveTo>
                      <a:pt x="302154" y="0"/>
                    </a:moveTo>
                    <a:lnTo>
                      <a:pt x="2982240" y="0"/>
                    </a:lnTo>
                    <a:cubicBezTo>
                      <a:pt x="3133460" y="0"/>
                      <a:pt x="3259627" y="107264"/>
                      <a:pt x="3288806" y="249858"/>
                    </a:cubicBezTo>
                    <a:lnTo>
                      <a:pt x="3292014" y="281686"/>
                    </a:lnTo>
                    <a:lnTo>
                      <a:pt x="3278192" y="326213"/>
                    </a:lnTo>
                    <a:cubicBezTo>
                      <a:pt x="3230688" y="438526"/>
                      <a:pt x="3119477" y="517332"/>
                      <a:pt x="2989860" y="517332"/>
                    </a:cubicBezTo>
                    <a:lnTo>
                      <a:pt x="309774" y="517332"/>
                    </a:lnTo>
                    <a:cubicBezTo>
                      <a:pt x="158554" y="517332"/>
                      <a:pt x="32387" y="410068"/>
                      <a:pt x="3209" y="267474"/>
                    </a:cubicBezTo>
                    <a:lnTo>
                      <a:pt x="0" y="235646"/>
                    </a:lnTo>
                    <a:lnTo>
                      <a:pt x="13822" y="191119"/>
                    </a:lnTo>
                    <a:cubicBezTo>
                      <a:pt x="61326" y="78806"/>
                      <a:pt x="172537" y="0"/>
                      <a:pt x="302154" y="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7C2407A0-F0CE-0E95-0FA6-721DD282B2ED}"/>
                </a:ext>
              </a:extLst>
            </p:cNvPr>
            <p:cNvGrpSpPr/>
            <p:nvPr/>
          </p:nvGrpSpPr>
          <p:grpSpPr>
            <a:xfrm>
              <a:off x="877353" y="2659722"/>
              <a:ext cx="2872026" cy="1015663"/>
              <a:chOff x="1089660" y="2450172"/>
              <a:chExt cx="2872026" cy="1015663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3B64A20B-997B-9E33-3C3D-5B0DD1E5D291}"/>
                  </a:ext>
                </a:extLst>
              </p:cNvPr>
              <p:cNvSpPr txBox="1"/>
              <p:nvPr/>
            </p:nvSpPr>
            <p:spPr>
              <a:xfrm>
                <a:off x="1089660" y="2450172"/>
                <a:ext cx="126682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accent1"/>
                    </a:solidFill>
                  </a:rPr>
                  <a:t>05</a:t>
                </a:r>
                <a:endParaRPr lang="zh-CN" altLang="en-US" sz="6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3170E437-B665-DDD0-E178-4A0C5B2348EC}"/>
                  </a:ext>
                </a:extLst>
              </p:cNvPr>
              <p:cNvGrpSpPr/>
              <p:nvPr/>
            </p:nvGrpSpPr>
            <p:grpSpPr>
              <a:xfrm>
                <a:off x="2135545" y="2503512"/>
                <a:ext cx="1826141" cy="890032"/>
                <a:chOff x="2089825" y="2681312"/>
                <a:chExt cx="1826141" cy="890032"/>
              </a:xfrm>
            </p:grpSpPr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FF143825-053E-000C-E171-5E08814E0666}"/>
                    </a:ext>
                  </a:extLst>
                </p:cNvPr>
                <p:cNvSpPr txBox="1"/>
                <p:nvPr/>
              </p:nvSpPr>
              <p:spPr>
                <a:xfrm>
                  <a:off x="2089825" y="2681312"/>
                  <a:ext cx="1826141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6511D360-D3ED-8729-1501-5CECB038317E}"/>
                    </a:ext>
                  </a:extLst>
                </p:cNvPr>
                <p:cNvSpPr txBox="1"/>
                <p:nvPr/>
              </p:nvSpPr>
              <p:spPr>
                <a:xfrm>
                  <a:off x="2101255" y="3202012"/>
                  <a:ext cx="14141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ea typeface="+mj-ea"/>
                    </a:rPr>
                    <a:t>Enter a title</a:t>
                  </a:r>
                  <a:endParaRPr lang="zh-CN" altLang="en-US" dirty="0">
                    <a:ea typeface="+mj-ea"/>
                  </a:endParaRPr>
                </a:p>
              </p:txBody>
            </p:sp>
          </p:grp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82F601DC-E188-EF9F-8A4A-6F312BA036F7}"/>
              </a:ext>
            </a:extLst>
          </p:cNvPr>
          <p:cNvGrpSpPr/>
          <p:nvPr/>
        </p:nvGrpSpPr>
        <p:grpSpPr>
          <a:xfrm>
            <a:off x="660400" y="4256598"/>
            <a:ext cx="3305932" cy="1877502"/>
            <a:chOff x="660400" y="2366760"/>
            <a:chExt cx="3305932" cy="1877502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31E1162F-332F-1233-35F2-4221EA24A9D2}"/>
                </a:ext>
              </a:extLst>
            </p:cNvPr>
            <p:cNvGrpSpPr/>
            <p:nvPr/>
          </p:nvGrpSpPr>
          <p:grpSpPr>
            <a:xfrm>
              <a:off x="660400" y="2366760"/>
              <a:ext cx="3305932" cy="1877502"/>
              <a:chOff x="983848" y="2157210"/>
              <a:chExt cx="3305932" cy="1877502"/>
            </a:xfrm>
          </p:grpSpPr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E63BD3E1-26CB-C01B-FA16-F5DDD6441D9B}"/>
                  </a:ext>
                </a:extLst>
              </p:cNvPr>
              <p:cNvSpPr/>
              <p:nvPr/>
            </p:nvSpPr>
            <p:spPr>
              <a:xfrm>
                <a:off x="983848" y="2157210"/>
                <a:ext cx="3305932" cy="1877502"/>
              </a:xfrm>
              <a:prstGeom prst="roundRect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B4280308-706E-DCE5-7EFB-859648E688E4}"/>
                  </a:ext>
                </a:extLst>
              </p:cNvPr>
              <p:cNvSpPr/>
              <p:nvPr/>
            </p:nvSpPr>
            <p:spPr>
              <a:xfrm>
                <a:off x="986997" y="3517380"/>
                <a:ext cx="3292014" cy="517332"/>
              </a:xfrm>
              <a:custGeom>
                <a:avLst/>
                <a:gdLst>
                  <a:gd name="connsiteX0" fmla="*/ 302154 w 3292014"/>
                  <a:gd name="connsiteY0" fmla="*/ 0 h 517332"/>
                  <a:gd name="connsiteX1" fmla="*/ 2982240 w 3292014"/>
                  <a:gd name="connsiteY1" fmla="*/ 0 h 517332"/>
                  <a:gd name="connsiteX2" fmla="*/ 3288806 w 3292014"/>
                  <a:gd name="connsiteY2" fmla="*/ 249858 h 517332"/>
                  <a:gd name="connsiteX3" fmla="*/ 3292014 w 3292014"/>
                  <a:gd name="connsiteY3" fmla="*/ 281686 h 517332"/>
                  <a:gd name="connsiteX4" fmla="*/ 3278192 w 3292014"/>
                  <a:gd name="connsiteY4" fmla="*/ 326213 h 517332"/>
                  <a:gd name="connsiteX5" fmla="*/ 2989860 w 3292014"/>
                  <a:gd name="connsiteY5" fmla="*/ 517332 h 517332"/>
                  <a:gd name="connsiteX6" fmla="*/ 309774 w 3292014"/>
                  <a:gd name="connsiteY6" fmla="*/ 517332 h 517332"/>
                  <a:gd name="connsiteX7" fmla="*/ 3209 w 3292014"/>
                  <a:gd name="connsiteY7" fmla="*/ 267474 h 517332"/>
                  <a:gd name="connsiteX8" fmla="*/ 0 w 3292014"/>
                  <a:gd name="connsiteY8" fmla="*/ 235646 h 517332"/>
                  <a:gd name="connsiteX9" fmla="*/ 13822 w 3292014"/>
                  <a:gd name="connsiteY9" fmla="*/ 191119 h 517332"/>
                  <a:gd name="connsiteX10" fmla="*/ 302154 w 3292014"/>
                  <a:gd name="connsiteY10" fmla="*/ 0 h 51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92014" h="517332">
                    <a:moveTo>
                      <a:pt x="302154" y="0"/>
                    </a:moveTo>
                    <a:lnTo>
                      <a:pt x="2982240" y="0"/>
                    </a:lnTo>
                    <a:cubicBezTo>
                      <a:pt x="3133460" y="0"/>
                      <a:pt x="3259627" y="107264"/>
                      <a:pt x="3288806" y="249858"/>
                    </a:cubicBezTo>
                    <a:lnTo>
                      <a:pt x="3292014" y="281686"/>
                    </a:lnTo>
                    <a:lnTo>
                      <a:pt x="3278192" y="326213"/>
                    </a:lnTo>
                    <a:cubicBezTo>
                      <a:pt x="3230688" y="438526"/>
                      <a:pt x="3119477" y="517332"/>
                      <a:pt x="2989860" y="517332"/>
                    </a:cubicBezTo>
                    <a:lnTo>
                      <a:pt x="309774" y="517332"/>
                    </a:lnTo>
                    <a:cubicBezTo>
                      <a:pt x="158554" y="517332"/>
                      <a:pt x="32387" y="410068"/>
                      <a:pt x="3209" y="267474"/>
                    </a:cubicBezTo>
                    <a:lnTo>
                      <a:pt x="0" y="235646"/>
                    </a:lnTo>
                    <a:lnTo>
                      <a:pt x="13822" y="191119"/>
                    </a:lnTo>
                    <a:cubicBezTo>
                      <a:pt x="61326" y="78806"/>
                      <a:pt x="172537" y="0"/>
                      <a:pt x="302154" y="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DF7D845A-6C01-613A-A1D0-BE1B3F0A3849}"/>
                </a:ext>
              </a:extLst>
            </p:cNvPr>
            <p:cNvGrpSpPr/>
            <p:nvPr/>
          </p:nvGrpSpPr>
          <p:grpSpPr>
            <a:xfrm>
              <a:off x="877353" y="2659722"/>
              <a:ext cx="2872026" cy="1015663"/>
              <a:chOff x="1089660" y="2450172"/>
              <a:chExt cx="2872026" cy="1015663"/>
            </a:xfrm>
          </p:grpSpPr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25BA25D9-5758-198C-A928-EFB0BB1B6B7A}"/>
                  </a:ext>
                </a:extLst>
              </p:cNvPr>
              <p:cNvSpPr txBox="1"/>
              <p:nvPr/>
            </p:nvSpPr>
            <p:spPr>
              <a:xfrm>
                <a:off x="1089660" y="2450172"/>
                <a:ext cx="126682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accent1"/>
                    </a:solidFill>
                  </a:rPr>
                  <a:t>05</a:t>
                </a:r>
                <a:endParaRPr lang="zh-CN" altLang="en-US" sz="60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id="{846DD087-A167-F169-E660-B562270368BB}"/>
                  </a:ext>
                </a:extLst>
              </p:cNvPr>
              <p:cNvGrpSpPr/>
              <p:nvPr/>
            </p:nvGrpSpPr>
            <p:grpSpPr>
              <a:xfrm>
                <a:off x="2135545" y="2503512"/>
                <a:ext cx="1826141" cy="890032"/>
                <a:chOff x="2089825" y="2681312"/>
                <a:chExt cx="1826141" cy="890032"/>
              </a:xfrm>
            </p:grpSpPr>
            <p:sp>
              <p:nvSpPr>
                <p:cNvPr id="124" name="文本框 123">
                  <a:extLst>
                    <a:ext uri="{FF2B5EF4-FFF2-40B4-BE49-F238E27FC236}">
                      <a16:creationId xmlns:a16="http://schemas.microsoft.com/office/drawing/2014/main" id="{0D72C532-D59D-F8FA-3B18-2E03A7485ECC}"/>
                    </a:ext>
                  </a:extLst>
                </p:cNvPr>
                <p:cNvSpPr txBox="1"/>
                <p:nvPr/>
              </p:nvSpPr>
              <p:spPr>
                <a:xfrm>
                  <a:off x="2089825" y="2681312"/>
                  <a:ext cx="1826141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sp>
              <p:nvSpPr>
                <p:cNvPr id="125" name="文本框 124">
                  <a:extLst>
                    <a:ext uri="{FF2B5EF4-FFF2-40B4-BE49-F238E27FC236}">
                      <a16:creationId xmlns:a16="http://schemas.microsoft.com/office/drawing/2014/main" id="{7D6E984A-438A-8F8C-47F2-407C1D402EF8}"/>
                    </a:ext>
                  </a:extLst>
                </p:cNvPr>
                <p:cNvSpPr txBox="1"/>
                <p:nvPr/>
              </p:nvSpPr>
              <p:spPr>
                <a:xfrm>
                  <a:off x="2101255" y="3202012"/>
                  <a:ext cx="14141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ea typeface="+mj-ea"/>
                    </a:rPr>
                    <a:t>Enter a title</a:t>
                  </a:r>
                  <a:endParaRPr lang="zh-CN" altLang="en-US" dirty="0">
                    <a:ea typeface="+mj-ea"/>
                  </a:endParaRPr>
                </a:p>
              </p:txBody>
            </p:sp>
          </p:grpSp>
        </p:grp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804FFBE-11F2-E913-B95E-61CDDA9D90B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7665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B11B47-8DCF-B96C-46E4-2A5F703C3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3995CCE-1C5B-CCE1-210D-39FE2B4170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Add a title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7512441-3E1E-FD6D-5BAC-7AB0E80EC0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940632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6670B0A-7CCA-4707-7B4D-D61595AAA5DF}"/>
              </a:ext>
            </a:extLst>
          </p:cNvPr>
          <p:cNvSpPr/>
          <p:nvPr/>
        </p:nvSpPr>
        <p:spPr>
          <a:xfrm>
            <a:off x="0" y="1543665"/>
            <a:ext cx="12192000" cy="222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E72C51D-DD83-A896-FE05-D4A0F3C2C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6F135-100F-4EB3-80D9-7230EBA048DE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3103C7F-DCFE-BBF2-7AD1-E9F63BED2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F327A6-1569-130C-026F-0FEE320A1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99B564F9-A3B2-F4A0-F6D7-F937A321A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0A6549D-F747-6E2A-F443-4C5A4C3BBF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762" y="1964986"/>
            <a:ext cx="3787631" cy="3787631"/>
          </a:xfrm>
          <a:prstGeom prst="rect">
            <a:avLst/>
          </a:prstGeom>
          <a:effectLst>
            <a:outerShdw blurRad="190500" dist="114300" dir="5400000" sx="97000" sy="97000" algn="t" rotWithShape="0">
              <a:schemeClr val="accent1">
                <a:lumMod val="50000"/>
                <a:alpha val="23000"/>
              </a:schemeClr>
            </a:out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28C4-0EE0-4D1B-DD54-6833C77BDF14}"/>
              </a:ext>
            </a:extLst>
          </p:cNvPr>
          <p:cNvGrpSpPr/>
          <p:nvPr/>
        </p:nvGrpSpPr>
        <p:grpSpPr>
          <a:xfrm>
            <a:off x="5223752" y="1857983"/>
            <a:ext cx="6295148" cy="1625667"/>
            <a:chOff x="5223752" y="1857983"/>
            <a:chExt cx="6295148" cy="162566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710CB0C-8F19-3717-F4C8-949603B2067E}"/>
                </a:ext>
              </a:extLst>
            </p:cNvPr>
            <p:cNvSpPr txBox="1"/>
            <p:nvPr/>
          </p:nvSpPr>
          <p:spPr>
            <a:xfrm>
              <a:off x="5223752" y="1857983"/>
              <a:ext cx="3531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单击添加总结性语句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3780D44-D69C-64E8-421D-18F3FD2E5BEB}"/>
                </a:ext>
              </a:extLst>
            </p:cNvPr>
            <p:cNvSpPr txBox="1"/>
            <p:nvPr/>
          </p:nvSpPr>
          <p:spPr>
            <a:xfrm>
              <a:off x="5223752" y="2239947"/>
              <a:ext cx="35311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FFFFFF"/>
                  </a:solidFill>
                  <a:ea typeface="+mj-ea"/>
                </a:rPr>
                <a:t>Click Add Concluding Statement</a:t>
              </a:r>
              <a:endParaRPr lang="zh-CN" altLang="en-US" sz="2000" dirty="0">
                <a:solidFill>
                  <a:srgbClr val="FFFFFF"/>
                </a:solidFill>
                <a:ea typeface="+mj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9AA4594-4354-C0A3-FAC7-B459BB650E48}"/>
                </a:ext>
              </a:extLst>
            </p:cNvPr>
            <p:cNvSpPr txBox="1"/>
            <p:nvPr/>
          </p:nvSpPr>
          <p:spPr>
            <a:xfrm>
              <a:off x="5231866" y="2560320"/>
              <a:ext cx="6287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</a:rPr>
                <a:t>单击此处输入您的正文，为了演示的效果，请您尽量精简单击此处输入您的正文，为了演示的效果，请您尽量精简单击此处输入您的正文，为了演示的效果，请您尽量精简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53ABBE3-4B09-DE86-DA03-1F168E265859}"/>
              </a:ext>
            </a:extLst>
          </p:cNvPr>
          <p:cNvGrpSpPr/>
          <p:nvPr/>
        </p:nvGrpSpPr>
        <p:grpSpPr>
          <a:xfrm>
            <a:off x="5231866" y="3970020"/>
            <a:ext cx="2615769" cy="1884423"/>
            <a:chOff x="5231866" y="3970020"/>
            <a:chExt cx="2615769" cy="188442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616827C-5CF7-E2AB-A188-4A775599927D}"/>
                </a:ext>
              </a:extLst>
            </p:cNvPr>
            <p:cNvGrpSpPr/>
            <p:nvPr/>
          </p:nvGrpSpPr>
          <p:grpSpPr>
            <a:xfrm>
              <a:off x="5231866" y="3970020"/>
              <a:ext cx="727246" cy="727246"/>
              <a:chOff x="5439982" y="4032304"/>
              <a:chExt cx="1029398" cy="1029398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00DDF6C-2CF2-DE4F-E643-A0F8EF7C3AFB}"/>
                  </a:ext>
                </a:extLst>
              </p:cNvPr>
              <p:cNvSpPr/>
              <p:nvPr/>
            </p:nvSpPr>
            <p:spPr>
              <a:xfrm>
                <a:off x="5439982" y="4032304"/>
                <a:ext cx="1029398" cy="1029398"/>
              </a:xfrm>
              <a:prstGeom prst="ellips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图形 13" descr="发送">
                <a:extLst>
                  <a:ext uri="{FF2B5EF4-FFF2-40B4-BE49-F238E27FC236}">
                    <a16:creationId xmlns:a16="http://schemas.microsoft.com/office/drawing/2014/main" id="{165A9073-DDFE-E3C0-9CFE-C642547A7F87}"/>
                  </a:ext>
                </a:extLst>
              </p:cNvPr>
              <p:cNvSpPr/>
              <p:nvPr/>
            </p:nvSpPr>
            <p:spPr>
              <a:xfrm>
                <a:off x="5617272" y="4266775"/>
                <a:ext cx="606239" cy="560457"/>
              </a:xfrm>
              <a:custGeom>
                <a:avLst/>
                <a:gdLst>
                  <a:gd name="connsiteX0" fmla="*/ 502454 w 606239"/>
                  <a:gd name="connsiteY0" fmla="*/ 471343 h 560457"/>
                  <a:gd name="connsiteX1" fmla="*/ 366247 w 606239"/>
                  <a:gd name="connsiteY1" fmla="*/ 424427 h 560457"/>
                  <a:gd name="connsiteX2" fmla="*/ 365490 w 606239"/>
                  <a:gd name="connsiteY2" fmla="*/ 424427 h 560457"/>
                  <a:gd name="connsiteX3" fmla="*/ 311007 w 606239"/>
                  <a:gd name="connsiteY3" fmla="*/ 405509 h 560457"/>
                  <a:gd name="connsiteX4" fmla="*/ 566018 w 606239"/>
                  <a:gd name="connsiteY4" fmla="*/ 68774 h 560457"/>
                  <a:gd name="connsiteX5" fmla="*/ 502454 w 606239"/>
                  <a:gd name="connsiteY5" fmla="*/ 471343 h 560457"/>
                  <a:gd name="connsiteX6" fmla="*/ 332195 w 606239"/>
                  <a:gd name="connsiteY6" fmla="*/ 445615 h 560457"/>
                  <a:gd name="connsiteX7" fmla="*/ 282252 w 606239"/>
                  <a:gd name="connsiteY7" fmla="*/ 495557 h 560457"/>
                  <a:gd name="connsiteX8" fmla="*/ 295873 w 606239"/>
                  <a:gd name="connsiteY8" fmla="*/ 433507 h 560457"/>
                  <a:gd name="connsiteX9" fmla="*/ 332195 w 606239"/>
                  <a:gd name="connsiteY9" fmla="*/ 445615 h 560457"/>
                  <a:gd name="connsiteX10" fmla="*/ 332195 w 606239"/>
                  <a:gd name="connsiteY10" fmla="*/ 445615 h 560457"/>
                  <a:gd name="connsiteX11" fmla="*/ 271658 w 606239"/>
                  <a:gd name="connsiteY11" fmla="*/ 407022 h 560457"/>
                  <a:gd name="connsiteX12" fmla="*/ 268631 w 606239"/>
                  <a:gd name="connsiteY12" fmla="*/ 413076 h 560457"/>
                  <a:gd name="connsiteX13" fmla="*/ 266361 w 606239"/>
                  <a:gd name="connsiteY13" fmla="*/ 422913 h 560457"/>
                  <a:gd name="connsiteX14" fmla="*/ 251227 w 606239"/>
                  <a:gd name="connsiteY14" fmla="*/ 491774 h 560457"/>
                  <a:gd name="connsiteX15" fmla="*/ 214905 w 606239"/>
                  <a:gd name="connsiteY15" fmla="*/ 385835 h 560457"/>
                  <a:gd name="connsiteX16" fmla="*/ 497914 w 606239"/>
                  <a:gd name="connsiteY16" fmla="*/ 113420 h 560457"/>
                  <a:gd name="connsiteX17" fmla="*/ 280739 w 606239"/>
                  <a:gd name="connsiteY17" fmla="*/ 395672 h 560457"/>
                  <a:gd name="connsiteX18" fmla="*/ 271658 w 606239"/>
                  <a:gd name="connsiteY18" fmla="*/ 407022 h 560457"/>
                  <a:gd name="connsiteX19" fmla="*/ 52970 w 606239"/>
                  <a:gd name="connsiteY19" fmla="*/ 317731 h 560457"/>
                  <a:gd name="connsiteX20" fmla="*/ 496401 w 606239"/>
                  <a:gd name="connsiteY20" fmla="*/ 81638 h 560457"/>
                  <a:gd name="connsiteX21" fmla="*/ 192961 w 606239"/>
                  <a:gd name="connsiteY21" fmla="*/ 365403 h 560457"/>
                  <a:gd name="connsiteX22" fmla="*/ 52970 w 606239"/>
                  <a:gd name="connsiteY22" fmla="*/ 317731 h 560457"/>
                  <a:gd name="connsiteX23" fmla="*/ 599313 w 606239"/>
                  <a:gd name="connsiteY23" fmla="*/ 2940 h 560457"/>
                  <a:gd name="connsiteX24" fmla="*/ 582665 w 606239"/>
                  <a:gd name="connsiteY24" fmla="*/ 2183 h 560457"/>
                  <a:gd name="connsiteX25" fmla="*/ 8324 w 606239"/>
                  <a:gd name="connsiteY25" fmla="*/ 307137 h 560457"/>
                  <a:gd name="connsiteX26" fmla="*/ 0 w 606239"/>
                  <a:gd name="connsiteY26" fmla="*/ 321514 h 560457"/>
                  <a:gd name="connsiteX27" fmla="*/ 9837 w 606239"/>
                  <a:gd name="connsiteY27" fmla="*/ 334378 h 560457"/>
                  <a:gd name="connsiteX28" fmla="*/ 167233 w 606239"/>
                  <a:gd name="connsiteY28" fmla="*/ 388105 h 560457"/>
                  <a:gd name="connsiteX29" fmla="*/ 186907 w 606239"/>
                  <a:gd name="connsiteY29" fmla="*/ 394915 h 560457"/>
                  <a:gd name="connsiteX30" fmla="*/ 191447 w 606239"/>
                  <a:gd name="connsiteY30" fmla="*/ 407779 h 560457"/>
                  <a:gd name="connsiteX31" fmla="*/ 238363 w 606239"/>
                  <a:gd name="connsiteY31" fmla="*/ 548527 h 560457"/>
                  <a:gd name="connsiteX32" fmla="*/ 238363 w 606239"/>
                  <a:gd name="connsiteY32" fmla="*/ 549284 h 560457"/>
                  <a:gd name="connsiteX33" fmla="*/ 238363 w 606239"/>
                  <a:gd name="connsiteY33" fmla="*/ 550040 h 560457"/>
                  <a:gd name="connsiteX34" fmla="*/ 249714 w 606239"/>
                  <a:gd name="connsiteY34" fmla="*/ 559878 h 560457"/>
                  <a:gd name="connsiteX35" fmla="*/ 264091 w 606239"/>
                  <a:gd name="connsiteY35" fmla="*/ 556094 h 560457"/>
                  <a:gd name="connsiteX36" fmla="*/ 264848 w 606239"/>
                  <a:gd name="connsiteY36" fmla="*/ 555337 h 560457"/>
                  <a:gd name="connsiteX37" fmla="*/ 269388 w 606239"/>
                  <a:gd name="connsiteY37" fmla="*/ 550797 h 560457"/>
                  <a:gd name="connsiteX38" fmla="*/ 364733 w 606239"/>
                  <a:gd name="connsiteY38" fmla="*/ 456965 h 560457"/>
                  <a:gd name="connsiteX39" fmla="*/ 510021 w 606239"/>
                  <a:gd name="connsiteY39" fmla="*/ 506908 h 560457"/>
                  <a:gd name="connsiteX40" fmla="*/ 522885 w 606239"/>
                  <a:gd name="connsiteY40" fmla="*/ 505395 h 560457"/>
                  <a:gd name="connsiteX41" fmla="*/ 530453 w 606239"/>
                  <a:gd name="connsiteY41" fmla="*/ 494801 h 560457"/>
                  <a:gd name="connsiteX42" fmla="*/ 606123 w 606239"/>
                  <a:gd name="connsiteY42" fmla="*/ 18074 h 560457"/>
                  <a:gd name="connsiteX43" fmla="*/ 599313 w 606239"/>
                  <a:gd name="connsiteY43" fmla="*/ 2940 h 56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6239" h="560457">
                    <a:moveTo>
                      <a:pt x="502454" y="471343"/>
                    </a:moveTo>
                    <a:lnTo>
                      <a:pt x="366247" y="424427"/>
                    </a:lnTo>
                    <a:lnTo>
                      <a:pt x="365490" y="424427"/>
                    </a:lnTo>
                    <a:lnTo>
                      <a:pt x="311007" y="405509"/>
                    </a:lnTo>
                    <a:lnTo>
                      <a:pt x="566018" y="68774"/>
                    </a:lnTo>
                    <a:lnTo>
                      <a:pt x="502454" y="471343"/>
                    </a:lnTo>
                    <a:close/>
                    <a:moveTo>
                      <a:pt x="332195" y="445615"/>
                    </a:moveTo>
                    <a:lnTo>
                      <a:pt x="282252" y="495557"/>
                    </a:lnTo>
                    <a:lnTo>
                      <a:pt x="295873" y="433507"/>
                    </a:lnTo>
                    <a:lnTo>
                      <a:pt x="332195" y="445615"/>
                    </a:lnTo>
                    <a:lnTo>
                      <a:pt x="332195" y="445615"/>
                    </a:lnTo>
                    <a:close/>
                    <a:moveTo>
                      <a:pt x="271658" y="407022"/>
                    </a:moveTo>
                    <a:cubicBezTo>
                      <a:pt x="270145" y="408536"/>
                      <a:pt x="269388" y="410806"/>
                      <a:pt x="268631" y="413076"/>
                    </a:cubicBezTo>
                    <a:lnTo>
                      <a:pt x="266361" y="422913"/>
                    </a:lnTo>
                    <a:lnTo>
                      <a:pt x="251227" y="491774"/>
                    </a:lnTo>
                    <a:lnTo>
                      <a:pt x="214905" y="385835"/>
                    </a:lnTo>
                    <a:lnTo>
                      <a:pt x="497914" y="113420"/>
                    </a:lnTo>
                    <a:lnTo>
                      <a:pt x="280739" y="395672"/>
                    </a:lnTo>
                    <a:lnTo>
                      <a:pt x="271658" y="407022"/>
                    </a:lnTo>
                    <a:close/>
                    <a:moveTo>
                      <a:pt x="52970" y="317731"/>
                    </a:moveTo>
                    <a:lnTo>
                      <a:pt x="496401" y="81638"/>
                    </a:lnTo>
                    <a:lnTo>
                      <a:pt x="192961" y="365403"/>
                    </a:lnTo>
                    <a:lnTo>
                      <a:pt x="52970" y="317731"/>
                    </a:lnTo>
                    <a:close/>
                    <a:moveTo>
                      <a:pt x="599313" y="2940"/>
                    </a:moveTo>
                    <a:cubicBezTo>
                      <a:pt x="594773" y="-843"/>
                      <a:pt x="587962" y="-843"/>
                      <a:pt x="582665" y="2183"/>
                    </a:cubicBezTo>
                    <a:lnTo>
                      <a:pt x="8324" y="307137"/>
                    </a:lnTo>
                    <a:cubicBezTo>
                      <a:pt x="3027" y="310164"/>
                      <a:pt x="0" y="315461"/>
                      <a:pt x="0" y="321514"/>
                    </a:cubicBezTo>
                    <a:cubicBezTo>
                      <a:pt x="0" y="327568"/>
                      <a:pt x="4540" y="332865"/>
                      <a:pt x="9837" y="334378"/>
                    </a:cubicBezTo>
                    <a:lnTo>
                      <a:pt x="167233" y="388105"/>
                    </a:lnTo>
                    <a:lnTo>
                      <a:pt x="186907" y="394915"/>
                    </a:lnTo>
                    <a:lnTo>
                      <a:pt x="191447" y="407779"/>
                    </a:lnTo>
                    <a:lnTo>
                      <a:pt x="238363" y="548527"/>
                    </a:lnTo>
                    <a:lnTo>
                      <a:pt x="238363" y="549284"/>
                    </a:lnTo>
                    <a:lnTo>
                      <a:pt x="238363" y="550040"/>
                    </a:lnTo>
                    <a:cubicBezTo>
                      <a:pt x="239877" y="554581"/>
                      <a:pt x="244417" y="558364"/>
                      <a:pt x="249714" y="559878"/>
                    </a:cubicBezTo>
                    <a:cubicBezTo>
                      <a:pt x="255011" y="561391"/>
                      <a:pt x="260308" y="559878"/>
                      <a:pt x="264091" y="556094"/>
                    </a:cubicBezTo>
                    <a:lnTo>
                      <a:pt x="264848" y="555337"/>
                    </a:lnTo>
                    <a:lnTo>
                      <a:pt x="269388" y="550797"/>
                    </a:lnTo>
                    <a:lnTo>
                      <a:pt x="364733" y="456965"/>
                    </a:lnTo>
                    <a:lnTo>
                      <a:pt x="510021" y="506908"/>
                    </a:lnTo>
                    <a:cubicBezTo>
                      <a:pt x="514562" y="508421"/>
                      <a:pt x="519102" y="507665"/>
                      <a:pt x="522885" y="505395"/>
                    </a:cubicBezTo>
                    <a:cubicBezTo>
                      <a:pt x="526669" y="503124"/>
                      <a:pt x="529696" y="499341"/>
                      <a:pt x="530453" y="494801"/>
                    </a:cubicBezTo>
                    <a:lnTo>
                      <a:pt x="606123" y="18074"/>
                    </a:lnTo>
                    <a:cubicBezTo>
                      <a:pt x="606880" y="11264"/>
                      <a:pt x="603853" y="5967"/>
                      <a:pt x="599313" y="29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5DC137C-0C8B-DEFD-CBF1-6D1AFCEBCE1B}"/>
                </a:ext>
              </a:extLst>
            </p:cNvPr>
            <p:cNvSpPr txBox="1"/>
            <p:nvPr/>
          </p:nvSpPr>
          <p:spPr>
            <a:xfrm>
              <a:off x="5231866" y="4931113"/>
              <a:ext cx="261576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单击此处输入您的正文，为了演示的效果，请您尽量精简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3016CDE-3C3A-F25A-1C7E-A22057A38C63}"/>
              </a:ext>
            </a:extLst>
          </p:cNvPr>
          <p:cNvGrpSpPr/>
          <p:nvPr/>
        </p:nvGrpSpPr>
        <p:grpSpPr>
          <a:xfrm>
            <a:off x="8983500" y="3970020"/>
            <a:ext cx="2615769" cy="1884423"/>
            <a:chOff x="8584666" y="3970020"/>
            <a:chExt cx="2615769" cy="188442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79E2EE4-ED17-2579-4453-6C67F8654130}"/>
                </a:ext>
              </a:extLst>
            </p:cNvPr>
            <p:cNvGrpSpPr/>
            <p:nvPr/>
          </p:nvGrpSpPr>
          <p:grpSpPr>
            <a:xfrm>
              <a:off x="8584666" y="3970020"/>
              <a:ext cx="727246" cy="727246"/>
              <a:chOff x="5439982" y="4032304"/>
              <a:chExt cx="1029398" cy="1029398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4F31E027-0DBD-66A9-654C-2B6548AD8DD9}"/>
                  </a:ext>
                </a:extLst>
              </p:cNvPr>
              <p:cNvSpPr/>
              <p:nvPr/>
            </p:nvSpPr>
            <p:spPr>
              <a:xfrm>
                <a:off x="5439982" y="4032304"/>
                <a:ext cx="1029398" cy="1029398"/>
              </a:xfrm>
              <a:prstGeom prst="ellips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图形 13" descr="发送">
                <a:extLst>
                  <a:ext uri="{FF2B5EF4-FFF2-40B4-BE49-F238E27FC236}">
                    <a16:creationId xmlns:a16="http://schemas.microsoft.com/office/drawing/2014/main" id="{A76B6586-B6F7-ABFF-941D-411279B13E19}"/>
                  </a:ext>
                </a:extLst>
              </p:cNvPr>
              <p:cNvSpPr/>
              <p:nvPr/>
            </p:nvSpPr>
            <p:spPr>
              <a:xfrm>
                <a:off x="5617272" y="4266775"/>
                <a:ext cx="606239" cy="560457"/>
              </a:xfrm>
              <a:custGeom>
                <a:avLst/>
                <a:gdLst>
                  <a:gd name="connsiteX0" fmla="*/ 502454 w 606239"/>
                  <a:gd name="connsiteY0" fmla="*/ 471343 h 560457"/>
                  <a:gd name="connsiteX1" fmla="*/ 366247 w 606239"/>
                  <a:gd name="connsiteY1" fmla="*/ 424427 h 560457"/>
                  <a:gd name="connsiteX2" fmla="*/ 365490 w 606239"/>
                  <a:gd name="connsiteY2" fmla="*/ 424427 h 560457"/>
                  <a:gd name="connsiteX3" fmla="*/ 311007 w 606239"/>
                  <a:gd name="connsiteY3" fmla="*/ 405509 h 560457"/>
                  <a:gd name="connsiteX4" fmla="*/ 566018 w 606239"/>
                  <a:gd name="connsiteY4" fmla="*/ 68774 h 560457"/>
                  <a:gd name="connsiteX5" fmla="*/ 502454 w 606239"/>
                  <a:gd name="connsiteY5" fmla="*/ 471343 h 560457"/>
                  <a:gd name="connsiteX6" fmla="*/ 332195 w 606239"/>
                  <a:gd name="connsiteY6" fmla="*/ 445615 h 560457"/>
                  <a:gd name="connsiteX7" fmla="*/ 282252 w 606239"/>
                  <a:gd name="connsiteY7" fmla="*/ 495557 h 560457"/>
                  <a:gd name="connsiteX8" fmla="*/ 295873 w 606239"/>
                  <a:gd name="connsiteY8" fmla="*/ 433507 h 560457"/>
                  <a:gd name="connsiteX9" fmla="*/ 332195 w 606239"/>
                  <a:gd name="connsiteY9" fmla="*/ 445615 h 560457"/>
                  <a:gd name="connsiteX10" fmla="*/ 332195 w 606239"/>
                  <a:gd name="connsiteY10" fmla="*/ 445615 h 560457"/>
                  <a:gd name="connsiteX11" fmla="*/ 271658 w 606239"/>
                  <a:gd name="connsiteY11" fmla="*/ 407022 h 560457"/>
                  <a:gd name="connsiteX12" fmla="*/ 268631 w 606239"/>
                  <a:gd name="connsiteY12" fmla="*/ 413076 h 560457"/>
                  <a:gd name="connsiteX13" fmla="*/ 266361 w 606239"/>
                  <a:gd name="connsiteY13" fmla="*/ 422913 h 560457"/>
                  <a:gd name="connsiteX14" fmla="*/ 251227 w 606239"/>
                  <a:gd name="connsiteY14" fmla="*/ 491774 h 560457"/>
                  <a:gd name="connsiteX15" fmla="*/ 214905 w 606239"/>
                  <a:gd name="connsiteY15" fmla="*/ 385835 h 560457"/>
                  <a:gd name="connsiteX16" fmla="*/ 497914 w 606239"/>
                  <a:gd name="connsiteY16" fmla="*/ 113420 h 560457"/>
                  <a:gd name="connsiteX17" fmla="*/ 280739 w 606239"/>
                  <a:gd name="connsiteY17" fmla="*/ 395672 h 560457"/>
                  <a:gd name="connsiteX18" fmla="*/ 271658 w 606239"/>
                  <a:gd name="connsiteY18" fmla="*/ 407022 h 560457"/>
                  <a:gd name="connsiteX19" fmla="*/ 52970 w 606239"/>
                  <a:gd name="connsiteY19" fmla="*/ 317731 h 560457"/>
                  <a:gd name="connsiteX20" fmla="*/ 496401 w 606239"/>
                  <a:gd name="connsiteY20" fmla="*/ 81638 h 560457"/>
                  <a:gd name="connsiteX21" fmla="*/ 192961 w 606239"/>
                  <a:gd name="connsiteY21" fmla="*/ 365403 h 560457"/>
                  <a:gd name="connsiteX22" fmla="*/ 52970 w 606239"/>
                  <a:gd name="connsiteY22" fmla="*/ 317731 h 560457"/>
                  <a:gd name="connsiteX23" fmla="*/ 599313 w 606239"/>
                  <a:gd name="connsiteY23" fmla="*/ 2940 h 560457"/>
                  <a:gd name="connsiteX24" fmla="*/ 582665 w 606239"/>
                  <a:gd name="connsiteY24" fmla="*/ 2183 h 560457"/>
                  <a:gd name="connsiteX25" fmla="*/ 8324 w 606239"/>
                  <a:gd name="connsiteY25" fmla="*/ 307137 h 560457"/>
                  <a:gd name="connsiteX26" fmla="*/ 0 w 606239"/>
                  <a:gd name="connsiteY26" fmla="*/ 321514 h 560457"/>
                  <a:gd name="connsiteX27" fmla="*/ 9837 w 606239"/>
                  <a:gd name="connsiteY27" fmla="*/ 334378 h 560457"/>
                  <a:gd name="connsiteX28" fmla="*/ 167233 w 606239"/>
                  <a:gd name="connsiteY28" fmla="*/ 388105 h 560457"/>
                  <a:gd name="connsiteX29" fmla="*/ 186907 w 606239"/>
                  <a:gd name="connsiteY29" fmla="*/ 394915 h 560457"/>
                  <a:gd name="connsiteX30" fmla="*/ 191447 w 606239"/>
                  <a:gd name="connsiteY30" fmla="*/ 407779 h 560457"/>
                  <a:gd name="connsiteX31" fmla="*/ 238363 w 606239"/>
                  <a:gd name="connsiteY31" fmla="*/ 548527 h 560457"/>
                  <a:gd name="connsiteX32" fmla="*/ 238363 w 606239"/>
                  <a:gd name="connsiteY32" fmla="*/ 549284 h 560457"/>
                  <a:gd name="connsiteX33" fmla="*/ 238363 w 606239"/>
                  <a:gd name="connsiteY33" fmla="*/ 550040 h 560457"/>
                  <a:gd name="connsiteX34" fmla="*/ 249714 w 606239"/>
                  <a:gd name="connsiteY34" fmla="*/ 559878 h 560457"/>
                  <a:gd name="connsiteX35" fmla="*/ 264091 w 606239"/>
                  <a:gd name="connsiteY35" fmla="*/ 556094 h 560457"/>
                  <a:gd name="connsiteX36" fmla="*/ 264848 w 606239"/>
                  <a:gd name="connsiteY36" fmla="*/ 555337 h 560457"/>
                  <a:gd name="connsiteX37" fmla="*/ 269388 w 606239"/>
                  <a:gd name="connsiteY37" fmla="*/ 550797 h 560457"/>
                  <a:gd name="connsiteX38" fmla="*/ 364733 w 606239"/>
                  <a:gd name="connsiteY38" fmla="*/ 456965 h 560457"/>
                  <a:gd name="connsiteX39" fmla="*/ 510021 w 606239"/>
                  <a:gd name="connsiteY39" fmla="*/ 506908 h 560457"/>
                  <a:gd name="connsiteX40" fmla="*/ 522885 w 606239"/>
                  <a:gd name="connsiteY40" fmla="*/ 505395 h 560457"/>
                  <a:gd name="connsiteX41" fmla="*/ 530453 w 606239"/>
                  <a:gd name="connsiteY41" fmla="*/ 494801 h 560457"/>
                  <a:gd name="connsiteX42" fmla="*/ 606123 w 606239"/>
                  <a:gd name="connsiteY42" fmla="*/ 18074 h 560457"/>
                  <a:gd name="connsiteX43" fmla="*/ 599313 w 606239"/>
                  <a:gd name="connsiteY43" fmla="*/ 2940 h 56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6239" h="560457">
                    <a:moveTo>
                      <a:pt x="502454" y="471343"/>
                    </a:moveTo>
                    <a:lnTo>
                      <a:pt x="366247" y="424427"/>
                    </a:lnTo>
                    <a:lnTo>
                      <a:pt x="365490" y="424427"/>
                    </a:lnTo>
                    <a:lnTo>
                      <a:pt x="311007" y="405509"/>
                    </a:lnTo>
                    <a:lnTo>
                      <a:pt x="566018" y="68774"/>
                    </a:lnTo>
                    <a:lnTo>
                      <a:pt x="502454" y="471343"/>
                    </a:lnTo>
                    <a:close/>
                    <a:moveTo>
                      <a:pt x="332195" y="445615"/>
                    </a:moveTo>
                    <a:lnTo>
                      <a:pt x="282252" y="495557"/>
                    </a:lnTo>
                    <a:lnTo>
                      <a:pt x="295873" y="433507"/>
                    </a:lnTo>
                    <a:lnTo>
                      <a:pt x="332195" y="445615"/>
                    </a:lnTo>
                    <a:lnTo>
                      <a:pt x="332195" y="445615"/>
                    </a:lnTo>
                    <a:close/>
                    <a:moveTo>
                      <a:pt x="271658" y="407022"/>
                    </a:moveTo>
                    <a:cubicBezTo>
                      <a:pt x="270145" y="408536"/>
                      <a:pt x="269388" y="410806"/>
                      <a:pt x="268631" y="413076"/>
                    </a:cubicBezTo>
                    <a:lnTo>
                      <a:pt x="266361" y="422913"/>
                    </a:lnTo>
                    <a:lnTo>
                      <a:pt x="251227" y="491774"/>
                    </a:lnTo>
                    <a:lnTo>
                      <a:pt x="214905" y="385835"/>
                    </a:lnTo>
                    <a:lnTo>
                      <a:pt x="497914" y="113420"/>
                    </a:lnTo>
                    <a:lnTo>
                      <a:pt x="280739" y="395672"/>
                    </a:lnTo>
                    <a:lnTo>
                      <a:pt x="271658" y="407022"/>
                    </a:lnTo>
                    <a:close/>
                    <a:moveTo>
                      <a:pt x="52970" y="317731"/>
                    </a:moveTo>
                    <a:lnTo>
                      <a:pt x="496401" y="81638"/>
                    </a:lnTo>
                    <a:lnTo>
                      <a:pt x="192961" y="365403"/>
                    </a:lnTo>
                    <a:lnTo>
                      <a:pt x="52970" y="317731"/>
                    </a:lnTo>
                    <a:close/>
                    <a:moveTo>
                      <a:pt x="599313" y="2940"/>
                    </a:moveTo>
                    <a:cubicBezTo>
                      <a:pt x="594773" y="-843"/>
                      <a:pt x="587962" y="-843"/>
                      <a:pt x="582665" y="2183"/>
                    </a:cubicBezTo>
                    <a:lnTo>
                      <a:pt x="8324" y="307137"/>
                    </a:lnTo>
                    <a:cubicBezTo>
                      <a:pt x="3027" y="310164"/>
                      <a:pt x="0" y="315461"/>
                      <a:pt x="0" y="321514"/>
                    </a:cubicBezTo>
                    <a:cubicBezTo>
                      <a:pt x="0" y="327568"/>
                      <a:pt x="4540" y="332865"/>
                      <a:pt x="9837" y="334378"/>
                    </a:cubicBezTo>
                    <a:lnTo>
                      <a:pt x="167233" y="388105"/>
                    </a:lnTo>
                    <a:lnTo>
                      <a:pt x="186907" y="394915"/>
                    </a:lnTo>
                    <a:lnTo>
                      <a:pt x="191447" y="407779"/>
                    </a:lnTo>
                    <a:lnTo>
                      <a:pt x="238363" y="548527"/>
                    </a:lnTo>
                    <a:lnTo>
                      <a:pt x="238363" y="549284"/>
                    </a:lnTo>
                    <a:lnTo>
                      <a:pt x="238363" y="550040"/>
                    </a:lnTo>
                    <a:cubicBezTo>
                      <a:pt x="239877" y="554581"/>
                      <a:pt x="244417" y="558364"/>
                      <a:pt x="249714" y="559878"/>
                    </a:cubicBezTo>
                    <a:cubicBezTo>
                      <a:pt x="255011" y="561391"/>
                      <a:pt x="260308" y="559878"/>
                      <a:pt x="264091" y="556094"/>
                    </a:cubicBezTo>
                    <a:lnTo>
                      <a:pt x="264848" y="555337"/>
                    </a:lnTo>
                    <a:lnTo>
                      <a:pt x="269388" y="550797"/>
                    </a:lnTo>
                    <a:lnTo>
                      <a:pt x="364733" y="456965"/>
                    </a:lnTo>
                    <a:lnTo>
                      <a:pt x="510021" y="506908"/>
                    </a:lnTo>
                    <a:cubicBezTo>
                      <a:pt x="514562" y="508421"/>
                      <a:pt x="519102" y="507665"/>
                      <a:pt x="522885" y="505395"/>
                    </a:cubicBezTo>
                    <a:cubicBezTo>
                      <a:pt x="526669" y="503124"/>
                      <a:pt x="529696" y="499341"/>
                      <a:pt x="530453" y="494801"/>
                    </a:cubicBezTo>
                    <a:lnTo>
                      <a:pt x="606123" y="18074"/>
                    </a:lnTo>
                    <a:cubicBezTo>
                      <a:pt x="606880" y="11264"/>
                      <a:pt x="603853" y="5967"/>
                      <a:pt x="599313" y="29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DA5C72C-78D2-1C33-02AD-206078F1877C}"/>
                </a:ext>
              </a:extLst>
            </p:cNvPr>
            <p:cNvSpPr txBox="1"/>
            <p:nvPr/>
          </p:nvSpPr>
          <p:spPr>
            <a:xfrm>
              <a:off x="8584666" y="4931113"/>
              <a:ext cx="261576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单击此处输入您的正文，为了演示的效果，请您尽量精简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9734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C7B4FD3-FA55-02F6-33C3-A430BBE8C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43F-83DE-4DEF-839D-6EC2B695D378}" type="datetime1">
              <a:rPr lang="zh-CN" altLang="en-US" smtClean="0"/>
              <a:t>2023/8/10</a:t>
            </a:fld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474613D-7B1B-6511-206C-7AE1F3F50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0B813A-4C4D-50A8-D303-07D8779D7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D15A8AA0-66E3-DD19-C5DD-A4978B0BA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3193B6-F794-7862-A7CA-838DD2FD4626}"/>
              </a:ext>
            </a:extLst>
          </p:cNvPr>
          <p:cNvSpPr txBox="1"/>
          <p:nvPr/>
        </p:nvSpPr>
        <p:spPr>
          <a:xfrm>
            <a:off x="4638739" y="138465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单击添加总结性语句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6E9FBB-8816-23BC-BEB1-243F6326C170}"/>
              </a:ext>
            </a:extLst>
          </p:cNvPr>
          <p:cNvSpPr txBox="1"/>
          <p:nvPr/>
        </p:nvSpPr>
        <p:spPr>
          <a:xfrm>
            <a:off x="4740529" y="1814290"/>
            <a:ext cx="27510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+mn-ea"/>
              </a:rPr>
              <a:t>CLICK ADD CONCLUDING STATEMENT</a:t>
            </a:r>
            <a:endParaRPr lang="zh-CN" altLang="en-US" sz="1200" dirty="0">
              <a:latin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73A107D-2FCC-88D9-FE41-BB127B0292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443" y="2545524"/>
            <a:ext cx="2929862" cy="200950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A4516B3-6313-6874-5502-2D0FB14CFE97}"/>
              </a:ext>
            </a:extLst>
          </p:cNvPr>
          <p:cNvSpPr txBox="1"/>
          <p:nvPr/>
        </p:nvSpPr>
        <p:spPr>
          <a:xfrm>
            <a:off x="660400" y="4718762"/>
            <a:ext cx="31419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单击此处输入您的正文，为了演示的效果，请您尽量精简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2330C69-40C1-2A24-4420-41E2D1B1ED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4719" y="2545524"/>
            <a:ext cx="2929862" cy="200950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F5DFA24-1ABF-DC93-269F-0265C68A4226}"/>
              </a:ext>
            </a:extLst>
          </p:cNvPr>
          <p:cNvSpPr txBox="1"/>
          <p:nvPr/>
        </p:nvSpPr>
        <p:spPr>
          <a:xfrm>
            <a:off x="4518676" y="4718762"/>
            <a:ext cx="31419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单击此处输入您的正文，为了演示的效果，请您尽量精简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CCF6786-BD2E-07D3-C9B1-AA14BA294FB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2995" y="2545524"/>
            <a:ext cx="2929862" cy="200950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FBC391E8-9CAB-8BF8-DECF-E49289821781}"/>
              </a:ext>
            </a:extLst>
          </p:cNvPr>
          <p:cNvSpPr txBox="1"/>
          <p:nvPr/>
        </p:nvSpPr>
        <p:spPr>
          <a:xfrm>
            <a:off x="8376952" y="4718762"/>
            <a:ext cx="31419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单击此处输入您的正文，为了演示的效果，请您尽量精简</a:t>
            </a:r>
          </a:p>
        </p:txBody>
      </p:sp>
    </p:spTree>
    <p:extLst>
      <p:ext uri="{BB962C8B-B14F-4D97-AF65-F5344CB8AC3E}">
        <p14:creationId xmlns:p14="http://schemas.microsoft.com/office/powerpoint/2010/main" val="3923067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73D9F09-612F-4968-58FB-E1D48A983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030A5-56F7-4C4C-AA17-14C338428E16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BCBD5C-0AF8-AB1D-ADC9-AC557009F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9E4B39-06DC-A42A-BDC0-77EF4EFB6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89CA819C-7F66-F6C4-E05B-57FA5C996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sp>
        <p:nvSpPr>
          <p:cNvPr id="14" name="图形 12">
            <a:extLst>
              <a:ext uri="{FF2B5EF4-FFF2-40B4-BE49-F238E27FC236}">
                <a16:creationId xmlns:a16="http://schemas.microsoft.com/office/drawing/2014/main" id="{719E07DE-8BAC-F29B-94AF-30ED85937B3E}"/>
              </a:ext>
            </a:extLst>
          </p:cNvPr>
          <p:cNvSpPr/>
          <p:nvPr/>
        </p:nvSpPr>
        <p:spPr>
          <a:xfrm>
            <a:off x="0" y="2615878"/>
            <a:ext cx="12218717" cy="1730894"/>
          </a:xfrm>
          <a:custGeom>
            <a:avLst/>
            <a:gdLst>
              <a:gd name="connsiteX0" fmla="*/ 0 w 8572500"/>
              <a:gd name="connsiteY0" fmla="*/ 790575 h 1214375"/>
              <a:gd name="connsiteX1" fmla="*/ 179070 w 8572500"/>
              <a:gd name="connsiteY1" fmla="*/ 887730 h 1214375"/>
              <a:gd name="connsiteX2" fmla="*/ 1074420 w 8572500"/>
              <a:gd name="connsiteY2" fmla="*/ 1209675 h 1214375"/>
              <a:gd name="connsiteX3" fmla="*/ 2145030 w 8572500"/>
              <a:gd name="connsiteY3" fmla="*/ 921068 h 1214375"/>
              <a:gd name="connsiteX4" fmla="*/ 3217545 w 8572500"/>
              <a:gd name="connsiteY4" fmla="*/ 435293 h 1214375"/>
              <a:gd name="connsiteX5" fmla="*/ 4288155 w 8572500"/>
              <a:gd name="connsiteY5" fmla="*/ 695325 h 1214375"/>
              <a:gd name="connsiteX6" fmla="*/ 5360670 w 8572500"/>
              <a:gd name="connsiteY6" fmla="*/ 888682 h 1214375"/>
              <a:gd name="connsiteX7" fmla="*/ 6431280 w 8572500"/>
              <a:gd name="connsiteY7" fmla="*/ 406718 h 1214375"/>
              <a:gd name="connsiteX8" fmla="*/ 7503795 w 8572500"/>
              <a:gd name="connsiteY8" fmla="*/ 211455 h 1214375"/>
              <a:gd name="connsiteX9" fmla="*/ 8394382 w 8572500"/>
              <a:gd name="connsiteY9" fmla="*/ 40957 h 1214375"/>
              <a:gd name="connsiteX10" fmla="*/ 8572500 w 8572500"/>
              <a:gd name="connsiteY10" fmla="*/ 0 h 12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2500" h="1214375">
                <a:moveTo>
                  <a:pt x="0" y="790575"/>
                </a:moveTo>
                <a:lnTo>
                  <a:pt x="179070" y="887730"/>
                </a:lnTo>
                <a:cubicBezTo>
                  <a:pt x="359093" y="983932"/>
                  <a:pt x="717233" y="1178243"/>
                  <a:pt x="1074420" y="1209675"/>
                </a:cubicBezTo>
                <a:cubicBezTo>
                  <a:pt x="1431608" y="1241107"/>
                  <a:pt x="1787843" y="1111568"/>
                  <a:pt x="2145030" y="921068"/>
                </a:cubicBezTo>
                <a:cubicBezTo>
                  <a:pt x="2502218" y="730568"/>
                  <a:pt x="2860358" y="479107"/>
                  <a:pt x="3217545" y="435293"/>
                </a:cubicBezTo>
                <a:cubicBezTo>
                  <a:pt x="3574733" y="390525"/>
                  <a:pt x="3930968" y="552450"/>
                  <a:pt x="4288155" y="695325"/>
                </a:cubicBezTo>
                <a:cubicBezTo>
                  <a:pt x="4645343" y="838200"/>
                  <a:pt x="5003483" y="962025"/>
                  <a:pt x="5360670" y="888682"/>
                </a:cubicBezTo>
                <a:cubicBezTo>
                  <a:pt x="5717858" y="816293"/>
                  <a:pt x="6074093" y="545782"/>
                  <a:pt x="6431280" y="406718"/>
                </a:cubicBezTo>
                <a:cubicBezTo>
                  <a:pt x="6788468" y="266700"/>
                  <a:pt x="7146608" y="257175"/>
                  <a:pt x="7503795" y="211455"/>
                </a:cubicBezTo>
                <a:cubicBezTo>
                  <a:pt x="7860983" y="164782"/>
                  <a:pt x="8217218" y="82868"/>
                  <a:pt x="8394382" y="40957"/>
                </a:cubicBezTo>
                <a:lnTo>
                  <a:pt x="8572500" y="0"/>
                </a:lnTo>
              </a:path>
            </a:pathLst>
          </a:custGeom>
          <a:noFill/>
          <a:ln w="25400" cap="rnd">
            <a:gradFill flip="none" rotWithShape="1">
              <a:gsLst>
                <a:gs pos="1000">
                  <a:schemeClr val="accent1">
                    <a:alpha val="0"/>
                  </a:schemeClr>
                </a:gs>
                <a:gs pos="43000">
                  <a:schemeClr val="accent1"/>
                </a:gs>
                <a:gs pos="7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710CCAC-11B7-479E-701F-451B933366A9}"/>
              </a:ext>
            </a:extLst>
          </p:cNvPr>
          <p:cNvGrpSpPr/>
          <p:nvPr/>
        </p:nvGrpSpPr>
        <p:grpSpPr>
          <a:xfrm>
            <a:off x="1320594" y="3364374"/>
            <a:ext cx="1720808" cy="1720808"/>
            <a:chOff x="1320594" y="3364374"/>
            <a:chExt cx="1720808" cy="172080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58C9518-6F73-78E1-EB41-6BF0E8F4A2FD}"/>
                </a:ext>
              </a:extLst>
            </p:cNvPr>
            <p:cNvSpPr/>
            <p:nvPr/>
          </p:nvSpPr>
          <p:spPr>
            <a:xfrm>
              <a:off x="1320594" y="3364374"/>
              <a:ext cx="1720808" cy="1720808"/>
            </a:xfrm>
            <a:prstGeom prst="ellipse">
              <a:avLst/>
            </a:prstGeom>
            <a:gradFill flip="none" rotWithShape="1">
              <a:gsLst>
                <a:gs pos="42000">
                  <a:schemeClr val="accent1">
                    <a:alpha val="0"/>
                  </a:schemeClr>
                </a:gs>
                <a:gs pos="100000">
                  <a:schemeClr val="accent1">
                    <a:alpha val="4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C24FF9F-15CA-64A0-C13A-91599C4AEC0E}"/>
                </a:ext>
              </a:extLst>
            </p:cNvPr>
            <p:cNvGrpSpPr/>
            <p:nvPr/>
          </p:nvGrpSpPr>
          <p:grpSpPr>
            <a:xfrm>
              <a:off x="1422182" y="3859039"/>
              <a:ext cx="592456" cy="476885"/>
              <a:chOff x="982344" y="3847465"/>
              <a:chExt cx="592456" cy="476885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B01697E1-F35E-D91B-27E5-62399FB54809}"/>
                  </a:ext>
                </a:extLst>
              </p:cNvPr>
              <p:cNvSpPr/>
              <p:nvPr/>
            </p:nvSpPr>
            <p:spPr>
              <a:xfrm>
                <a:off x="1085215" y="4211320"/>
                <a:ext cx="113030" cy="11303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E1CFC44-7A30-7370-5F4D-2371CFB05A8B}"/>
                  </a:ext>
                </a:extLst>
              </p:cNvPr>
              <p:cNvSpPr txBox="1"/>
              <p:nvPr/>
            </p:nvSpPr>
            <p:spPr>
              <a:xfrm>
                <a:off x="982344" y="3847465"/>
                <a:ext cx="592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2</a:t>
                </a:r>
                <a:r>
                  <a:rPr lang="zh-CN" altLang="en-US" dirty="0"/>
                  <a:t>月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987DAED6-FD75-A61F-FA88-F2B82AE69380}"/>
                </a:ext>
              </a:extLst>
            </p:cNvPr>
            <p:cNvGrpSpPr/>
            <p:nvPr/>
          </p:nvGrpSpPr>
          <p:grpSpPr>
            <a:xfrm>
              <a:off x="2340773" y="3789951"/>
              <a:ext cx="592456" cy="476885"/>
              <a:chOff x="982344" y="3847465"/>
              <a:chExt cx="592456" cy="476885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53B519CA-D5A2-40CA-C20D-C9B9D916ED0C}"/>
                  </a:ext>
                </a:extLst>
              </p:cNvPr>
              <p:cNvSpPr/>
              <p:nvPr/>
            </p:nvSpPr>
            <p:spPr>
              <a:xfrm>
                <a:off x="1085215" y="4211320"/>
                <a:ext cx="113030" cy="11303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A083282E-9501-CD08-8D6B-7EC35084C69B}"/>
                  </a:ext>
                </a:extLst>
              </p:cNvPr>
              <p:cNvSpPr txBox="1"/>
              <p:nvPr/>
            </p:nvSpPr>
            <p:spPr>
              <a:xfrm>
                <a:off x="982344" y="3847465"/>
                <a:ext cx="592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5</a:t>
                </a:r>
                <a:r>
                  <a:rPr lang="zh-CN" altLang="en-US" dirty="0"/>
                  <a:t>月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F0B2F83-2267-618F-74F1-5D1A9FA0FFA4}"/>
              </a:ext>
            </a:extLst>
          </p:cNvPr>
          <p:cNvGrpSpPr/>
          <p:nvPr/>
        </p:nvGrpSpPr>
        <p:grpSpPr>
          <a:xfrm>
            <a:off x="2155517" y="1324214"/>
            <a:ext cx="3234532" cy="2052729"/>
            <a:chOff x="2155517" y="1324214"/>
            <a:chExt cx="3234532" cy="2052729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3004298F-0BB7-8A16-E745-72C5478702EB}"/>
                </a:ext>
              </a:extLst>
            </p:cNvPr>
            <p:cNvCxnSpPr>
              <a:cxnSpLocks/>
            </p:cNvCxnSpPr>
            <p:nvPr/>
          </p:nvCxnSpPr>
          <p:spPr>
            <a:xfrm>
              <a:off x="2155517" y="2023254"/>
              <a:ext cx="0" cy="1353689"/>
            </a:xfrm>
            <a:prstGeom prst="line">
              <a:avLst/>
            </a:prstGeom>
            <a:ln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E582063C-E6CA-9D23-D493-0C8167EA45BD}"/>
                </a:ext>
              </a:extLst>
            </p:cNvPr>
            <p:cNvGrpSpPr/>
            <p:nvPr/>
          </p:nvGrpSpPr>
          <p:grpSpPr>
            <a:xfrm>
              <a:off x="2248101" y="1324214"/>
              <a:ext cx="3141948" cy="1026556"/>
              <a:chOff x="1808263" y="1566640"/>
              <a:chExt cx="3141948" cy="1026556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69A98CE9-2DB1-355F-5886-1A16579FBD5A}"/>
                  </a:ext>
                </a:extLst>
              </p:cNvPr>
              <p:cNvSpPr txBox="1"/>
              <p:nvPr/>
            </p:nvSpPr>
            <p:spPr>
              <a:xfrm>
                <a:off x="1808263" y="1566640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03A066E2-D7D3-3955-4A15-FC9AF5DA9CC9}"/>
                  </a:ext>
                </a:extLst>
              </p:cNvPr>
              <p:cNvSpPr txBox="1"/>
              <p:nvPr/>
            </p:nvSpPr>
            <p:spPr>
              <a:xfrm>
                <a:off x="1808263" y="1946865"/>
                <a:ext cx="314194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/>
                  <a:t>单击此处输入您的正文，为了演示的效果，请您尽量精简</a:t>
                </a: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DB8CDAB-2288-9449-F455-B9FE869C77DF}"/>
              </a:ext>
            </a:extLst>
          </p:cNvPr>
          <p:cNvGrpSpPr/>
          <p:nvPr/>
        </p:nvGrpSpPr>
        <p:grpSpPr>
          <a:xfrm>
            <a:off x="4457045" y="2439809"/>
            <a:ext cx="1720808" cy="1720808"/>
            <a:chOff x="4457045" y="2439809"/>
            <a:chExt cx="1720808" cy="172080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2EE3D14-0693-4004-0282-76980ACBBE0E}"/>
                </a:ext>
              </a:extLst>
            </p:cNvPr>
            <p:cNvSpPr/>
            <p:nvPr/>
          </p:nvSpPr>
          <p:spPr>
            <a:xfrm>
              <a:off x="4457045" y="2439809"/>
              <a:ext cx="1720808" cy="1720808"/>
            </a:xfrm>
            <a:prstGeom prst="ellipse">
              <a:avLst/>
            </a:prstGeom>
            <a:gradFill flip="none" rotWithShape="1">
              <a:gsLst>
                <a:gs pos="42000">
                  <a:schemeClr val="accent1">
                    <a:alpha val="0"/>
                  </a:schemeClr>
                </a:gs>
                <a:gs pos="100000">
                  <a:schemeClr val="accent1">
                    <a:alpha val="4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4AF2E2A-B03A-E1FD-7711-CDFAC90B73F1}"/>
                </a:ext>
              </a:extLst>
            </p:cNvPr>
            <p:cNvGrpSpPr/>
            <p:nvPr/>
          </p:nvGrpSpPr>
          <p:grpSpPr>
            <a:xfrm>
              <a:off x="5117433" y="2870466"/>
              <a:ext cx="592456" cy="476885"/>
              <a:chOff x="982344" y="3847465"/>
              <a:chExt cx="592456" cy="476885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14118524-A39C-156D-E104-3483D6F8F032}"/>
                  </a:ext>
                </a:extLst>
              </p:cNvPr>
              <p:cNvSpPr/>
              <p:nvPr/>
            </p:nvSpPr>
            <p:spPr>
              <a:xfrm>
                <a:off x="1085215" y="4211320"/>
                <a:ext cx="113030" cy="11303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94F74ED-3CB5-1D18-71E9-080C661D9223}"/>
                  </a:ext>
                </a:extLst>
              </p:cNvPr>
              <p:cNvSpPr txBox="1"/>
              <p:nvPr/>
            </p:nvSpPr>
            <p:spPr>
              <a:xfrm>
                <a:off x="982344" y="3847465"/>
                <a:ext cx="592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6</a:t>
                </a:r>
                <a:r>
                  <a:rPr lang="zh-CN" altLang="en-US" dirty="0"/>
                  <a:t>月</a:t>
                </a: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F6AA00C-0B59-2EDE-9B75-8E675BCC3F83}"/>
              </a:ext>
            </a:extLst>
          </p:cNvPr>
          <p:cNvGrpSpPr/>
          <p:nvPr/>
        </p:nvGrpSpPr>
        <p:grpSpPr>
          <a:xfrm>
            <a:off x="5292705" y="4160617"/>
            <a:ext cx="3234532" cy="2075083"/>
            <a:chOff x="5446037" y="4160617"/>
            <a:chExt cx="3234532" cy="2075083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75D676D3-071D-705A-8264-EFE25F05E62E}"/>
                </a:ext>
              </a:extLst>
            </p:cNvPr>
            <p:cNvCxnSpPr>
              <a:cxnSpLocks/>
              <a:endCxn id="34" idx="4"/>
            </p:cNvCxnSpPr>
            <p:nvPr/>
          </p:nvCxnSpPr>
          <p:spPr>
            <a:xfrm flipV="1">
              <a:off x="5446037" y="4160617"/>
              <a:ext cx="24744" cy="1722023"/>
            </a:xfrm>
            <a:prstGeom prst="line">
              <a:avLst/>
            </a:prstGeom>
            <a:ln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D62CC881-C68F-797C-40A7-215DD9DB5E66}"/>
                </a:ext>
              </a:extLst>
            </p:cNvPr>
            <p:cNvGrpSpPr/>
            <p:nvPr/>
          </p:nvGrpSpPr>
          <p:grpSpPr>
            <a:xfrm>
              <a:off x="5538621" y="5209144"/>
              <a:ext cx="3141948" cy="1026556"/>
              <a:chOff x="1808263" y="1566640"/>
              <a:chExt cx="3141948" cy="1026556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8880CEE6-26D4-0690-9BF7-B3D1FF9CD6BE}"/>
                  </a:ext>
                </a:extLst>
              </p:cNvPr>
              <p:cNvSpPr txBox="1"/>
              <p:nvPr/>
            </p:nvSpPr>
            <p:spPr>
              <a:xfrm>
                <a:off x="1808263" y="1566640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DA359F30-4888-BE32-63B2-A25809661EC9}"/>
                  </a:ext>
                </a:extLst>
              </p:cNvPr>
              <p:cNvSpPr txBox="1"/>
              <p:nvPr/>
            </p:nvSpPr>
            <p:spPr>
              <a:xfrm>
                <a:off x="1808263" y="1946865"/>
                <a:ext cx="314194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/>
                  <a:t>单击此处输入您的正文，为了演示的效果，请您尽量精简</a:t>
                </a: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8B6765C-6275-04E5-E89B-3A60ABE16CA6}"/>
              </a:ext>
            </a:extLst>
          </p:cNvPr>
          <p:cNvGrpSpPr/>
          <p:nvPr/>
        </p:nvGrpSpPr>
        <p:grpSpPr>
          <a:xfrm>
            <a:off x="8273929" y="1312640"/>
            <a:ext cx="3244971" cy="1425086"/>
            <a:chOff x="7805501" y="1312640"/>
            <a:chExt cx="3244971" cy="1425086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E1F80766-0223-D687-AD68-329BCBFB49B9}"/>
                </a:ext>
              </a:extLst>
            </p:cNvPr>
            <p:cNvCxnSpPr>
              <a:cxnSpLocks/>
              <a:endCxn id="48" idx="0"/>
            </p:cNvCxnSpPr>
            <p:nvPr/>
          </p:nvCxnSpPr>
          <p:spPr>
            <a:xfrm flipH="1">
              <a:off x="7805501" y="2005584"/>
              <a:ext cx="10439" cy="732142"/>
            </a:xfrm>
            <a:prstGeom prst="line">
              <a:avLst/>
            </a:prstGeom>
            <a:ln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2B64B1E2-8B66-CD9A-47CE-1F50F4527400}"/>
                </a:ext>
              </a:extLst>
            </p:cNvPr>
            <p:cNvGrpSpPr/>
            <p:nvPr/>
          </p:nvGrpSpPr>
          <p:grpSpPr>
            <a:xfrm>
              <a:off x="7908524" y="1312640"/>
              <a:ext cx="3141948" cy="1026556"/>
              <a:chOff x="1808263" y="1566640"/>
              <a:chExt cx="3141948" cy="1026556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85F8492B-9064-A909-3828-0D6C1760C248}"/>
                  </a:ext>
                </a:extLst>
              </p:cNvPr>
              <p:cNvSpPr txBox="1"/>
              <p:nvPr/>
            </p:nvSpPr>
            <p:spPr>
              <a:xfrm>
                <a:off x="1808263" y="1566640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ED187708-FF43-0BA6-AD9C-E1F052EA69BE}"/>
                  </a:ext>
                </a:extLst>
              </p:cNvPr>
              <p:cNvSpPr txBox="1"/>
              <p:nvPr/>
            </p:nvSpPr>
            <p:spPr>
              <a:xfrm>
                <a:off x="1808263" y="1946865"/>
                <a:ext cx="314194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dirty="0"/>
                  <a:t>单击此处输入您的正文，为了演示的效果，请您尽量精简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9E3005E-6CEE-07F2-167D-FF72DABE7A59}"/>
              </a:ext>
            </a:extLst>
          </p:cNvPr>
          <p:cNvGrpSpPr/>
          <p:nvPr/>
        </p:nvGrpSpPr>
        <p:grpSpPr>
          <a:xfrm>
            <a:off x="7413525" y="2737726"/>
            <a:ext cx="1720808" cy="1720808"/>
            <a:chOff x="7413525" y="2737726"/>
            <a:chExt cx="1720808" cy="1720808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1EBEA786-E172-7EB0-3DB0-41E60BE336DE}"/>
                </a:ext>
              </a:extLst>
            </p:cNvPr>
            <p:cNvSpPr/>
            <p:nvPr/>
          </p:nvSpPr>
          <p:spPr>
            <a:xfrm>
              <a:off x="7413525" y="2737726"/>
              <a:ext cx="1720808" cy="1720808"/>
            </a:xfrm>
            <a:prstGeom prst="ellipse">
              <a:avLst/>
            </a:prstGeom>
            <a:gradFill flip="none" rotWithShape="1">
              <a:gsLst>
                <a:gs pos="42000">
                  <a:schemeClr val="accent1">
                    <a:alpha val="0"/>
                  </a:schemeClr>
                </a:gs>
                <a:gs pos="100000">
                  <a:schemeClr val="accent1">
                    <a:alpha val="4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19477F9-206D-A677-F8A8-7877DE5CC439}"/>
                </a:ext>
              </a:extLst>
            </p:cNvPr>
            <p:cNvGrpSpPr/>
            <p:nvPr/>
          </p:nvGrpSpPr>
          <p:grpSpPr>
            <a:xfrm>
              <a:off x="7593885" y="3429314"/>
              <a:ext cx="592456" cy="476885"/>
              <a:chOff x="982344" y="3847465"/>
              <a:chExt cx="592456" cy="476885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E165E490-7436-FD9B-AB17-3F716AF8C5D4}"/>
                  </a:ext>
                </a:extLst>
              </p:cNvPr>
              <p:cNvSpPr/>
              <p:nvPr/>
            </p:nvSpPr>
            <p:spPr>
              <a:xfrm>
                <a:off x="1085215" y="4211320"/>
                <a:ext cx="113030" cy="11303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21D4F3EF-5383-5C5C-8E5A-11D083C027CF}"/>
                  </a:ext>
                </a:extLst>
              </p:cNvPr>
              <p:cNvSpPr txBox="1"/>
              <p:nvPr/>
            </p:nvSpPr>
            <p:spPr>
              <a:xfrm>
                <a:off x="982344" y="3847465"/>
                <a:ext cx="592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7</a:t>
                </a:r>
                <a:r>
                  <a:rPr lang="zh-CN" altLang="en-US" dirty="0"/>
                  <a:t>月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AC1D3AF-DF49-93B3-28DD-E45F2D10F9C1}"/>
                </a:ext>
              </a:extLst>
            </p:cNvPr>
            <p:cNvGrpSpPr/>
            <p:nvPr/>
          </p:nvGrpSpPr>
          <p:grpSpPr>
            <a:xfrm>
              <a:off x="8438034" y="3062261"/>
              <a:ext cx="592456" cy="476885"/>
              <a:chOff x="982344" y="3847465"/>
              <a:chExt cx="592456" cy="476885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4F77C23E-3693-1494-87D2-2F73C3EA97A7}"/>
                  </a:ext>
                </a:extLst>
              </p:cNvPr>
              <p:cNvSpPr/>
              <p:nvPr/>
            </p:nvSpPr>
            <p:spPr>
              <a:xfrm>
                <a:off x="1085215" y="4211320"/>
                <a:ext cx="113030" cy="11303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357EA0E2-EBDC-86C7-AC88-7A115561370E}"/>
                  </a:ext>
                </a:extLst>
              </p:cNvPr>
              <p:cNvSpPr txBox="1"/>
              <p:nvPr/>
            </p:nvSpPr>
            <p:spPr>
              <a:xfrm>
                <a:off x="982344" y="3847465"/>
                <a:ext cx="5924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9</a:t>
                </a:r>
                <a:r>
                  <a:rPr lang="zh-CN" altLang="en-US" dirty="0"/>
                  <a:t>月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139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B11B47-8DCF-B96C-46E4-2A5F703C3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3995CCE-1C5B-CCE1-210D-39FE2B4170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Add a title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7512441-3E1E-FD6D-5BAC-7AB0E80EC0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554288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701FB38-9512-DFA1-21E8-6464EE6AB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4051-1A01-44AF-A229-764F010BF5A2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598169D-EBE4-33F6-6C4E-E47513183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F064DA-30C8-D1D1-637A-AB2284FC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E16AD383-9DF0-9E44-6BF3-4480165BB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BD3BE56-29D5-8108-5554-E5CA1A7EA046}"/>
              </a:ext>
            </a:extLst>
          </p:cNvPr>
          <p:cNvGrpSpPr/>
          <p:nvPr/>
        </p:nvGrpSpPr>
        <p:grpSpPr>
          <a:xfrm>
            <a:off x="4955894" y="1628775"/>
            <a:ext cx="2312874" cy="4505325"/>
            <a:chOff x="4955894" y="1628775"/>
            <a:chExt cx="2312874" cy="450532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D9ABBD0-174A-E440-CF48-513AB7C826D1}"/>
                </a:ext>
              </a:extLst>
            </p:cNvPr>
            <p:cNvSpPr/>
            <p:nvPr/>
          </p:nvSpPr>
          <p:spPr>
            <a:xfrm>
              <a:off x="4955894" y="1628775"/>
              <a:ext cx="2280213" cy="45053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00A2646D-0F21-F5C4-7524-6964467E5A99}"/>
                </a:ext>
              </a:extLst>
            </p:cNvPr>
            <p:cNvGrpSpPr/>
            <p:nvPr/>
          </p:nvGrpSpPr>
          <p:grpSpPr>
            <a:xfrm>
              <a:off x="4970690" y="2167632"/>
              <a:ext cx="2298078" cy="3966468"/>
              <a:chOff x="4970690" y="2167632"/>
              <a:chExt cx="2298078" cy="3966468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B86958D4-D704-1C12-120C-BCA2B21FC43B}"/>
                  </a:ext>
                </a:extLst>
              </p:cNvPr>
              <p:cNvSpPr/>
              <p:nvPr/>
            </p:nvSpPr>
            <p:spPr>
              <a:xfrm>
                <a:off x="5532263" y="4904338"/>
                <a:ext cx="1122115" cy="1222497"/>
              </a:xfrm>
              <a:custGeom>
                <a:avLst/>
                <a:gdLst>
                  <a:gd name="connsiteX0" fmla="*/ 22047 w 788619"/>
                  <a:gd name="connsiteY0" fmla="*/ 17431 h 859167"/>
                  <a:gd name="connsiteX1" fmla="*/ 4426 w 788619"/>
                  <a:gd name="connsiteY1" fmla="*/ 234220 h 859167"/>
                  <a:gd name="connsiteX2" fmla="*/ 26810 w 788619"/>
                  <a:gd name="connsiteY2" fmla="*/ 499015 h 859167"/>
                  <a:gd name="connsiteX3" fmla="*/ 30905 w 788619"/>
                  <a:gd name="connsiteY3" fmla="*/ 811816 h 859167"/>
                  <a:gd name="connsiteX4" fmla="*/ 248838 w 788619"/>
                  <a:gd name="connsiteY4" fmla="*/ 858679 h 859167"/>
                  <a:gd name="connsiteX5" fmla="*/ 429812 w 788619"/>
                  <a:gd name="connsiteY5" fmla="*/ 856583 h 859167"/>
                  <a:gd name="connsiteX6" fmla="*/ 470579 w 788619"/>
                  <a:gd name="connsiteY6" fmla="*/ 844391 h 859167"/>
                  <a:gd name="connsiteX7" fmla="*/ 642030 w 788619"/>
                  <a:gd name="connsiteY7" fmla="*/ 854583 h 859167"/>
                  <a:gd name="connsiteX8" fmla="*/ 788619 w 788619"/>
                  <a:gd name="connsiteY8" fmla="*/ 809815 h 859167"/>
                  <a:gd name="connsiteX9" fmla="*/ 739756 w 788619"/>
                  <a:gd name="connsiteY9" fmla="*/ 299371 h 859167"/>
                  <a:gd name="connsiteX10" fmla="*/ 694989 w 788619"/>
                  <a:gd name="connsiteY10" fmla="*/ 97726 h 859167"/>
                  <a:gd name="connsiteX11" fmla="*/ 690893 w 788619"/>
                  <a:gd name="connsiteY11" fmla="*/ 28480 h 859167"/>
                  <a:gd name="connsiteX12" fmla="*/ 460769 w 788619"/>
                  <a:gd name="connsiteY12" fmla="*/ 52959 h 859167"/>
                  <a:gd name="connsiteX13" fmla="*/ 118535 w 788619"/>
                  <a:gd name="connsiteY13" fmla="*/ 16288 h 859167"/>
                  <a:gd name="connsiteX14" fmla="*/ 32810 w 788619"/>
                  <a:gd name="connsiteY14" fmla="*/ 0 h 85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8619" h="859167">
                    <a:moveTo>
                      <a:pt x="22047" y="17431"/>
                    </a:moveTo>
                    <a:cubicBezTo>
                      <a:pt x="22047" y="17431"/>
                      <a:pt x="-11862" y="164973"/>
                      <a:pt x="4426" y="234220"/>
                    </a:cubicBezTo>
                    <a:cubicBezTo>
                      <a:pt x="20714" y="303467"/>
                      <a:pt x="26810" y="499015"/>
                      <a:pt x="26810" y="499015"/>
                    </a:cubicBezTo>
                    <a:lnTo>
                      <a:pt x="30905" y="811816"/>
                    </a:lnTo>
                    <a:cubicBezTo>
                      <a:pt x="99451" y="842573"/>
                      <a:pt x="173708" y="858541"/>
                      <a:pt x="248838" y="858679"/>
                    </a:cubicBezTo>
                    <a:cubicBezTo>
                      <a:pt x="372662" y="858679"/>
                      <a:pt x="415811" y="860679"/>
                      <a:pt x="429812" y="856583"/>
                    </a:cubicBezTo>
                    <a:cubicBezTo>
                      <a:pt x="443814" y="852487"/>
                      <a:pt x="470579" y="844391"/>
                      <a:pt x="470579" y="844391"/>
                    </a:cubicBezTo>
                    <a:cubicBezTo>
                      <a:pt x="470579" y="844391"/>
                      <a:pt x="572402" y="864775"/>
                      <a:pt x="642030" y="854583"/>
                    </a:cubicBezTo>
                    <a:cubicBezTo>
                      <a:pt x="692457" y="845367"/>
                      <a:pt x="741647" y="830345"/>
                      <a:pt x="788619" y="809815"/>
                    </a:cubicBezTo>
                    <a:cubicBezTo>
                      <a:pt x="788619" y="809816"/>
                      <a:pt x="766235" y="401193"/>
                      <a:pt x="739756" y="299371"/>
                    </a:cubicBezTo>
                    <a:cubicBezTo>
                      <a:pt x="713276" y="197549"/>
                      <a:pt x="694989" y="97726"/>
                      <a:pt x="694989" y="97726"/>
                    </a:cubicBezTo>
                    <a:lnTo>
                      <a:pt x="690893" y="28480"/>
                    </a:lnTo>
                    <a:cubicBezTo>
                      <a:pt x="690893" y="28480"/>
                      <a:pt x="554399" y="48863"/>
                      <a:pt x="460769" y="52959"/>
                    </a:cubicBezTo>
                    <a:cubicBezTo>
                      <a:pt x="367138" y="57055"/>
                      <a:pt x="143015" y="20383"/>
                      <a:pt x="118535" y="16288"/>
                    </a:cubicBezTo>
                    <a:cubicBezTo>
                      <a:pt x="94056" y="12192"/>
                      <a:pt x="32810" y="0"/>
                      <a:pt x="3281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04CBC17-0F08-39F6-A7E0-9AE2BEEFC46D}"/>
                  </a:ext>
                </a:extLst>
              </p:cNvPr>
              <p:cNvSpPr/>
              <p:nvPr/>
            </p:nvSpPr>
            <p:spPr>
              <a:xfrm>
                <a:off x="5525393" y="4896747"/>
                <a:ext cx="1136166" cy="1237353"/>
              </a:xfrm>
              <a:custGeom>
                <a:avLst/>
                <a:gdLst>
                  <a:gd name="connsiteX0" fmla="*/ 385301 w 798495"/>
                  <a:gd name="connsiteY0" fmla="*/ 869251 h 869607"/>
                  <a:gd name="connsiteX1" fmla="*/ 344629 w 798495"/>
                  <a:gd name="connsiteY1" fmla="*/ 869251 h 869607"/>
                  <a:gd name="connsiteX2" fmla="*/ 253665 w 798495"/>
                  <a:gd name="connsiteY2" fmla="*/ 869251 h 869607"/>
                  <a:gd name="connsiteX3" fmla="*/ 33542 w 798495"/>
                  <a:gd name="connsiteY3" fmla="*/ 821626 h 869607"/>
                  <a:gd name="connsiteX4" fmla="*/ 30971 w 798495"/>
                  <a:gd name="connsiteY4" fmla="*/ 820293 h 869607"/>
                  <a:gd name="connsiteX5" fmla="*/ 26875 w 798495"/>
                  <a:gd name="connsiteY5" fmla="*/ 504539 h 869607"/>
                  <a:gd name="connsiteX6" fmla="*/ 4586 w 798495"/>
                  <a:gd name="connsiteY6" fmla="*/ 240792 h 869607"/>
                  <a:gd name="connsiteX7" fmla="*/ 22208 w 798495"/>
                  <a:gd name="connsiteY7" fmla="*/ 21717 h 869607"/>
                  <a:gd name="connsiteX8" fmla="*/ 22874 w 798495"/>
                  <a:gd name="connsiteY8" fmla="*/ 20288 h 869607"/>
                  <a:gd name="connsiteX9" fmla="*/ 35448 w 798495"/>
                  <a:gd name="connsiteY9" fmla="*/ 0 h 869607"/>
                  <a:gd name="connsiteX10" fmla="*/ 38686 w 798495"/>
                  <a:gd name="connsiteY10" fmla="*/ 667 h 869607"/>
                  <a:gd name="connsiteX11" fmla="*/ 124411 w 798495"/>
                  <a:gd name="connsiteY11" fmla="*/ 16954 h 869607"/>
                  <a:gd name="connsiteX12" fmla="*/ 465692 w 798495"/>
                  <a:gd name="connsiteY12" fmla="*/ 53531 h 869607"/>
                  <a:gd name="connsiteX13" fmla="*/ 695340 w 798495"/>
                  <a:gd name="connsiteY13" fmla="*/ 29146 h 869607"/>
                  <a:gd name="connsiteX14" fmla="*/ 700483 w 798495"/>
                  <a:gd name="connsiteY14" fmla="*/ 28384 h 869607"/>
                  <a:gd name="connsiteX15" fmla="*/ 704865 w 798495"/>
                  <a:gd name="connsiteY15" fmla="*/ 102775 h 869607"/>
                  <a:gd name="connsiteX16" fmla="*/ 749537 w 798495"/>
                  <a:gd name="connsiteY16" fmla="*/ 303562 h 869607"/>
                  <a:gd name="connsiteX17" fmla="*/ 798495 w 798495"/>
                  <a:gd name="connsiteY17" fmla="*/ 814864 h 869607"/>
                  <a:gd name="connsiteX18" fmla="*/ 798495 w 798495"/>
                  <a:gd name="connsiteY18" fmla="*/ 818102 h 869607"/>
                  <a:gd name="connsiteX19" fmla="*/ 795542 w 798495"/>
                  <a:gd name="connsiteY19" fmla="*/ 819436 h 869607"/>
                  <a:gd name="connsiteX20" fmla="*/ 647619 w 798495"/>
                  <a:gd name="connsiteY20" fmla="*/ 864679 h 869607"/>
                  <a:gd name="connsiteX21" fmla="*/ 476169 w 798495"/>
                  <a:gd name="connsiteY21" fmla="*/ 854678 h 869607"/>
                  <a:gd name="connsiteX22" fmla="*/ 436545 w 798495"/>
                  <a:gd name="connsiteY22" fmla="*/ 866489 h 869607"/>
                  <a:gd name="connsiteX23" fmla="*/ 385301 w 798495"/>
                  <a:gd name="connsiteY23" fmla="*/ 869251 h 869607"/>
                  <a:gd name="connsiteX24" fmla="*/ 40400 w 798495"/>
                  <a:gd name="connsiteY24" fmla="*/ 814102 h 869607"/>
                  <a:gd name="connsiteX25" fmla="*/ 253665 w 798495"/>
                  <a:gd name="connsiteY25" fmla="*/ 859155 h 869607"/>
                  <a:gd name="connsiteX26" fmla="*/ 344724 w 798495"/>
                  <a:gd name="connsiteY26" fmla="*/ 859155 h 869607"/>
                  <a:gd name="connsiteX27" fmla="*/ 433592 w 798495"/>
                  <a:gd name="connsiteY27" fmla="*/ 856964 h 869607"/>
                  <a:gd name="connsiteX28" fmla="*/ 474264 w 798495"/>
                  <a:gd name="connsiteY28" fmla="*/ 844772 h 869607"/>
                  <a:gd name="connsiteX29" fmla="*/ 475407 w 798495"/>
                  <a:gd name="connsiteY29" fmla="*/ 844772 h 869607"/>
                  <a:gd name="connsiteX30" fmla="*/ 476550 w 798495"/>
                  <a:gd name="connsiteY30" fmla="*/ 844772 h 869607"/>
                  <a:gd name="connsiteX31" fmla="*/ 646095 w 798495"/>
                  <a:gd name="connsiteY31" fmla="*/ 854869 h 869607"/>
                  <a:gd name="connsiteX32" fmla="*/ 788970 w 798495"/>
                  <a:gd name="connsiteY32" fmla="*/ 811816 h 869607"/>
                  <a:gd name="connsiteX33" fmla="*/ 740393 w 798495"/>
                  <a:gd name="connsiteY33" fmla="*/ 305657 h 869607"/>
                  <a:gd name="connsiteX34" fmla="*/ 695530 w 798495"/>
                  <a:gd name="connsiteY34" fmla="*/ 103632 h 869607"/>
                  <a:gd name="connsiteX35" fmla="*/ 691625 w 798495"/>
                  <a:gd name="connsiteY35" fmla="*/ 38957 h 869607"/>
                  <a:gd name="connsiteX36" fmla="*/ 466168 w 798495"/>
                  <a:gd name="connsiteY36" fmla="*/ 62770 h 869607"/>
                  <a:gd name="connsiteX37" fmla="*/ 123268 w 798495"/>
                  <a:gd name="connsiteY37" fmla="*/ 26003 h 869607"/>
                  <a:gd name="connsiteX38" fmla="*/ 40782 w 798495"/>
                  <a:gd name="connsiteY38" fmla="*/ 10382 h 869607"/>
                  <a:gd name="connsiteX39" fmla="*/ 32114 w 798495"/>
                  <a:gd name="connsiteY39" fmla="*/ 24384 h 869607"/>
                  <a:gd name="connsiteX40" fmla="*/ 14588 w 798495"/>
                  <a:gd name="connsiteY40" fmla="*/ 238125 h 869607"/>
                  <a:gd name="connsiteX41" fmla="*/ 37162 w 798495"/>
                  <a:gd name="connsiteY41" fmla="*/ 503873 h 86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798495" h="869607">
                    <a:moveTo>
                      <a:pt x="385301" y="869251"/>
                    </a:moveTo>
                    <a:lnTo>
                      <a:pt x="344629" y="869251"/>
                    </a:lnTo>
                    <a:cubicBezTo>
                      <a:pt x="320626" y="869251"/>
                      <a:pt x="290813" y="869251"/>
                      <a:pt x="253665" y="869251"/>
                    </a:cubicBezTo>
                    <a:cubicBezTo>
                      <a:pt x="177779" y="868844"/>
                      <a:pt x="102810" y="852624"/>
                      <a:pt x="33542" y="821626"/>
                    </a:cubicBezTo>
                    <a:lnTo>
                      <a:pt x="30971" y="820293"/>
                    </a:lnTo>
                    <a:lnTo>
                      <a:pt x="26875" y="504539"/>
                    </a:lnTo>
                    <a:cubicBezTo>
                      <a:pt x="26875" y="502729"/>
                      <a:pt x="20588" y="308800"/>
                      <a:pt x="4586" y="240792"/>
                    </a:cubicBezTo>
                    <a:cubicBezTo>
                      <a:pt x="-11797" y="171259"/>
                      <a:pt x="20874" y="28004"/>
                      <a:pt x="22208" y="21717"/>
                    </a:cubicBezTo>
                    <a:lnTo>
                      <a:pt x="22874" y="20288"/>
                    </a:lnTo>
                    <a:lnTo>
                      <a:pt x="35448" y="0"/>
                    </a:lnTo>
                    <a:lnTo>
                      <a:pt x="38686" y="667"/>
                    </a:lnTo>
                    <a:cubicBezTo>
                      <a:pt x="39257" y="667"/>
                      <a:pt x="100027" y="12859"/>
                      <a:pt x="124411" y="16954"/>
                    </a:cubicBezTo>
                    <a:cubicBezTo>
                      <a:pt x="133936" y="18574"/>
                      <a:pt x="370251" y="57721"/>
                      <a:pt x="465692" y="53531"/>
                    </a:cubicBezTo>
                    <a:cubicBezTo>
                      <a:pt x="557989" y="49530"/>
                      <a:pt x="694292" y="29337"/>
                      <a:pt x="695340" y="29146"/>
                    </a:cubicBezTo>
                    <a:lnTo>
                      <a:pt x="700483" y="28384"/>
                    </a:lnTo>
                    <a:lnTo>
                      <a:pt x="704865" y="102775"/>
                    </a:lnTo>
                    <a:cubicBezTo>
                      <a:pt x="704865" y="103251"/>
                      <a:pt x="723343" y="203073"/>
                      <a:pt x="749537" y="303562"/>
                    </a:cubicBezTo>
                    <a:cubicBezTo>
                      <a:pt x="775731" y="404050"/>
                      <a:pt x="797638" y="798100"/>
                      <a:pt x="798495" y="814864"/>
                    </a:cubicBezTo>
                    <a:lnTo>
                      <a:pt x="798495" y="818102"/>
                    </a:lnTo>
                    <a:lnTo>
                      <a:pt x="795542" y="819436"/>
                    </a:lnTo>
                    <a:cubicBezTo>
                      <a:pt x="748143" y="840168"/>
                      <a:pt x="698506" y="855350"/>
                      <a:pt x="647619" y="864679"/>
                    </a:cubicBezTo>
                    <a:cubicBezTo>
                      <a:pt x="581611" y="874204"/>
                      <a:pt x="488266" y="856964"/>
                      <a:pt x="476169" y="854678"/>
                    </a:cubicBezTo>
                    <a:cubicBezTo>
                      <a:pt x="470931" y="856202"/>
                      <a:pt x="449023" y="862965"/>
                      <a:pt x="436545" y="866489"/>
                    </a:cubicBezTo>
                    <a:cubicBezTo>
                      <a:pt x="419615" y="869266"/>
                      <a:pt x="402432" y="870192"/>
                      <a:pt x="385301" y="869251"/>
                    </a:cubicBezTo>
                    <a:close/>
                    <a:moveTo>
                      <a:pt x="40400" y="814102"/>
                    </a:moveTo>
                    <a:cubicBezTo>
                      <a:pt x="107695" y="843435"/>
                      <a:pt x="180256" y="858764"/>
                      <a:pt x="253665" y="859155"/>
                    </a:cubicBezTo>
                    <a:cubicBezTo>
                      <a:pt x="290813" y="859155"/>
                      <a:pt x="320340" y="859155"/>
                      <a:pt x="344724" y="859155"/>
                    </a:cubicBezTo>
                    <a:cubicBezTo>
                      <a:pt x="399303" y="859155"/>
                      <a:pt x="424258" y="859155"/>
                      <a:pt x="433592" y="856964"/>
                    </a:cubicBezTo>
                    <a:cubicBezTo>
                      <a:pt x="447880" y="852964"/>
                      <a:pt x="474264" y="844772"/>
                      <a:pt x="474264" y="844772"/>
                    </a:cubicBezTo>
                    <a:lnTo>
                      <a:pt x="475407" y="844772"/>
                    </a:lnTo>
                    <a:lnTo>
                      <a:pt x="476550" y="844772"/>
                    </a:lnTo>
                    <a:cubicBezTo>
                      <a:pt x="477598" y="844772"/>
                      <a:pt x="578373" y="864870"/>
                      <a:pt x="646095" y="854869"/>
                    </a:cubicBezTo>
                    <a:cubicBezTo>
                      <a:pt x="695206" y="846012"/>
                      <a:pt x="743142" y="831567"/>
                      <a:pt x="788970" y="811816"/>
                    </a:cubicBezTo>
                    <a:cubicBezTo>
                      <a:pt x="786684" y="772668"/>
                      <a:pt x="765158" y="401002"/>
                      <a:pt x="740393" y="305657"/>
                    </a:cubicBezTo>
                    <a:cubicBezTo>
                      <a:pt x="714199" y="204787"/>
                      <a:pt x="695721" y="104680"/>
                      <a:pt x="695530" y="103632"/>
                    </a:cubicBezTo>
                    <a:lnTo>
                      <a:pt x="691625" y="38957"/>
                    </a:lnTo>
                    <a:cubicBezTo>
                      <a:pt x="665812" y="42767"/>
                      <a:pt x="548750" y="59150"/>
                      <a:pt x="466168" y="62770"/>
                    </a:cubicBezTo>
                    <a:cubicBezTo>
                      <a:pt x="371490" y="66770"/>
                      <a:pt x="148128" y="30194"/>
                      <a:pt x="123268" y="26003"/>
                    </a:cubicBezTo>
                    <a:cubicBezTo>
                      <a:pt x="102313" y="22574"/>
                      <a:pt x="53831" y="12954"/>
                      <a:pt x="40782" y="10382"/>
                    </a:cubicBezTo>
                    <a:lnTo>
                      <a:pt x="32114" y="24384"/>
                    </a:lnTo>
                    <a:cubicBezTo>
                      <a:pt x="29542" y="35909"/>
                      <a:pt x="-652" y="173355"/>
                      <a:pt x="14588" y="238125"/>
                    </a:cubicBezTo>
                    <a:cubicBezTo>
                      <a:pt x="30875" y="307086"/>
                      <a:pt x="36876" y="495871"/>
                      <a:pt x="37162" y="50387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62D1ED8E-2155-736F-9555-61D53464C485}"/>
                  </a:ext>
                </a:extLst>
              </p:cNvPr>
              <p:cNvSpPr/>
              <p:nvPr/>
            </p:nvSpPr>
            <p:spPr>
              <a:xfrm>
                <a:off x="5681903" y="4982131"/>
                <a:ext cx="42806" cy="1048458"/>
              </a:xfrm>
              <a:custGeom>
                <a:avLst/>
                <a:gdLst>
                  <a:gd name="connsiteX0" fmla="*/ 28227 w 30084"/>
                  <a:gd name="connsiteY0" fmla="*/ 736854 h 736853"/>
                  <a:gd name="connsiteX1" fmla="*/ 18702 w 30084"/>
                  <a:gd name="connsiteY1" fmla="*/ 736854 h 736853"/>
                  <a:gd name="connsiteX2" fmla="*/ 8606 w 30084"/>
                  <a:gd name="connsiteY2" fmla="*/ 310610 h 736853"/>
                  <a:gd name="connsiteX3" fmla="*/ 6510 w 30084"/>
                  <a:gd name="connsiteY3" fmla="*/ 0 h 736853"/>
                  <a:gd name="connsiteX4" fmla="*/ 16035 w 30084"/>
                  <a:gd name="connsiteY4" fmla="*/ 953 h 736853"/>
                  <a:gd name="connsiteX5" fmla="*/ 18036 w 30084"/>
                  <a:gd name="connsiteY5" fmla="*/ 309563 h 736853"/>
                  <a:gd name="connsiteX6" fmla="*/ 28227 w 30084"/>
                  <a:gd name="connsiteY6" fmla="*/ 736854 h 736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84" h="736853">
                    <a:moveTo>
                      <a:pt x="28227" y="736854"/>
                    </a:moveTo>
                    <a:lnTo>
                      <a:pt x="18702" y="736854"/>
                    </a:lnTo>
                    <a:cubicBezTo>
                      <a:pt x="18702" y="734092"/>
                      <a:pt x="26608" y="463296"/>
                      <a:pt x="8606" y="310610"/>
                    </a:cubicBezTo>
                    <a:cubicBezTo>
                      <a:pt x="-2120" y="207384"/>
                      <a:pt x="-2822" y="103361"/>
                      <a:pt x="6510" y="0"/>
                    </a:cubicBezTo>
                    <a:lnTo>
                      <a:pt x="16035" y="953"/>
                    </a:lnTo>
                    <a:cubicBezTo>
                      <a:pt x="6703" y="103645"/>
                      <a:pt x="7372" y="207000"/>
                      <a:pt x="18036" y="309563"/>
                    </a:cubicBezTo>
                    <a:cubicBezTo>
                      <a:pt x="36419" y="462724"/>
                      <a:pt x="28323" y="734187"/>
                      <a:pt x="28227" y="7368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03F5D62-8769-27B4-6B12-FD9FEDDEB833}"/>
                  </a:ext>
                </a:extLst>
              </p:cNvPr>
              <p:cNvSpPr/>
              <p:nvPr/>
            </p:nvSpPr>
            <p:spPr>
              <a:xfrm>
                <a:off x="6241825" y="5288970"/>
                <a:ext cx="131193" cy="788377"/>
              </a:xfrm>
              <a:custGeom>
                <a:avLst/>
                <a:gdLst>
                  <a:gd name="connsiteX0" fmla="*/ 9525 w 92202"/>
                  <a:gd name="connsiteY0" fmla="*/ 554069 h 554069"/>
                  <a:gd name="connsiteX1" fmla="*/ 0 w 92202"/>
                  <a:gd name="connsiteY1" fmla="*/ 553403 h 554069"/>
                  <a:gd name="connsiteX2" fmla="*/ 32671 w 92202"/>
                  <a:gd name="connsiteY2" fmla="*/ 78391 h 554069"/>
                  <a:gd name="connsiteX3" fmla="*/ 84296 w 92202"/>
                  <a:gd name="connsiteY3" fmla="*/ 0 h 554069"/>
                  <a:gd name="connsiteX4" fmla="*/ 92202 w 92202"/>
                  <a:gd name="connsiteY4" fmla="*/ 5239 h 554069"/>
                  <a:gd name="connsiteX5" fmla="*/ 42005 w 92202"/>
                  <a:gd name="connsiteY5" fmla="*/ 81534 h 554069"/>
                  <a:gd name="connsiteX6" fmla="*/ 9525 w 92202"/>
                  <a:gd name="connsiteY6" fmla="*/ 554069 h 554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202" h="554069">
                    <a:moveTo>
                      <a:pt x="9525" y="554069"/>
                    </a:moveTo>
                    <a:lnTo>
                      <a:pt x="0" y="553403"/>
                    </a:lnTo>
                    <a:lnTo>
                      <a:pt x="32671" y="78391"/>
                    </a:lnTo>
                    <a:lnTo>
                      <a:pt x="84296" y="0"/>
                    </a:lnTo>
                    <a:lnTo>
                      <a:pt x="92202" y="5239"/>
                    </a:lnTo>
                    <a:lnTo>
                      <a:pt x="42005" y="81534"/>
                    </a:lnTo>
                    <a:lnTo>
                      <a:pt x="9525" y="5540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4294243-CBC1-8D5D-8FD2-2C41524D4A6D}"/>
                  </a:ext>
                </a:extLst>
              </p:cNvPr>
              <p:cNvSpPr/>
              <p:nvPr/>
            </p:nvSpPr>
            <p:spPr>
              <a:xfrm>
                <a:off x="6218784" y="5157507"/>
                <a:ext cx="42826" cy="248289"/>
              </a:xfrm>
              <a:custGeom>
                <a:avLst/>
                <a:gdLst>
                  <a:gd name="connsiteX0" fmla="*/ 20288 w 30098"/>
                  <a:gd name="connsiteY0" fmla="*/ 174498 h 174497"/>
                  <a:gd name="connsiteX1" fmla="*/ 0 w 30098"/>
                  <a:gd name="connsiteY1" fmla="*/ 2572 h 174497"/>
                  <a:gd name="connsiteX2" fmla="*/ 9525 w 30098"/>
                  <a:gd name="connsiteY2" fmla="*/ 0 h 174497"/>
                  <a:gd name="connsiteX3" fmla="*/ 30099 w 30098"/>
                  <a:gd name="connsiteY3" fmla="*/ 174307 h 174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98" h="174497">
                    <a:moveTo>
                      <a:pt x="20288" y="174498"/>
                    </a:moveTo>
                    <a:cubicBezTo>
                      <a:pt x="19943" y="116613"/>
                      <a:pt x="13138" y="58947"/>
                      <a:pt x="0" y="2572"/>
                    </a:cubicBezTo>
                    <a:lnTo>
                      <a:pt x="9525" y="0"/>
                    </a:lnTo>
                    <a:cubicBezTo>
                      <a:pt x="22766" y="57170"/>
                      <a:pt x="29665" y="115626"/>
                      <a:pt x="30099" y="1743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4295B86-59DF-55D8-F847-E712823070FE}"/>
                  </a:ext>
                </a:extLst>
              </p:cNvPr>
              <p:cNvSpPr/>
              <p:nvPr/>
            </p:nvSpPr>
            <p:spPr>
              <a:xfrm>
                <a:off x="5680731" y="4989992"/>
                <a:ext cx="160330" cy="213323"/>
              </a:xfrm>
              <a:custGeom>
                <a:avLst/>
                <a:gdLst>
                  <a:gd name="connsiteX0" fmla="*/ 3810 w 112680"/>
                  <a:gd name="connsiteY0" fmla="*/ 149924 h 149923"/>
                  <a:gd name="connsiteX1" fmla="*/ 0 w 112680"/>
                  <a:gd name="connsiteY1" fmla="*/ 141161 h 149923"/>
                  <a:gd name="connsiteX2" fmla="*/ 103156 w 112680"/>
                  <a:gd name="connsiteY2" fmla="*/ 0 h 149923"/>
                  <a:gd name="connsiteX3" fmla="*/ 112681 w 112680"/>
                  <a:gd name="connsiteY3" fmla="*/ 1810 h 149923"/>
                  <a:gd name="connsiteX4" fmla="*/ 3810 w 112680"/>
                  <a:gd name="connsiteY4" fmla="*/ 149924 h 14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80" h="149923">
                    <a:moveTo>
                      <a:pt x="3810" y="149924"/>
                    </a:moveTo>
                    <a:lnTo>
                      <a:pt x="0" y="141161"/>
                    </a:lnTo>
                    <a:cubicBezTo>
                      <a:pt x="82201" y="105918"/>
                      <a:pt x="102965" y="1048"/>
                      <a:pt x="103156" y="0"/>
                    </a:cubicBezTo>
                    <a:lnTo>
                      <a:pt x="112681" y="1810"/>
                    </a:lnTo>
                    <a:cubicBezTo>
                      <a:pt x="111633" y="6287"/>
                      <a:pt x="90678" y="112681"/>
                      <a:pt x="3810" y="1499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B57ABAE-8584-8DD8-846B-65AA0A7FBC1F}"/>
                  </a:ext>
                </a:extLst>
              </p:cNvPr>
              <p:cNvSpPr/>
              <p:nvPr/>
            </p:nvSpPr>
            <p:spPr>
              <a:xfrm>
                <a:off x="5109130" y="2613303"/>
                <a:ext cx="2153586" cy="2571273"/>
              </a:xfrm>
              <a:custGeom>
                <a:avLst/>
                <a:gdLst>
                  <a:gd name="connsiteX0" fmla="*/ 527069 w 1513534"/>
                  <a:gd name="connsiteY0" fmla="*/ 389406 h 1807082"/>
                  <a:gd name="connsiteX1" fmla="*/ 502780 w 1513534"/>
                  <a:gd name="connsiteY1" fmla="*/ 403694 h 1807082"/>
                  <a:gd name="connsiteX2" fmla="*/ 289325 w 1513534"/>
                  <a:gd name="connsiteY2" fmla="*/ 539425 h 1807082"/>
                  <a:gd name="connsiteX3" fmla="*/ 147974 w 1513534"/>
                  <a:gd name="connsiteY3" fmla="*/ 761167 h 1807082"/>
                  <a:gd name="connsiteX4" fmla="*/ 79298 w 1513534"/>
                  <a:gd name="connsiteY4" fmla="*/ 848035 h 1807082"/>
                  <a:gd name="connsiteX5" fmla="*/ 3098 w 1513534"/>
                  <a:gd name="connsiteY5" fmla="*/ 985100 h 1807082"/>
                  <a:gd name="connsiteX6" fmla="*/ 103492 w 1513534"/>
                  <a:gd name="connsiteY6" fmla="*/ 1187982 h 1807082"/>
                  <a:gd name="connsiteX7" fmla="*/ 369525 w 1513534"/>
                  <a:gd name="connsiteY7" fmla="*/ 946905 h 1807082"/>
                  <a:gd name="connsiteX8" fmla="*/ 394481 w 1513534"/>
                  <a:gd name="connsiteY8" fmla="*/ 1249038 h 1807082"/>
                  <a:gd name="connsiteX9" fmla="*/ 305803 w 1513534"/>
                  <a:gd name="connsiteY9" fmla="*/ 1656422 h 1807082"/>
                  <a:gd name="connsiteX10" fmla="*/ 297516 w 1513534"/>
                  <a:gd name="connsiteY10" fmla="*/ 1720144 h 1807082"/>
                  <a:gd name="connsiteX11" fmla="*/ 613460 w 1513534"/>
                  <a:gd name="connsiteY11" fmla="*/ 1795011 h 1807082"/>
                  <a:gd name="connsiteX12" fmla="*/ 871207 w 1513534"/>
                  <a:gd name="connsiteY12" fmla="*/ 1789486 h 1807082"/>
                  <a:gd name="connsiteX13" fmla="*/ 1018082 w 1513534"/>
                  <a:gd name="connsiteY13" fmla="*/ 1731288 h 1807082"/>
                  <a:gd name="connsiteX14" fmla="*/ 999032 w 1513534"/>
                  <a:gd name="connsiteY14" fmla="*/ 1002340 h 1807082"/>
                  <a:gd name="connsiteX15" fmla="*/ 999032 w 1513534"/>
                  <a:gd name="connsiteY15" fmla="*/ 772311 h 1807082"/>
                  <a:gd name="connsiteX16" fmla="*/ 1237157 w 1513534"/>
                  <a:gd name="connsiteY16" fmla="*/ 824985 h 1807082"/>
                  <a:gd name="connsiteX17" fmla="*/ 1508715 w 1513534"/>
                  <a:gd name="connsiteY17" fmla="*/ 824985 h 1807082"/>
                  <a:gd name="connsiteX18" fmla="*/ 1480997 w 1513534"/>
                  <a:gd name="connsiteY18" fmla="*/ 428649 h 1807082"/>
                  <a:gd name="connsiteX19" fmla="*/ 1395272 w 1513534"/>
                  <a:gd name="connsiteY19" fmla="*/ 145947 h 1807082"/>
                  <a:gd name="connsiteX20" fmla="*/ 1331550 w 1513534"/>
                  <a:gd name="connsiteY20" fmla="*/ 1834 h 1807082"/>
                  <a:gd name="connsiteX21" fmla="*/ 1248587 w 1513534"/>
                  <a:gd name="connsiteY21" fmla="*/ 16026 h 1807082"/>
                  <a:gd name="connsiteX22" fmla="*/ 1251350 w 1513534"/>
                  <a:gd name="connsiteY22" fmla="*/ 54793 h 1807082"/>
                  <a:gd name="connsiteX23" fmla="*/ 1200962 w 1513534"/>
                  <a:gd name="connsiteY23" fmla="*/ 16026 h 1807082"/>
                  <a:gd name="connsiteX24" fmla="*/ 1181912 w 1513534"/>
                  <a:gd name="connsiteY24" fmla="*/ 29838 h 1807082"/>
                  <a:gd name="connsiteX25" fmla="*/ 1215155 w 1513534"/>
                  <a:gd name="connsiteY25" fmla="*/ 137946 h 1807082"/>
                  <a:gd name="connsiteX26" fmla="*/ 1207249 w 1513534"/>
                  <a:gd name="connsiteY26" fmla="*/ 177571 h 1807082"/>
                  <a:gd name="connsiteX27" fmla="*/ 1126858 w 1513534"/>
                  <a:gd name="connsiteY27" fmla="*/ 194239 h 1807082"/>
                  <a:gd name="connsiteX28" fmla="*/ 1175054 w 1513534"/>
                  <a:gd name="connsiteY28" fmla="*/ 207574 h 1807082"/>
                  <a:gd name="connsiteX29" fmla="*/ 1237729 w 1513534"/>
                  <a:gd name="connsiteY29" fmla="*/ 224719 h 1807082"/>
                  <a:gd name="connsiteX30" fmla="*/ 1312691 w 1513534"/>
                  <a:gd name="connsiteY30" fmla="*/ 209765 h 1807082"/>
                  <a:gd name="connsiteX31" fmla="*/ 1323263 w 1513534"/>
                  <a:gd name="connsiteY31" fmla="*/ 537044 h 1807082"/>
                  <a:gd name="connsiteX32" fmla="*/ 1298308 w 1513534"/>
                  <a:gd name="connsiteY32" fmla="*/ 600861 h 1807082"/>
                  <a:gd name="connsiteX33" fmla="*/ 1190199 w 1513534"/>
                  <a:gd name="connsiteY33" fmla="*/ 550950 h 1807082"/>
                  <a:gd name="connsiteX34" fmla="*/ 1012844 w 1513534"/>
                  <a:gd name="connsiteY34" fmla="*/ 520471 h 1807082"/>
                  <a:gd name="connsiteX35" fmla="*/ 865968 w 1513534"/>
                  <a:gd name="connsiteY35" fmla="*/ 431793 h 1807082"/>
                  <a:gd name="connsiteX36" fmla="*/ 755002 w 1513534"/>
                  <a:gd name="connsiteY36" fmla="*/ 406551 h 1807082"/>
                  <a:gd name="connsiteX37" fmla="*/ 527069 w 1513534"/>
                  <a:gd name="connsiteY37" fmla="*/ 389406 h 1807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13534" h="1807082">
                    <a:moveTo>
                      <a:pt x="527069" y="389406"/>
                    </a:moveTo>
                    <a:lnTo>
                      <a:pt x="502780" y="403694"/>
                    </a:lnTo>
                    <a:cubicBezTo>
                      <a:pt x="502780" y="403694"/>
                      <a:pt x="405720" y="431412"/>
                      <a:pt x="289325" y="539425"/>
                    </a:cubicBezTo>
                    <a:cubicBezTo>
                      <a:pt x="172929" y="647439"/>
                      <a:pt x="147974" y="761167"/>
                      <a:pt x="147974" y="761167"/>
                    </a:cubicBezTo>
                    <a:cubicBezTo>
                      <a:pt x="147974" y="761167"/>
                      <a:pt x="100349" y="810030"/>
                      <a:pt x="79298" y="848035"/>
                    </a:cubicBezTo>
                    <a:cubicBezTo>
                      <a:pt x="35293" y="925855"/>
                      <a:pt x="17195" y="949096"/>
                      <a:pt x="3098" y="985100"/>
                    </a:cubicBezTo>
                    <a:cubicBezTo>
                      <a:pt x="-10999" y="1021105"/>
                      <a:pt x="23101" y="1218463"/>
                      <a:pt x="103492" y="1187982"/>
                    </a:cubicBezTo>
                    <a:cubicBezTo>
                      <a:pt x="183883" y="1157502"/>
                      <a:pt x="369525" y="946905"/>
                      <a:pt x="369525" y="946905"/>
                    </a:cubicBezTo>
                    <a:cubicBezTo>
                      <a:pt x="369525" y="946905"/>
                      <a:pt x="397243" y="1235131"/>
                      <a:pt x="394481" y="1249038"/>
                    </a:cubicBezTo>
                    <a:cubicBezTo>
                      <a:pt x="391718" y="1262944"/>
                      <a:pt x="316852" y="1623180"/>
                      <a:pt x="305803" y="1656422"/>
                    </a:cubicBezTo>
                    <a:cubicBezTo>
                      <a:pt x="299072" y="1676956"/>
                      <a:pt x="296261" y="1698572"/>
                      <a:pt x="297516" y="1720144"/>
                    </a:cubicBezTo>
                    <a:cubicBezTo>
                      <a:pt x="297516" y="1720144"/>
                      <a:pt x="483158" y="1775580"/>
                      <a:pt x="613460" y="1795011"/>
                    </a:cubicBezTo>
                    <a:cubicBezTo>
                      <a:pt x="743762" y="1814442"/>
                      <a:pt x="813485" y="1808822"/>
                      <a:pt x="871207" y="1789486"/>
                    </a:cubicBezTo>
                    <a:cubicBezTo>
                      <a:pt x="928928" y="1770151"/>
                      <a:pt x="1018082" y="1731288"/>
                      <a:pt x="1018082" y="1731288"/>
                    </a:cubicBezTo>
                    <a:cubicBezTo>
                      <a:pt x="1018082" y="1731288"/>
                      <a:pt x="995889" y="1149216"/>
                      <a:pt x="999032" y="1002340"/>
                    </a:cubicBezTo>
                    <a:cubicBezTo>
                      <a:pt x="1002176" y="855465"/>
                      <a:pt x="999032" y="772311"/>
                      <a:pt x="999032" y="772311"/>
                    </a:cubicBezTo>
                    <a:cubicBezTo>
                      <a:pt x="999032" y="772311"/>
                      <a:pt x="1057230" y="824985"/>
                      <a:pt x="1237157" y="824985"/>
                    </a:cubicBezTo>
                    <a:cubicBezTo>
                      <a:pt x="1417085" y="824985"/>
                      <a:pt x="1492142" y="847083"/>
                      <a:pt x="1508715" y="824985"/>
                    </a:cubicBezTo>
                    <a:cubicBezTo>
                      <a:pt x="1525289" y="802887"/>
                      <a:pt x="1494904" y="495134"/>
                      <a:pt x="1480997" y="428649"/>
                    </a:cubicBezTo>
                    <a:cubicBezTo>
                      <a:pt x="1467091" y="362165"/>
                      <a:pt x="1395272" y="145947"/>
                      <a:pt x="1395272" y="145947"/>
                    </a:cubicBezTo>
                    <a:cubicBezTo>
                      <a:pt x="1395272" y="145947"/>
                      <a:pt x="1345457" y="10121"/>
                      <a:pt x="1331550" y="1834"/>
                    </a:cubicBezTo>
                    <a:cubicBezTo>
                      <a:pt x="1317644" y="-6453"/>
                      <a:pt x="1248587" y="16026"/>
                      <a:pt x="1248587" y="16026"/>
                    </a:cubicBezTo>
                    <a:lnTo>
                      <a:pt x="1251350" y="54793"/>
                    </a:lnTo>
                    <a:lnTo>
                      <a:pt x="1200962" y="16026"/>
                    </a:lnTo>
                    <a:lnTo>
                      <a:pt x="1181912" y="29838"/>
                    </a:lnTo>
                    <a:cubicBezTo>
                      <a:pt x="1181912" y="29838"/>
                      <a:pt x="1215155" y="115563"/>
                      <a:pt x="1215155" y="137946"/>
                    </a:cubicBezTo>
                    <a:cubicBezTo>
                      <a:pt x="1215084" y="151539"/>
                      <a:pt x="1212400" y="164991"/>
                      <a:pt x="1207249" y="177571"/>
                    </a:cubicBezTo>
                    <a:cubicBezTo>
                      <a:pt x="1207249" y="177570"/>
                      <a:pt x="1135145" y="180333"/>
                      <a:pt x="1126858" y="194239"/>
                    </a:cubicBezTo>
                    <a:cubicBezTo>
                      <a:pt x="1118571" y="208146"/>
                      <a:pt x="1166768" y="207574"/>
                      <a:pt x="1175054" y="207574"/>
                    </a:cubicBezTo>
                    <a:cubicBezTo>
                      <a:pt x="1183341" y="207574"/>
                      <a:pt x="1213154" y="230244"/>
                      <a:pt x="1237729" y="224719"/>
                    </a:cubicBezTo>
                    <a:cubicBezTo>
                      <a:pt x="1262303" y="219195"/>
                      <a:pt x="1312691" y="209765"/>
                      <a:pt x="1312691" y="209765"/>
                    </a:cubicBezTo>
                    <a:cubicBezTo>
                      <a:pt x="1312691" y="209765"/>
                      <a:pt x="1331741" y="492753"/>
                      <a:pt x="1323263" y="537044"/>
                    </a:cubicBezTo>
                    <a:cubicBezTo>
                      <a:pt x="1314786" y="581335"/>
                      <a:pt x="1298308" y="600861"/>
                      <a:pt x="1298308" y="600861"/>
                    </a:cubicBezTo>
                    <a:cubicBezTo>
                      <a:pt x="1267707" y="574351"/>
                      <a:pt x="1230225" y="557046"/>
                      <a:pt x="1190199" y="550950"/>
                    </a:cubicBezTo>
                    <a:cubicBezTo>
                      <a:pt x="1126477" y="542664"/>
                      <a:pt x="1029417" y="525995"/>
                      <a:pt x="1012844" y="520471"/>
                    </a:cubicBezTo>
                    <a:cubicBezTo>
                      <a:pt x="996270" y="514946"/>
                      <a:pt x="931881" y="451128"/>
                      <a:pt x="865968" y="431793"/>
                    </a:cubicBezTo>
                    <a:cubicBezTo>
                      <a:pt x="829657" y="420635"/>
                      <a:pt x="792566" y="412198"/>
                      <a:pt x="755002" y="406551"/>
                    </a:cubicBezTo>
                    <a:cubicBezTo>
                      <a:pt x="755002" y="406551"/>
                      <a:pt x="587362" y="377976"/>
                      <a:pt x="527069" y="3894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C64F25C-CBCC-AF93-4FFC-4B11ACFAABF2}"/>
                  </a:ext>
                </a:extLst>
              </p:cNvPr>
              <p:cNvSpPr/>
              <p:nvPr/>
            </p:nvSpPr>
            <p:spPr>
              <a:xfrm>
                <a:off x="5103432" y="2607267"/>
                <a:ext cx="2165336" cy="2584103"/>
              </a:xfrm>
              <a:custGeom>
                <a:avLst/>
                <a:gdLst>
                  <a:gd name="connsiteX0" fmla="*/ 755101 w 1521792"/>
                  <a:gd name="connsiteY0" fmla="*/ 1816017 h 1816100"/>
                  <a:gd name="connsiteX1" fmla="*/ 616893 w 1521792"/>
                  <a:gd name="connsiteY1" fmla="*/ 1803921 h 1816100"/>
                  <a:gd name="connsiteX2" fmla="*/ 300282 w 1521792"/>
                  <a:gd name="connsiteY2" fmla="*/ 1728959 h 1816100"/>
                  <a:gd name="connsiteX3" fmla="*/ 297234 w 1521792"/>
                  <a:gd name="connsiteY3" fmla="*/ 1728006 h 1816100"/>
                  <a:gd name="connsiteX4" fmla="*/ 297234 w 1521792"/>
                  <a:gd name="connsiteY4" fmla="*/ 1724863 h 1816100"/>
                  <a:gd name="connsiteX5" fmla="*/ 305711 w 1521792"/>
                  <a:gd name="connsiteY5" fmla="*/ 1659141 h 1816100"/>
                  <a:gd name="connsiteX6" fmla="*/ 394294 w 1521792"/>
                  <a:gd name="connsiteY6" fmla="*/ 1252328 h 1816100"/>
                  <a:gd name="connsiteX7" fmla="*/ 370291 w 1521792"/>
                  <a:gd name="connsiteY7" fmla="*/ 962482 h 1816100"/>
                  <a:gd name="connsiteX8" fmla="*/ 109592 w 1521792"/>
                  <a:gd name="connsiteY8" fmla="*/ 1196702 h 1816100"/>
                  <a:gd name="connsiteX9" fmla="*/ 53870 w 1521792"/>
                  <a:gd name="connsiteY9" fmla="*/ 1182700 h 1816100"/>
                  <a:gd name="connsiteX10" fmla="*/ 3197 w 1521792"/>
                  <a:gd name="connsiteY10" fmla="*/ 987628 h 1816100"/>
                  <a:gd name="connsiteX11" fmla="*/ 41297 w 1521792"/>
                  <a:gd name="connsiteY11" fmla="*/ 915810 h 1816100"/>
                  <a:gd name="connsiteX12" fmla="*/ 79397 w 1521792"/>
                  <a:gd name="connsiteY12" fmla="*/ 849897 h 1816100"/>
                  <a:gd name="connsiteX13" fmla="*/ 147692 w 1521792"/>
                  <a:gd name="connsiteY13" fmla="*/ 763219 h 1816100"/>
                  <a:gd name="connsiteX14" fmla="*/ 290090 w 1521792"/>
                  <a:gd name="connsiteY14" fmla="*/ 540429 h 1816100"/>
                  <a:gd name="connsiteX15" fmla="*/ 504879 w 1521792"/>
                  <a:gd name="connsiteY15" fmla="*/ 403746 h 1816100"/>
                  <a:gd name="connsiteX16" fmla="*/ 530120 w 1521792"/>
                  <a:gd name="connsiteY16" fmla="*/ 389172 h 1816100"/>
                  <a:gd name="connsiteX17" fmla="*/ 759768 w 1521792"/>
                  <a:gd name="connsiteY17" fmla="*/ 406222 h 1816100"/>
                  <a:gd name="connsiteX18" fmla="*/ 871211 w 1521792"/>
                  <a:gd name="connsiteY18" fmla="*/ 431273 h 1816100"/>
                  <a:gd name="connsiteX19" fmla="*/ 989892 w 1521792"/>
                  <a:gd name="connsiteY19" fmla="*/ 500424 h 1816100"/>
                  <a:gd name="connsiteX20" fmla="*/ 1018467 w 1521792"/>
                  <a:gd name="connsiteY20" fmla="*/ 519951 h 1816100"/>
                  <a:gd name="connsiteX21" fmla="*/ 1194870 w 1521792"/>
                  <a:gd name="connsiteY21" fmla="*/ 550240 h 1816100"/>
                  <a:gd name="connsiteX22" fmla="*/ 1301550 w 1521792"/>
                  <a:gd name="connsiteY22" fmla="*/ 597865 h 1816100"/>
                  <a:gd name="connsiteX23" fmla="*/ 1322696 w 1521792"/>
                  <a:gd name="connsiteY23" fmla="*/ 540239 h 1816100"/>
                  <a:gd name="connsiteX24" fmla="*/ 1312409 w 1521792"/>
                  <a:gd name="connsiteY24" fmla="*/ 219532 h 1816100"/>
                  <a:gd name="connsiteX25" fmla="*/ 1242876 w 1521792"/>
                  <a:gd name="connsiteY25" fmla="*/ 233439 h 1816100"/>
                  <a:gd name="connsiteX26" fmla="*/ 1190870 w 1521792"/>
                  <a:gd name="connsiteY26" fmla="*/ 221342 h 1816100"/>
                  <a:gd name="connsiteX27" fmla="*/ 1179154 w 1521792"/>
                  <a:gd name="connsiteY27" fmla="*/ 216389 h 1816100"/>
                  <a:gd name="connsiteX28" fmla="*/ 1178392 w 1521792"/>
                  <a:gd name="connsiteY28" fmla="*/ 216389 h 1816100"/>
                  <a:gd name="connsiteX29" fmla="*/ 1126385 w 1521792"/>
                  <a:gd name="connsiteY29" fmla="*/ 205721 h 1816100"/>
                  <a:gd name="connsiteX30" fmla="*/ 1126385 w 1521792"/>
                  <a:gd name="connsiteY30" fmla="*/ 196196 h 1816100"/>
                  <a:gd name="connsiteX31" fmla="*/ 1207634 w 1521792"/>
                  <a:gd name="connsiteY31" fmla="*/ 177146 h 1816100"/>
                  <a:gd name="connsiteX32" fmla="*/ 1214016 w 1521792"/>
                  <a:gd name="connsiteY32" fmla="*/ 142094 h 1816100"/>
                  <a:gd name="connsiteX33" fmla="*/ 1181059 w 1521792"/>
                  <a:gd name="connsiteY33" fmla="*/ 35795 h 1816100"/>
                  <a:gd name="connsiteX34" fmla="*/ 1179726 w 1521792"/>
                  <a:gd name="connsiteY34" fmla="*/ 32271 h 1816100"/>
                  <a:gd name="connsiteX35" fmla="*/ 1204967 w 1521792"/>
                  <a:gd name="connsiteY35" fmla="*/ 13982 h 1816100"/>
                  <a:gd name="connsiteX36" fmla="*/ 1249544 w 1521792"/>
                  <a:gd name="connsiteY36" fmla="*/ 48844 h 1816100"/>
                  <a:gd name="connsiteX37" fmla="*/ 1247258 w 1521792"/>
                  <a:gd name="connsiteY37" fmla="*/ 16935 h 1816100"/>
                  <a:gd name="connsiteX38" fmla="*/ 1250877 w 1521792"/>
                  <a:gd name="connsiteY38" fmla="*/ 15792 h 1816100"/>
                  <a:gd name="connsiteX39" fmla="*/ 1337936 w 1521792"/>
                  <a:gd name="connsiteY39" fmla="*/ 2457 h 1816100"/>
                  <a:gd name="connsiteX40" fmla="*/ 1403658 w 1521792"/>
                  <a:gd name="connsiteY40" fmla="*/ 148952 h 1816100"/>
                  <a:gd name="connsiteX41" fmla="*/ 1489383 w 1521792"/>
                  <a:gd name="connsiteY41" fmla="*/ 432321 h 1816100"/>
                  <a:gd name="connsiteX42" fmla="*/ 1516244 w 1521792"/>
                  <a:gd name="connsiteY42" fmla="*/ 832371 h 1816100"/>
                  <a:gd name="connsiteX43" fmla="*/ 1415850 w 1521792"/>
                  <a:gd name="connsiteY43" fmla="*/ 841038 h 1816100"/>
                  <a:gd name="connsiteX44" fmla="*/ 1240876 w 1521792"/>
                  <a:gd name="connsiteY44" fmla="*/ 834276 h 1816100"/>
                  <a:gd name="connsiteX45" fmla="*/ 1007513 w 1521792"/>
                  <a:gd name="connsiteY45" fmla="*/ 786651 h 1816100"/>
                  <a:gd name="connsiteX46" fmla="*/ 1007513 w 1521792"/>
                  <a:gd name="connsiteY46" fmla="*/ 1007154 h 1816100"/>
                  <a:gd name="connsiteX47" fmla="*/ 1026563 w 1521792"/>
                  <a:gd name="connsiteY47" fmla="*/ 1735817 h 1816100"/>
                  <a:gd name="connsiteX48" fmla="*/ 1026563 w 1521792"/>
                  <a:gd name="connsiteY48" fmla="*/ 1739055 h 1816100"/>
                  <a:gd name="connsiteX49" fmla="*/ 1023611 w 1521792"/>
                  <a:gd name="connsiteY49" fmla="*/ 1740293 h 1816100"/>
                  <a:gd name="connsiteX50" fmla="*/ 876354 w 1521792"/>
                  <a:gd name="connsiteY50" fmla="*/ 1798682 h 1816100"/>
                  <a:gd name="connsiteX51" fmla="*/ 755101 w 1521792"/>
                  <a:gd name="connsiteY51" fmla="*/ 1816017 h 1816100"/>
                  <a:gd name="connsiteX52" fmla="*/ 306283 w 1521792"/>
                  <a:gd name="connsiteY52" fmla="*/ 1720767 h 1816100"/>
                  <a:gd name="connsiteX53" fmla="*/ 618322 w 1521792"/>
                  <a:gd name="connsiteY53" fmla="*/ 1794491 h 1816100"/>
                  <a:gd name="connsiteX54" fmla="*/ 873878 w 1521792"/>
                  <a:gd name="connsiteY54" fmla="*/ 1789157 h 1816100"/>
                  <a:gd name="connsiteX55" fmla="*/ 1017419 w 1521792"/>
                  <a:gd name="connsiteY55" fmla="*/ 1732007 h 1816100"/>
                  <a:gd name="connsiteX56" fmla="*/ 998369 w 1521792"/>
                  <a:gd name="connsiteY56" fmla="*/ 1006107 h 1816100"/>
                  <a:gd name="connsiteX57" fmla="*/ 998369 w 1521792"/>
                  <a:gd name="connsiteY57" fmla="*/ 776268 h 1816100"/>
                  <a:gd name="connsiteX58" fmla="*/ 998369 w 1521792"/>
                  <a:gd name="connsiteY58" fmla="*/ 765124 h 1816100"/>
                  <a:gd name="connsiteX59" fmla="*/ 1006751 w 1521792"/>
                  <a:gd name="connsiteY59" fmla="*/ 772649 h 1816100"/>
                  <a:gd name="connsiteX60" fmla="*/ 1241924 w 1521792"/>
                  <a:gd name="connsiteY60" fmla="*/ 824084 h 1816100"/>
                  <a:gd name="connsiteX61" fmla="*/ 1417565 w 1521792"/>
                  <a:gd name="connsiteY61" fmla="*/ 830942 h 1816100"/>
                  <a:gd name="connsiteX62" fmla="*/ 1509671 w 1521792"/>
                  <a:gd name="connsiteY62" fmla="*/ 825989 h 1816100"/>
                  <a:gd name="connsiteX63" fmla="*/ 1481096 w 1521792"/>
                  <a:gd name="connsiteY63" fmla="*/ 433464 h 1816100"/>
                  <a:gd name="connsiteX64" fmla="*/ 1395371 w 1521792"/>
                  <a:gd name="connsiteY64" fmla="*/ 151238 h 1816100"/>
                  <a:gd name="connsiteX65" fmla="*/ 1333650 w 1521792"/>
                  <a:gd name="connsiteY65" fmla="*/ 9696 h 1816100"/>
                  <a:gd name="connsiteX66" fmla="*/ 1258021 w 1521792"/>
                  <a:gd name="connsiteY66" fmla="*/ 22936 h 1816100"/>
                  <a:gd name="connsiteX67" fmla="*/ 1261259 w 1521792"/>
                  <a:gd name="connsiteY67" fmla="*/ 68656 h 1816100"/>
                  <a:gd name="connsiteX68" fmla="*/ 1204967 w 1521792"/>
                  <a:gd name="connsiteY68" fmla="*/ 25794 h 1816100"/>
                  <a:gd name="connsiteX69" fmla="*/ 1191441 w 1521792"/>
                  <a:gd name="connsiteY69" fmla="*/ 35319 h 1816100"/>
                  <a:gd name="connsiteX70" fmla="*/ 1223731 w 1521792"/>
                  <a:gd name="connsiteY70" fmla="*/ 141618 h 1816100"/>
                  <a:gd name="connsiteX71" fmla="*/ 1215349 w 1521792"/>
                  <a:gd name="connsiteY71" fmla="*/ 183242 h 1816100"/>
                  <a:gd name="connsiteX72" fmla="*/ 1214206 w 1521792"/>
                  <a:gd name="connsiteY72" fmla="*/ 185909 h 1816100"/>
                  <a:gd name="connsiteX73" fmla="*/ 1211253 w 1521792"/>
                  <a:gd name="connsiteY73" fmla="*/ 185909 h 1816100"/>
                  <a:gd name="connsiteX74" fmla="*/ 1135053 w 1521792"/>
                  <a:gd name="connsiteY74" fmla="*/ 200292 h 1816100"/>
                  <a:gd name="connsiteX75" fmla="*/ 1177630 w 1521792"/>
                  <a:gd name="connsiteY75" fmla="*/ 206388 h 1816100"/>
                  <a:gd name="connsiteX76" fmla="*/ 1195061 w 1521792"/>
                  <a:gd name="connsiteY76" fmla="*/ 212293 h 1816100"/>
                  <a:gd name="connsiteX77" fmla="*/ 1240781 w 1521792"/>
                  <a:gd name="connsiteY77" fmla="*/ 223628 h 1816100"/>
                  <a:gd name="connsiteX78" fmla="*/ 1315933 w 1521792"/>
                  <a:gd name="connsiteY78" fmla="*/ 208674 h 1816100"/>
                  <a:gd name="connsiteX79" fmla="*/ 1321172 w 1521792"/>
                  <a:gd name="connsiteY79" fmla="*/ 207721 h 1816100"/>
                  <a:gd name="connsiteX80" fmla="*/ 1321172 w 1521792"/>
                  <a:gd name="connsiteY80" fmla="*/ 213055 h 1816100"/>
                  <a:gd name="connsiteX81" fmla="*/ 1331649 w 1521792"/>
                  <a:gd name="connsiteY81" fmla="*/ 541572 h 1816100"/>
                  <a:gd name="connsiteX82" fmla="*/ 1305646 w 1521792"/>
                  <a:gd name="connsiteY82" fmla="*/ 607485 h 1816100"/>
                  <a:gd name="connsiteX83" fmla="*/ 1302408 w 1521792"/>
                  <a:gd name="connsiteY83" fmla="*/ 611295 h 1816100"/>
                  <a:gd name="connsiteX84" fmla="*/ 1298788 w 1521792"/>
                  <a:gd name="connsiteY84" fmla="*/ 607866 h 1816100"/>
                  <a:gd name="connsiteX85" fmla="*/ 1193346 w 1521792"/>
                  <a:gd name="connsiteY85" fmla="*/ 559194 h 1816100"/>
                  <a:gd name="connsiteX86" fmla="*/ 1015038 w 1521792"/>
                  <a:gd name="connsiteY86" fmla="*/ 528523 h 1816100"/>
                  <a:gd name="connsiteX87" fmla="*/ 983987 w 1521792"/>
                  <a:gd name="connsiteY87" fmla="*/ 507568 h 1816100"/>
                  <a:gd name="connsiteX88" fmla="*/ 868258 w 1521792"/>
                  <a:gd name="connsiteY88" fmla="*/ 439941 h 1816100"/>
                  <a:gd name="connsiteX89" fmla="*/ 758244 w 1521792"/>
                  <a:gd name="connsiteY89" fmla="*/ 415080 h 1816100"/>
                  <a:gd name="connsiteX90" fmla="*/ 532597 w 1521792"/>
                  <a:gd name="connsiteY90" fmla="*/ 397840 h 1816100"/>
                  <a:gd name="connsiteX91" fmla="*/ 507927 w 1521792"/>
                  <a:gd name="connsiteY91" fmla="*/ 412223 h 1816100"/>
                  <a:gd name="connsiteX92" fmla="*/ 296377 w 1521792"/>
                  <a:gd name="connsiteY92" fmla="*/ 546906 h 1816100"/>
                  <a:gd name="connsiteX93" fmla="*/ 156455 w 1521792"/>
                  <a:gd name="connsiteY93" fmla="*/ 765981 h 1816100"/>
                  <a:gd name="connsiteX94" fmla="*/ 156455 w 1521792"/>
                  <a:gd name="connsiteY94" fmla="*/ 767315 h 1816100"/>
                  <a:gd name="connsiteX95" fmla="*/ 155502 w 1521792"/>
                  <a:gd name="connsiteY95" fmla="*/ 768267 h 1816100"/>
                  <a:gd name="connsiteX96" fmla="*/ 87494 w 1521792"/>
                  <a:gd name="connsiteY96" fmla="*/ 853992 h 1816100"/>
                  <a:gd name="connsiteX97" fmla="*/ 49394 w 1521792"/>
                  <a:gd name="connsiteY97" fmla="*/ 920001 h 1816100"/>
                  <a:gd name="connsiteX98" fmla="*/ 12246 w 1521792"/>
                  <a:gd name="connsiteY98" fmla="*/ 990390 h 1816100"/>
                  <a:gd name="connsiteX99" fmla="*/ 60824 w 1521792"/>
                  <a:gd name="connsiteY99" fmla="*/ 1175366 h 1816100"/>
                  <a:gd name="connsiteX100" fmla="*/ 106448 w 1521792"/>
                  <a:gd name="connsiteY100" fmla="*/ 1187177 h 1816100"/>
                  <a:gd name="connsiteX101" fmla="*/ 370672 w 1521792"/>
                  <a:gd name="connsiteY101" fmla="*/ 947337 h 1816100"/>
                  <a:gd name="connsiteX102" fmla="*/ 377911 w 1521792"/>
                  <a:gd name="connsiteY102" fmla="*/ 939051 h 1816100"/>
                  <a:gd name="connsiteX103" fmla="*/ 378959 w 1521792"/>
                  <a:gd name="connsiteY103" fmla="*/ 950004 h 1816100"/>
                  <a:gd name="connsiteX104" fmla="*/ 403819 w 1521792"/>
                  <a:gd name="connsiteY104" fmla="*/ 1253471 h 1816100"/>
                  <a:gd name="connsiteX105" fmla="*/ 314951 w 1521792"/>
                  <a:gd name="connsiteY105" fmla="*/ 1661522 h 1816100"/>
                  <a:gd name="connsiteX106" fmla="*/ 306283 w 1521792"/>
                  <a:gd name="connsiteY106" fmla="*/ 1720767 h 181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1521792" h="1816100">
                    <a:moveTo>
                      <a:pt x="755101" y="1816017"/>
                    </a:moveTo>
                    <a:cubicBezTo>
                      <a:pt x="708797" y="1815387"/>
                      <a:pt x="662603" y="1811343"/>
                      <a:pt x="616893" y="1803921"/>
                    </a:cubicBezTo>
                    <a:cubicBezTo>
                      <a:pt x="487829" y="1784871"/>
                      <a:pt x="302568" y="1729530"/>
                      <a:pt x="300282" y="1728959"/>
                    </a:cubicBezTo>
                    <a:lnTo>
                      <a:pt x="297234" y="1728006"/>
                    </a:lnTo>
                    <a:lnTo>
                      <a:pt x="297234" y="1724863"/>
                    </a:lnTo>
                    <a:cubicBezTo>
                      <a:pt x="295928" y="1702618"/>
                      <a:pt x="298804" y="1680326"/>
                      <a:pt x="305711" y="1659141"/>
                    </a:cubicBezTo>
                    <a:cubicBezTo>
                      <a:pt x="316665" y="1626470"/>
                      <a:pt x="391436" y="1268616"/>
                      <a:pt x="394294" y="1252328"/>
                    </a:cubicBezTo>
                    <a:cubicBezTo>
                      <a:pt x="396104" y="1241946"/>
                      <a:pt x="381340" y="1077258"/>
                      <a:pt x="370291" y="962482"/>
                    </a:cubicBezTo>
                    <a:cubicBezTo>
                      <a:pt x="334763" y="1002106"/>
                      <a:pt x="182077" y="1169270"/>
                      <a:pt x="109592" y="1196702"/>
                    </a:cubicBezTo>
                    <a:cubicBezTo>
                      <a:pt x="89924" y="1204265"/>
                      <a:pt x="67626" y="1198661"/>
                      <a:pt x="53870" y="1182700"/>
                    </a:cubicBezTo>
                    <a:cubicBezTo>
                      <a:pt x="8341" y="1136885"/>
                      <a:pt x="-7471" y="1015155"/>
                      <a:pt x="3197" y="987628"/>
                    </a:cubicBezTo>
                    <a:cubicBezTo>
                      <a:pt x="13700" y="962586"/>
                      <a:pt x="26452" y="938548"/>
                      <a:pt x="41297" y="915810"/>
                    </a:cubicBezTo>
                    <a:cubicBezTo>
                      <a:pt x="51394" y="898855"/>
                      <a:pt x="63967" y="877710"/>
                      <a:pt x="79397" y="849897"/>
                    </a:cubicBezTo>
                    <a:cubicBezTo>
                      <a:pt x="99200" y="818789"/>
                      <a:pt x="122080" y="789750"/>
                      <a:pt x="147692" y="763219"/>
                    </a:cubicBezTo>
                    <a:cubicBezTo>
                      <a:pt x="151025" y="749979"/>
                      <a:pt x="180743" y="641966"/>
                      <a:pt x="290090" y="540429"/>
                    </a:cubicBezTo>
                    <a:cubicBezTo>
                      <a:pt x="401247" y="437274"/>
                      <a:pt x="496307" y="406317"/>
                      <a:pt x="504879" y="403746"/>
                    </a:cubicBezTo>
                    <a:lnTo>
                      <a:pt x="530120" y="389172"/>
                    </a:lnTo>
                    <a:cubicBezTo>
                      <a:pt x="590604" y="377647"/>
                      <a:pt x="752910" y="404984"/>
                      <a:pt x="759768" y="406222"/>
                    </a:cubicBezTo>
                    <a:cubicBezTo>
                      <a:pt x="797487" y="411788"/>
                      <a:pt x="834738" y="420161"/>
                      <a:pt x="871211" y="431273"/>
                    </a:cubicBezTo>
                    <a:cubicBezTo>
                      <a:pt x="916550" y="444608"/>
                      <a:pt x="960650" y="478231"/>
                      <a:pt x="989892" y="500424"/>
                    </a:cubicBezTo>
                    <a:cubicBezTo>
                      <a:pt x="998764" y="507840"/>
                      <a:pt x="1008334" y="514380"/>
                      <a:pt x="1018467" y="519951"/>
                    </a:cubicBezTo>
                    <a:cubicBezTo>
                      <a:pt x="1034469" y="525380"/>
                      <a:pt x="1131815" y="542049"/>
                      <a:pt x="1194870" y="550240"/>
                    </a:cubicBezTo>
                    <a:cubicBezTo>
                      <a:pt x="1234101" y="556115"/>
                      <a:pt x="1270985" y="572581"/>
                      <a:pt x="1301550" y="597865"/>
                    </a:cubicBezTo>
                    <a:cubicBezTo>
                      <a:pt x="1312265" y="580207"/>
                      <a:pt x="1319446" y="560636"/>
                      <a:pt x="1322696" y="540239"/>
                    </a:cubicBezTo>
                    <a:cubicBezTo>
                      <a:pt x="1330125" y="500329"/>
                      <a:pt x="1314980" y="258775"/>
                      <a:pt x="1312409" y="219532"/>
                    </a:cubicBezTo>
                    <a:cubicBezTo>
                      <a:pt x="1298883" y="222104"/>
                      <a:pt x="1262688" y="229057"/>
                      <a:pt x="1242876" y="233439"/>
                    </a:cubicBezTo>
                    <a:cubicBezTo>
                      <a:pt x="1223064" y="237820"/>
                      <a:pt x="1204205" y="227724"/>
                      <a:pt x="1190870" y="221342"/>
                    </a:cubicBezTo>
                    <a:cubicBezTo>
                      <a:pt x="1187161" y="219260"/>
                      <a:pt x="1183231" y="217599"/>
                      <a:pt x="1179154" y="216389"/>
                    </a:cubicBezTo>
                    <a:lnTo>
                      <a:pt x="1178392" y="216389"/>
                    </a:lnTo>
                    <a:cubicBezTo>
                      <a:pt x="1137625" y="216389"/>
                      <a:pt x="1129243" y="210674"/>
                      <a:pt x="1126385" y="205721"/>
                    </a:cubicBezTo>
                    <a:cubicBezTo>
                      <a:pt x="1124684" y="202774"/>
                      <a:pt x="1124684" y="199143"/>
                      <a:pt x="1126385" y="196196"/>
                    </a:cubicBezTo>
                    <a:cubicBezTo>
                      <a:pt x="1134863" y="182099"/>
                      <a:pt x="1187250" y="178289"/>
                      <a:pt x="1207634" y="177146"/>
                    </a:cubicBezTo>
                    <a:cubicBezTo>
                      <a:pt x="1211723" y="165905"/>
                      <a:pt x="1213881" y="154054"/>
                      <a:pt x="1214016" y="142094"/>
                    </a:cubicBezTo>
                    <a:cubicBezTo>
                      <a:pt x="1214016" y="124663"/>
                      <a:pt x="1190203" y="59417"/>
                      <a:pt x="1181059" y="35795"/>
                    </a:cubicBezTo>
                    <a:lnTo>
                      <a:pt x="1179726" y="32271"/>
                    </a:lnTo>
                    <a:lnTo>
                      <a:pt x="1204967" y="13982"/>
                    </a:lnTo>
                    <a:lnTo>
                      <a:pt x="1249544" y="48844"/>
                    </a:lnTo>
                    <a:lnTo>
                      <a:pt x="1247258" y="16935"/>
                    </a:lnTo>
                    <a:lnTo>
                      <a:pt x="1250877" y="15792"/>
                    </a:lnTo>
                    <a:cubicBezTo>
                      <a:pt x="1262784" y="11982"/>
                      <a:pt x="1322982" y="-6591"/>
                      <a:pt x="1337936" y="2457"/>
                    </a:cubicBezTo>
                    <a:cubicBezTo>
                      <a:pt x="1352890" y="11506"/>
                      <a:pt x="1395086" y="126282"/>
                      <a:pt x="1403658" y="148952"/>
                    </a:cubicBezTo>
                    <a:cubicBezTo>
                      <a:pt x="1404420" y="151333"/>
                      <a:pt x="1476048" y="366312"/>
                      <a:pt x="1489383" y="432321"/>
                    </a:cubicBezTo>
                    <a:cubicBezTo>
                      <a:pt x="1501480" y="490137"/>
                      <a:pt x="1534913" y="807606"/>
                      <a:pt x="1516244" y="832371"/>
                    </a:cubicBezTo>
                    <a:cubicBezTo>
                      <a:pt x="1505100" y="847230"/>
                      <a:pt x="1477096" y="845325"/>
                      <a:pt x="1415850" y="841038"/>
                    </a:cubicBezTo>
                    <a:cubicBezTo>
                      <a:pt x="1374035" y="838181"/>
                      <a:pt x="1316695" y="834276"/>
                      <a:pt x="1240876" y="834276"/>
                    </a:cubicBezTo>
                    <a:cubicBezTo>
                      <a:pt x="1095620" y="834276"/>
                      <a:pt x="1029135" y="800557"/>
                      <a:pt x="1007513" y="786651"/>
                    </a:cubicBezTo>
                    <a:cubicBezTo>
                      <a:pt x="1008180" y="812749"/>
                      <a:pt x="1009418" y="890092"/>
                      <a:pt x="1007513" y="1007154"/>
                    </a:cubicBezTo>
                    <a:cubicBezTo>
                      <a:pt x="1004846" y="1152220"/>
                      <a:pt x="1026563" y="1730007"/>
                      <a:pt x="1026563" y="1735817"/>
                    </a:cubicBezTo>
                    <a:lnTo>
                      <a:pt x="1026563" y="1739055"/>
                    </a:lnTo>
                    <a:lnTo>
                      <a:pt x="1023611" y="1740293"/>
                    </a:lnTo>
                    <a:cubicBezTo>
                      <a:pt x="1022753" y="1740293"/>
                      <a:pt x="934076" y="1779441"/>
                      <a:pt x="876354" y="1798682"/>
                    </a:cubicBezTo>
                    <a:cubicBezTo>
                      <a:pt x="837150" y="1811025"/>
                      <a:pt x="796193" y="1816880"/>
                      <a:pt x="755101" y="1816017"/>
                    </a:cubicBezTo>
                    <a:close/>
                    <a:moveTo>
                      <a:pt x="306283" y="1720767"/>
                    </a:moveTo>
                    <a:cubicBezTo>
                      <a:pt x="331429" y="1728197"/>
                      <a:pt x="499259" y="1776774"/>
                      <a:pt x="618322" y="1794491"/>
                    </a:cubicBezTo>
                    <a:cubicBezTo>
                      <a:pt x="735860" y="1812017"/>
                      <a:pt x="809965" y="1810493"/>
                      <a:pt x="873878" y="1789157"/>
                    </a:cubicBezTo>
                    <a:cubicBezTo>
                      <a:pt x="925217" y="1772012"/>
                      <a:pt x="1001513" y="1739341"/>
                      <a:pt x="1017419" y="1732007"/>
                    </a:cubicBezTo>
                    <a:cubicBezTo>
                      <a:pt x="1015610" y="1684858"/>
                      <a:pt x="995512" y="1145743"/>
                      <a:pt x="998369" y="1006107"/>
                    </a:cubicBezTo>
                    <a:cubicBezTo>
                      <a:pt x="1001132" y="861041"/>
                      <a:pt x="998369" y="777507"/>
                      <a:pt x="998369" y="776268"/>
                    </a:cubicBezTo>
                    <a:lnTo>
                      <a:pt x="998369" y="765124"/>
                    </a:lnTo>
                    <a:lnTo>
                      <a:pt x="1006751" y="772649"/>
                    </a:lnTo>
                    <a:cubicBezTo>
                      <a:pt x="1007323" y="773125"/>
                      <a:pt x="1066283" y="824084"/>
                      <a:pt x="1241924" y="824084"/>
                    </a:cubicBezTo>
                    <a:cubicBezTo>
                      <a:pt x="1318124" y="824084"/>
                      <a:pt x="1375274" y="827989"/>
                      <a:pt x="1417565" y="830942"/>
                    </a:cubicBezTo>
                    <a:cubicBezTo>
                      <a:pt x="1471762" y="834657"/>
                      <a:pt x="1501670" y="836657"/>
                      <a:pt x="1509671" y="825989"/>
                    </a:cubicBezTo>
                    <a:cubicBezTo>
                      <a:pt x="1523768" y="806939"/>
                      <a:pt x="1497670" y="512997"/>
                      <a:pt x="1481096" y="433464"/>
                    </a:cubicBezTo>
                    <a:cubicBezTo>
                      <a:pt x="1467476" y="367932"/>
                      <a:pt x="1396038" y="153429"/>
                      <a:pt x="1395371" y="151238"/>
                    </a:cubicBezTo>
                    <a:cubicBezTo>
                      <a:pt x="1371273" y="85706"/>
                      <a:pt x="1341555" y="14745"/>
                      <a:pt x="1333650" y="9696"/>
                    </a:cubicBezTo>
                    <a:cubicBezTo>
                      <a:pt x="1325744" y="4648"/>
                      <a:pt x="1286025" y="14268"/>
                      <a:pt x="1258021" y="22936"/>
                    </a:cubicBezTo>
                    <a:lnTo>
                      <a:pt x="1261259" y="68656"/>
                    </a:lnTo>
                    <a:lnTo>
                      <a:pt x="1204967" y="25794"/>
                    </a:lnTo>
                    <a:lnTo>
                      <a:pt x="1191441" y="35319"/>
                    </a:lnTo>
                    <a:cubicBezTo>
                      <a:pt x="1197728" y="51797"/>
                      <a:pt x="1223731" y="121044"/>
                      <a:pt x="1223731" y="141618"/>
                    </a:cubicBezTo>
                    <a:cubicBezTo>
                      <a:pt x="1223691" y="155907"/>
                      <a:pt x="1220843" y="170050"/>
                      <a:pt x="1215349" y="183242"/>
                    </a:cubicBezTo>
                    <a:lnTo>
                      <a:pt x="1214206" y="185909"/>
                    </a:lnTo>
                    <a:lnTo>
                      <a:pt x="1211253" y="185909"/>
                    </a:lnTo>
                    <a:cubicBezTo>
                      <a:pt x="1177820" y="187242"/>
                      <a:pt x="1139054" y="193053"/>
                      <a:pt x="1135053" y="200292"/>
                    </a:cubicBezTo>
                    <a:cubicBezTo>
                      <a:pt x="1135053" y="200292"/>
                      <a:pt x="1138673" y="206388"/>
                      <a:pt x="1177630" y="206388"/>
                    </a:cubicBezTo>
                    <a:cubicBezTo>
                      <a:pt x="1183813" y="207008"/>
                      <a:pt x="1189774" y="209028"/>
                      <a:pt x="1195061" y="212293"/>
                    </a:cubicBezTo>
                    <a:cubicBezTo>
                      <a:pt x="1207919" y="218484"/>
                      <a:pt x="1225541" y="227057"/>
                      <a:pt x="1240781" y="223628"/>
                    </a:cubicBezTo>
                    <a:cubicBezTo>
                      <a:pt x="1265546" y="218103"/>
                      <a:pt x="1315457" y="208769"/>
                      <a:pt x="1315933" y="208674"/>
                    </a:cubicBezTo>
                    <a:lnTo>
                      <a:pt x="1321172" y="207721"/>
                    </a:lnTo>
                    <a:lnTo>
                      <a:pt x="1321172" y="213055"/>
                    </a:lnTo>
                    <a:cubicBezTo>
                      <a:pt x="1321934" y="224580"/>
                      <a:pt x="1340222" y="497091"/>
                      <a:pt x="1331649" y="541572"/>
                    </a:cubicBezTo>
                    <a:cubicBezTo>
                      <a:pt x="1323077" y="586054"/>
                      <a:pt x="1306313" y="606628"/>
                      <a:pt x="1305646" y="607485"/>
                    </a:cubicBezTo>
                    <a:lnTo>
                      <a:pt x="1302408" y="611295"/>
                    </a:lnTo>
                    <a:lnTo>
                      <a:pt x="1298788" y="607866"/>
                    </a:lnTo>
                    <a:cubicBezTo>
                      <a:pt x="1268831" y="582183"/>
                      <a:pt x="1232325" y="565332"/>
                      <a:pt x="1193346" y="559194"/>
                    </a:cubicBezTo>
                    <a:cubicBezTo>
                      <a:pt x="1128481" y="550812"/>
                      <a:pt x="1031421" y="534143"/>
                      <a:pt x="1015038" y="528523"/>
                    </a:cubicBezTo>
                    <a:cubicBezTo>
                      <a:pt x="1003880" y="522817"/>
                      <a:pt x="993453" y="515781"/>
                      <a:pt x="983987" y="507568"/>
                    </a:cubicBezTo>
                    <a:cubicBezTo>
                      <a:pt x="955412" y="485756"/>
                      <a:pt x="911978" y="452799"/>
                      <a:pt x="868258" y="439941"/>
                    </a:cubicBezTo>
                    <a:cubicBezTo>
                      <a:pt x="832227" y="429040"/>
                      <a:pt x="795461" y="420732"/>
                      <a:pt x="758244" y="415080"/>
                    </a:cubicBezTo>
                    <a:cubicBezTo>
                      <a:pt x="756339" y="415080"/>
                      <a:pt x="592033" y="387077"/>
                      <a:pt x="532597" y="397840"/>
                    </a:cubicBezTo>
                    <a:lnTo>
                      <a:pt x="507927" y="412223"/>
                    </a:lnTo>
                    <a:cubicBezTo>
                      <a:pt x="506879" y="412223"/>
                      <a:pt x="410486" y="440798"/>
                      <a:pt x="296377" y="546906"/>
                    </a:cubicBezTo>
                    <a:cubicBezTo>
                      <a:pt x="182267" y="653015"/>
                      <a:pt x="156740" y="765029"/>
                      <a:pt x="156455" y="765981"/>
                    </a:cubicBezTo>
                    <a:lnTo>
                      <a:pt x="156455" y="767315"/>
                    </a:lnTo>
                    <a:lnTo>
                      <a:pt x="155502" y="768267"/>
                    </a:lnTo>
                    <a:cubicBezTo>
                      <a:pt x="155026" y="768267"/>
                      <a:pt x="108449" y="817131"/>
                      <a:pt x="87494" y="853992"/>
                    </a:cubicBezTo>
                    <a:cubicBezTo>
                      <a:pt x="71682" y="881996"/>
                      <a:pt x="58919" y="903046"/>
                      <a:pt x="49394" y="920001"/>
                    </a:cubicBezTo>
                    <a:cubicBezTo>
                      <a:pt x="34969" y="942328"/>
                      <a:pt x="22538" y="965882"/>
                      <a:pt x="12246" y="990390"/>
                    </a:cubicBezTo>
                    <a:cubicBezTo>
                      <a:pt x="2721" y="1015727"/>
                      <a:pt x="18437" y="1132694"/>
                      <a:pt x="60824" y="1175366"/>
                    </a:cubicBezTo>
                    <a:cubicBezTo>
                      <a:pt x="71887" y="1188741"/>
                      <a:pt x="90285" y="1193504"/>
                      <a:pt x="106448" y="1187177"/>
                    </a:cubicBezTo>
                    <a:cubicBezTo>
                      <a:pt x="184839" y="1157459"/>
                      <a:pt x="368767" y="949052"/>
                      <a:pt x="370672" y="947337"/>
                    </a:cubicBezTo>
                    <a:lnTo>
                      <a:pt x="377911" y="939051"/>
                    </a:lnTo>
                    <a:lnTo>
                      <a:pt x="378959" y="950004"/>
                    </a:lnTo>
                    <a:cubicBezTo>
                      <a:pt x="381816" y="979627"/>
                      <a:pt x="406676" y="1239374"/>
                      <a:pt x="403819" y="1253471"/>
                    </a:cubicBezTo>
                    <a:cubicBezTo>
                      <a:pt x="400485" y="1270330"/>
                      <a:pt x="326285" y="1627708"/>
                      <a:pt x="314951" y="1661522"/>
                    </a:cubicBezTo>
                    <a:cubicBezTo>
                      <a:pt x="308609" y="1680609"/>
                      <a:pt x="305675" y="1700663"/>
                      <a:pt x="306283" y="172076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DB60289-D8FD-3A8C-ECB4-32724CAC551B}"/>
                  </a:ext>
                </a:extLst>
              </p:cNvPr>
              <p:cNvSpPr/>
              <p:nvPr/>
            </p:nvSpPr>
            <p:spPr>
              <a:xfrm>
                <a:off x="6711163" y="2613303"/>
                <a:ext cx="443862" cy="618457"/>
              </a:xfrm>
              <a:custGeom>
                <a:avLst/>
                <a:gdLst>
                  <a:gd name="connsiteX0" fmla="*/ 269273 w 311945"/>
                  <a:gd name="connsiteY0" fmla="*/ 145947 h 434650"/>
                  <a:gd name="connsiteX1" fmla="*/ 205551 w 311945"/>
                  <a:gd name="connsiteY1" fmla="*/ 1834 h 434650"/>
                  <a:gd name="connsiteX2" fmla="*/ 122683 w 311945"/>
                  <a:gd name="connsiteY2" fmla="*/ 16026 h 434650"/>
                  <a:gd name="connsiteX3" fmla="*/ 125446 w 311945"/>
                  <a:gd name="connsiteY3" fmla="*/ 54793 h 434650"/>
                  <a:gd name="connsiteX4" fmla="*/ 75058 w 311945"/>
                  <a:gd name="connsiteY4" fmla="*/ 16026 h 434650"/>
                  <a:gd name="connsiteX5" fmla="*/ 56008 w 311945"/>
                  <a:gd name="connsiteY5" fmla="*/ 29838 h 434650"/>
                  <a:gd name="connsiteX6" fmla="*/ 89251 w 311945"/>
                  <a:gd name="connsiteY6" fmla="*/ 137946 h 434650"/>
                  <a:gd name="connsiteX7" fmla="*/ 81345 w 311945"/>
                  <a:gd name="connsiteY7" fmla="*/ 177571 h 434650"/>
                  <a:gd name="connsiteX8" fmla="*/ 954 w 311945"/>
                  <a:gd name="connsiteY8" fmla="*/ 194239 h 434650"/>
                  <a:gd name="connsiteX9" fmla="*/ 49150 w 311945"/>
                  <a:gd name="connsiteY9" fmla="*/ 207574 h 434650"/>
                  <a:gd name="connsiteX10" fmla="*/ 111825 w 311945"/>
                  <a:gd name="connsiteY10" fmla="*/ 224719 h 434650"/>
                  <a:gd name="connsiteX11" fmla="*/ 186787 w 311945"/>
                  <a:gd name="connsiteY11" fmla="*/ 209765 h 434650"/>
                  <a:gd name="connsiteX12" fmla="*/ 198407 w 311945"/>
                  <a:gd name="connsiteY12" fmla="*/ 434650 h 434650"/>
                  <a:gd name="connsiteX13" fmla="*/ 311945 w 311945"/>
                  <a:gd name="connsiteY13" fmla="*/ 277869 h 434650"/>
                  <a:gd name="connsiteX14" fmla="*/ 269273 w 311945"/>
                  <a:gd name="connsiteY14" fmla="*/ 145947 h 43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1945" h="434650">
                    <a:moveTo>
                      <a:pt x="269273" y="145947"/>
                    </a:moveTo>
                    <a:cubicBezTo>
                      <a:pt x="269273" y="145947"/>
                      <a:pt x="219457" y="10121"/>
                      <a:pt x="205551" y="1834"/>
                    </a:cubicBezTo>
                    <a:cubicBezTo>
                      <a:pt x="191644" y="-6453"/>
                      <a:pt x="122683" y="16026"/>
                      <a:pt x="122683" y="16026"/>
                    </a:cubicBezTo>
                    <a:lnTo>
                      <a:pt x="125446" y="54793"/>
                    </a:lnTo>
                    <a:lnTo>
                      <a:pt x="75058" y="16026"/>
                    </a:lnTo>
                    <a:lnTo>
                      <a:pt x="56008" y="29838"/>
                    </a:lnTo>
                    <a:cubicBezTo>
                      <a:pt x="56008" y="29838"/>
                      <a:pt x="89251" y="115563"/>
                      <a:pt x="89251" y="137946"/>
                    </a:cubicBezTo>
                    <a:cubicBezTo>
                      <a:pt x="89180" y="151539"/>
                      <a:pt x="86496" y="164991"/>
                      <a:pt x="81345" y="177571"/>
                    </a:cubicBezTo>
                    <a:cubicBezTo>
                      <a:pt x="81345" y="177570"/>
                      <a:pt x="9241" y="180333"/>
                      <a:pt x="954" y="194239"/>
                    </a:cubicBezTo>
                    <a:cubicBezTo>
                      <a:pt x="-7333" y="208146"/>
                      <a:pt x="40864" y="207574"/>
                      <a:pt x="49150" y="207574"/>
                    </a:cubicBezTo>
                    <a:cubicBezTo>
                      <a:pt x="57437" y="207574"/>
                      <a:pt x="87250" y="230244"/>
                      <a:pt x="111825" y="224719"/>
                    </a:cubicBezTo>
                    <a:cubicBezTo>
                      <a:pt x="136399" y="219195"/>
                      <a:pt x="186787" y="209765"/>
                      <a:pt x="186787" y="209765"/>
                    </a:cubicBezTo>
                    <a:cubicBezTo>
                      <a:pt x="186787" y="209765"/>
                      <a:pt x="195264" y="337400"/>
                      <a:pt x="198407" y="434650"/>
                    </a:cubicBezTo>
                    <a:lnTo>
                      <a:pt x="311945" y="277869"/>
                    </a:lnTo>
                    <a:cubicBezTo>
                      <a:pt x="290324" y="209003"/>
                      <a:pt x="269273" y="145947"/>
                      <a:pt x="269273" y="14594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36F49DAE-66F1-7A54-3C7C-B16E0971C3C9}"/>
                  </a:ext>
                </a:extLst>
              </p:cNvPr>
              <p:cNvSpPr/>
              <p:nvPr/>
            </p:nvSpPr>
            <p:spPr>
              <a:xfrm>
                <a:off x="6704605" y="2607267"/>
                <a:ext cx="457602" cy="644009"/>
              </a:xfrm>
              <a:custGeom>
                <a:avLst/>
                <a:gdLst>
                  <a:gd name="connsiteX0" fmla="*/ 198539 w 321601"/>
                  <a:gd name="connsiteY0" fmla="*/ 452609 h 452608"/>
                  <a:gd name="connsiteX1" fmla="*/ 198539 w 321601"/>
                  <a:gd name="connsiteY1" fmla="*/ 438702 h 452608"/>
                  <a:gd name="connsiteX2" fmla="*/ 187299 w 321601"/>
                  <a:gd name="connsiteY2" fmla="*/ 219627 h 452608"/>
                  <a:gd name="connsiteX3" fmla="*/ 117767 w 321601"/>
                  <a:gd name="connsiteY3" fmla="*/ 233534 h 452608"/>
                  <a:gd name="connsiteX4" fmla="*/ 65760 w 321601"/>
                  <a:gd name="connsiteY4" fmla="*/ 221437 h 452608"/>
                  <a:gd name="connsiteX5" fmla="*/ 54045 w 321601"/>
                  <a:gd name="connsiteY5" fmla="*/ 216484 h 452608"/>
                  <a:gd name="connsiteX6" fmla="*/ 1276 w 321601"/>
                  <a:gd name="connsiteY6" fmla="*/ 205816 h 452608"/>
                  <a:gd name="connsiteX7" fmla="*/ 1276 w 321601"/>
                  <a:gd name="connsiteY7" fmla="*/ 196291 h 452608"/>
                  <a:gd name="connsiteX8" fmla="*/ 82524 w 321601"/>
                  <a:gd name="connsiteY8" fmla="*/ 177241 h 452608"/>
                  <a:gd name="connsiteX9" fmla="*/ 88906 w 321601"/>
                  <a:gd name="connsiteY9" fmla="*/ 142189 h 452608"/>
                  <a:gd name="connsiteX10" fmla="*/ 55950 w 321601"/>
                  <a:gd name="connsiteY10" fmla="*/ 35890 h 452608"/>
                  <a:gd name="connsiteX11" fmla="*/ 54616 w 321601"/>
                  <a:gd name="connsiteY11" fmla="*/ 32366 h 452608"/>
                  <a:gd name="connsiteX12" fmla="*/ 79667 w 321601"/>
                  <a:gd name="connsiteY12" fmla="*/ 13982 h 452608"/>
                  <a:gd name="connsiteX13" fmla="*/ 124244 w 321601"/>
                  <a:gd name="connsiteY13" fmla="*/ 48844 h 452608"/>
                  <a:gd name="connsiteX14" fmla="*/ 121958 w 321601"/>
                  <a:gd name="connsiteY14" fmla="*/ 16935 h 452608"/>
                  <a:gd name="connsiteX15" fmla="*/ 125577 w 321601"/>
                  <a:gd name="connsiteY15" fmla="*/ 15792 h 452608"/>
                  <a:gd name="connsiteX16" fmla="*/ 212636 w 321601"/>
                  <a:gd name="connsiteY16" fmla="*/ 2457 h 452608"/>
                  <a:gd name="connsiteX17" fmla="*/ 278358 w 321601"/>
                  <a:gd name="connsiteY17" fmla="*/ 148952 h 452608"/>
                  <a:gd name="connsiteX18" fmla="*/ 278358 w 321601"/>
                  <a:gd name="connsiteY18" fmla="*/ 148952 h 452608"/>
                  <a:gd name="connsiteX19" fmla="*/ 320935 w 321601"/>
                  <a:gd name="connsiteY19" fmla="*/ 280587 h 452608"/>
                  <a:gd name="connsiteX20" fmla="*/ 321602 w 321601"/>
                  <a:gd name="connsiteY20" fmla="*/ 282873 h 452608"/>
                  <a:gd name="connsiteX21" fmla="*/ 195681 w 321601"/>
                  <a:gd name="connsiteY21" fmla="*/ 208007 h 452608"/>
                  <a:gd name="connsiteX22" fmla="*/ 195681 w 321601"/>
                  <a:gd name="connsiteY22" fmla="*/ 213341 h 452608"/>
                  <a:gd name="connsiteX23" fmla="*/ 206826 w 321601"/>
                  <a:gd name="connsiteY23" fmla="*/ 424510 h 452608"/>
                  <a:gd name="connsiteX24" fmla="*/ 310839 w 321601"/>
                  <a:gd name="connsiteY24" fmla="*/ 280873 h 452608"/>
                  <a:gd name="connsiteX25" fmla="*/ 269024 w 321601"/>
                  <a:gd name="connsiteY25" fmla="*/ 151714 h 452608"/>
                  <a:gd name="connsiteX26" fmla="*/ 207302 w 321601"/>
                  <a:gd name="connsiteY26" fmla="*/ 10077 h 452608"/>
                  <a:gd name="connsiteX27" fmla="*/ 131673 w 321601"/>
                  <a:gd name="connsiteY27" fmla="*/ 23317 h 452608"/>
                  <a:gd name="connsiteX28" fmla="*/ 134912 w 321601"/>
                  <a:gd name="connsiteY28" fmla="*/ 69037 h 452608"/>
                  <a:gd name="connsiteX29" fmla="*/ 79667 w 321601"/>
                  <a:gd name="connsiteY29" fmla="*/ 25794 h 452608"/>
                  <a:gd name="connsiteX30" fmla="*/ 66141 w 321601"/>
                  <a:gd name="connsiteY30" fmla="*/ 35319 h 452608"/>
                  <a:gd name="connsiteX31" fmla="*/ 98431 w 321601"/>
                  <a:gd name="connsiteY31" fmla="*/ 141618 h 452608"/>
                  <a:gd name="connsiteX32" fmla="*/ 90049 w 321601"/>
                  <a:gd name="connsiteY32" fmla="*/ 183242 h 452608"/>
                  <a:gd name="connsiteX33" fmla="*/ 88906 w 321601"/>
                  <a:gd name="connsiteY33" fmla="*/ 185909 h 452608"/>
                  <a:gd name="connsiteX34" fmla="*/ 85953 w 321601"/>
                  <a:gd name="connsiteY34" fmla="*/ 185909 h 452608"/>
                  <a:gd name="connsiteX35" fmla="*/ 9753 w 321601"/>
                  <a:gd name="connsiteY35" fmla="*/ 200292 h 452608"/>
                  <a:gd name="connsiteX36" fmla="*/ 52330 w 321601"/>
                  <a:gd name="connsiteY36" fmla="*/ 206388 h 452608"/>
                  <a:gd name="connsiteX37" fmla="*/ 69761 w 321601"/>
                  <a:gd name="connsiteY37" fmla="*/ 212293 h 452608"/>
                  <a:gd name="connsiteX38" fmla="*/ 115481 w 321601"/>
                  <a:gd name="connsiteY38" fmla="*/ 223628 h 452608"/>
                  <a:gd name="connsiteX39" fmla="*/ 190633 w 321601"/>
                  <a:gd name="connsiteY39" fmla="*/ 208674 h 45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21601" h="452608">
                    <a:moveTo>
                      <a:pt x="198539" y="452609"/>
                    </a:moveTo>
                    <a:lnTo>
                      <a:pt x="198539" y="438702"/>
                    </a:lnTo>
                    <a:cubicBezTo>
                      <a:pt x="195777" y="353835"/>
                      <a:pt x="189014" y="244583"/>
                      <a:pt x="187299" y="219627"/>
                    </a:cubicBezTo>
                    <a:cubicBezTo>
                      <a:pt x="173774" y="222199"/>
                      <a:pt x="137579" y="229152"/>
                      <a:pt x="117767" y="233534"/>
                    </a:cubicBezTo>
                    <a:cubicBezTo>
                      <a:pt x="97955" y="237915"/>
                      <a:pt x="79095" y="227819"/>
                      <a:pt x="65760" y="221437"/>
                    </a:cubicBezTo>
                    <a:cubicBezTo>
                      <a:pt x="62052" y="219355"/>
                      <a:pt x="58122" y="217694"/>
                      <a:pt x="54045" y="216484"/>
                    </a:cubicBezTo>
                    <a:cubicBezTo>
                      <a:pt x="12420" y="216484"/>
                      <a:pt x="4134" y="210769"/>
                      <a:pt x="1276" y="205816"/>
                    </a:cubicBezTo>
                    <a:cubicBezTo>
                      <a:pt x="-425" y="202869"/>
                      <a:pt x="-425" y="199238"/>
                      <a:pt x="1276" y="196291"/>
                    </a:cubicBezTo>
                    <a:cubicBezTo>
                      <a:pt x="9753" y="182194"/>
                      <a:pt x="62141" y="178384"/>
                      <a:pt x="82524" y="177241"/>
                    </a:cubicBezTo>
                    <a:cubicBezTo>
                      <a:pt x="86614" y="166001"/>
                      <a:pt x="88771" y="154149"/>
                      <a:pt x="88906" y="142189"/>
                    </a:cubicBezTo>
                    <a:cubicBezTo>
                      <a:pt x="88906" y="124758"/>
                      <a:pt x="65094" y="59512"/>
                      <a:pt x="55950" y="35890"/>
                    </a:cubicBezTo>
                    <a:lnTo>
                      <a:pt x="54616" y="32366"/>
                    </a:lnTo>
                    <a:lnTo>
                      <a:pt x="79667" y="13982"/>
                    </a:lnTo>
                    <a:lnTo>
                      <a:pt x="124244" y="48844"/>
                    </a:lnTo>
                    <a:lnTo>
                      <a:pt x="121958" y="16935"/>
                    </a:lnTo>
                    <a:lnTo>
                      <a:pt x="125577" y="15792"/>
                    </a:lnTo>
                    <a:cubicBezTo>
                      <a:pt x="137484" y="11982"/>
                      <a:pt x="197682" y="-6591"/>
                      <a:pt x="212636" y="2457"/>
                    </a:cubicBezTo>
                    <a:cubicBezTo>
                      <a:pt x="227590" y="11506"/>
                      <a:pt x="269786" y="126282"/>
                      <a:pt x="278358" y="148952"/>
                    </a:cubicBezTo>
                    <a:lnTo>
                      <a:pt x="278358" y="148952"/>
                    </a:lnTo>
                    <a:cubicBezTo>
                      <a:pt x="278358" y="149523"/>
                      <a:pt x="299599" y="212865"/>
                      <a:pt x="320935" y="280587"/>
                    </a:cubicBezTo>
                    <a:lnTo>
                      <a:pt x="321602" y="282873"/>
                    </a:lnTo>
                    <a:close/>
                    <a:moveTo>
                      <a:pt x="195681" y="208007"/>
                    </a:moveTo>
                    <a:lnTo>
                      <a:pt x="195681" y="213341"/>
                    </a:lnTo>
                    <a:cubicBezTo>
                      <a:pt x="195681" y="214579"/>
                      <a:pt x="203397" y="330308"/>
                      <a:pt x="206826" y="424510"/>
                    </a:cubicBezTo>
                    <a:lnTo>
                      <a:pt x="310839" y="280873"/>
                    </a:lnTo>
                    <a:cubicBezTo>
                      <a:pt x="290074" y="215055"/>
                      <a:pt x="269786" y="154095"/>
                      <a:pt x="269024" y="151714"/>
                    </a:cubicBezTo>
                    <a:cubicBezTo>
                      <a:pt x="244926" y="86087"/>
                      <a:pt x="215208" y="15126"/>
                      <a:pt x="207302" y="10077"/>
                    </a:cubicBezTo>
                    <a:cubicBezTo>
                      <a:pt x="199396" y="5029"/>
                      <a:pt x="159677" y="14649"/>
                      <a:pt x="131673" y="23317"/>
                    </a:cubicBezTo>
                    <a:lnTo>
                      <a:pt x="134912" y="69037"/>
                    </a:lnTo>
                    <a:lnTo>
                      <a:pt x="79667" y="25794"/>
                    </a:lnTo>
                    <a:lnTo>
                      <a:pt x="66141" y="35319"/>
                    </a:lnTo>
                    <a:cubicBezTo>
                      <a:pt x="72428" y="51797"/>
                      <a:pt x="98431" y="121044"/>
                      <a:pt x="98431" y="141618"/>
                    </a:cubicBezTo>
                    <a:cubicBezTo>
                      <a:pt x="98391" y="155907"/>
                      <a:pt x="95543" y="170050"/>
                      <a:pt x="90049" y="183242"/>
                    </a:cubicBezTo>
                    <a:lnTo>
                      <a:pt x="88906" y="185909"/>
                    </a:lnTo>
                    <a:lnTo>
                      <a:pt x="85953" y="185909"/>
                    </a:lnTo>
                    <a:cubicBezTo>
                      <a:pt x="52521" y="187242"/>
                      <a:pt x="13754" y="193053"/>
                      <a:pt x="9753" y="200292"/>
                    </a:cubicBezTo>
                    <a:cubicBezTo>
                      <a:pt x="9753" y="200292"/>
                      <a:pt x="13373" y="206388"/>
                      <a:pt x="52330" y="206388"/>
                    </a:cubicBezTo>
                    <a:cubicBezTo>
                      <a:pt x="58513" y="207008"/>
                      <a:pt x="64474" y="209028"/>
                      <a:pt x="69761" y="212293"/>
                    </a:cubicBezTo>
                    <a:cubicBezTo>
                      <a:pt x="82620" y="218484"/>
                      <a:pt x="100241" y="227057"/>
                      <a:pt x="115481" y="223628"/>
                    </a:cubicBezTo>
                    <a:cubicBezTo>
                      <a:pt x="140246" y="218103"/>
                      <a:pt x="190157" y="208769"/>
                      <a:pt x="190633" y="20867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F96B36A-AA6D-EE26-47C5-18CF219957DA}"/>
                  </a:ext>
                </a:extLst>
              </p:cNvPr>
              <p:cNvSpPr/>
              <p:nvPr/>
            </p:nvSpPr>
            <p:spPr>
              <a:xfrm>
                <a:off x="6938933" y="3465822"/>
                <a:ext cx="68633" cy="208851"/>
              </a:xfrm>
              <a:custGeom>
                <a:avLst/>
                <a:gdLst>
                  <a:gd name="connsiteX0" fmla="*/ 43093 w 48235"/>
                  <a:gd name="connsiteY0" fmla="*/ 146780 h 146780"/>
                  <a:gd name="connsiteX1" fmla="*/ 7660 w 48235"/>
                  <a:gd name="connsiteY1" fmla="*/ 0 h 146780"/>
                  <a:gd name="connsiteX2" fmla="*/ 17185 w 48235"/>
                  <a:gd name="connsiteY2" fmla="*/ 2667 h 146780"/>
                  <a:gd name="connsiteX3" fmla="*/ 48236 w 48235"/>
                  <a:gd name="connsiteY3" fmla="*/ 138493 h 146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35" h="146780">
                    <a:moveTo>
                      <a:pt x="43093" y="146780"/>
                    </a:moveTo>
                    <a:cubicBezTo>
                      <a:pt x="-23106" y="109347"/>
                      <a:pt x="6326" y="4381"/>
                      <a:pt x="7660" y="0"/>
                    </a:cubicBezTo>
                    <a:lnTo>
                      <a:pt x="17185" y="2667"/>
                    </a:lnTo>
                    <a:cubicBezTo>
                      <a:pt x="17185" y="3620"/>
                      <a:pt x="-11390" y="104775"/>
                      <a:pt x="48236" y="13849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771D966-BCAF-1618-F7EE-7E129773ED02}"/>
                  </a:ext>
                </a:extLst>
              </p:cNvPr>
              <p:cNvSpPr/>
              <p:nvPr/>
            </p:nvSpPr>
            <p:spPr>
              <a:xfrm>
                <a:off x="5927531" y="3252769"/>
                <a:ext cx="155046" cy="143662"/>
              </a:xfrm>
              <a:custGeom>
                <a:avLst/>
                <a:gdLst>
                  <a:gd name="connsiteX0" fmla="*/ 100965 w 108966"/>
                  <a:gd name="connsiteY0" fmla="*/ 100965 h 100965"/>
                  <a:gd name="connsiteX1" fmla="*/ 0 w 108966"/>
                  <a:gd name="connsiteY1" fmla="*/ 8287 h 100965"/>
                  <a:gd name="connsiteX2" fmla="*/ 4858 w 108966"/>
                  <a:gd name="connsiteY2" fmla="*/ 0 h 100965"/>
                  <a:gd name="connsiteX3" fmla="*/ 108966 w 108966"/>
                  <a:gd name="connsiteY3" fmla="*/ 95821 h 100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966" h="100965">
                    <a:moveTo>
                      <a:pt x="100965" y="100965"/>
                    </a:moveTo>
                    <a:cubicBezTo>
                      <a:pt x="66008" y="47149"/>
                      <a:pt x="667" y="8668"/>
                      <a:pt x="0" y="8287"/>
                    </a:cubicBezTo>
                    <a:lnTo>
                      <a:pt x="4858" y="0"/>
                    </a:lnTo>
                    <a:cubicBezTo>
                      <a:pt x="7620" y="1619"/>
                      <a:pt x="72771" y="40005"/>
                      <a:pt x="108966" y="95821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D049C69-6734-D272-E006-E3ACD5CB8F6F}"/>
                  </a:ext>
                </a:extLst>
              </p:cNvPr>
              <p:cNvSpPr/>
              <p:nvPr/>
            </p:nvSpPr>
            <p:spPr>
              <a:xfrm>
                <a:off x="5317105" y="3689560"/>
                <a:ext cx="35101" cy="14795"/>
              </a:xfrm>
              <a:custGeom>
                <a:avLst/>
                <a:gdLst>
                  <a:gd name="connsiteX0" fmla="*/ 24670 w 24669"/>
                  <a:gd name="connsiteY0" fmla="*/ 10398 h 10398"/>
                  <a:gd name="connsiteX1" fmla="*/ 1619 w 24669"/>
                  <a:gd name="connsiteY1" fmla="*/ 9541 h 10398"/>
                  <a:gd name="connsiteX2" fmla="*/ 0 w 24669"/>
                  <a:gd name="connsiteY2" fmla="*/ 9541 h 10398"/>
                  <a:gd name="connsiteX3" fmla="*/ 0 w 24669"/>
                  <a:gd name="connsiteY3" fmla="*/ 16 h 10398"/>
                  <a:gd name="connsiteX4" fmla="*/ 4096 w 24669"/>
                  <a:gd name="connsiteY4" fmla="*/ 683 h 1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69" h="10398">
                    <a:moveTo>
                      <a:pt x="24670" y="10398"/>
                    </a:moveTo>
                    <a:lnTo>
                      <a:pt x="1619" y="9541"/>
                    </a:lnTo>
                    <a:lnTo>
                      <a:pt x="0" y="9541"/>
                    </a:lnTo>
                    <a:lnTo>
                      <a:pt x="0" y="16"/>
                    </a:lnTo>
                    <a:cubicBezTo>
                      <a:pt x="1398" y="-65"/>
                      <a:pt x="2796" y="162"/>
                      <a:pt x="4096" y="68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6833989-FF1B-FAD6-F4F5-5CA21F0A7859}"/>
                  </a:ext>
                </a:extLst>
              </p:cNvPr>
              <p:cNvSpPr/>
              <p:nvPr/>
            </p:nvSpPr>
            <p:spPr>
              <a:xfrm>
                <a:off x="5319680" y="3163624"/>
                <a:ext cx="1358007" cy="2021282"/>
              </a:xfrm>
              <a:custGeom>
                <a:avLst/>
                <a:gdLst>
                  <a:gd name="connsiteX0" fmla="*/ 723424 w 954404"/>
                  <a:gd name="connsiteY0" fmla="*/ 1402724 h 1420551"/>
                  <a:gd name="connsiteX1" fmla="*/ 870299 w 954404"/>
                  <a:gd name="connsiteY1" fmla="*/ 1344526 h 1420551"/>
                  <a:gd name="connsiteX2" fmla="*/ 851249 w 954404"/>
                  <a:gd name="connsiteY2" fmla="*/ 615578 h 1420551"/>
                  <a:gd name="connsiteX3" fmla="*/ 851249 w 954404"/>
                  <a:gd name="connsiteY3" fmla="*/ 385549 h 1420551"/>
                  <a:gd name="connsiteX4" fmla="*/ 871823 w 954404"/>
                  <a:gd name="connsiteY4" fmla="*/ 398503 h 1420551"/>
                  <a:gd name="connsiteX5" fmla="*/ 954405 w 954404"/>
                  <a:gd name="connsiteY5" fmla="*/ 150853 h 1420551"/>
                  <a:gd name="connsiteX6" fmla="*/ 865156 w 954404"/>
                  <a:gd name="connsiteY6" fmla="*/ 133612 h 1420551"/>
                  <a:gd name="connsiteX7" fmla="*/ 718280 w 954404"/>
                  <a:gd name="connsiteY7" fmla="*/ 44935 h 1420551"/>
                  <a:gd name="connsiteX8" fmla="*/ 607028 w 954404"/>
                  <a:gd name="connsiteY8" fmla="*/ 19789 h 1420551"/>
                  <a:gd name="connsiteX9" fmla="*/ 379095 w 954404"/>
                  <a:gd name="connsiteY9" fmla="*/ 2739 h 1420551"/>
                  <a:gd name="connsiteX10" fmla="*/ 354806 w 954404"/>
                  <a:gd name="connsiteY10" fmla="*/ 17026 h 1420551"/>
                  <a:gd name="connsiteX11" fmla="*/ 141351 w 954404"/>
                  <a:gd name="connsiteY11" fmla="*/ 152758 h 1420551"/>
                  <a:gd name="connsiteX12" fmla="*/ 0 w 954404"/>
                  <a:gd name="connsiteY12" fmla="*/ 374500 h 1420551"/>
                  <a:gd name="connsiteX13" fmla="*/ 263366 w 954404"/>
                  <a:gd name="connsiteY13" fmla="*/ 507850 h 1420551"/>
                  <a:gd name="connsiteX14" fmla="*/ 221742 w 954404"/>
                  <a:gd name="connsiteY14" fmla="*/ 560523 h 1420551"/>
                  <a:gd name="connsiteX15" fmla="*/ 246698 w 954404"/>
                  <a:gd name="connsiteY15" fmla="*/ 862656 h 1420551"/>
                  <a:gd name="connsiteX16" fmla="*/ 158020 w 954404"/>
                  <a:gd name="connsiteY16" fmla="*/ 1270040 h 1420551"/>
                  <a:gd name="connsiteX17" fmla="*/ 149733 w 954404"/>
                  <a:gd name="connsiteY17" fmla="*/ 1333763 h 1420551"/>
                  <a:gd name="connsiteX18" fmla="*/ 465677 w 954404"/>
                  <a:gd name="connsiteY18" fmla="*/ 1408629 h 1420551"/>
                  <a:gd name="connsiteX19" fmla="*/ 723424 w 954404"/>
                  <a:gd name="connsiteY19" fmla="*/ 1402724 h 1420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4404" h="1420551">
                    <a:moveTo>
                      <a:pt x="723424" y="1402724"/>
                    </a:moveTo>
                    <a:cubicBezTo>
                      <a:pt x="781622" y="1383674"/>
                      <a:pt x="870299" y="1344526"/>
                      <a:pt x="870299" y="1344526"/>
                    </a:cubicBezTo>
                    <a:cubicBezTo>
                      <a:pt x="870299" y="1344526"/>
                      <a:pt x="848106" y="762453"/>
                      <a:pt x="851249" y="615578"/>
                    </a:cubicBezTo>
                    <a:cubicBezTo>
                      <a:pt x="854393" y="468702"/>
                      <a:pt x="851249" y="385549"/>
                      <a:pt x="851249" y="385549"/>
                    </a:cubicBezTo>
                    <a:cubicBezTo>
                      <a:pt x="857598" y="390627"/>
                      <a:pt x="864500" y="394972"/>
                      <a:pt x="871823" y="398503"/>
                    </a:cubicBezTo>
                    <a:cubicBezTo>
                      <a:pt x="880586" y="293728"/>
                      <a:pt x="922877" y="204098"/>
                      <a:pt x="954405" y="150853"/>
                    </a:cubicBezTo>
                    <a:cubicBezTo>
                      <a:pt x="912305" y="143899"/>
                      <a:pt x="874871" y="136851"/>
                      <a:pt x="865156" y="133612"/>
                    </a:cubicBezTo>
                    <a:cubicBezTo>
                      <a:pt x="848487" y="128088"/>
                      <a:pt x="784193" y="64270"/>
                      <a:pt x="718280" y="44935"/>
                    </a:cubicBezTo>
                    <a:cubicBezTo>
                      <a:pt x="681874" y="33796"/>
                      <a:pt x="644686" y="25391"/>
                      <a:pt x="607028" y="19789"/>
                    </a:cubicBezTo>
                    <a:cubicBezTo>
                      <a:pt x="607028" y="19789"/>
                      <a:pt x="439388" y="-8786"/>
                      <a:pt x="379095" y="2739"/>
                    </a:cubicBezTo>
                    <a:lnTo>
                      <a:pt x="354806" y="17026"/>
                    </a:lnTo>
                    <a:cubicBezTo>
                      <a:pt x="354806" y="17026"/>
                      <a:pt x="257746" y="44744"/>
                      <a:pt x="141351" y="152758"/>
                    </a:cubicBezTo>
                    <a:cubicBezTo>
                      <a:pt x="24956" y="260771"/>
                      <a:pt x="0" y="374500"/>
                      <a:pt x="0" y="374500"/>
                    </a:cubicBezTo>
                    <a:cubicBezTo>
                      <a:pt x="66675" y="377262"/>
                      <a:pt x="263366" y="507850"/>
                      <a:pt x="263366" y="507850"/>
                    </a:cubicBezTo>
                    <a:lnTo>
                      <a:pt x="221742" y="560523"/>
                    </a:lnTo>
                    <a:cubicBezTo>
                      <a:pt x="221742" y="560523"/>
                      <a:pt x="249460" y="848750"/>
                      <a:pt x="246698" y="862656"/>
                    </a:cubicBezTo>
                    <a:cubicBezTo>
                      <a:pt x="243935" y="876563"/>
                      <a:pt x="169069" y="1236798"/>
                      <a:pt x="158020" y="1270040"/>
                    </a:cubicBezTo>
                    <a:cubicBezTo>
                      <a:pt x="151288" y="1290574"/>
                      <a:pt x="148477" y="1312190"/>
                      <a:pt x="149733" y="1333763"/>
                    </a:cubicBezTo>
                    <a:cubicBezTo>
                      <a:pt x="149733" y="1333763"/>
                      <a:pt x="335375" y="1389198"/>
                      <a:pt x="465677" y="1408629"/>
                    </a:cubicBezTo>
                    <a:cubicBezTo>
                      <a:pt x="595979" y="1428060"/>
                      <a:pt x="665226" y="1422059"/>
                      <a:pt x="723424" y="14027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51D745B-B630-D1A5-CC8A-C7D1F4645230}"/>
                  </a:ext>
                </a:extLst>
              </p:cNvPr>
              <p:cNvSpPr/>
              <p:nvPr/>
            </p:nvSpPr>
            <p:spPr>
              <a:xfrm>
                <a:off x="5312089" y="3156990"/>
                <a:ext cx="1376982" cy="2034356"/>
              </a:xfrm>
              <a:custGeom>
                <a:avLst/>
                <a:gdLst>
                  <a:gd name="connsiteX0" fmla="*/ 608457 w 967739"/>
                  <a:gd name="connsiteY0" fmla="*/ 1429674 h 1429739"/>
                  <a:gd name="connsiteX1" fmla="*/ 470249 w 967739"/>
                  <a:gd name="connsiteY1" fmla="*/ 1417577 h 1429739"/>
                  <a:gd name="connsiteX2" fmla="*/ 153638 w 967739"/>
                  <a:gd name="connsiteY2" fmla="*/ 1342615 h 1429739"/>
                  <a:gd name="connsiteX3" fmla="*/ 150590 w 967739"/>
                  <a:gd name="connsiteY3" fmla="*/ 1341663 h 1429739"/>
                  <a:gd name="connsiteX4" fmla="*/ 150590 w 967739"/>
                  <a:gd name="connsiteY4" fmla="*/ 1338519 h 1429739"/>
                  <a:gd name="connsiteX5" fmla="*/ 159067 w 967739"/>
                  <a:gd name="connsiteY5" fmla="*/ 1272797 h 1429739"/>
                  <a:gd name="connsiteX6" fmla="*/ 247650 w 967739"/>
                  <a:gd name="connsiteY6" fmla="*/ 865984 h 1429739"/>
                  <a:gd name="connsiteX7" fmla="*/ 222599 w 967739"/>
                  <a:gd name="connsiteY7" fmla="*/ 565280 h 1429739"/>
                  <a:gd name="connsiteX8" fmla="*/ 222599 w 967739"/>
                  <a:gd name="connsiteY8" fmla="*/ 563375 h 1429739"/>
                  <a:gd name="connsiteX9" fmla="*/ 262128 w 967739"/>
                  <a:gd name="connsiteY9" fmla="*/ 513273 h 1429739"/>
                  <a:gd name="connsiteX10" fmla="*/ 5620 w 967739"/>
                  <a:gd name="connsiteY10" fmla="*/ 383829 h 1429739"/>
                  <a:gd name="connsiteX11" fmla="*/ 0 w 967739"/>
                  <a:gd name="connsiteY11" fmla="*/ 383829 h 1429739"/>
                  <a:gd name="connsiteX12" fmla="*/ 1143 w 967739"/>
                  <a:gd name="connsiteY12" fmla="*/ 378304 h 1429739"/>
                  <a:gd name="connsiteX13" fmla="*/ 144018 w 967739"/>
                  <a:gd name="connsiteY13" fmla="*/ 154086 h 1429739"/>
                  <a:gd name="connsiteX14" fmla="*/ 358807 w 967739"/>
                  <a:gd name="connsiteY14" fmla="*/ 17402 h 1429739"/>
                  <a:gd name="connsiteX15" fmla="*/ 384048 w 967739"/>
                  <a:gd name="connsiteY15" fmla="*/ 2829 h 1429739"/>
                  <a:gd name="connsiteX16" fmla="*/ 613696 w 967739"/>
                  <a:gd name="connsiteY16" fmla="*/ 19878 h 1429739"/>
                  <a:gd name="connsiteX17" fmla="*/ 725138 w 967739"/>
                  <a:gd name="connsiteY17" fmla="*/ 44929 h 1429739"/>
                  <a:gd name="connsiteX18" fmla="*/ 843820 w 967739"/>
                  <a:gd name="connsiteY18" fmla="*/ 114081 h 1429739"/>
                  <a:gd name="connsiteX19" fmla="*/ 872395 w 967739"/>
                  <a:gd name="connsiteY19" fmla="*/ 133607 h 1429739"/>
                  <a:gd name="connsiteX20" fmla="*/ 960882 w 967739"/>
                  <a:gd name="connsiteY20" fmla="*/ 150752 h 1429739"/>
                  <a:gd name="connsiteX21" fmla="*/ 967740 w 967739"/>
                  <a:gd name="connsiteY21" fmla="*/ 151895 h 1429739"/>
                  <a:gd name="connsiteX22" fmla="*/ 963073 w 967739"/>
                  <a:gd name="connsiteY22" fmla="*/ 157800 h 1429739"/>
                  <a:gd name="connsiteX23" fmla="*/ 881158 w 967739"/>
                  <a:gd name="connsiteY23" fmla="*/ 403736 h 1429739"/>
                  <a:gd name="connsiteX24" fmla="*/ 880586 w 967739"/>
                  <a:gd name="connsiteY24" fmla="*/ 410880 h 1429739"/>
                  <a:gd name="connsiteX25" fmla="*/ 874205 w 967739"/>
                  <a:gd name="connsiteY25" fmla="*/ 407641 h 1429739"/>
                  <a:gd name="connsiteX26" fmla="*/ 860869 w 967739"/>
                  <a:gd name="connsiteY26" fmla="*/ 399926 h 1429739"/>
                  <a:gd name="connsiteX27" fmla="*/ 860869 w 967739"/>
                  <a:gd name="connsiteY27" fmla="*/ 620525 h 1429739"/>
                  <a:gd name="connsiteX28" fmla="*/ 879919 w 967739"/>
                  <a:gd name="connsiteY28" fmla="*/ 1349187 h 1429739"/>
                  <a:gd name="connsiteX29" fmla="*/ 879919 w 967739"/>
                  <a:gd name="connsiteY29" fmla="*/ 1352426 h 1429739"/>
                  <a:gd name="connsiteX30" fmla="*/ 876967 w 967739"/>
                  <a:gd name="connsiteY30" fmla="*/ 1353664 h 1429739"/>
                  <a:gd name="connsiteX31" fmla="*/ 729710 w 967739"/>
                  <a:gd name="connsiteY31" fmla="*/ 1412052 h 1429739"/>
                  <a:gd name="connsiteX32" fmla="*/ 729710 w 967739"/>
                  <a:gd name="connsiteY32" fmla="*/ 1412052 h 1429739"/>
                  <a:gd name="connsiteX33" fmla="*/ 608457 w 967739"/>
                  <a:gd name="connsiteY33" fmla="*/ 1429674 h 1429739"/>
                  <a:gd name="connsiteX34" fmla="*/ 159639 w 967739"/>
                  <a:gd name="connsiteY34" fmla="*/ 1334424 h 1429739"/>
                  <a:gd name="connsiteX35" fmla="*/ 471678 w 967739"/>
                  <a:gd name="connsiteY35" fmla="*/ 1408147 h 1429739"/>
                  <a:gd name="connsiteX36" fmla="*/ 727234 w 967739"/>
                  <a:gd name="connsiteY36" fmla="*/ 1402813 h 1429739"/>
                  <a:gd name="connsiteX37" fmla="*/ 870776 w 967739"/>
                  <a:gd name="connsiteY37" fmla="*/ 1345663 h 1429739"/>
                  <a:gd name="connsiteX38" fmla="*/ 851726 w 967739"/>
                  <a:gd name="connsiteY38" fmla="*/ 619763 h 1429739"/>
                  <a:gd name="connsiteX39" fmla="*/ 851726 w 967739"/>
                  <a:gd name="connsiteY39" fmla="*/ 389925 h 1429739"/>
                  <a:gd name="connsiteX40" fmla="*/ 851726 w 967739"/>
                  <a:gd name="connsiteY40" fmla="*/ 378876 h 1429739"/>
                  <a:gd name="connsiteX41" fmla="*/ 860012 w 967739"/>
                  <a:gd name="connsiteY41" fmla="*/ 386210 h 1429739"/>
                  <a:gd name="connsiteX42" fmla="*/ 873252 w 967739"/>
                  <a:gd name="connsiteY42" fmla="*/ 395163 h 1429739"/>
                  <a:gd name="connsiteX43" fmla="*/ 952309 w 967739"/>
                  <a:gd name="connsiteY43" fmla="*/ 158372 h 1429739"/>
                  <a:gd name="connsiteX44" fmla="*/ 869156 w 967739"/>
                  <a:gd name="connsiteY44" fmla="*/ 142084 h 1429739"/>
                  <a:gd name="connsiteX45" fmla="*/ 838105 w 967739"/>
                  <a:gd name="connsiteY45" fmla="*/ 121129 h 1429739"/>
                  <a:gd name="connsiteX46" fmla="*/ 722376 w 967739"/>
                  <a:gd name="connsiteY46" fmla="*/ 53502 h 1429739"/>
                  <a:gd name="connsiteX47" fmla="*/ 612362 w 967739"/>
                  <a:gd name="connsiteY47" fmla="*/ 28641 h 1429739"/>
                  <a:gd name="connsiteX48" fmla="*/ 386715 w 967739"/>
                  <a:gd name="connsiteY48" fmla="*/ 11401 h 1429739"/>
                  <a:gd name="connsiteX49" fmla="*/ 362045 w 967739"/>
                  <a:gd name="connsiteY49" fmla="*/ 25784 h 1429739"/>
                  <a:gd name="connsiteX50" fmla="*/ 150495 w 967739"/>
                  <a:gd name="connsiteY50" fmla="*/ 160467 h 1429739"/>
                  <a:gd name="connsiteX51" fmla="*/ 12001 w 967739"/>
                  <a:gd name="connsiteY51" fmla="*/ 374494 h 1429739"/>
                  <a:gd name="connsiteX52" fmla="*/ 271843 w 967739"/>
                  <a:gd name="connsiteY52" fmla="*/ 507844 h 1429739"/>
                  <a:gd name="connsiteX53" fmla="*/ 276225 w 967739"/>
                  <a:gd name="connsiteY53" fmla="*/ 510702 h 1429739"/>
                  <a:gd name="connsiteX54" fmla="*/ 232600 w 967739"/>
                  <a:gd name="connsiteY54" fmla="*/ 565947 h 1429739"/>
                  <a:gd name="connsiteX55" fmla="*/ 257270 w 967739"/>
                  <a:gd name="connsiteY55" fmla="*/ 867508 h 1429739"/>
                  <a:gd name="connsiteX56" fmla="*/ 168402 w 967739"/>
                  <a:gd name="connsiteY56" fmla="*/ 1275559 h 1429739"/>
                  <a:gd name="connsiteX57" fmla="*/ 159639 w 967739"/>
                  <a:gd name="connsiteY57" fmla="*/ 1334424 h 1429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967739" h="1429739">
                    <a:moveTo>
                      <a:pt x="608457" y="1429674"/>
                    </a:moveTo>
                    <a:cubicBezTo>
                      <a:pt x="562153" y="1429043"/>
                      <a:pt x="515959" y="1425000"/>
                      <a:pt x="470249" y="1417577"/>
                    </a:cubicBezTo>
                    <a:cubicBezTo>
                      <a:pt x="341186" y="1398527"/>
                      <a:pt x="155924" y="1343187"/>
                      <a:pt x="153638" y="1342615"/>
                    </a:cubicBezTo>
                    <a:lnTo>
                      <a:pt x="150590" y="1341663"/>
                    </a:lnTo>
                    <a:lnTo>
                      <a:pt x="150590" y="1338519"/>
                    </a:lnTo>
                    <a:cubicBezTo>
                      <a:pt x="149285" y="1316275"/>
                      <a:pt x="152160" y="1293982"/>
                      <a:pt x="159067" y="1272797"/>
                    </a:cubicBezTo>
                    <a:cubicBezTo>
                      <a:pt x="170021" y="1240126"/>
                      <a:pt x="244792" y="882272"/>
                      <a:pt x="247650" y="865984"/>
                    </a:cubicBezTo>
                    <a:cubicBezTo>
                      <a:pt x="249460" y="855221"/>
                      <a:pt x="233648" y="680247"/>
                      <a:pt x="222599" y="565280"/>
                    </a:cubicBezTo>
                    <a:lnTo>
                      <a:pt x="222599" y="563375"/>
                    </a:lnTo>
                    <a:lnTo>
                      <a:pt x="262128" y="513273"/>
                    </a:lnTo>
                    <a:cubicBezTo>
                      <a:pt x="232982" y="494223"/>
                      <a:pt x="64675" y="386305"/>
                      <a:pt x="5620" y="383829"/>
                    </a:cubicBezTo>
                    <a:lnTo>
                      <a:pt x="0" y="383829"/>
                    </a:lnTo>
                    <a:lnTo>
                      <a:pt x="1143" y="378304"/>
                    </a:lnTo>
                    <a:cubicBezTo>
                      <a:pt x="1143" y="377066"/>
                      <a:pt x="27813" y="261909"/>
                      <a:pt x="144018" y="154086"/>
                    </a:cubicBezTo>
                    <a:cubicBezTo>
                      <a:pt x="255175" y="50930"/>
                      <a:pt x="350234" y="19974"/>
                      <a:pt x="358807" y="17402"/>
                    </a:cubicBezTo>
                    <a:lnTo>
                      <a:pt x="384048" y="2829"/>
                    </a:lnTo>
                    <a:cubicBezTo>
                      <a:pt x="444532" y="-8697"/>
                      <a:pt x="606838" y="18640"/>
                      <a:pt x="613696" y="19878"/>
                    </a:cubicBezTo>
                    <a:cubicBezTo>
                      <a:pt x="651415" y="25444"/>
                      <a:pt x="688666" y="33818"/>
                      <a:pt x="725138" y="44929"/>
                    </a:cubicBezTo>
                    <a:cubicBezTo>
                      <a:pt x="770477" y="58264"/>
                      <a:pt x="814578" y="91887"/>
                      <a:pt x="843820" y="114081"/>
                    </a:cubicBezTo>
                    <a:cubicBezTo>
                      <a:pt x="852692" y="121497"/>
                      <a:pt x="862262" y="128036"/>
                      <a:pt x="872395" y="133607"/>
                    </a:cubicBezTo>
                    <a:cubicBezTo>
                      <a:pt x="881253" y="136560"/>
                      <a:pt x="915924" y="143132"/>
                      <a:pt x="960882" y="150752"/>
                    </a:cubicBezTo>
                    <a:lnTo>
                      <a:pt x="967740" y="151895"/>
                    </a:lnTo>
                    <a:lnTo>
                      <a:pt x="963073" y="157800"/>
                    </a:lnTo>
                    <a:cubicBezTo>
                      <a:pt x="917966" y="232735"/>
                      <a:pt x="889993" y="316720"/>
                      <a:pt x="881158" y="403736"/>
                    </a:cubicBezTo>
                    <a:lnTo>
                      <a:pt x="880586" y="410880"/>
                    </a:lnTo>
                    <a:lnTo>
                      <a:pt x="874205" y="407641"/>
                    </a:lnTo>
                    <a:cubicBezTo>
                      <a:pt x="868585" y="404688"/>
                      <a:pt x="864680" y="402117"/>
                      <a:pt x="860869" y="399926"/>
                    </a:cubicBezTo>
                    <a:cubicBezTo>
                      <a:pt x="861536" y="425929"/>
                      <a:pt x="862870" y="503272"/>
                      <a:pt x="860869" y="620525"/>
                    </a:cubicBezTo>
                    <a:cubicBezTo>
                      <a:pt x="858202" y="765591"/>
                      <a:pt x="879919" y="1343377"/>
                      <a:pt x="879919" y="1349187"/>
                    </a:cubicBezTo>
                    <a:lnTo>
                      <a:pt x="879919" y="1352426"/>
                    </a:lnTo>
                    <a:lnTo>
                      <a:pt x="876967" y="1353664"/>
                    </a:lnTo>
                    <a:cubicBezTo>
                      <a:pt x="876109" y="1353664"/>
                      <a:pt x="787432" y="1392812"/>
                      <a:pt x="729710" y="1412052"/>
                    </a:cubicBezTo>
                    <a:lnTo>
                      <a:pt x="729710" y="1412052"/>
                    </a:lnTo>
                    <a:cubicBezTo>
                      <a:pt x="690522" y="1424492"/>
                      <a:pt x="649565" y="1430444"/>
                      <a:pt x="608457" y="1429674"/>
                    </a:cubicBezTo>
                    <a:close/>
                    <a:moveTo>
                      <a:pt x="159639" y="1334424"/>
                    </a:moveTo>
                    <a:cubicBezTo>
                      <a:pt x="184785" y="1341853"/>
                      <a:pt x="352616" y="1390431"/>
                      <a:pt x="471678" y="1408147"/>
                    </a:cubicBezTo>
                    <a:cubicBezTo>
                      <a:pt x="589217" y="1425673"/>
                      <a:pt x="663321" y="1424149"/>
                      <a:pt x="727234" y="1402813"/>
                    </a:cubicBezTo>
                    <a:cubicBezTo>
                      <a:pt x="778574" y="1385668"/>
                      <a:pt x="854869" y="1352998"/>
                      <a:pt x="870776" y="1345663"/>
                    </a:cubicBezTo>
                    <a:cubicBezTo>
                      <a:pt x="868966" y="1298515"/>
                      <a:pt x="848868" y="759399"/>
                      <a:pt x="851726" y="619763"/>
                    </a:cubicBezTo>
                    <a:cubicBezTo>
                      <a:pt x="854488" y="474697"/>
                      <a:pt x="851726" y="391163"/>
                      <a:pt x="851726" y="389925"/>
                    </a:cubicBezTo>
                    <a:lnTo>
                      <a:pt x="851726" y="378876"/>
                    </a:lnTo>
                    <a:lnTo>
                      <a:pt x="860012" y="386210"/>
                    </a:lnTo>
                    <a:cubicBezTo>
                      <a:pt x="864095" y="389655"/>
                      <a:pt x="868534" y="392657"/>
                      <a:pt x="873252" y="395163"/>
                    </a:cubicBezTo>
                    <a:cubicBezTo>
                      <a:pt x="882816" y="311586"/>
                      <a:pt x="909744" y="230931"/>
                      <a:pt x="952309" y="158372"/>
                    </a:cubicBezTo>
                    <a:cubicBezTo>
                      <a:pt x="917829" y="152657"/>
                      <a:pt x="879729" y="145608"/>
                      <a:pt x="869156" y="142084"/>
                    </a:cubicBezTo>
                    <a:cubicBezTo>
                      <a:pt x="857998" y="136378"/>
                      <a:pt x="847572" y="129342"/>
                      <a:pt x="838105" y="121129"/>
                    </a:cubicBezTo>
                    <a:cubicBezTo>
                      <a:pt x="809530" y="99317"/>
                      <a:pt x="766096" y="66360"/>
                      <a:pt x="722376" y="53502"/>
                    </a:cubicBezTo>
                    <a:cubicBezTo>
                      <a:pt x="686345" y="42601"/>
                      <a:pt x="649580" y="34293"/>
                      <a:pt x="612362" y="28641"/>
                    </a:cubicBezTo>
                    <a:cubicBezTo>
                      <a:pt x="610457" y="28641"/>
                      <a:pt x="446151" y="638"/>
                      <a:pt x="386715" y="11401"/>
                    </a:cubicBezTo>
                    <a:lnTo>
                      <a:pt x="362045" y="25784"/>
                    </a:lnTo>
                    <a:cubicBezTo>
                      <a:pt x="360997" y="25784"/>
                      <a:pt x="264605" y="54359"/>
                      <a:pt x="150495" y="160467"/>
                    </a:cubicBezTo>
                    <a:cubicBezTo>
                      <a:pt x="50673" y="253146"/>
                      <a:pt x="18574" y="350967"/>
                      <a:pt x="12001" y="374494"/>
                    </a:cubicBezTo>
                    <a:cubicBezTo>
                      <a:pt x="83534" y="384019"/>
                      <a:pt x="264033" y="502605"/>
                      <a:pt x="271843" y="507844"/>
                    </a:cubicBezTo>
                    <a:lnTo>
                      <a:pt x="276225" y="510702"/>
                    </a:lnTo>
                    <a:lnTo>
                      <a:pt x="232600" y="565947"/>
                    </a:lnTo>
                    <a:cubicBezTo>
                      <a:pt x="236125" y="603285"/>
                      <a:pt x="260033" y="853697"/>
                      <a:pt x="257270" y="867508"/>
                    </a:cubicBezTo>
                    <a:cubicBezTo>
                      <a:pt x="253937" y="884367"/>
                      <a:pt x="179737" y="1241745"/>
                      <a:pt x="168402" y="1275559"/>
                    </a:cubicBezTo>
                    <a:cubicBezTo>
                      <a:pt x="162072" y="1294520"/>
                      <a:pt x="159106" y="1314441"/>
                      <a:pt x="159639" y="13344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BE85777-F9C1-F186-6E6E-DF4FD931F582}"/>
                  </a:ext>
                </a:extLst>
              </p:cNvPr>
              <p:cNvSpPr/>
              <p:nvPr/>
            </p:nvSpPr>
            <p:spPr>
              <a:xfrm>
                <a:off x="5663383" y="3707200"/>
                <a:ext cx="238533" cy="197602"/>
              </a:xfrm>
              <a:custGeom>
                <a:avLst/>
                <a:gdLst>
                  <a:gd name="connsiteX0" fmla="*/ 0 w 167640"/>
                  <a:gd name="connsiteY0" fmla="*/ 138875 h 138874"/>
                  <a:gd name="connsiteX1" fmla="*/ 151543 w 167640"/>
                  <a:gd name="connsiteY1" fmla="*/ 0 h 138874"/>
                  <a:gd name="connsiteX2" fmla="*/ 158020 w 167640"/>
                  <a:gd name="connsiteY2" fmla="*/ 7049 h 138874"/>
                  <a:gd name="connsiteX3" fmla="*/ 43529 w 167640"/>
                  <a:gd name="connsiteY3" fmla="*/ 112014 h 138874"/>
                  <a:gd name="connsiteX4" fmla="*/ 164211 w 167640"/>
                  <a:gd name="connsiteY4" fmla="*/ 65532 h 138874"/>
                  <a:gd name="connsiteX5" fmla="*/ 167640 w 167640"/>
                  <a:gd name="connsiteY5" fmla="*/ 74486 h 138874"/>
                  <a:gd name="connsiteX6" fmla="*/ 0 w 167640"/>
                  <a:gd name="connsiteY6" fmla="*/ 138875 h 138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640" h="138874">
                    <a:moveTo>
                      <a:pt x="0" y="138875"/>
                    </a:moveTo>
                    <a:lnTo>
                      <a:pt x="151543" y="0"/>
                    </a:lnTo>
                    <a:lnTo>
                      <a:pt x="158020" y="7049"/>
                    </a:lnTo>
                    <a:lnTo>
                      <a:pt x="43529" y="112014"/>
                    </a:lnTo>
                    <a:lnTo>
                      <a:pt x="164211" y="65532"/>
                    </a:lnTo>
                    <a:lnTo>
                      <a:pt x="167640" y="74486"/>
                    </a:lnTo>
                    <a:lnTo>
                      <a:pt x="0" y="138875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62FDBC7-AD98-D600-9552-BA15E3631201}"/>
                  </a:ext>
                </a:extLst>
              </p:cNvPr>
              <p:cNvSpPr/>
              <p:nvPr/>
            </p:nvSpPr>
            <p:spPr>
              <a:xfrm>
                <a:off x="5720171" y="3918085"/>
                <a:ext cx="196110" cy="36186"/>
              </a:xfrm>
              <a:custGeom>
                <a:avLst/>
                <a:gdLst>
                  <a:gd name="connsiteX0" fmla="*/ 110109 w 137826"/>
                  <a:gd name="connsiteY0" fmla="*/ 25432 h 25431"/>
                  <a:gd name="connsiteX1" fmla="*/ 0 w 137826"/>
                  <a:gd name="connsiteY1" fmla="*/ 9525 h 25431"/>
                  <a:gd name="connsiteX2" fmla="*/ 2476 w 137826"/>
                  <a:gd name="connsiteY2" fmla="*/ 0 h 25431"/>
                  <a:gd name="connsiteX3" fmla="*/ 136303 w 137826"/>
                  <a:gd name="connsiteY3" fmla="*/ 13716 h 25431"/>
                  <a:gd name="connsiteX4" fmla="*/ 137827 w 137826"/>
                  <a:gd name="connsiteY4" fmla="*/ 23241 h 25431"/>
                  <a:gd name="connsiteX5" fmla="*/ 110109 w 137826"/>
                  <a:gd name="connsiteY5" fmla="*/ 25432 h 2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826" h="25431">
                    <a:moveTo>
                      <a:pt x="110109" y="25432"/>
                    </a:moveTo>
                    <a:cubicBezTo>
                      <a:pt x="72929" y="24231"/>
                      <a:pt x="35999" y="18896"/>
                      <a:pt x="0" y="9525"/>
                    </a:cubicBezTo>
                    <a:lnTo>
                      <a:pt x="2476" y="0"/>
                    </a:lnTo>
                    <a:cubicBezTo>
                      <a:pt x="3334" y="0"/>
                      <a:pt x="85249" y="21812"/>
                      <a:pt x="136303" y="13716"/>
                    </a:cubicBezTo>
                    <a:lnTo>
                      <a:pt x="137827" y="23241"/>
                    </a:lnTo>
                    <a:cubicBezTo>
                      <a:pt x="128656" y="24671"/>
                      <a:pt x="119390" y="25403"/>
                      <a:pt x="110109" y="2543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1943940-14A5-00E8-F6D4-67CEF1CC7DE8}"/>
                  </a:ext>
                </a:extLst>
              </p:cNvPr>
              <p:cNvSpPr/>
              <p:nvPr/>
            </p:nvSpPr>
            <p:spPr>
              <a:xfrm>
                <a:off x="5958296" y="4234141"/>
                <a:ext cx="47163" cy="43233"/>
              </a:xfrm>
              <a:custGeom>
                <a:avLst/>
                <a:gdLst>
                  <a:gd name="connsiteX0" fmla="*/ 6001 w 33146"/>
                  <a:gd name="connsiteY0" fmla="*/ 30385 h 30384"/>
                  <a:gd name="connsiteX1" fmla="*/ 0 w 33146"/>
                  <a:gd name="connsiteY1" fmla="*/ 23050 h 30384"/>
                  <a:gd name="connsiteX2" fmla="*/ 26765 w 33146"/>
                  <a:gd name="connsiteY2" fmla="*/ 0 h 30384"/>
                  <a:gd name="connsiteX3" fmla="*/ 33147 w 33146"/>
                  <a:gd name="connsiteY3" fmla="*/ 7144 h 30384"/>
                  <a:gd name="connsiteX4" fmla="*/ 6001 w 33146"/>
                  <a:gd name="connsiteY4" fmla="*/ 30385 h 30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6" h="30384">
                    <a:moveTo>
                      <a:pt x="6001" y="30385"/>
                    </a:moveTo>
                    <a:lnTo>
                      <a:pt x="0" y="23050"/>
                    </a:lnTo>
                    <a:cubicBezTo>
                      <a:pt x="8668" y="15907"/>
                      <a:pt x="17621" y="8192"/>
                      <a:pt x="26765" y="0"/>
                    </a:cubicBezTo>
                    <a:lnTo>
                      <a:pt x="33147" y="7144"/>
                    </a:lnTo>
                    <a:cubicBezTo>
                      <a:pt x="23908" y="15430"/>
                      <a:pt x="14764" y="23241"/>
                      <a:pt x="6001" y="3038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DDA2EFA-F4F0-8D3F-C4D5-D607C90D16FD}"/>
                  </a:ext>
                </a:extLst>
              </p:cNvPr>
              <p:cNvSpPr/>
              <p:nvPr/>
            </p:nvSpPr>
            <p:spPr>
              <a:xfrm>
                <a:off x="6029042" y="3960643"/>
                <a:ext cx="219017" cy="252626"/>
              </a:xfrm>
              <a:custGeom>
                <a:avLst/>
                <a:gdLst>
                  <a:gd name="connsiteX0" fmla="*/ 6668 w 153924"/>
                  <a:gd name="connsiteY0" fmla="*/ 177546 h 177545"/>
                  <a:gd name="connsiteX1" fmla="*/ 0 w 153924"/>
                  <a:gd name="connsiteY1" fmla="*/ 170688 h 177545"/>
                  <a:gd name="connsiteX2" fmla="*/ 146113 w 153924"/>
                  <a:gd name="connsiteY2" fmla="*/ 0 h 177545"/>
                  <a:gd name="connsiteX3" fmla="*/ 153924 w 153924"/>
                  <a:gd name="connsiteY3" fmla="*/ 5525 h 177545"/>
                  <a:gd name="connsiteX4" fmla="*/ 6667 w 153924"/>
                  <a:gd name="connsiteY4" fmla="*/ 177546 h 17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24" h="177545">
                    <a:moveTo>
                      <a:pt x="6668" y="177546"/>
                    </a:moveTo>
                    <a:lnTo>
                      <a:pt x="0" y="170688"/>
                    </a:lnTo>
                    <a:cubicBezTo>
                      <a:pt x="53337" y="117927"/>
                      <a:pt x="102209" y="60836"/>
                      <a:pt x="146113" y="0"/>
                    </a:cubicBezTo>
                    <a:lnTo>
                      <a:pt x="153924" y="5525"/>
                    </a:lnTo>
                    <a:cubicBezTo>
                      <a:pt x="109611" y="66784"/>
                      <a:pt x="60361" y="124316"/>
                      <a:pt x="6667" y="17754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92271059-530A-A7E0-E86F-0A993747E955}"/>
                  </a:ext>
                </a:extLst>
              </p:cNvPr>
              <p:cNvSpPr/>
              <p:nvPr/>
            </p:nvSpPr>
            <p:spPr>
              <a:xfrm>
                <a:off x="6454063" y="3419608"/>
                <a:ext cx="83080" cy="292880"/>
              </a:xfrm>
              <a:custGeom>
                <a:avLst/>
                <a:gdLst>
                  <a:gd name="connsiteX0" fmla="*/ 48863 w 58388"/>
                  <a:gd name="connsiteY0" fmla="*/ 205835 h 205835"/>
                  <a:gd name="connsiteX1" fmla="*/ 0 w 58388"/>
                  <a:gd name="connsiteY1" fmla="*/ 5810 h 205835"/>
                  <a:gd name="connsiteX2" fmla="*/ 7525 w 58388"/>
                  <a:gd name="connsiteY2" fmla="*/ 0 h 205835"/>
                  <a:gd name="connsiteX3" fmla="*/ 58388 w 58388"/>
                  <a:gd name="connsiteY3" fmla="*/ 205073 h 205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88" h="205835">
                    <a:moveTo>
                      <a:pt x="48863" y="205835"/>
                    </a:moveTo>
                    <a:cubicBezTo>
                      <a:pt x="48863" y="204407"/>
                      <a:pt x="42863" y="62960"/>
                      <a:pt x="0" y="5810"/>
                    </a:cubicBezTo>
                    <a:lnTo>
                      <a:pt x="7525" y="0"/>
                    </a:lnTo>
                    <a:cubicBezTo>
                      <a:pt x="52292" y="58769"/>
                      <a:pt x="58198" y="199073"/>
                      <a:pt x="58388" y="20507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847F963-07A5-07AD-4BAA-75022E27AA24}"/>
                  </a:ext>
                </a:extLst>
              </p:cNvPr>
              <p:cNvSpPr/>
              <p:nvPr/>
            </p:nvSpPr>
            <p:spPr>
              <a:xfrm>
                <a:off x="6511800" y="3451863"/>
                <a:ext cx="13553" cy="126178"/>
              </a:xfrm>
              <a:custGeom>
                <a:avLst/>
                <a:gdLst>
                  <a:gd name="connsiteX0" fmla="*/ 0 w 9525"/>
                  <a:gd name="connsiteY0" fmla="*/ 0 h 88677"/>
                  <a:gd name="connsiteX1" fmla="*/ 9525 w 9525"/>
                  <a:gd name="connsiteY1" fmla="*/ 0 h 88677"/>
                  <a:gd name="connsiteX2" fmla="*/ 9525 w 9525"/>
                  <a:gd name="connsiteY2" fmla="*/ 88678 h 88677"/>
                  <a:gd name="connsiteX3" fmla="*/ 0 w 9525"/>
                  <a:gd name="connsiteY3" fmla="*/ 88678 h 8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88677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88678"/>
                    </a:lnTo>
                    <a:lnTo>
                      <a:pt x="0" y="88678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9F59D9F-86D5-293C-BB57-B3D44ACD7B91}"/>
                  </a:ext>
                </a:extLst>
              </p:cNvPr>
              <p:cNvSpPr/>
              <p:nvPr/>
            </p:nvSpPr>
            <p:spPr>
              <a:xfrm>
                <a:off x="6306473" y="3593627"/>
                <a:ext cx="25073" cy="64917"/>
              </a:xfrm>
              <a:custGeom>
                <a:avLst/>
                <a:gdLst>
                  <a:gd name="connsiteX0" fmla="*/ 9525 w 17621"/>
                  <a:gd name="connsiteY0" fmla="*/ 45625 h 45624"/>
                  <a:gd name="connsiteX1" fmla="*/ 0 w 17621"/>
                  <a:gd name="connsiteY1" fmla="*/ 43339 h 45624"/>
                  <a:gd name="connsiteX2" fmla="*/ 8096 w 17621"/>
                  <a:gd name="connsiteY2" fmla="*/ 0 h 45624"/>
                  <a:gd name="connsiteX3" fmla="*/ 17621 w 17621"/>
                  <a:gd name="connsiteY3" fmla="*/ 1143 h 45624"/>
                  <a:gd name="connsiteX4" fmla="*/ 9525 w 17621"/>
                  <a:gd name="connsiteY4" fmla="*/ 45625 h 45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21" h="45624">
                    <a:moveTo>
                      <a:pt x="9525" y="45625"/>
                    </a:moveTo>
                    <a:lnTo>
                      <a:pt x="0" y="43339"/>
                    </a:lnTo>
                    <a:cubicBezTo>
                      <a:pt x="3626" y="29081"/>
                      <a:pt x="6330" y="14605"/>
                      <a:pt x="8096" y="0"/>
                    </a:cubicBezTo>
                    <a:lnTo>
                      <a:pt x="17621" y="1143"/>
                    </a:lnTo>
                    <a:cubicBezTo>
                      <a:pt x="15862" y="16126"/>
                      <a:pt x="13158" y="30983"/>
                      <a:pt x="9525" y="45625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0CACE3A-1848-0897-F9BE-8065587FB070}"/>
                  </a:ext>
                </a:extLst>
              </p:cNvPr>
              <p:cNvSpPr/>
              <p:nvPr/>
            </p:nvSpPr>
            <p:spPr>
              <a:xfrm>
                <a:off x="6287770" y="3357940"/>
                <a:ext cx="48198" cy="195976"/>
              </a:xfrm>
              <a:custGeom>
                <a:avLst/>
                <a:gdLst>
                  <a:gd name="connsiteX0" fmla="*/ 33338 w 33873"/>
                  <a:gd name="connsiteY0" fmla="*/ 137732 h 137731"/>
                  <a:gd name="connsiteX1" fmla="*/ 23813 w 33873"/>
                  <a:gd name="connsiteY1" fmla="*/ 137732 h 137731"/>
                  <a:gd name="connsiteX2" fmla="*/ 0 w 33873"/>
                  <a:gd name="connsiteY2" fmla="*/ 4382 h 137731"/>
                  <a:gd name="connsiteX3" fmla="*/ 8477 w 33873"/>
                  <a:gd name="connsiteY3" fmla="*/ 0 h 137731"/>
                  <a:gd name="connsiteX4" fmla="*/ 33337 w 33873"/>
                  <a:gd name="connsiteY4" fmla="*/ 137732 h 13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73" h="137731">
                    <a:moveTo>
                      <a:pt x="33338" y="137732"/>
                    </a:moveTo>
                    <a:lnTo>
                      <a:pt x="23813" y="137732"/>
                    </a:lnTo>
                    <a:cubicBezTo>
                      <a:pt x="26490" y="92026"/>
                      <a:pt x="18331" y="46335"/>
                      <a:pt x="0" y="4382"/>
                    </a:cubicBezTo>
                    <a:lnTo>
                      <a:pt x="8477" y="0"/>
                    </a:lnTo>
                    <a:cubicBezTo>
                      <a:pt x="27661" y="43261"/>
                      <a:pt x="36186" y="90493"/>
                      <a:pt x="33337" y="13773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2CABF60-FAC7-6654-88D3-36C5A27A1C01}"/>
                  </a:ext>
                </a:extLst>
              </p:cNvPr>
              <p:cNvSpPr/>
              <p:nvPr/>
            </p:nvSpPr>
            <p:spPr>
              <a:xfrm>
                <a:off x="6476727" y="2595133"/>
                <a:ext cx="668441" cy="293438"/>
              </a:xfrm>
              <a:custGeom>
                <a:avLst/>
                <a:gdLst>
                  <a:gd name="connsiteX0" fmla="*/ 457179 w 469779"/>
                  <a:gd name="connsiteY0" fmla="*/ 25178 h 206227"/>
                  <a:gd name="connsiteX1" fmla="*/ 469562 w 469779"/>
                  <a:gd name="connsiteY1" fmla="*/ 133573 h 206227"/>
                  <a:gd name="connsiteX2" fmla="*/ 444696 w 469779"/>
                  <a:gd name="connsiteY2" fmla="*/ 165427 h 206227"/>
                  <a:gd name="connsiteX3" fmla="*/ 444225 w 469779"/>
                  <a:gd name="connsiteY3" fmla="*/ 165481 h 206227"/>
                  <a:gd name="connsiteX4" fmla="*/ 92562 w 469779"/>
                  <a:gd name="connsiteY4" fmla="*/ 205677 h 206227"/>
                  <a:gd name="connsiteX5" fmla="*/ 564 w 469779"/>
                  <a:gd name="connsiteY5" fmla="*/ 132645 h 206227"/>
                  <a:gd name="connsiteX6" fmla="*/ 551 w 469779"/>
                  <a:gd name="connsiteY6" fmla="*/ 132525 h 206227"/>
                  <a:gd name="connsiteX7" fmla="*/ 551 w 469779"/>
                  <a:gd name="connsiteY7" fmla="*/ 132525 h 206227"/>
                  <a:gd name="connsiteX8" fmla="*/ 73583 w 469779"/>
                  <a:gd name="connsiteY8" fmla="*/ 40527 h 206227"/>
                  <a:gd name="connsiteX9" fmla="*/ 73703 w 469779"/>
                  <a:gd name="connsiteY9" fmla="*/ 40513 h 206227"/>
                  <a:gd name="connsiteX10" fmla="*/ 425271 w 469779"/>
                  <a:gd name="connsiteY10" fmla="*/ 223 h 206227"/>
                  <a:gd name="connsiteX11" fmla="*/ 457162 w 469779"/>
                  <a:gd name="connsiteY11" fmla="*/ 25041 h 206227"/>
                  <a:gd name="connsiteX12" fmla="*/ 457179 w 469779"/>
                  <a:gd name="connsiteY12" fmla="*/ 25178 h 206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9779" h="206227">
                    <a:moveTo>
                      <a:pt x="457179" y="25178"/>
                    </a:moveTo>
                    <a:lnTo>
                      <a:pt x="469562" y="133573"/>
                    </a:lnTo>
                    <a:cubicBezTo>
                      <a:pt x="471492" y="149236"/>
                      <a:pt x="460359" y="163498"/>
                      <a:pt x="444696" y="165427"/>
                    </a:cubicBezTo>
                    <a:cubicBezTo>
                      <a:pt x="444539" y="165447"/>
                      <a:pt x="444382" y="165465"/>
                      <a:pt x="444225" y="165481"/>
                    </a:cubicBezTo>
                    <a:lnTo>
                      <a:pt x="92562" y="205677"/>
                    </a:lnTo>
                    <a:cubicBezTo>
                      <a:pt x="46991" y="210914"/>
                      <a:pt x="5802" y="178217"/>
                      <a:pt x="564" y="132645"/>
                    </a:cubicBezTo>
                    <a:cubicBezTo>
                      <a:pt x="560" y="132605"/>
                      <a:pt x="555" y="132565"/>
                      <a:pt x="551" y="132525"/>
                    </a:cubicBezTo>
                    <a:lnTo>
                      <a:pt x="551" y="132525"/>
                    </a:lnTo>
                    <a:cubicBezTo>
                      <a:pt x="-4686" y="86953"/>
                      <a:pt x="28011" y="45764"/>
                      <a:pt x="73583" y="40527"/>
                    </a:cubicBezTo>
                    <a:cubicBezTo>
                      <a:pt x="73623" y="40523"/>
                      <a:pt x="73663" y="40518"/>
                      <a:pt x="73703" y="40513"/>
                    </a:cubicBezTo>
                    <a:lnTo>
                      <a:pt x="425271" y="223"/>
                    </a:lnTo>
                    <a:cubicBezTo>
                      <a:pt x="440931" y="-1731"/>
                      <a:pt x="455209" y="9381"/>
                      <a:pt x="457162" y="25041"/>
                    </a:cubicBezTo>
                    <a:cubicBezTo>
                      <a:pt x="457168" y="25087"/>
                      <a:pt x="457174" y="25133"/>
                      <a:pt x="457179" y="2517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EE600C6-7EB8-0C6C-73B1-A14C096B971E}"/>
                  </a:ext>
                </a:extLst>
              </p:cNvPr>
              <p:cNvSpPr/>
              <p:nvPr/>
            </p:nvSpPr>
            <p:spPr>
              <a:xfrm>
                <a:off x="6438479" y="2619166"/>
                <a:ext cx="676023" cy="248868"/>
              </a:xfrm>
              <a:custGeom>
                <a:avLst/>
                <a:gdLst>
                  <a:gd name="connsiteX0" fmla="*/ 0 w 475107"/>
                  <a:gd name="connsiteY0" fmla="*/ 129350 h 174904"/>
                  <a:gd name="connsiteX1" fmla="*/ 247650 w 475107"/>
                  <a:gd name="connsiteY1" fmla="*/ 25337 h 174904"/>
                  <a:gd name="connsiteX2" fmla="*/ 460057 w 475107"/>
                  <a:gd name="connsiteY2" fmla="*/ 0 h 174904"/>
                  <a:gd name="connsiteX3" fmla="*/ 475107 w 475107"/>
                  <a:gd name="connsiteY3" fmla="*/ 134398 h 174904"/>
                  <a:gd name="connsiteX4" fmla="*/ 107252 w 475107"/>
                  <a:gd name="connsiteY4" fmla="*/ 174688 h 174904"/>
                  <a:gd name="connsiteX5" fmla="*/ 55245 w 475107"/>
                  <a:gd name="connsiteY5" fmla="*/ 141065 h 174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5107" h="174904">
                    <a:moveTo>
                      <a:pt x="0" y="129350"/>
                    </a:moveTo>
                    <a:lnTo>
                      <a:pt x="247650" y="25337"/>
                    </a:lnTo>
                    <a:lnTo>
                      <a:pt x="460057" y="0"/>
                    </a:lnTo>
                    <a:lnTo>
                      <a:pt x="475107" y="134398"/>
                    </a:lnTo>
                    <a:lnTo>
                      <a:pt x="107252" y="174688"/>
                    </a:lnTo>
                    <a:cubicBezTo>
                      <a:pt x="107252" y="174688"/>
                      <a:pt x="83725" y="179737"/>
                      <a:pt x="55245" y="1410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AB8BD05-7E4F-9DFB-68B2-C3B1CBEAB9EB}"/>
                  </a:ext>
                </a:extLst>
              </p:cNvPr>
              <p:cNvSpPr/>
              <p:nvPr/>
            </p:nvSpPr>
            <p:spPr>
              <a:xfrm>
                <a:off x="6470456" y="2587827"/>
                <a:ext cx="681937" cy="307007"/>
              </a:xfrm>
              <a:custGeom>
                <a:avLst/>
                <a:gdLst>
                  <a:gd name="connsiteX0" fmla="*/ 87444 w 479263"/>
                  <a:gd name="connsiteY0" fmla="*/ 215763 h 215763"/>
                  <a:gd name="connsiteX1" fmla="*/ 1 w 479263"/>
                  <a:gd name="connsiteY1" fmla="*/ 127377 h 215763"/>
                  <a:gd name="connsiteX2" fmla="*/ 77919 w 479263"/>
                  <a:gd name="connsiteY2" fmla="*/ 40503 h 215763"/>
                  <a:gd name="connsiteX3" fmla="*/ 429487 w 479263"/>
                  <a:gd name="connsiteY3" fmla="*/ 213 h 215763"/>
                  <a:gd name="connsiteX4" fmla="*/ 466634 w 479263"/>
                  <a:gd name="connsiteY4" fmla="*/ 29740 h 215763"/>
                  <a:gd name="connsiteX5" fmla="*/ 479017 w 479263"/>
                  <a:gd name="connsiteY5" fmla="*/ 137754 h 215763"/>
                  <a:gd name="connsiteX6" fmla="*/ 471968 w 479263"/>
                  <a:gd name="connsiteY6" fmla="*/ 162423 h 215763"/>
                  <a:gd name="connsiteX7" fmla="*/ 449489 w 479263"/>
                  <a:gd name="connsiteY7" fmla="*/ 174901 h 215763"/>
                  <a:gd name="connsiteX8" fmla="*/ 97540 w 479263"/>
                  <a:gd name="connsiteY8" fmla="*/ 214906 h 215763"/>
                  <a:gd name="connsiteX9" fmla="*/ 87444 w 479263"/>
                  <a:gd name="connsiteY9" fmla="*/ 215763 h 215763"/>
                  <a:gd name="connsiteX10" fmla="*/ 433011 w 479263"/>
                  <a:gd name="connsiteY10" fmla="*/ 9547 h 215763"/>
                  <a:gd name="connsiteX11" fmla="*/ 430249 w 479263"/>
                  <a:gd name="connsiteY11" fmla="*/ 9547 h 215763"/>
                  <a:gd name="connsiteX12" fmla="*/ 78585 w 479263"/>
                  <a:gd name="connsiteY12" fmla="*/ 49838 h 215763"/>
                  <a:gd name="connsiteX13" fmla="*/ 14270 w 479263"/>
                  <a:gd name="connsiteY13" fmla="*/ 140136 h 215763"/>
                  <a:gd name="connsiteX14" fmla="*/ 96492 w 479263"/>
                  <a:gd name="connsiteY14" fmla="*/ 205381 h 215763"/>
                  <a:gd name="connsiteX15" fmla="*/ 448060 w 479263"/>
                  <a:gd name="connsiteY15" fmla="*/ 165090 h 215763"/>
                  <a:gd name="connsiteX16" fmla="*/ 464158 w 479263"/>
                  <a:gd name="connsiteY16" fmla="*/ 156137 h 215763"/>
                  <a:gd name="connsiteX17" fmla="*/ 469206 w 479263"/>
                  <a:gd name="connsiteY17" fmla="*/ 138516 h 215763"/>
                  <a:gd name="connsiteX18" fmla="*/ 456823 w 479263"/>
                  <a:gd name="connsiteY18" fmla="*/ 30407 h 215763"/>
                  <a:gd name="connsiteX19" fmla="*/ 433011 w 479263"/>
                  <a:gd name="connsiteY19" fmla="*/ 9547 h 215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79263" h="215763">
                    <a:moveTo>
                      <a:pt x="87444" y="215763"/>
                    </a:moveTo>
                    <a:cubicBezTo>
                      <a:pt x="38890" y="215503"/>
                      <a:pt x="-259" y="175931"/>
                      <a:pt x="1" y="127377"/>
                    </a:cubicBezTo>
                    <a:cubicBezTo>
                      <a:pt x="240" y="82871"/>
                      <a:pt x="33701" y="45564"/>
                      <a:pt x="77919" y="40503"/>
                    </a:cubicBezTo>
                    <a:lnTo>
                      <a:pt x="429487" y="213"/>
                    </a:lnTo>
                    <a:cubicBezTo>
                      <a:pt x="447887" y="-1852"/>
                      <a:pt x="464494" y="11348"/>
                      <a:pt x="466634" y="29740"/>
                    </a:cubicBezTo>
                    <a:lnTo>
                      <a:pt x="479017" y="137754"/>
                    </a:lnTo>
                    <a:cubicBezTo>
                      <a:pt x="480107" y="146592"/>
                      <a:pt x="477563" y="155495"/>
                      <a:pt x="471968" y="162423"/>
                    </a:cubicBezTo>
                    <a:cubicBezTo>
                      <a:pt x="466459" y="169438"/>
                      <a:pt x="458356" y="173936"/>
                      <a:pt x="449489" y="174901"/>
                    </a:cubicBezTo>
                    <a:lnTo>
                      <a:pt x="97540" y="214906"/>
                    </a:lnTo>
                    <a:cubicBezTo>
                      <a:pt x="94194" y="215382"/>
                      <a:pt x="90823" y="215668"/>
                      <a:pt x="87444" y="215763"/>
                    </a:cubicBezTo>
                    <a:close/>
                    <a:moveTo>
                      <a:pt x="433011" y="9547"/>
                    </a:moveTo>
                    <a:lnTo>
                      <a:pt x="430249" y="9547"/>
                    </a:lnTo>
                    <a:lnTo>
                      <a:pt x="78585" y="49838"/>
                    </a:lnTo>
                    <a:cubicBezTo>
                      <a:pt x="35890" y="57013"/>
                      <a:pt x="7095" y="97441"/>
                      <a:pt x="14270" y="140136"/>
                    </a:cubicBezTo>
                    <a:cubicBezTo>
                      <a:pt x="20924" y="179732"/>
                      <a:pt x="56420" y="207899"/>
                      <a:pt x="96492" y="205381"/>
                    </a:cubicBezTo>
                    <a:lnTo>
                      <a:pt x="448060" y="165090"/>
                    </a:lnTo>
                    <a:cubicBezTo>
                      <a:pt x="454403" y="164365"/>
                      <a:pt x="460196" y="161143"/>
                      <a:pt x="464158" y="156137"/>
                    </a:cubicBezTo>
                    <a:cubicBezTo>
                      <a:pt x="468153" y="151187"/>
                      <a:pt x="469975" y="144830"/>
                      <a:pt x="469206" y="138516"/>
                    </a:cubicBezTo>
                    <a:lnTo>
                      <a:pt x="456823" y="30407"/>
                    </a:lnTo>
                    <a:cubicBezTo>
                      <a:pt x="455206" y="18484"/>
                      <a:pt x="445043" y="9581"/>
                      <a:pt x="433011" y="954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BFE2896-CF06-E81E-B363-8DA0B8C9609D}"/>
                  </a:ext>
                </a:extLst>
              </p:cNvPr>
              <p:cNvSpPr/>
              <p:nvPr/>
            </p:nvSpPr>
            <p:spPr>
              <a:xfrm rot="15819588">
                <a:off x="6430705" y="2784539"/>
                <a:ext cx="90586" cy="35504"/>
              </a:xfrm>
              <a:custGeom>
                <a:avLst/>
                <a:gdLst>
                  <a:gd name="connsiteX0" fmla="*/ 1 w 63663"/>
                  <a:gd name="connsiteY0" fmla="*/ 1 h 24952"/>
                  <a:gd name="connsiteX1" fmla="*/ 63664 w 63663"/>
                  <a:gd name="connsiteY1" fmla="*/ 1 h 24952"/>
                  <a:gd name="connsiteX2" fmla="*/ 63664 w 63663"/>
                  <a:gd name="connsiteY2" fmla="*/ 24954 h 24952"/>
                  <a:gd name="connsiteX3" fmla="*/ 1 w 63663"/>
                  <a:gd name="connsiteY3" fmla="*/ 24954 h 2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663" h="24952">
                    <a:moveTo>
                      <a:pt x="1" y="1"/>
                    </a:moveTo>
                    <a:lnTo>
                      <a:pt x="63664" y="1"/>
                    </a:lnTo>
                    <a:lnTo>
                      <a:pt x="63664" y="24954"/>
                    </a:lnTo>
                    <a:lnTo>
                      <a:pt x="1" y="24954"/>
                    </a:lnTo>
                    <a:close/>
                  </a:path>
                </a:pathLst>
              </a:custGeom>
              <a:solidFill>
                <a:srgbClr val="FFFFFF"/>
              </a:solidFill>
              <a:ln w="9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36BA4B6-8911-03DA-F889-D8F16C324879}"/>
                  </a:ext>
                </a:extLst>
              </p:cNvPr>
              <p:cNvSpPr/>
              <p:nvPr/>
            </p:nvSpPr>
            <p:spPr>
              <a:xfrm>
                <a:off x="6436039" y="2729895"/>
                <a:ext cx="60852" cy="109508"/>
              </a:xfrm>
              <a:custGeom>
                <a:avLst/>
                <a:gdLst>
                  <a:gd name="connsiteX0" fmla="*/ 8382 w 42767"/>
                  <a:gd name="connsiteY0" fmla="*/ 76962 h 76962"/>
                  <a:gd name="connsiteX1" fmla="*/ 0 w 42767"/>
                  <a:gd name="connsiteY1" fmla="*/ 3905 h 76962"/>
                  <a:gd name="connsiteX2" fmla="*/ 34385 w 42767"/>
                  <a:gd name="connsiteY2" fmla="*/ 0 h 76962"/>
                  <a:gd name="connsiteX3" fmla="*/ 42767 w 42767"/>
                  <a:gd name="connsiteY3" fmla="*/ 72962 h 76962"/>
                  <a:gd name="connsiteX4" fmla="*/ 10573 w 42767"/>
                  <a:gd name="connsiteY4" fmla="*/ 12287 h 76962"/>
                  <a:gd name="connsiteX5" fmla="*/ 16764 w 42767"/>
                  <a:gd name="connsiteY5" fmla="*/ 66389 h 76962"/>
                  <a:gd name="connsiteX6" fmla="*/ 32195 w 42767"/>
                  <a:gd name="connsiteY6" fmla="*/ 64579 h 76962"/>
                  <a:gd name="connsiteX7" fmla="*/ 26003 w 42767"/>
                  <a:gd name="connsiteY7" fmla="*/ 10287 h 7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767" h="76962">
                    <a:moveTo>
                      <a:pt x="8382" y="76962"/>
                    </a:moveTo>
                    <a:lnTo>
                      <a:pt x="0" y="3905"/>
                    </a:lnTo>
                    <a:lnTo>
                      <a:pt x="34385" y="0"/>
                    </a:lnTo>
                    <a:lnTo>
                      <a:pt x="42767" y="72962"/>
                    </a:lnTo>
                    <a:close/>
                    <a:moveTo>
                      <a:pt x="10573" y="12287"/>
                    </a:moveTo>
                    <a:lnTo>
                      <a:pt x="16764" y="66389"/>
                    </a:lnTo>
                    <a:lnTo>
                      <a:pt x="32195" y="64579"/>
                    </a:lnTo>
                    <a:lnTo>
                      <a:pt x="26003" y="10287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D7596D5-791C-F88B-129E-D8BFD2AE492C}"/>
                  </a:ext>
                </a:extLst>
              </p:cNvPr>
              <p:cNvSpPr/>
              <p:nvPr/>
            </p:nvSpPr>
            <p:spPr>
              <a:xfrm rot="15808200">
                <a:off x="6388256" y="2773546"/>
                <a:ext cx="92161" cy="29545"/>
              </a:xfrm>
              <a:custGeom>
                <a:avLst/>
                <a:gdLst>
                  <a:gd name="connsiteX0" fmla="*/ 0 w 64770"/>
                  <a:gd name="connsiteY0" fmla="*/ 0 h 20764"/>
                  <a:gd name="connsiteX1" fmla="*/ 64770 w 64770"/>
                  <a:gd name="connsiteY1" fmla="*/ 0 h 20764"/>
                  <a:gd name="connsiteX2" fmla="*/ 64770 w 64770"/>
                  <a:gd name="connsiteY2" fmla="*/ 20764 h 20764"/>
                  <a:gd name="connsiteX3" fmla="*/ 0 w 64770"/>
                  <a:gd name="connsiteY3" fmla="*/ 20764 h 20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0" h="20764">
                    <a:moveTo>
                      <a:pt x="0" y="0"/>
                    </a:moveTo>
                    <a:lnTo>
                      <a:pt x="64770" y="0"/>
                    </a:lnTo>
                    <a:lnTo>
                      <a:pt x="64770" y="20764"/>
                    </a:lnTo>
                    <a:lnTo>
                      <a:pt x="0" y="207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B281B08-9A5F-7BEF-FB14-A91E4499E656}"/>
                  </a:ext>
                </a:extLst>
              </p:cNvPr>
              <p:cNvSpPr/>
              <p:nvPr/>
            </p:nvSpPr>
            <p:spPr>
              <a:xfrm>
                <a:off x="6406629" y="2733283"/>
                <a:ext cx="54888" cy="109914"/>
              </a:xfrm>
              <a:custGeom>
                <a:avLst/>
                <a:gdLst>
                  <a:gd name="connsiteX0" fmla="*/ 8477 w 38576"/>
                  <a:gd name="connsiteY0" fmla="*/ 77248 h 77247"/>
                  <a:gd name="connsiteX1" fmla="*/ 0 w 38576"/>
                  <a:gd name="connsiteY1" fmla="*/ 3429 h 77247"/>
                  <a:gd name="connsiteX2" fmla="*/ 30099 w 38576"/>
                  <a:gd name="connsiteY2" fmla="*/ 0 h 77247"/>
                  <a:gd name="connsiteX3" fmla="*/ 38576 w 38576"/>
                  <a:gd name="connsiteY3" fmla="*/ 73724 h 77247"/>
                  <a:gd name="connsiteX4" fmla="*/ 10573 w 38576"/>
                  <a:gd name="connsiteY4" fmla="*/ 11811 h 77247"/>
                  <a:gd name="connsiteX5" fmla="*/ 16859 w 38576"/>
                  <a:gd name="connsiteY5" fmla="*/ 66675 h 77247"/>
                  <a:gd name="connsiteX6" fmla="*/ 28004 w 38576"/>
                  <a:gd name="connsiteY6" fmla="*/ 65342 h 77247"/>
                  <a:gd name="connsiteX7" fmla="*/ 21717 w 38576"/>
                  <a:gd name="connsiteY7" fmla="*/ 10477 h 77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576" h="77247">
                    <a:moveTo>
                      <a:pt x="8477" y="77248"/>
                    </a:moveTo>
                    <a:lnTo>
                      <a:pt x="0" y="3429"/>
                    </a:lnTo>
                    <a:lnTo>
                      <a:pt x="30099" y="0"/>
                    </a:lnTo>
                    <a:lnTo>
                      <a:pt x="38576" y="73724"/>
                    </a:lnTo>
                    <a:close/>
                    <a:moveTo>
                      <a:pt x="10573" y="11811"/>
                    </a:moveTo>
                    <a:lnTo>
                      <a:pt x="16859" y="66675"/>
                    </a:lnTo>
                    <a:lnTo>
                      <a:pt x="28004" y="65342"/>
                    </a:lnTo>
                    <a:lnTo>
                      <a:pt x="21717" y="10477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4DE97C4-FD53-08B0-9611-D2F13C2019F0}"/>
                  </a:ext>
                </a:extLst>
              </p:cNvPr>
              <p:cNvSpPr/>
              <p:nvPr/>
            </p:nvSpPr>
            <p:spPr>
              <a:xfrm>
                <a:off x="6746480" y="2579210"/>
                <a:ext cx="72932" cy="56278"/>
              </a:xfrm>
              <a:custGeom>
                <a:avLst/>
                <a:gdLst>
                  <a:gd name="connsiteX0" fmla="*/ 45284 w 51257"/>
                  <a:gd name="connsiteY0" fmla="*/ 1316 h 39552"/>
                  <a:gd name="connsiteX1" fmla="*/ 20900 w 51257"/>
                  <a:gd name="connsiteY1" fmla="*/ 1316 h 39552"/>
                  <a:gd name="connsiteX2" fmla="*/ 1850 w 51257"/>
                  <a:gd name="connsiteY2" fmla="*/ 39416 h 39552"/>
                  <a:gd name="connsiteX3" fmla="*/ 37379 w 51257"/>
                  <a:gd name="connsiteY3" fmla="*/ 36082 h 39552"/>
                  <a:gd name="connsiteX4" fmla="*/ 45284 w 51257"/>
                  <a:gd name="connsiteY4" fmla="*/ 1316 h 3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57" h="39552">
                    <a:moveTo>
                      <a:pt x="45284" y="1316"/>
                    </a:moveTo>
                    <a:cubicBezTo>
                      <a:pt x="37251" y="-439"/>
                      <a:pt x="28934" y="-439"/>
                      <a:pt x="20900" y="1316"/>
                    </a:cubicBezTo>
                    <a:cubicBezTo>
                      <a:pt x="12042" y="4649"/>
                      <a:pt x="-5770" y="37987"/>
                      <a:pt x="1850" y="39416"/>
                    </a:cubicBezTo>
                    <a:cubicBezTo>
                      <a:pt x="13791" y="39969"/>
                      <a:pt x="25749" y="38846"/>
                      <a:pt x="37379" y="36082"/>
                    </a:cubicBezTo>
                    <a:cubicBezTo>
                      <a:pt x="44236" y="33510"/>
                      <a:pt x="59762" y="9126"/>
                      <a:pt x="45284" y="13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D9CF8C0-6FD8-471C-F12E-8373C7300774}"/>
                  </a:ext>
                </a:extLst>
              </p:cNvPr>
              <p:cNvSpPr/>
              <p:nvPr/>
            </p:nvSpPr>
            <p:spPr>
              <a:xfrm>
                <a:off x="6739943" y="2573119"/>
                <a:ext cx="86384" cy="69129"/>
              </a:xfrm>
              <a:custGeom>
                <a:avLst/>
                <a:gdLst>
                  <a:gd name="connsiteX0" fmla="*/ 12064 w 60710"/>
                  <a:gd name="connsiteY0" fmla="*/ 48459 h 48584"/>
                  <a:gd name="connsiteX1" fmla="*/ 5968 w 60710"/>
                  <a:gd name="connsiteY1" fmla="*/ 48459 h 48584"/>
                  <a:gd name="connsiteX2" fmla="*/ 62 w 60710"/>
                  <a:gd name="connsiteY2" fmla="*/ 41887 h 48584"/>
                  <a:gd name="connsiteX3" fmla="*/ 23875 w 60710"/>
                  <a:gd name="connsiteY3" fmla="*/ 1596 h 48584"/>
                  <a:gd name="connsiteX4" fmla="*/ 50926 w 60710"/>
                  <a:gd name="connsiteY4" fmla="*/ 1596 h 48584"/>
                  <a:gd name="connsiteX5" fmla="*/ 52164 w 60710"/>
                  <a:gd name="connsiteY5" fmla="*/ 1596 h 48584"/>
                  <a:gd name="connsiteX6" fmla="*/ 60546 w 60710"/>
                  <a:gd name="connsiteY6" fmla="*/ 18170 h 48584"/>
                  <a:gd name="connsiteX7" fmla="*/ 43687 w 60710"/>
                  <a:gd name="connsiteY7" fmla="*/ 44268 h 48584"/>
                  <a:gd name="connsiteX8" fmla="*/ 12064 w 60710"/>
                  <a:gd name="connsiteY8" fmla="*/ 48459 h 48584"/>
                  <a:gd name="connsiteX9" fmla="*/ 9587 w 60710"/>
                  <a:gd name="connsiteY9" fmla="*/ 38934 h 48584"/>
                  <a:gd name="connsiteX10" fmla="*/ 40639 w 60710"/>
                  <a:gd name="connsiteY10" fmla="*/ 35601 h 48584"/>
                  <a:gd name="connsiteX11" fmla="*/ 51116 w 60710"/>
                  <a:gd name="connsiteY11" fmla="*/ 16551 h 48584"/>
                  <a:gd name="connsiteX12" fmla="*/ 48164 w 60710"/>
                  <a:gd name="connsiteY12" fmla="*/ 9978 h 48584"/>
                  <a:gd name="connsiteX13" fmla="*/ 27209 w 60710"/>
                  <a:gd name="connsiteY13" fmla="*/ 9978 h 48584"/>
                  <a:gd name="connsiteX14" fmla="*/ 9587 w 60710"/>
                  <a:gd name="connsiteY14" fmla="*/ 38839 h 48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710" h="48584">
                    <a:moveTo>
                      <a:pt x="12064" y="48459"/>
                    </a:moveTo>
                    <a:cubicBezTo>
                      <a:pt x="10035" y="48626"/>
                      <a:pt x="7996" y="48626"/>
                      <a:pt x="5968" y="48459"/>
                    </a:cubicBezTo>
                    <a:cubicBezTo>
                      <a:pt x="2662" y="47997"/>
                      <a:pt x="169" y="45223"/>
                      <a:pt x="62" y="41887"/>
                    </a:cubicBezTo>
                    <a:cubicBezTo>
                      <a:pt x="-1081" y="32362"/>
                      <a:pt x="13778" y="5311"/>
                      <a:pt x="23875" y="1596"/>
                    </a:cubicBezTo>
                    <a:cubicBezTo>
                      <a:pt x="32766" y="-532"/>
                      <a:pt x="42034" y="-532"/>
                      <a:pt x="50926" y="1596"/>
                    </a:cubicBezTo>
                    <a:lnTo>
                      <a:pt x="52164" y="1596"/>
                    </a:lnTo>
                    <a:cubicBezTo>
                      <a:pt x="58163" y="4810"/>
                      <a:pt x="61513" y="11433"/>
                      <a:pt x="60546" y="18170"/>
                    </a:cubicBezTo>
                    <a:cubicBezTo>
                      <a:pt x="59162" y="28971"/>
                      <a:pt x="52964" y="38566"/>
                      <a:pt x="43687" y="44268"/>
                    </a:cubicBezTo>
                    <a:cubicBezTo>
                      <a:pt x="33351" y="46925"/>
                      <a:pt x="22735" y="48333"/>
                      <a:pt x="12064" y="48459"/>
                    </a:cubicBezTo>
                    <a:close/>
                    <a:moveTo>
                      <a:pt x="9587" y="38934"/>
                    </a:moveTo>
                    <a:cubicBezTo>
                      <a:pt x="20036" y="39120"/>
                      <a:pt x="30467" y="38000"/>
                      <a:pt x="40639" y="35601"/>
                    </a:cubicBezTo>
                    <a:cubicBezTo>
                      <a:pt x="46427" y="30814"/>
                      <a:pt x="50174" y="24002"/>
                      <a:pt x="51116" y="16551"/>
                    </a:cubicBezTo>
                    <a:cubicBezTo>
                      <a:pt x="51581" y="13961"/>
                      <a:pt x="50409" y="11351"/>
                      <a:pt x="48164" y="9978"/>
                    </a:cubicBezTo>
                    <a:cubicBezTo>
                      <a:pt x="41263" y="8448"/>
                      <a:pt x="34110" y="8448"/>
                      <a:pt x="27209" y="9978"/>
                    </a:cubicBezTo>
                    <a:cubicBezTo>
                      <a:pt x="21875" y="12074"/>
                      <a:pt x="10826" y="31791"/>
                      <a:pt x="9587" y="3883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73F9AFC-D314-57E7-A24A-E2C78143D1FF}"/>
                  </a:ext>
                </a:extLst>
              </p:cNvPr>
              <p:cNvSpPr/>
              <p:nvPr/>
            </p:nvSpPr>
            <p:spPr>
              <a:xfrm>
                <a:off x="6834007" y="2573054"/>
                <a:ext cx="51661" cy="79347"/>
              </a:xfrm>
              <a:custGeom>
                <a:avLst/>
                <a:gdLst>
                  <a:gd name="connsiteX0" fmla="*/ 31586 w 36307"/>
                  <a:gd name="connsiteY0" fmla="*/ 1262 h 55765"/>
                  <a:gd name="connsiteX1" fmla="*/ 4916 w 36307"/>
                  <a:gd name="connsiteY1" fmla="*/ 4595 h 55765"/>
                  <a:gd name="connsiteX2" fmla="*/ 6059 w 36307"/>
                  <a:gd name="connsiteY2" fmla="*/ 45648 h 55765"/>
                  <a:gd name="connsiteX3" fmla="*/ 22559 w 36307"/>
                  <a:gd name="connsiteY3" fmla="*/ 55324 h 55765"/>
                  <a:gd name="connsiteX4" fmla="*/ 29300 w 36307"/>
                  <a:gd name="connsiteY4" fmla="*/ 51173 h 55765"/>
                  <a:gd name="connsiteX5" fmla="*/ 35968 w 36307"/>
                  <a:gd name="connsiteY5" fmla="*/ 18978 h 55765"/>
                  <a:gd name="connsiteX6" fmla="*/ 31586 w 36307"/>
                  <a:gd name="connsiteY6" fmla="*/ 1262 h 5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307" h="55765">
                    <a:moveTo>
                      <a:pt x="31586" y="1262"/>
                    </a:moveTo>
                    <a:cubicBezTo>
                      <a:pt x="22607" y="-1215"/>
                      <a:pt x="13010" y="-15"/>
                      <a:pt x="4916" y="4595"/>
                    </a:cubicBezTo>
                    <a:cubicBezTo>
                      <a:pt x="-5085" y="12311"/>
                      <a:pt x="2726" y="34504"/>
                      <a:pt x="6059" y="45648"/>
                    </a:cubicBezTo>
                    <a:cubicBezTo>
                      <a:pt x="7944" y="52877"/>
                      <a:pt x="15331" y="57209"/>
                      <a:pt x="22559" y="55324"/>
                    </a:cubicBezTo>
                    <a:cubicBezTo>
                      <a:pt x="25170" y="54644"/>
                      <a:pt x="27518" y="53198"/>
                      <a:pt x="29300" y="51173"/>
                    </a:cubicBezTo>
                    <a:cubicBezTo>
                      <a:pt x="35968" y="43457"/>
                      <a:pt x="35968" y="26789"/>
                      <a:pt x="35968" y="18978"/>
                    </a:cubicBezTo>
                    <a:cubicBezTo>
                      <a:pt x="37066" y="12719"/>
                      <a:pt x="35475" y="6287"/>
                      <a:pt x="31586" y="12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9E08E1F-DA14-E77F-44B1-9CFD143799CD}"/>
                  </a:ext>
                </a:extLst>
              </p:cNvPr>
              <p:cNvSpPr/>
              <p:nvPr/>
            </p:nvSpPr>
            <p:spPr>
              <a:xfrm>
                <a:off x="6827248" y="2566267"/>
                <a:ext cx="64950" cy="93015"/>
              </a:xfrm>
              <a:custGeom>
                <a:avLst/>
                <a:gdLst>
                  <a:gd name="connsiteX0" fmla="*/ 24049 w 45647"/>
                  <a:gd name="connsiteY0" fmla="*/ 65371 h 65371"/>
                  <a:gd name="connsiteX1" fmla="*/ 6237 w 45647"/>
                  <a:gd name="connsiteY1" fmla="*/ 51751 h 65371"/>
                  <a:gd name="connsiteX2" fmla="*/ 5380 w 45647"/>
                  <a:gd name="connsiteY2" fmla="*/ 49274 h 65371"/>
                  <a:gd name="connsiteX3" fmla="*/ 6714 w 45647"/>
                  <a:gd name="connsiteY3" fmla="*/ 5554 h 65371"/>
                  <a:gd name="connsiteX4" fmla="*/ 37480 w 45647"/>
                  <a:gd name="connsiteY4" fmla="*/ 1459 h 65371"/>
                  <a:gd name="connsiteX5" fmla="*/ 39384 w 45647"/>
                  <a:gd name="connsiteY5" fmla="*/ 1459 h 65371"/>
                  <a:gd name="connsiteX6" fmla="*/ 40337 w 45647"/>
                  <a:gd name="connsiteY6" fmla="*/ 2983 h 65371"/>
                  <a:gd name="connsiteX7" fmla="*/ 45576 w 45647"/>
                  <a:gd name="connsiteY7" fmla="*/ 20223 h 65371"/>
                  <a:gd name="connsiteX8" fmla="*/ 45576 w 45647"/>
                  <a:gd name="connsiteY8" fmla="*/ 23271 h 65371"/>
                  <a:gd name="connsiteX9" fmla="*/ 37765 w 45647"/>
                  <a:gd name="connsiteY9" fmla="*/ 58609 h 65371"/>
                  <a:gd name="connsiteX10" fmla="*/ 24049 w 45647"/>
                  <a:gd name="connsiteY10" fmla="*/ 65371 h 65371"/>
                  <a:gd name="connsiteX11" fmla="*/ 25573 w 45647"/>
                  <a:gd name="connsiteY11" fmla="*/ 9460 h 65371"/>
                  <a:gd name="connsiteX12" fmla="*/ 12619 w 45647"/>
                  <a:gd name="connsiteY12" fmla="*/ 13079 h 65371"/>
                  <a:gd name="connsiteX13" fmla="*/ 14524 w 45647"/>
                  <a:gd name="connsiteY13" fmla="*/ 46417 h 65371"/>
                  <a:gd name="connsiteX14" fmla="*/ 15286 w 45647"/>
                  <a:gd name="connsiteY14" fmla="*/ 49084 h 65371"/>
                  <a:gd name="connsiteX15" fmla="*/ 22144 w 45647"/>
                  <a:gd name="connsiteY15" fmla="*/ 55656 h 65371"/>
                  <a:gd name="connsiteX16" fmla="*/ 30431 w 45647"/>
                  <a:gd name="connsiteY16" fmla="*/ 52894 h 65371"/>
                  <a:gd name="connsiteX17" fmla="*/ 35955 w 45647"/>
                  <a:gd name="connsiteY17" fmla="*/ 23747 h 65371"/>
                  <a:gd name="connsiteX18" fmla="*/ 35955 w 45647"/>
                  <a:gd name="connsiteY18" fmla="*/ 20509 h 65371"/>
                  <a:gd name="connsiteX19" fmla="*/ 33193 w 45647"/>
                  <a:gd name="connsiteY19" fmla="*/ 10317 h 65371"/>
                  <a:gd name="connsiteX20" fmla="*/ 25573 w 45647"/>
                  <a:gd name="connsiteY20" fmla="*/ 9460 h 65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5647" h="65371">
                    <a:moveTo>
                      <a:pt x="24049" y="65371"/>
                    </a:moveTo>
                    <a:cubicBezTo>
                      <a:pt x="15786" y="65176"/>
                      <a:pt x="8591" y="59674"/>
                      <a:pt x="6237" y="51751"/>
                    </a:cubicBezTo>
                    <a:lnTo>
                      <a:pt x="5380" y="49274"/>
                    </a:lnTo>
                    <a:cubicBezTo>
                      <a:pt x="1475" y="36320"/>
                      <a:pt x="-5098" y="14794"/>
                      <a:pt x="6714" y="5554"/>
                    </a:cubicBezTo>
                    <a:cubicBezTo>
                      <a:pt x="15974" y="30"/>
                      <a:pt x="27096" y="-1450"/>
                      <a:pt x="37480" y="1459"/>
                    </a:cubicBezTo>
                    <a:lnTo>
                      <a:pt x="39384" y="1459"/>
                    </a:lnTo>
                    <a:lnTo>
                      <a:pt x="40337" y="2983"/>
                    </a:lnTo>
                    <a:cubicBezTo>
                      <a:pt x="44178" y="7872"/>
                      <a:pt x="46047" y="14023"/>
                      <a:pt x="45576" y="20223"/>
                    </a:cubicBezTo>
                    <a:lnTo>
                      <a:pt x="45576" y="23271"/>
                    </a:lnTo>
                    <a:cubicBezTo>
                      <a:pt x="45576" y="31843"/>
                      <a:pt x="45576" y="49465"/>
                      <a:pt x="37765" y="58609"/>
                    </a:cubicBezTo>
                    <a:cubicBezTo>
                      <a:pt x="34417" y="62779"/>
                      <a:pt x="29396" y="65255"/>
                      <a:pt x="24049" y="65371"/>
                    </a:cubicBezTo>
                    <a:close/>
                    <a:moveTo>
                      <a:pt x="25573" y="9460"/>
                    </a:moveTo>
                    <a:cubicBezTo>
                      <a:pt x="20980" y="9258"/>
                      <a:pt x="16442" y="10526"/>
                      <a:pt x="12619" y="13079"/>
                    </a:cubicBezTo>
                    <a:cubicBezTo>
                      <a:pt x="5856" y="18318"/>
                      <a:pt x="11762" y="37273"/>
                      <a:pt x="14524" y="46417"/>
                    </a:cubicBezTo>
                    <a:lnTo>
                      <a:pt x="15286" y="49084"/>
                    </a:lnTo>
                    <a:cubicBezTo>
                      <a:pt x="16239" y="52339"/>
                      <a:pt x="18851" y="54843"/>
                      <a:pt x="22144" y="55656"/>
                    </a:cubicBezTo>
                    <a:cubicBezTo>
                      <a:pt x="25204" y="56317"/>
                      <a:pt x="28380" y="55258"/>
                      <a:pt x="30431" y="52894"/>
                    </a:cubicBezTo>
                    <a:cubicBezTo>
                      <a:pt x="35955" y="46417"/>
                      <a:pt x="35955" y="30605"/>
                      <a:pt x="35955" y="23747"/>
                    </a:cubicBezTo>
                    <a:lnTo>
                      <a:pt x="35955" y="20509"/>
                    </a:lnTo>
                    <a:cubicBezTo>
                      <a:pt x="36360" y="16884"/>
                      <a:pt x="35373" y="13241"/>
                      <a:pt x="33193" y="10317"/>
                    </a:cubicBezTo>
                    <a:cubicBezTo>
                      <a:pt x="30681" y="9821"/>
                      <a:pt x="28132" y="9535"/>
                      <a:pt x="25573" y="946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75536E5-9E31-250F-64C0-1E891BA858BA}"/>
                  </a:ext>
                </a:extLst>
              </p:cNvPr>
              <p:cNvSpPr/>
              <p:nvPr/>
            </p:nvSpPr>
            <p:spPr>
              <a:xfrm>
                <a:off x="6891856" y="2557094"/>
                <a:ext cx="48188" cy="96488"/>
              </a:xfrm>
              <a:custGeom>
                <a:avLst/>
                <a:gdLst>
                  <a:gd name="connsiteX0" fmla="*/ 32744 w 33866"/>
                  <a:gd name="connsiteY0" fmla="*/ 15621 h 67811"/>
                  <a:gd name="connsiteX1" fmla="*/ 20171 w 33866"/>
                  <a:gd name="connsiteY1" fmla="*/ 857 h 67811"/>
                  <a:gd name="connsiteX2" fmla="*/ 7693 w 33866"/>
                  <a:gd name="connsiteY2" fmla="*/ 1619 h 67811"/>
                  <a:gd name="connsiteX3" fmla="*/ 835 w 33866"/>
                  <a:gd name="connsiteY3" fmla="*/ 23050 h 67811"/>
                  <a:gd name="connsiteX4" fmla="*/ 13789 w 33866"/>
                  <a:gd name="connsiteY4" fmla="*/ 65722 h 67811"/>
                  <a:gd name="connsiteX5" fmla="*/ 31982 w 33866"/>
                  <a:gd name="connsiteY5" fmla="*/ 57531 h 67811"/>
                  <a:gd name="connsiteX6" fmla="*/ 32743 w 33866"/>
                  <a:gd name="connsiteY6" fmla="*/ 15621 h 6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66" h="67811">
                    <a:moveTo>
                      <a:pt x="32744" y="15621"/>
                    </a:moveTo>
                    <a:cubicBezTo>
                      <a:pt x="32228" y="8481"/>
                      <a:pt x="27137" y="2503"/>
                      <a:pt x="20171" y="857"/>
                    </a:cubicBezTo>
                    <a:cubicBezTo>
                      <a:pt x="16069" y="-508"/>
                      <a:pt x="11598" y="-235"/>
                      <a:pt x="7693" y="1619"/>
                    </a:cubicBezTo>
                    <a:cubicBezTo>
                      <a:pt x="168" y="6572"/>
                      <a:pt x="-1165" y="11144"/>
                      <a:pt x="835" y="23050"/>
                    </a:cubicBezTo>
                    <a:cubicBezTo>
                      <a:pt x="2835" y="34956"/>
                      <a:pt x="8455" y="61817"/>
                      <a:pt x="13789" y="65722"/>
                    </a:cubicBezTo>
                    <a:cubicBezTo>
                      <a:pt x="19123" y="69627"/>
                      <a:pt x="27695" y="68675"/>
                      <a:pt x="31982" y="57531"/>
                    </a:cubicBezTo>
                    <a:cubicBezTo>
                      <a:pt x="34207" y="43666"/>
                      <a:pt x="34463" y="29557"/>
                      <a:pt x="32743" y="156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C300CF8-A404-8E74-7401-9150B0EB3528}"/>
                  </a:ext>
                </a:extLst>
              </p:cNvPr>
              <p:cNvSpPr/>
              <p:nvPr/>
            </p:nvSpPr>
            <p:spPr>
              <a:xfrm>
                <a:off x="6885089" y="2550400"/>
                <a:ext cx="62046" cy="109967"/>
              </a:xfrm>
              <a:custGeom>
                <a:avLst/>
                <a:gdLst>
                  <a:gd name="connsiteX0" fmla="*/ 24832 w 43606"/>
                  <a:gd name="connsiteY0" fmla="*/ 77285 h 77285"/>
                  <a:gd name="connsiteX1" fmla="*/ 15783 w 43606"/>
                  <a:gd name="connsiteY1" fmla="*/ 74237 h 77285"/>
                  <a:gd name="connsiteX2" fmla="*/ 829 w 43606"/>
                  <a:gd name="connsiteY2" fmla="*/ 28517 h 77285"/>
                  <a:gd name="connsiteX3" fmla="*/ 9782 w 43606"/>
                  <a:gd name="connsiteY3" fmla="*/ 2324 h 77285"/>
                  <a:gd name="connsiteX4" fmla="*/ 40003 w 43606"/>
                  <a:gd name="connsiteY4" fmla="*/ 12614 h 77285"/>
                  <a:gd name="connsiteX5" fmla="*/ 42167 w 43606"/>
                  <a:gd name="connsiteY5" fmla="*/ 19945 h 77285"/>
                  <a:gd name="connsiteX6" fmla="*/ 42167 w 43606"/>
                  <a:gd name="connsiteY6" fmla="*/ 19945 h 77285"/>
                  <a:gd name="connsiteX7" fmla="*/ 41120 w 43606"/>
                  <a:gd name="connsiteY7" fmla="*/ 63950 h 77285"/>
                  <a:gd name="connsiteX8" fmla="*/ 29023 w 43606"/>
                  <a:gd name="connsiteY8" fmla="*/ 76714 h 77285"/>
                  <a:gd name="connsiteX9" fmla="*/ 24832 w 43606"/>
                  <a:gd name="connsiteY9" fmla="*/ 77285 h 77285"/>
                  <a:gd name="connsiteX10" fmla="*/ 18736 w 43606"/>
                  <a:gd name="connsiteY10" fmla="*/ 9467 h 77285"/>
                  <a:gd name="connsiteX11" fmla="*/ 15021 w 43606"/>
                  <a:gd name="connsiteY11" fmla="*/ 10325 h 77285"/>
                  <a:gd name="connsiteX12" fmla="*/ 10258 w 43606"/>
                  <a:gd name="connsiteY12" fmla="*/ 27089 h 77285"/>
                  <a:gd name="connsiteX13" fmla="*/ 21403 w 43606"/>
                  <a:gd name="connsiteY13" fmla="*/ 66617 h 77285"/>
                  <a:gd name="connsiteX14" fmla="*/ 26261 w 43606"/>
                  <a:gd name="connsiteY14" fmla="*/ 67570 h 77285"/>
                  <a:gd name="connsiteX15" fmla="*/ 32261 w 43606"/>
                  <a:gd name="connsiteY15" fmla="*/ 60521 h 77285"/>
                  <a:gd name="connsiteX16" fmla="*/ 32737 w 43606"/>
                  <a:gd name="connsiteY16" fmla="*/ 20707 h 77285"/>
                  <a:gd name="connsiteX17" fmla="*/ 23879 w 43606"/>
                  <a:gd name="connsiteY17" fmla="*/ 10134 h 77285"/>
                  <a:gd name="connsiteX18" fmla="*/ 18736 w 43606"/>
                  <a:gd name="connsiteY18" fmla="*/ 9467 h 77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606" h="77285">
                    <a:moveTo>
                      <a:pt x="24832" y="77285"/>
                    </a:moveTo>
                    <a:cubicBezTo>
                      <a:pt x="21569" y="77252"/>
                      <a:pt x="18401" y="76184"/>
                      <a:pt x="15783" y="74237"/>
                    </a:cubicBezTo>
                    <a:cubicBezTo>
                      <a:pt x="7210" y="68046"/>
                      <a:pt x="1495" y="32518"/>
                      <a:pt x="829" y="28517"/>
                    </a:cubicBezTo>
                    <a:cubicBezTo>
                      <a:pt x="-1076" y="15849"/>
                      <a:pt x="-314" y="9467"/>
                      <a:pt x="9782" y="2324"/>
                    </a:cubicBezTo>
                    <a:cubicBezTo>
                      <a:pt x="20969" y="-3180"/>
                      <a:pt x="34499" y="1427"/>
                      <a:pt x="40003" y="12614"/>
                    </a:cubicBezTo>
                    <a:cubicBezTo>
                      <a:pt x="41136" y="14917"/>
                      <a:pt x="41868" y="17396"/>
                      <a:pt x="42167" y="19945"/>
                    </a:cubicBezTo>
                    <a:lnTo>
                      <a:pt x="42167" y="19945"/>
                    </a:lnTo>
                    <a:cubicBezTo>
                      <a:pt x="44391" y="34562"/>
                      <a:pt x="44036" y="49456"/>
                      <a:pt x="41120" y="63950"/>
                    </a:cubicBezTo>
                    <a:cubicBezTo>
                      <a:pt x="39410" y="69923"/>
                      <a:pt x="34895" y="74686"/>
                      <a:pt x="29023" y="76714"/>
                    </a:cubicBezTo>
                    <a:cubicBezTo>
                      <a:pt x="27661" y="77106"/>
                      <a:pt x="26249" y="77298"/>
                      <a:pt x="24832" y="77285"/>
                    </a:cubicBezTo>
                    <a:close/>
                    <a:moveTo>
                      <a:pt x="18736" y="9467"/>
                    </a:moveTo>
                    <a:cubicBezTo>
                      <a:pt x="17441" y="9391"/>
                      <a:pt x="16151" y="9688"/>
                      <a:pt x="15021" y="10325"/>
                    </a:cubicBezTo>
                    <a:cubicBezTo>
                      <a:pt x="9877" y="13754"/>
                      <a:pt x="8449" y="15278"/>
                      <a:pt x="10258" y="27089"/>
                    </a:cubicBezTo>
                    <a:cubicBezTo>
                      <a:pt x="11726" y="40797"/>
                      <a:pt x="15493" y="54161"/>
                      <a:pt x="21403" y="66617"/>
                    </a:cubicBezTo>
                    <a:cubicBezTo>
                      <a:pt x="22793" y="67656"/>
                      <a:pt x="24581" y="68006"/>
                      <a:pt x="26261" y="67570"/>
                    </a:cubicBezTo>
                    <a:cubicBezTo>
                      <a:pt x="29229" y="66256"/>
                      <a:pt x="31438" y="63661"/>
                      <a:pt x="32261" y="60521"/>
                    </a:cubicBezTo>
                    <a:cubicBezTo>
                      <a:pt x="34382" y="47346"/>
                      <a:pt x="34543" y="33929"/>
                      <a:pt x="32737" y="20707"/>
                    </a:cubicBezTo>
                    <a:cubicBezTo>
                      <a:pt x="32335" y="15657"/>
                      <a:pt x="28780" y="11415"/>
                      <a:pt x="23879" y="10134"/>
                    </a:cubicBezTo>
                    <a:cubicBezTo>
                      <a:pt x="22194" y="9724"/>
                      <a:pt x="20470" y="9501"/>
                      <a:pt x="18736" y="946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4999D1C-BC15-290A-D77F-CAC4E379EB3E}"/>
                  </a:ext>
                </a:extLst>
              </p:cNvPr>
              <p:cNvSpPr/>
              <p:nvPr/>
            </p:nvSpPr>
            <p:spPr>
              <a:xfrm>
                <a:off x="6949369" y="2549860"/>
                <a:ext cx="41469" cy="76010"/>
              </a:xfrm>
              <a:custGeom>
                <a:avLst/>
                <a:gdLst>
                  <a:gd name="connsiteX0" fmla="*/ 28996 w 29144"/>
                  <a:gd name="connsiteY0" fmla="*/ 11276 h 53420"/>
                  <a:gd name="connsiteX1" fmla="*/ 18899 w 29144"/>
                  <a:gd name="connsiteY1" fmla="*/ 322 h 53420"/>
                  <a:gd name="connsiteX2" fmla="*/ 7660 w 29144"/>
                  <a:gd name="connsiteY2" fmla="*/ 1846 h 53420"/>
                  <a:gd name="connsiteX3" fmla="*/ 230 w 29144"/>
                  <a:gd name="connsiteY3" fmla="*/ 19277 h 53420"/>
                  <a:gd name="connsiteX4" fmla="*/ 8994 w 29144"/>
                  <a:gd name="connsiteY4" fmla="*/ 52138 h 53420"/>
                  <a:gd name="connsiteX5" fmla="*/ 25567 w 29144"/>
                  <a:gd name="connsiteY5" fmla="*/ 44518 h 53420"/>
                  <a:gd name="connsiteX6" fmla="*/ 28996 w 29144"/>
                  <a:gd name="connsiteY6" fmla="*/ 11276 h 53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44" h="53420">
                    <a:moveTo>
                      <a:pt x="28996" y="11276"/>
                    </a:moveTo>
                    <a:cubicBezTo>
                      <a:pt x="28924" y="5581"/>
                      <a:pt x="24569" y="857"/>
                      <a:pt x="18899" y="322"/>
                    </a:cubicBezTo>
                    <a:cubicBezTo>
                      <a:pt x="15087" y="-415"/>
                      <a:pt x="11138" y="120"/>
                      <a:pt x="7660" y="1846"/>
                    </a:cubicBezTo>
                    <a:cubicBezTo>
                      <a:pt x="707" y="6228"/>
                      <a:pt x="-627" y="9562"/>
                      <a:pt x="230" y="19277"/>
                    </a:cubicBezTo>
                    <a:cubicBezTo>
                      <a:pt x="1088" y="28993"/>
                      <a:pt x="4421" y="49376"/>
                      <a:pt x="8994" y="52138"/>
                    </a:cubicBezTo>
                    <a:cubicBezTo>
                      <a:pt x="13565" y="54901"/>
                      <a:pt x="20995" y="53567"/>
                      <a:pt x="25567" y="44518"/>
                    </a:cubicBezTo>
                    <a:cubicBezTo>
                      <a:pt x="28426" y="33682"/>
                      <a:pt x="29583" y="22468"/>
                      <a:pt x="28996" y="112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7DAA4227-858E-3FAF-C8EF-D7550A945E05}"/>
                  </a:ext>
                </a:extLst>
              </p:cNvPr>
              <p:cNvSpPr/>
              <p:nvPr/>
            </p:nvSpPr>
            <p:spPr>
              <a:xfrm>
                <a:off x="6941985" y="2543075"/>
                <a:ext cx="55542" cy="89644"/>
              </a:xfrm>
              <a:custGeom>
                <a:avLst/>
                <a:gdLst>
                  <a:gd name="connsiteX0" fmla="*/ 18850 w 39035"/>
                  <a:gd name="connsiteY0" fmla="*/ 63002 h 63002"/>
                  <a:gd name="connsiteX1" fmla="*/ 11706 w 39035"/>
                  <a:gd name="connsiteY1" fmla="*/ 61002 h 63002"/>
                  <a:gd name="connsiteX2" fmla="*/ 657 w 39035"/>
                  <a:gd name="connsiteY2" fmla="*/ 24426 h 63002"/>
                  <a:gd name="connsiteX3" fmla="*/ 10182 w 39035"/>
                  <a:gd name="connsiteY3" fmla="*/ 2614 h 63002"/>
                  <a:gd name="connsiteX4" fmla="*/ 24470 w 39035"/>
                  <a:gd name="connsiteY4" fmla="*/ 423 h 63002"/>
                  <a:gd name="connsiteX5" fmla="*/ 38757 w 39035"/>
                  <a:gd name="connsiteY5" fmla="*/ 15948 h 63002"/>
                  <a:gd name="connsiteX6" fmla="*/ 38757 w 39035"/>
                  <a:gd name="connsiteY6" fmla="*/ 15949 h 63002"/>
                  <a:gd name="connsiteX7" fmla="*/ 34852 w 39035"/>
                  <a:gd name="connsiteY7" fmla="*/ 51382 h 63002"/>
                  <a:gd name="connsiteX8" fmla="*/ 22755 w 39035"/>
                  <a:gd name="connsiteY8" fmla="*/ 62431 h 63002"/>
                  <a:gd name="connsiteX9" fmla="*/ 18850 w 39035"/>
                  <a:gd name="connsiteY9" fmla="*/ 63002 h 63002"/>
                  <a:gd name="connsiteX10" fmla="*/ 20183 w 39035"/>
                  <a:gd name="connsiteY10" fmla="*/ 9567 h 63002"/>
                  <a:gd name="connsiteX11" fmla="*/ 15421 w 39035"/>
                  <a:gd name="connsiteY11" fmla="*/ 10615 h 63002"/>
                  <a:gd name="connsiteX12" fmla="*/ 10182 w 39035"/>
                  <a:gd name="connsiteY12" fmla="*/ 23569 h 63002"/>
                  <a:gd name="connsiteX13" fmla="*/ 16850 w 39035"/>
                  <a:gd name="connsiteY13" fmla="*/ 53096 h 63002"/>
                  <a:gd name="connsiteX14" fmla="*/ 20279 w 39035"/>
                  <a:gd name="connsiteY14" fmla="*/ 53096 h 63002"/>
                  <a:gd name="connsiteX15" fmla="*/ 26470 w 39035"/>
                  <a:gd name="connsiteY15" fmla="*/ 46905 h 63002"/>
                  <a:gd name="connsiteX16" fmla="*/ 29423 w 39035"/>
                  <a:gd name="connsiteY16" fmla="*/ 15853 h 63002"/>
                  <a:gd name="connsiteX17" fmla="*/ 29423 w 39035"/>
                  <a:gd name="connsiteY17" fmla="*/ 15853 h 63002"/>
                  <a:gd name="connsiteX18" fmla="*/ 23422 w 39035"/>
                  <a:gd name="connsiteY18" fmla="*/ 9662 h 63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035" h="63002">
                    <a:moveTo>
                      <a:pt x="18850" y="63002"/>
                    </a:moveTo>
                    <a:cubicBezTo>
                      <a:pt x="16327" y="63030"/>
                      <a:pt x="13848" y="62336"/>
                      <a:pt x="11706" y="61002"/>
                    </a:cubicBezTo>
                    <a:cubicBezTo>
                      <a:pt x="3991" y="56239"/>
                      <a:pt x="1229" y="29760"/>
                      <a:pt x="657" y="24426"/>
                    </a:cubicBezTo>
                    <a:cubicBezTo>
                      <a:pt x="-1659" y="15822"/>
                      <a:pt x="2297" y="6762"/>
                      <a:pt x="10182" y="2614"/>
                    </a:cubicBezTo>
                    <a:cubicBezTo>
                      <a:pt x="14531" y="204"/>
                      <a:pt x="19598" y="-573"/>
                      <a:pt x="24470" y="423"/>
                    </a:cubicBezTo>
                    <a:cubicBezTo>
                      <a:pt x="32515" y="1157"/>
                      <a:pt x="38693" y="7870"/>
                      <a:pt x="38757" y="15948"/>
                    </a:cubicBezTo>
                    <a:lnTo>
                      <a:pt x="38757" y="15949"/>
                    </a:lnTo>
                    <a:cubicBezTo>
                      <a:pt x="39668" y="27900"/>
                      <a:pt x="38343" y="39916"/>
                      <a:pt x="34852" y="51382"/>
                    </a:cubicBezTo>
                    <a:cubicBezTo>
                      <a:pt x="32552" y="56601"/>
                      <a:pt x="28161" y="60612"/>
                      <a:pt x="22755" y="62431"/>
                    </a:cubicBezTo>
                    <a:cubicBezTo>
                      <a:pt x="21484" y="62791"/>
                      <a:pt x="20171" y="62983"/>
                      <a:pt x="18850" y="63002"/>
                    </a:cubicBezTo>
                    <a:close/>
                    <a:moveTo>
                      <a:pt x="20183" y="9567"/>
                    </a:moveTo>
                    <a:cubicBezTo>
                      <a:pt x="18527" y="9436"/>
                      <a:pt x="16869" y="9801"/>
                      <a:pt x="15421" y="10615"/>
                    </a:cubicBezTo>
                    <a:cubicBezTo>
                      <a:pt x="10373" y="13853"/>
                      <a:pt x="9420" y="15187"/>
                      <a:pt x="10182" y="23569"/>
                    </a:cubicBezTo>
                    <a:cubicBezTo>
                      <a:pt x="10671" y="33724"/>
                      <a:pt x="12927" y="43716"/>
                      <a:pt x="16850" y="53096"/>
                    </a:cubicBezTo>
                    <a:cubicBezTo>
                      <a:pt x="17959" y="53488"/>
                      <a:pt x="19170" y="53488"/>
                      <a:pt x="20279" y="53096"/>
                    </a:cubicBezTo>
                    <a:cubicBezTo>
                      <a:pt x="23120" y="51993"/>
                      <a:pt x="25367" y="49746"/>
                      <a:pt x="26470" y="46905"/>
                    </a:cubicBezTo>
                    <a:cubicBezTo>
                      <a:pt x="29125" y="36782"/>
                      <a:pt x="30122" y="26295"/>
                      <a:pt x="29423" y="15853"/>
                    </a:cubicBezTo>
                    <a:lnTo>
                      <a:pt x="29423" y="15853"/>
                    </a:lnTo>
                    <a:cubicBezTo>
                      <a:pt x="29330" y="12546"/>
                      <a:pt x="26725" y="9858"/>
                      <a:pt x="23422" y="966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30F9A8D-F5CA-E717-D5C2-A46ABC26A90A}"/>
                  </a:ext>
                </a:extLst>
              </p:cNvPr>
              <p:cNvSpPr/>
              <p:nvPr/>
            </p:nvSpPr>
            <p:spPr>
              <a:xfrm>
                <a:off x="5590875" y="4746186"/>
                <a:ext cx="343635" cy="280471"/>
              </a:xfrm>
              <a:custGeom>
                <a:avLst/>
                <a:gdLst>
                  <a:gd name="connsiteX0" fmla="*/ 74962 w 241506"/>
                  <a:gd name="connsiteY0" fmla="*/ 16755 h 197114"/>
                  <a:gd name="connsiteX1" fmla="*/ 159448 w 241506"/>
                  <a:gd name="connsiteY1" fmla="*/ 1134 h 197114"/>
                  <a:gd name="connsiteX2" fmla="*/ 189167 w 241506"/>
                  <a:gd name="connsiteY2" fmla="*/ 38662 h 197114"/>
                  <a:gd name="connsiteX3" fmla="*/ 236029 w 241506"/>
                  <a:gd name="connsiteY3" fmla="*/ 91812 h 197114"/>
                  <a:gd name="connsiteX4" fmla="*/ 237553 w 241506"/>
                  <a:gd name="connsiteY4" fmla="*/ 119910 h 197114"/>
                  <a:gd name="connsiteX5" fmla="*/ 204788 w 241506"/>
                  <a:gd name="connsiteY5" fmla="*/ 146485 h 197114"/>
                  <a:gd name="connsiteX6" fmla="*/ 181356 w 241506"/>
                  <a:gd name="connsiteY6" fmla="*/ 175060 h 197114"/>
                  <a:gd name="connsiteX7" fmla="*/ 145351 w 241506"/>
                  <a:gd name="connsiteY7" fmla="*/ 187538 h 197114"/>
                  <a:gd name="connsiteX8" fmla="*/ 123444 w 241506"/>
                  <a:gd name="connsiteY8" fmla="*/ 197063 h 197114"/>
                  <a:gd name="connsiteX9" fmla="*/ 70294 w 241506"/>
                  <a:gd name="connsiteY9" fmla="*/ 184490 h 197114"/>
                  <a:gd name="connsiteX10" fmla="*/ 0 w 241506"/>
                  <a:gd name="connsiteY10" fmla="*/ 108290 h 197114"/>
                  <a:gd name="connsiteX11" fmla="*/ 74962 w 241506"/>
                  <a:gd name="connsiteY11" fmla="*/ 16755 h 197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506" h="197114">
                    <a:moveTo>
                      <a:pt x="74962" y="16755"/>
                    </a:moveTo>
                    <a:cubicBezTo>
                      <a:pt x="74962" y="16755"/>
                      <a:pt x="143827" y="-5153"/>
                      <a:pt x="159448" y="1134"/>
                    </a:cubicBezTo>
                    <a:cubicBezTo>
                      <a:pt x="175069" y="7420"/>
                      <a:pt x="189167" y="38662"/>
                      <a:pt x="189167" y="38662"/>
                    </a:cubicBezTo>
                    <a:cubicBezTo>
                      <a:pt x="189167" y="38662"/>
                      <a:pt x="228219" y="82382"/>
                      <a:pt x="236029" y="91812"/>
                    </a:cubicBezTo>
                    <a:cubicBezTo>
                      <a:pt x="243840" y="101242"/>
                      <a:pt x="242316" y="107433"/>
                      <a:pt x="237553" y="119910"/>
                    </a:cubicBezTo>
                    <a:cubicBezTo>
                      <a:pt x="232791" y="132388"/>
                      <a:pt x="204788" y="146485"/>
                      <a:pt x="204788" y="146485"/>
                    </a:cubicBezTo>
                    <a:cubicBezTo>
                      <a:pt x="198579" y="157218"/>
                      <a:pt x="190665" y="166869"/>
                      <a:pt x="181356" y="175060"/>
                    </a:cubicBezTo>
                    <a:cubicBezTo>
                      <a:pt x="170317" y="181602"/>
                      <a:pt x="158071" y="185846"/>
                      <a:pt x="145351" y="187538"/>
                    </a:cubicBezTo>
                    <a:cubicBezTo>
                      <a:pt x="139696" y="193628"/>
                      <a:pt x="131755" y="197080"/>
                      <a:pt x="123444" y="197063"/>
                    </a:cubicBezTo>
                    <a:cubicBezTo>
                      <a:pt x="104927" y="197644"/>
                      <a:pt x="86588" y="193306"/>
                      <a:pt x="70294" y="184490"/>
                    </a:cubicBezTo>
                    <a:cubicBezTo>
                      <a:pt x="51244" y="173536"/>
                      <a:pt x="0" y="108290"/>
                      <a:pt x="0" y="108290"/>
                    </a:cubicBezTo>
                    <a:cubicBezTo>
                      <a:pt x="0" y="108290"/>
                      <a:pt x="64008" y="65237"/>
                      <a:pt x="74962" y="16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543AEE8-2CEC-2204-B38A-C63A4400F102}"/>
                  </a:ext>
                </a:extLst>
              </p:cNvPr>
              <p:cNvSpPr/>
              <p:nvPr/>
            </p:nvSpPr>
            <p:spPr>
              <a:xfrm>
                <a:off x="5580981" y="4739472"/>
                <a:ext cx="360255" cy="293304"/>
              </a:xfrm>
              <a:custGeom>
                <a:avLst/>
                <a:gdLst>
                  <a:gd name="connsiteX0" fmla="*/ 130397 w 253186"/>
                  <a:gd name="connsiteY0" fmla="*/ 206068 h 206133"/>
                  <a:gd name="connsiteX1" fmla="*/ 74867 w 253186"/>
                  <a:gd name="connsiteY1" fmla="*/ 192828 h 206133"/>
                  <a:gd name="connsiteX2" fmla="*/ 3143 w 253186"/>
                  <a:gd name="connsiteY2" fmla="*/ 115104 h 206133"/>
                  <a:gd name="connsiteX3" fmla="*/ 0 w 253186"/>
                  <a:gd name="connsiteY3" fmla="*/ 111009 h 206133"/>
                  <a:gd name="connsiteX4" fmla="*/ 4286 w 253186"/>
                  <a:gd name="connsiteY4" fmla="*/ 108151 h 206133"/>
                  <a:gd name="connsiteX5" fmla="*/ 77343 w 253186"/>
                  <a:gd name="connsiteY5" fmla="*/ 20426 h 206133"/>
                  <a:gd name="connsiteX6" fmla="*/ 77915 w 253186"/>
                  <a:gd name="connsiteY6" fmla="*/ 17759 h 206133"/>
                  <a:gd name="connsiteX7" fmla="*/ 80486 w 253186"/>
                  <a:gd name="connsiteY7" fmla="*/ 16902 h 206133"/>
                  <a:gd name="connsiteX8" fmla="*/ 168116 w 253186"/>
                  <a:gd name="connsiteY8" fmla="*/ 1376 h 206133"/>
                  <a:gd name="connsiteX9" fmla="*/ 200120 w 253186"/>
                  <a:gd name="connsiteY9" fmla="*/ 40714 h 206133"/>
                  <a:gd name="connsiteX10" fmla="*/ 246602 w 253186"/>
                  <a:gd name="connsiteY10" fmla="*/ 93483 h 206133"/>
                  <a:gd name="connsiteX11" fmla="*/ 248984 w 253186"/>
                  <a:gd name="connsiteY11" fmla="*/ 126344 h 206133"/>
                  <a:gd name="connsiteX12" fmla="*/ 215075 w 253186"/>
                  <a:gd name="connsiteY12" fmla="*/ 154919 h 206133"/>
                  <a:gd name="connsiteX13" fmla="*/ 191167 w 253186"/>
                  <a:gd name="connsiteY13" fmla="*/ 183494 h 206133"/>
                  <a:gd name="connsiteX14" fmla="*/ 154591 w 253186"/>
                  <a:gd name="connsiteY14" fmla="*/ 196639 h 206133"/>
                  <a:gd name="connsiteX15" fmla="*/ 130397 w 253186"/>
                  <a:gd name="connsiteY15" fmla="*/ 206068 h 206133"/>
                  <a:gd name="connsiteX16" fmla="*/ 13811 w 253186"/>
                  <a:gd name="connsiteY16" fmla="*/ 113199 h 206133"/>
                  <a:gd name="connsiteX17" fmla="*/ 79629 w 253186"/>
                  <a:gd name="connsiteY17" fmla="*/ 184637 h 206133"/>
                  <a:gd name="connsiteX18" fmla="*/ 130397 w 253186"/>
                  <a:gd name="connsiteY18" fmla="*/ 196543 h 206133"/>
                  <a:gd name="connsiteX19" fmla="*/ 148685 w 253186"/>
                  <a:gd name="connsiteY19" fmla="*/ 188828 h 206133"/>
                  <a:gd name="connsiteX20" fmla="*/ 149828 w 253186"/>
                  <a:gd name="connsiteY20" fmla="*/ 187399 h 206133"/>
                  <a:gd name="connsiteX21" fmla="*/ 151638 w 253186"/>
                  <a:gd name="connsiteY21" fmla="*/ 187399 h 206133"/>
                  <a:gd name="connsiteX22" fmla="*/ 185452 w 253186"/>
                  <a:gd name="connsiteY22" fmla="*/ 175874 h 206133"/>
                  <a:gd name="connsiteX23" fmla="*/ 207645 w 253186"/>
                  <a:gd name="connsiteY23" fmla="*/ 149109 h 206133"/>
                  <a:gd name="connsiteX24" fmla="*/ 208312 w 253186"/>
                  <a:gd name="connsiteY24" fmla="*/ 147870 h 206133"/>
                  <a:gd name="connsiteX25" fmla="*/ 209550 w 253186"/>
                  <a:gd name="connsiteY25" fmla="*/ 147204 h 206133"/>
                  <a:gd name="connsiteX26" fmla="*/ 240125 w 253186"/>
                  <a:gd name="connsiteY26" fmla="*/ 123296 h 206133"/>
                  <a:gd name="connsiteX27" fmla="*/ 239363 w 253186"/>
                  <a:gd name="connsiteY27" fmla="*/ 99864 h 206133"/>
                  <a:gd name="connsiteX28" fmla="*/ 192500 w 253186"/>
                  <a:gd name="connsiteY28" fmla="*/ 46810 h 206133"/>
                  <a:gd name="connsiteX29" fmla="*/ 191738 w 253186"/>
                  <a:gd name="connsiteY29" fmla="*/ 45572 h 206133"/>
                  <a:gd name="connsiteX30" fmla="*/ 164592 w 253186"/>
                  <a:gd name="connsiteY30" fmla="*/ 10520 h 206133"/>
                  <a:gd name="connsiteX31" fmla="*/ 85916 w 253186"/>
                  <a:gd name="connsiteY31" fmla="*/ 25474 h 206133"/>
                  <a:gd name="connsiteX32" fmla="*/ 13811 w 253186"/>
                  <a:gd name="connsiteY32" fmla="*/ 113199 h 206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53186" h="206133">
                    <a:moveTo>
                      <a:pt x="130397" y="206068"/>
                    </a:moveTo>
                    <a:cubicBezTo>
                      <a:pt x="111032" y="206743"/>
                      <a:pt x="91844" y="202168"/>
                      <a:pt x="74867" y="192828"/>
                    </a:cubicBezTo>
                    <a:cubicBezTo>
                      <a:pt x="55817" y="181589"/>
                      <a:pt x="5334" y="117771"/>
                      <a:pt x="3143" y="115104"/>
                    </a:cubicBezTo>
                    <a:lnTo>
                      <a:pt x="0" y="111009"/>
                    </a:lnTo>
                    <a:lnTo>
                      <a:pt x="4286" y="108151"/>
                    </a:lnTo>
                    <a:cubicBezTo>
                      <a:pt x="4953" y="108151"/>
                      <a:pt x="66961" y="66432"/>
                      <a:pt x="77343" y="20426"/>
                    </a:cubicBezTo>
                    <a:lnTo>
                      <a:pt x="77915" y="17759"/>
                    </a:lnTo>
                    <a:lnTo>
                      <a:pt x="80486" y="16902"/>
                    </a:lnTo>
                    <a:cubicBezTo>
                      <a:pt x="92297" y="13187"/>
                      <a:pt x="151829" y="-5101"/>
                      <a:pt x="168116" y="1376"/>
                    </a:cubicBezTo>
                    <a:cubicBezTo>
                      <a:pt x="184404" y="7853"/>
                      <a:pt x="197549" y="35190"/>
                      <a:pt x="200120" y="40714"/>
                    </a:cubicBezTo>
                    <a:cubicBezTo>
                      <a:pt x="204788" y="45953"/>
                      <a:pt x="239268" y="84624"/>
                      <a:pt x="246602" y="93483"/>
                    </a:cubicBezTo>
                    <a:cubicBezTo>
                      <a:pt x="256127" y="105008"/>
                      <a:pt x="253841" y="113485"/>
                      <a:pt x="248984" y="126344"/>
                    </a:cubicBezTo>
                    <a:cubicBezTo>
                      <a:pt x="244126" y="139203"/>
                      <a:pt x="221266" y="151680"/>
                      <a:pt x="215075" y="154919"/>
                    </a:cubicBezTo>
                    <a:cubicBezTo>
                      <a:pt x="208722" y="165687"/>
                      <a:pt x="200645" y="175341"/>
                      <a:pt x="191167" y="183494"/>
                    </a:cubicBezTo>
                    <a:cubicBezTo>
                      <a:pt x="180008" y="190343"/>
                      <a:pt x="167557" y="194818"/>
                      <a:pt x="154591" y="196639"/>
                    </a:cubicBezTo>
                    <a:cubicBezTo>
                      <a:pt x="148031" y="202763"/>
                      <a:pt x="139372" y="206138"/>
                      <a:pt x="130397" y="206068"/>
                    </a:cubicBezTo>
                    <a:close/>
                    <a:moveTo>
                      <a:pt x="13811" y="113199"/>
                    </a:moveTo>
                    <a:cubicBezTo>
                      <a:pt x="30004" y="133583"/>
                      <a:pt x="65913" y="176636"/>
                      <a:pt x="79629" y="184637"/>
                    </a:cubicBezTo>
                    <a:cubicBezTo>
                      <a:pt x="95173" y="193099"/>
                      <a:pt x="112712" y="197213"/>
                      <a:pt x="130397" y="196543"/>
                    </a:cubicBezTo>
                    <a:cubicBezTo>
                      <a:pt x="137291" y="196577"/>
                      <a:pt x="143899" y="193789"/>
                      <a:pt x="148685" y="188828"/>
                    </a:cubicBezTo>
                    <a:lnTo>
                      <a:pt x="149828" y="187399"/>
                    </a:lnTo>
                    <a:lnTo>
                      <a:pt x="151638" y="187399"/>
                    </a:lnTo>
                    <a:cubicBezTo>
                      <a:pt x="163569" y="185868"/>
                      <a:pt x="175069" y="181948"/>
                      <a:pt x="185452" y="175874"/>
                    </a:cubicBezTo>
                    <a:cubicBezTo>
                      <a:pt x="194202" y="168166"/>
                      <a:pt x="201691" y="159135"/>
                      <a:pt x="207645" y="149109"/>
                    </a:cubicBezTo>
                    <a:lnTo>
                      <a:pt x="208312" y="147870"/>
                    </a:lnTo>
                    <a:lnTo>
                      <a:pt x="209550" y="147204"/>
                    </a:lnTo>
                    <a:cubicBezTo>
                      <a:pt x="219837" y="142155"/>
                      <a:pt x="237173" y="131107"/>
                      <a:pt x="240125" y="123296"/>
                    </a:cubicBezTo>
                    <a:cubicBezTo>
                      <a:pt x="244697" y="110913"/>
                      <a:pt x="245269" y="107008"/>
                      <a:pt x="239363" y="99864"/>
                    </a:cubicBezTo>
                    <a:cubicBezTo>
                      <a:pt x="231648" y="90339"/>
                      <a:pt x="192881" y="47287"/>
                      <a:pt x="192500" y="46810"/>
                    </a:cubicBezTo>
                    <a:lnTo>
                      <a:pt x="191738" y="45572"/>
                    </a:lnTo>
                    <a:cubicBezTo>
                      <a:pt x="188024" y="37380"/>
                      <a:pt x="175927" y="15092"/>
                      <a:pt x="164592" y="10520"/>
                    </a:cubicBezTo>
                    <a:cubicBezTo>
                      <a:pt x="155067" y="6615"/>
                      <a:pt x="112204" y="17283"/>
                      <a:pt x="85916" y="25474"/>
                    </a:cubicBezTo>
                    <a:cubicBezTo>
                      <a:pt x="74867" y="67003"/>
                      <a:pt x="28385" y="102912"/>
                      <a:pt x="13811" y="11319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0A05527-264C-73AC-1B64-CCECC05BBD06}"/>
                  </a:ext>
                </a:extLst>
              </p:cNvPr>
              <p:cNvSpPr/>
              <p:nvPr/>
            </p:nvSpPr>
            <p:spPr>
              <a:xfrm>
                <a:off x="4977465" y="3969182"/>
                <a:ext cx="720746" cy="929871"/>
              </a:xfrm>
              <a:custGeom>
                <a:avLst/>
                <a:gdLst>
                  <a:gd name="connsiteX0" fmla="*/ 226695 w 506539"/>
                  <a:gd name="connsiteY0" fmla="*/ 175070 h 653510"/>
                  <a:gd name="connsiteX1" fmla="*/ 306419 w 506539"/>
                  <a:gd name="connsiteY1" fmla="*/ 282988 h 653510"/>
                  <a:gd name="connsiteX2" fmla="*/ 451866 w 506539"/>
                  <a:gd name="connsiteY2" fmla="*/ 519017 h 653510"/>
                  <a:gd name="connsiteX3" fmla="*/ 506540 w 506539"/>
                  <a:gd name="connsiteY3" fmla="*/ 562832 h 653510"/>
                  <a:gd name="connsiteX4" fmla="*/ 469011 w 506539"/>
                  <a:gd name="connsiteY4" fmla="*/ 631603 h 653510"/>
                  <a:gd name="connsiteX5" fmla="*/ 431578 w 506539"/>
                  <a:gd name="connsiteY5" fmla="*/ 653510 h 653510"/>
                  <a:gd name="connsiteX6" fmla="*/ 267367 w 506539"/>
                  <a:gd name="connsiteY6" fmla="*/ 500253 h 653510"/>
                  <a:gd name="connsiteX7" fmla="*/ 56293 w 506539"/>
                  <a:gd name="connsiteY7" fmla="*/ 286131 h 653510"/>
                  <a:gd name="connsiteX8" fmla="*/ 0 w 506539"/>
                  <a:gd name="connsiteY8" fmla="*/ 206407 h 653510"/>
                  <a:gd name="connsiteX9" fmla="*/ 111062 w 506539"/>
                  <a:gd name="connsiteY9" fmla="*/ 0 h 653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6539" h="653510">
                    <a:moveTo>
                      <a:pt x="226695" y="175070"/>
                    </a:moveTo>
                    <a:cubicBezTo>
                      <a:pt x="226695" y="175070"/>
                      <a:pt x="287655" y="242316"/>
                      <a:pt x="306419" y="282988"/>
                    </a:cubicBezTo>
                    <a:cubicBezTo>
                      <a:pt x="325184" y="323659"/>
                      <a:pt x="417481" y="472154"/>
                      <a:pt x="451866" y="519017"/>
                    </a:cubicBezTo>
                    <a:cubicBezTo>
                      <a:pt x="486251" y="565880"/>
                      <a:pt x="506540" y="562832"/>
                      <a:pt x="506540" y="562832"/>
                    </a:cubicBezTo>
                    <a:cubicBezTo>
                      <a:pt x="506540" y="562832"/>
                      <a:pt x="506540" y="609695"/>
                      <a:pt x="469011" y="631603"/>
                    </a:cubicBezTo>
                    <a:lnTo>
                      <a:pt x="431578" y="653510"/>
                    </a:lnTo>
                    <a:cubicBezTo>
                      <a:pt x="431578" y="653510"/>
                      <a:pt x="297085" y="522160"/>
                      <a:pt x="267367" y="500253"/>
                    </a:cubicBezTo>
                    <a:cubicBezTo>
                      <a:pt x="237649" y="478346"/>
                      <a:pt x="109442" y="342424"/>
                      <a:pt x="56293" y="286131"/>
                    </a:cubicBezTo>
                    <a:cubicBezTo>
                      <a:pt x="3143" y="229838"/>
                      <a:pt x="0" y="206407"/>
                      <a:pt x="0" y="206407"/>
                    </a:cubicBezTo>
                    <a:cubicBezTo>
                      <a:pt x="0" y="206407"/>
                      <a:pt x="85725" y="28099"/>
                      <a:pt x="111062" y="0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E5E0E28-AA2C-2E6A-3D37-0526C95B4F14}"/>
                  </a:ext>
                </a:extLst>
              </p:cNvPr>
              <p:cNvSpPr/>
              <p:nvPr/>
            </p:nvSpPr>
            <p:spPr>
              <a:xfrm>
                <a:off x="4970690" y="3965656"/>
                <a:ext cx="734165" cy="941797"/>
              </a:xfrm>
              <a:custGeom>
                <a:avLst/>
                <a:gdLst>
                  <a:gd name="connsiteX0" fmla="*/ 435102 w 515969"/>
                  <a:gd name="connsiteY0" fmla="*/ 661892 h 661892"/>
                  <a:gd name="connsiteX1" fmla="*/ 432530 w 515969"/>
                  <a:gd name="connsiteY1" fmla="*/ 659416 h 661892"/>
                  <a:gd name="connsiteX2" fmla="*/ 268796 w 515969"/>
                  <a:gd name="connsiteY2" fmla="*/ 507016 h 661892"/>
                  <a:gd name="connsiteX3" fmla="*/ 61817 w 515969"/>
                  <a:gd name="connsiteY3" fmla="*/ 297466 h 661892"/>
                  <a:gd name="connsiteX4" fmla="*/ 57150 w 515969"/>
                  <a:gd name="connsiteY4" fmla="*/ 292513 h 661892"/>
                  <a:gd name="connsiteX5" fmla="*/ 0 w 515969"/>
                  <a:gd name="connsiteY5" fmla="*/ 210121 h 661892"/>
                  <a:gd name="connsiteX6" fmla="*/ 0 w 515969"/>
                  <a:gd name="connsiteY6" fmla="*/ 208693 h 661892"/>
                  <a:gd name="connsiteX7" fmla="*/ 571 w 515969"/>
                  <a:gd name="connsiteY7" fmla="*/ 207454 h 661892"/>
                  <a:gd name="connsiteX8" fmla="*/ 112300 w 515969"/>
                  <a:gd name="connsiteY8" fmla="*/ 0 h 661892"/>
                  <a:gd name="connsiteX9" fmla="*/ 119444 w 515969"/>
                  <a:gd name="connsiteY9" fmla="*/ 6286 h 661892"/>
                  <a:gd name="connsiteX10" fmla="*/ 9906 w 515969"/>
                  <a:gd name="connsiteY10" fmla="*/ 210026 h 661892"/>
                  <a:gd name="connsiteX11" fmla="*/ 64675 w 515969"/>
                  <a:gd name="connsiteY11" fmla="*/ 286226 h 661892"/>
                  <a:gd name="connsiteX12" fmla="*/ 69342 w 515969"/>
                  <a:gd name="connsiteY12" fmla="*/ 291179 h 661892"/>
                  <a:gd name="connsiteX13" fmla="*/ 275082 w 515969"/>
                  <a:gd name="connsiteY13" fmla="*/ 499872 h 661892"/>
                  <a:gd name="connsiteX14" fmla="*/ 437007 w 515969"/>
                  <a:gd name="connsiteY14" fmla="*/ 651034 h 661892"/>
                  <a:gd name="connsiteX15" fmla="*/ 471392 w 515969"/>
                  <a:gd name="connsiteY15" fmla="*/ 630936 h 661892"/>
                  <a:gd name="connsiteX16" fmla="*/ 506349 w 515969"/>
                  <a:gd name="connsiteY16" fmla="*/ 570643 h 661892"/>
                  <a:gd name="connsiteX17" fmla="*/ 452819 w 515969"/>
                  <a:gd name="connsiteY17" fmla="*/ 525304 h 661892"/>
                  <a:gd name="connsiteX18" fmla="*/ 306896 w 515969"/>
                  <a:gd name="connsiteY18" fmla="*/ 288417 h 661892"/>
                  <a:gd name="connsiteX19" fmla="*/ 227933 w 515969"/>
                  <a:gd name="connsiteY19" fmla="*/ 181737 h 661892"/>
                  <a:gd name="connsiteX20" fmla="*/ 234982 w 515969"/>
                  <a:gd name="connsiteY20" fmla="*/ 175355 h 661892"/>
                  <a:gd name="connsiteX21" fmla="*/ 315563 w 515969"/>
                  <a:gd name="connsiteY21" fmla="*/ 284417 h 661892"/>
                  <a:gd name="connsiteX22" fmla="*/ 460438 w 515969"/>
                  <a:gd name="connsiteY22" fmla="*/ 519684 h 661892"/>
                  <a:gd name="connsiteX23" fmla="*/ 510731 w 515969"/>
                  <a:gd name="connsiteY23" fmla="*/ 561499 h 661892"/>
                  <a:gd name="connsiteX24" fmla="*/ 515969 w 515969"/>
                  <a:gd name="connsiteY24" fmla="*/ 561499 h 661892"/>
                  <a:gd name="connsiteX25" fmla="*/ 515969 w 515969"/>
                  <a:gd name="connsiteY25" fmla="*/ 566738 h 661892"/>
                  <a:gd name="connsiteX26" fmla="*/ 476155 w 515969"/>
                  <a:gd name="connsiteY26" fmla="*/ 639604 h 661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5969" h="661892">
                    <a:moveTo>
                      <a:pt x="435102" y="661892"/>
                    </a:moveTo>
                    <a:lnTo>
                      <a:pt x="432530" y="659416"/>
                    </a:lnTo>
                    <a:cubicBezTo>
                      <a:pt x="431102" y="658082"/>
                      <a:pt x="297942" y="528066"/>
                      <a:pt x="268796" y="507016"/>
                    </a:cubicBezTo>
                    <a:cubicBezTo>
                      <a:pt x="239649" y="485965"/>
                      <a:pt x="119539" y="358330"/>
                      <a:pt x="61817" y="297466"/>
                    </a:cubicBezTo>
                    <a:lnTo>
                      <a:pt x="57150" y="292513"/>
                    </a:lnTo>
                    <a:cubicBezTo>
                      <a:pt x="3524" y="235363"/>
                      <a:pt x="0" y="211169"/>
                      <a:pt x="0" y="210121"/>
                    </a:cubicBezTo>
                    <a:lnTo>
                      <a:pt x="0" y="208693"/>
                    </a:lnTo>
                    <a:lnTo>
                      <a:pt x="571" y="207454"/>
                    </a:lnTo>
                    <a:cubicBezTo>
                      <a:pt x="4096" y="200120"/>
                      <a:pt x="87154" y="28289"/>
                      <a:pt x="112300" y="0"/>
                    </a:cubicBezTo>
                    <a:lnTo>
                      <a:pt x="119444" y="6286"/>
                    </a:lnTo>
                    <a:cubicBezTo>
                      <a:pt x="96393" y="32290"/>
                      <a:pt x="18288" y="192691"/>
                      <a:pt x="9906" y="210026"/>
                    </a:cubicBezTo>
                    <a:cubicBezTo>
                      <a:pt x="11430" y="215455"/>
                      <a:pt x="20383" y="238601"/>
                      <a:pt x="64675" y="286226"/>
                    </a:cubicBezTo>
                    <a:lnTo>
                      <a:pt x="69342" y="291179"/>
                    </a:lnTo>
                    <a:cubicBezTo>
                      <a:pt x="122301" y="347377"/>
                      <a:pt x="246507" y="478822"/>
                      <a:pt x="275082" y="499872"/>
                    </a:cubicBezTo>
                    <a:cubicBezTo>
                      <a:pt x="303657" y="520922"/>
                      <a:pt x="417957" y="632079"/>
                      <a:pt x="437007" y="651034"/>
                    </a:cubicBezTo>
                    <a:lnTo>
                      <a:pt x="471392" y="630936"/>
                    </a:lnTo>
                    <a:cubicBezTo>
                      <a:pt x="499967" y="614553"/>
                      <a:pt x="505206" y="582359"/>
                      <a:pt x="506349" y="570643"/>
                    </a:cubicBezTo>
                    <a:cubicBezTo>
                      <a:pt x="497300" y="568833"/>
                      <a:pt x="478631" y="561118"/>
                      <a:pt x="452819" y="525304"/>
                    </a:cubicBezTo>
                    <a:cubicBezTo>
                      <a:pt x="418814" y="479012"/>
                      <a:pt x="325946" y="329565"/>
                      <a:pt x="306896" y="288417"/>
                    </a:cubicBezTo>
                    <a:cubicBezTo>
                      <a:pt x="288703" y="248888"/>
                      <a:pt x="228600" y="182404"/>
                      <a:pt x="227933" y="181737"/>
                    </a:cubicBezTo>
                    <a:lnTo>
                      <a:pt x="234982" y="175355"/>
                    </a:lnTo>
                    <a:cubicBezTo>
                      <a:pt x="237554" y="178117"/>
                      <a:pt x="296704" y="243554"/>
                      <a:pt x="315563" y="284417"/>
                    </a:cubicBezTo>
                    <a:cubicBezTo>
                      <a:pt x="334423" y="325279"/>
                      <a:pt x="426720" y="473583"/>
                      <a:pt x="460438" y="519684"/>
                    </a:cubicBezTo>
                    <a:cubicBezTo>
                      <a:pt x="491966" y="562642"/>
                      <a:pt x="510635" y="561594"/>
                      <a:pt x="510731" y="561499"/>
                    </a:cubicBezTo>
                    <a:lnTo>
                      <a:pt x="515969" y="561499"/>
                    </a:lnTo>
                    <a:lnTo>
                      <a:pt x="515969" y="566738"/>
                    </a:lnTo>
                    <a:cubicBezTo>
                      <a:pt x="515969" y="568738"/>
                      <a:pt x="515969" y="616648"/>
                      <a:pt x="476155" y="63960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F7D59A9F-6F99-6C73-BCAC-713457B643B0}"/>
                  </a:ext>
                </a:extLst>
              </p:cNvPr>
              <p:cNvSpPr/>
              <p:nvPr/>
            </p:nvSpPr>
            <p:spPr>
              <a:xfrm>
                <a:off x="5493292" y="4706057"/>
                <a:ext cx="204243" cy="192995"/>
              </a:xfrm>
              <a:custGeom>
                <a:avLst/>
                <a:gdLst>
                  <a:gd name="connsiteX0" fmla="*/ 88868 w 143541"/>
                  <a:gd name="connsiteY0" fmla="*/ 1143 h 135636"/>
                  <a:gd name="connsiteX1" fmla="*/ 88011 w 143541"/>
                  <a:gd name="connsiteY1" fmla="*/ 0 h 135636"/>
                  <a:gd name="connsiteX2" fmla="*/ 52864 w 143541"/>
                  <a:gd name="connsiteY2" fmla="*/ 35528 h 135636"/>
                  <a:gd name="connsiteX3" fmla="*/ 0 w 143541"/>
                  <a:gd name="connsiteY3" fmla="*/ 69437 h 135636"/>
                  <a:gd name="connsiteX4" fmla="*/ 68580 w 143541"/>
                  <a:gd name="connsiteY4" fmla="*/ 135636 h 135636"/>
                  <a:gd name="connsiteX5" fmla="*/ 106013 w 143541"/>
                  <a:gd name="connsiteY5" fmla="*/ 113729 h 135636"/>
                  <a:gd name="connsiteX6" fmla="*/ 143542 w 143541"/>
                  <a:gd name="connsiteY6" fmla="*/ 44958 h 135636"/>
                  <a:gd name="connsiteX7" fmla="*/ 88868 w 143541"/>
                  <a:gd name="connsiteY7" fmla="*/ 1143 h 13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541" h="135636">
                    <a:moveTo>
                      <a:pt x="88868" y="1143"/>
                    </a:moveTo>
                    <a:lnTo>
                      <a:pt x="88011" y="0"/>
                    </a:lnTo>
                    <a:cubicBezTo>
                      <a:pt x="78397" y="13752"/>
                      <a:pt x="66511" y="25766"/>
                      <a:pt x="52864" y="35528"/>
                    </a:cubicBezTo>
                    <a:cubicBezTo>
                      <a:pt x="36141" y="48175"/>
                      <a:pt x="18468" y="59511"/>
                      <a:pt x="0" y="69437"/>
                    </a:cubicBezTo>
                    <a:cubicBezTo>
                      <a:pt x="36290" y="104204"/>
                      <a:pt x="68580" y="135636"/>
                      <a:pt x="68580" y="135636"/>
                    </a:cubicBezTo>
                    <a:lnTo>
                      <a:pt x="106013" y="113729"/>
                    </a:lnTo>
                    <a:cubicBezTo>
                      <a:pt x="143542" y="91821"/>
                      <a:pt x="143542" y="44958"/>
                      <a:pt x="143542" y="44958"/>
                    </a:cubicBezTo>
                    <a:cubicBezTo>
                      <a:pt x="143542" y="44958"/>
                      <a:pt x="123254" y="48101"/>
                      <a:pt x="88868" y="11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E112174B-BB30-173C-1DA1-5F6ABA80638B}"/>
                  </a:ext>
                </a:extLst>
              </p:cNvPr>
              <p:cNvSpPr/>
              <p:nvPr/>
            </p:nvSpPr>
            <p:spPr>
              <a:xfrm>
                <a:off x="5481773" y="4694130"/>
                <a:ext cx="222267" cy="213323"/>
              </a:xfrm>
              <a:custGeom>
                <a:avLst/>
                <a:gdLst>
                  <a:gd name="connsiteX0" fmla="*/ 75914 w 156209"/>
                  <a:gd name="connsiteY0" fmla="*/ 149923 h 149923"/>
                  <a:gd name="connsiteX1" fmla="*/ 73342 w 156209"/>
                  <a:gd name="connsiteY1" fmla="*/ 147447 h 149923"/>
                  <a:gd name="connsiteX2" fmla="*/ 4763 w 156209"/>
                  <a:gd name="connsiteY2" fmla="*/ 81343 h 149923"/>
                  <a:gd name="connsiteX3" fmla="*/ 0 w 156209"/>
                  <a:gd name="connsiteY3" fmla="*/ 76771 h 149923"/>
                  <a:gd name="connsiteX4" fmla="*/ 5810 w 156209"/>
                  <a:gd name="connsiteY4" fmla="*/ 73628 h 149923"/>
                  <a:gd name="connsiteX5" fmla="*/ 58198 w 156209"/>
                  <a:gd name="connsiteY5" fmla="*/ 40100 h 149923"/>
                  <a:gd name="connsiteX6" fmla="*/ 92202 w 156209"/>
                  <a:gd name="connsiteY6" fmla="*/ 5715 h 149923"/>
                  <a:gd name="connsiteX7" fmla="*/ 96012 w 156209"/>
                  <a:gd name="connsiteY7" fmla="*/ 0 h 149923"/>
                  <a:gd name="connsiteX8" fmla="*/ 100013 w 156209"/>
                  <a:gd name="connsiteY8" fmla="*/ 5620 h 149923"/>
                  <a:gd name="connsiteX9" fmla="*/ 97250 w 156209"/>
                  <a:gd name="connsiteY9" fmla="*/ 9144 h 149923"/>
                  <a:gd name="connsiteX10" fmla="*/ 97250 w 156209"/>
                  <a:gd name="connsiteY10" fmla="*/ 9144 h 149923"/>
                  <a:gd name="connsiteX11" fmla="*/ 100679 w 156209"/>
                  <a:gd name="connsiteY11" fmla="*/ 6667 h 149923"/>
                  <a:gd name="connsiteX12" fmla="*/ 150971 w 156209"/>
                  <a:gd name="connsiteY12" fmla="*/ 48482 h 149923"/>
                  <a:gd name="connsiteX13" fmla="*/ 156210 w 156209"/>
                  <a:gd name="connsiteY13" fmla="*/ 48482 h 149923"/>
                  <a:gd name="connsiteX14" fmla="*/ 156210 w 156209"/>
                  <a:gd name="connsiteY14" fmla="*/ 53721 h 149923"/>
                  <a:gd name="connsiteX15" fmla="*/ 116396 w 156209"/>
                  <a:gd name="connsiteY15" fmla="*/ 126587 h 149923"/>
                  <a:gd name="connsiteX16" fmla="*/ 16097 w 156209"/>
                  <a:gd name="connsiteY16" fmla="*/ 78962 h 149923"/>
                  <a:gd name="connsiteX17" fmla="*/ 77343 w 156209"/>
                  <a:gd name="connsiteY17" fmla="*/ 138113 h 149923"/>
                  <a:gd name="connsiteX18" fmla="*/ 111728 w 156209"/>
                  <a:gd name="connsiteY18" fmla="*/ 118015 h 149923"/>
                  <a:gd name="connsiteX19" fmla="*/ 146685 w 156209"/>
                  <a:gd name="connsiteY19" fmla="*/ 57721 h 149923"/>
                  <a:gd name="connsiteX20" fmla="*/ 96202 w 156209"/>
                  <a:gd name="connsiteY20" fmla="*/ 16478 h 149923"/>
                  <a:gd name="connsiteX21" fmla="*/ 63817 w 156209"/>
                  <a:gd name="connsiteY21" fmla="*/ 47815 h 149923"/>
                  <a:gd name="connsiteX22" fmla="*/ 16097 w 156209"/>
                  <a:gd name="connsiteY22" fmla="*/ 78962 h 14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6209" h="149923">
                    <a:moveTo>
                      <a:pt x="75914" y="149923"/>
                    </a:moveTo>
                    <a:lnTo>
                      <a:pt x="73342" y="147447"/>
                    </a:lnTo>
                    <a:cubicBezTo>
                      <a:pt x="73342" y="147447"/>
                      <a:pt x="41148" y="116014"/>
                      <a:pt x="4763" y="81343"/>
                    </a:cubicBezTo>
                    <a:lnTo>
                      <a:pt x="0" y="76771"/>
                    </a:lnTo>
                    <a:lnTo>
                      <a:pt x="5810" y="73628"/>
                    </a:lnTo>
                    <a:cubicBezTo>
                      <a:pt x="24120" y="63835"/>
                      <a:pt x="41636" y="52625"/>
                      <a:pt x="58198" y="40100"/>
                    </a:cubicBezTo>
                    <a:cubicBezTo>
                      <a:pt x="71379" y="30624"/>
                      <a:pt x="82874" y="19001"/>
                      <a:pt x="92202" y="5715"/>
                    </a:cubicBezTo>
                    <a:lnTo>
                      <a:pt x="96012" y="0"/>
                    </a:lnTo>
                    <a:lnTo>
                      <a:pt x="100013" y="5620"/>
                    </a:lnTo>
                    <a:lnTo>
                      <a:pt x="97250" y="9144"/>
                    </a:lnTo>
                    <a:lnTo>
                      <a:pt x="97250" y="9144"/>
                    </a:lnTo>
                    <a:lnTo>
                      <a:pt x="100679" y="6667"/>
                    </a:lnTo>
                    <a:cubicBezTo>
                      <a:pt x="132207" y="49625"/>
                      <a:pt x="150876" y="48577"/>
                      <a:pt x="150971" y="48482"/>
                    </a:cubicBezTo>
                    <a:lnTo>
                      <a:pt x="156210" y="48482"/>
                    </a:lnTo>
                    <a:lnTo>
                      <a:pt x="156210" y="53721"/>
                    </a:lnTo>
                    <a:cubicBezTo>
                      <a:pt x="156210" y="55721"/>
                      <a:pt x="156210" y="103632"/>
                      <a:pt x="116396" y="126587"/>
                    </a:cubicBezTo>
                    <a:close/>
                    <a:moveTo>
                      <a:pt x="16097" y="78962"/>
                    </a:moveTo>
                    <a:cubicBezTo>
                      <a:pt x="44672" y="106013"/>
                      <a:pt x="69437" y="130397"/>
                      <a:pt x="77343" y="138113"/>
                    </a:cubicBezTo>
                    <a:lnTo>
                      <a:pt x="111728" y="118015"/>
                    </a:lnTo>
                    <a:cubicBezTo>
                      <a:pt x="140303" y="101632"/>
                      <a:pt x="145542" y="69437"/>
                      <a:pt x="146685" y="57721"/>
                    </a:cubicBezTo>
                    <a:cubicBezTo>
                      <a:pt x="138017" y="56007"/>
                      <a:pt x="120491" y="48196"/>
                      <a:pt x="96202" y="16478"/>
                    </a:cubicBezTo>
                    <a:cubicBezTo>
                      <a:pt x="86950" y="28409"/>
                      <a:pt x="76046" y="38961"/>
                      <a:pt x="63817" y="47815"/>
                    </a:cubicBezTo>
                    <a:cubicBezTo>
                      <a:pt x="48597" y="59213"/>
                      <a:pt x="32657" y="69617"/>
                      <a:pt x="16097" y="7896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9AB1F0A-534E-75F9-9F2F-0361EDB0C6AF}"/>
                  </a:ext>
                </a:extLst>
              </p:cNvPr>
              <p:cNvSpPr/>
              <p:nvPr/>
            </p:nvSpPr>
            <p:spPr>
              <a:xfrm>
                <a:off x="5701730" y="2334664"/>
                <a:ext cx="740720" cy="1172674"/>
              </a:xfrm>
              <a:custGeom>
                <a:avLst/>
                <a:gdLst>
                  <a:gd name="connsiteX0" fmla="*/ 215937 w 520576"/>
                  <a:gd name="connsiteY0" fmla="*/ 2304 h 824152"/>
                  <a:gd name="connsiteX1" fmla="*/ 311949 w 520576"/>
                  <a:gd name="connsiteY1" fmla="*/ 49357 h 824152"/>
                  <a:gd name="connsiteX2" fmla="*/ 413581 w 520576"/>
                  <a:gd name="connsiteY2" fmla="*/ 175468 h 824152"/>
                  <a:gd name="connsiteX3" fmla="*/ 503878 w 520576"/>
                  <a:gd name="connsiteY3" fmla="*/ 218712 h 824152"/>
                  <a:gd name="connsiteX4" fmla="*/ 464349 w 520576"/>
                  <a:gd name="connsiteY4" fmla="*/ 278529 h 824152"/>
                  <a:gd name="connsiteX5" fmla="*/ 498258 w 520576"/>
                  <a:gd name="connsiteY5" fmla="*/ 333012 h 824152"/>
                  <a:gd name="connsiteX6" fmla="*/ 505783 w 520576"/>
                  <a:gd name="connsiteY6" fmla="*/ 383875 h 824152"/>
                  <a:gd name="connsiteX7" fmla="*/ 518927 w 520576"/>
                  <a:gd name="connsiteY7" fmla="*/ 470457 h 824152"/>
                  <a:gd name="connsiteX8" fmla="*/ 475684 w 520576"/>
                  <a:gd name="connsiteY8" fmla="*/ 499032 h 824152"/>
                  <a:gd name="connsiteX9" fmla="*/ 419201 w 520576"/>
                  <a:gd name="connsiteY9" fmla="*/ 512177 h 824152"/>
                  <a:gd name="connsiteX10" fmla="*/ 383482 w 520576"/>
                  <a:gd name="connsiteY10" fmla="*/ 608189 h 824152"/>
                  <a:gd name="connsiteX11" fmla="*/ 409771 w 520576"/>
                  <a:gd name="connsiteY11" fmla="*/ 770114 h 824152"/>
                  <a:gd name="connsiteX12" fmla="*/ 359003 w 520576"/>
                  <a:gd name="connsiteY12" fmla="*/ 809643 h 824152"/>
                  <a:gd name="connsiteX13" fmla="*/ 195268 w 520576"/>
                  <a:gd name="connsiteY13" fmla="*/ 636478 h 824152"/>
                  <a:gd name="connsiteX14" fmla="*/ 110591 w 520576"/>
                  <a:gd name="connsiteY14" fmla="*/ 585710 h 824152"/>
                  <a:gd name="connsiteX15" fmla="*/ 129641 w 520576"/>
                  <a:gd name="connsiteY15" fmla="*/ 521702 h 824152"/>
                  <a:gd name="connsiteX16" fmla="*/ 22484 w 520576"/>
                  <a:gd name="connsiteY16" fmla="*/ 376350 h 824152"/>
                  <a:gd name="connsiteX17" fmla="*/ 95922 w 520576"/>
                  <a:gd name="connsiteY17" fmla="*/ 78980 h 824152"/>
                  <a:gd name="connsiteX18" fmla="*/ 215937 w 520576"/>
                  <a:gd name="connsiteY18" fmla="*/ 2304 h 824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20576" h="824152">
                    <a:moveTo>
                      <a:pt x="215937" y="2304"/>
                    </a:moveTo>
                    <a:cubicBezTo>
                      <a:pt x="215937" y="2304"/>
                      <a:pt x="274325" y="8019"/>
                      <a:pt x="311949" y="49357"/>
                    </a:cubicBezTo>
                    <a:cubicBezTo>
                      <a:pt x="349573" y="90696"/>
                      <a:pt x="392816" y="162324"/>
                      <a:pt x="413581" y="175468"/>
                    </a:cubicBezTo>
                    <a:cubicBezTo>
                      <a:pt x="434345" y="188613"/>
                      <a:pt x="496353" y="204043"/>
                      <a:pt x="503878" y="218712"/>
                    </a:cubicBezTo>
                    <a:cubicBezTo>
                      <a:pt x="511403" y="233380"/>
                      <a:pt x="464349" y="278529"/>
                      <a:pt x="464349" y="278529"/>
                    </a:cubicBezTo>
                    <a:cubicBezTo>
                      <a:pt x="464349" y="278529"/>
                      <a:pt x="494448" y="316629"/>
                      <a:pt x="498258" y="333012"/>
                    </a:cubicBezTo>
                    <a:cubicBezTo>
                      <a:pt x="502068" y="349395"/>
                      <a:pt x="505783" y="383875"/>
                      <a:pt x="505783" y="383875"/>
                    </a:cubicBezTo>
                    <a:cubicBezTo>
                      <a:pt x="505783" y="383875"/>
                      <a:pt x="526452" y="445978"/>
                      <a:pt x="518927" y="470457"/>
                    </a:cubicBezTo>
                    <a:cubicBezTo>
                      <a:pt x="511403" y="494937"/>
                      <a:pt x="486923" y="494937"/>
                      <a:pt x="475684" y="499032"/>
                    </a:cubicBezTo>
                    <a:cubicBezTo>
                      <a:pt x="464444" y="503128"/>
                      <a:pt x="419201" y="512177"/>
                      <a:pt x="419201" y="512177"/>
                    </a:cubicBezTo>
                    <a:cubicBezTo>
                      <a:pt x="419201" y="512177"/>
                      <a:pt x="385292" y="578090"/>
                      <a:pt x="383482" y="608189"/>
                    </a:cubicBezTo>
                    <a:cubicBezTo>
                      <a:pt x="381672" y="638288"/>
                      <a:pt x="404151" y="722965"/>
                      <a:pt x="409771" y="770114"/>
                    </a:cubicBezTo>
                    <a:cubicBezTo>
                      <a:pt x="415391" y="817263"/>
                      <a:pt x="396626" y="841647"/>
                      <a:pt x="359003" y="809643"/>
                    </a:cubicBezTo>
                    <a:cubicBezTo>
                      <a:pt x="321379" y="777639"/>
                      <a:pt x="229082" y="662863"/>
                      <a:pt x="195268" y="636478"/>
                    </a:cubicBezTo>
                    <a:cubicBezTo>
                      <a:pt x="168563" y="617140"/>
                      <a:pt x="140231" y="600153"/>
                      <a:pt x="110591" y="585710"/>
                    </a:cubicBezTo>
                    <a:lnTo>
                      <a:pt x="129641" y="521702"/>
                    </a:lnTo>
                    <a:cubicBezTo>
                      <a:pt x="87612" y="478237"/>
                      <a:pt x="51575" y="429354"/>
                      <a:pt x="22484" y="376350"/>
                    </a:cubicBezTo>
                    <a:cubicBezTo>
                      <a:pt x="-26474" y="287863"/>
                      <a:pt x="7435" y="178707"/>
                      <a:pt x="95922" y="78980"/>
                    </a:cubicBezTo>
                    <a:cubicBezTo>
                      <a:pt x="184409" y="-20747"/>
                      <a:pt x="215937" y="2304"/>
                      <a:pt x="215937" y="23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752B175-565D-DC23-BD7E-20B9EF0BBF07}"/>
                  </a:ext>
                </a:extLst>
              </p:cNvPr>
              <p:cNvSpPr/>
              <p:nvPr/>
            </p:nvSpPr>
            <p:spPr>
              <a:xfrm>
                <a:off x="5694361" y="2327181"/>
                <a:ext cx="754710" cy="1186222"/>
              </a:xfrm>
              <a:custGeom>
                <a:avLst/>
                <a:gdLst>
                  <a:gd name="connsiteX0" fmla="*/ 393805 w 530408"/>
                  <a:gd name="connsiteY0" fmla="*/ 833666 h 833673"/>
                  <a:gd name="connsiteX1" fmla="*/ 361039 w 530408"/>
                  <a:gd name="connsiteY1" fmla="*/ 818045 h 833673"/>
                  <a:gd name="connsiteX2" fmla="*/ 280362 w 530408"/>
                  <a:gd name="connsiteY2" fmla="*/ 732320 h 833673"/>
                  <a:gd name="connsiteX3" fmla="*/ 197495 w 530408"/>
                  <a:gd name="connsiteY3" fmla="*/ 645071 h 833673"/>
                  <a:gd name="connsiteX4" fmla="*/ 113675 w 530408"/>
                  <a:gd name="connsiteY4" fmla="*/ 594779 h 833673"/>
                  <a:gd name="connsiteX5" fmla="*/ 110055 w 530408"/>
                  <a:gd name="connsiteY5" fmla="*/ 593065 h 833673"/>
                  <a:gd name="connsiteX6" fmla="*/ 129105 w 530408"/>
                  <a:gd name="connsiteY6" fmla="*/ 527914 h 833673"/>
                  <a:gd name="connsiteX7" fmla="*/ 22997 w 530408"/>
                  <a:gd name="connsiteY7" fmla="*/ 383896 h 833673"/>
                  <a:gd name="connsiteX8" fmla="*/ 97006 w 530408"/>
                  <a:gd name="connsiteY8" fmla="*/ 81096 h 833673"/>
                  <a:gd name="connsiteX9" fmla="*/ 222546 w 530408"/>
                  <a:gd name="connsiteY9" fmla="*/ 2515 h 833673"/>
                  <a:gd name="connsiteX10" fmla="*/ 320558 w 530408"/>
                  <a:gd name="connsiteY10" fmla="*/ 50997 h 833673"/>
                  <a:gd name="connsiteX11" fmla="*/ 372469 w 530408"/>
                  <a:gd name="connsiteY11" fmla="*/ 117672 h 833673"/>
                  <a:gd name="connsiteX12" fmla="*/ 421237 w 530408"/>
                  <a:gd name="connsiteY12" fmla="*/ 176632 h 833673"/>
                  <a:gd name="connsiteX13" fmla="*/ 458861 w 530408"/>
                  <a:gd name="connsiteY13" fmla="*/ 192729 h 833673"/>
                  <a:gd name="connsiteX14" fmla="*/ 513249 w 530408"/>
                  <a:gd name="connsiteY14" fmla="*/ 221304 h 833673"/>
                  <a:gd name="connsiteX15" fmla="*/ 475815 w 530408"/>
                  <a:gd name="connsiteY15" fmla="*/ 284074 h 833673"/>
                  <a:gd name="connsiteX16" fmla="*/ 508010 w 530408"/>
                  <a:gd name="connsiteY16" fmla="*/ 337223 h 833673"/>
                  <a:gd name="connsiteX17" fmla="*/ 515534 w 530408"/>
                  <a:gd name="connsiteY17" fmla="*/ 387991 h 833673"/>
                  <a:gd name="connsiteX18" fmla="*/ 528584 w 530408"/>
                  <a:gd name="connsiteY18" fmla="*/ 476955 h 833673"/>
                  <a:gd name="connsiteX19" fmla="*/ 489436 w 530408"/>
                  <a:gd name="connsiteY19" fmla="*/ 506578 h 833673"/>
                  <a:gd name="connsiteX20" fmla="*/ 482197 w 530408"/>
                  <a:gd name="connsiteY20" fmla="*/ 508292 h 833673"/>
                  <a:gd name="connsiteX21" fmla="*/ 427524 w 530408"/>
                  <a:gd name="connsiteY21" fmla="*/ 521151 h 833673"/>
                  <a:gd name="connsiteX22" fmla="*/ 393234 w 530408"/>
                  <a:gd name="connsiteY22" fmla="*/ 613258 h 833673"/>
                  <a:gd name="connsiteX23" fmla="*/ 406950 w 530408"/>
                  <a:gd name="connsiteY23" fmla="*/ 703459 h 833673"/>
                  <a:gd name="connsiteX24" fmla="*/ 419618 w 530408"/>
                  <a:gd name="connsiteY24" fmla="*/ 774230 h 833673"/>
                  <a:gd name="connsiteX25" fmla="*/ 404378 w 530408"/>
                  <a:gd name="connsiteY25" fmla="*/ 831380 h 833673"/>
                  <a:gd name="connsiteX26" fmla="*/ 393805 w 530408"/>
                  <a:gd name="connsiteY26" fmla="*/ 833666 h 833673"/>
                  <a:gd name="connsiteX27" fmla="*/ 121485 w 530408"/>
                  <a:gd name="connsiteY27" fmla="*/ 588016 h 833673"/>
                  <a:gd name="connsiteX28" fmla="*/ 203400 w 530408"/>
                  <a:gd name="connsiteY28" fmla="*/ 637546 h 833673"/>
                  <a:gd name="connsiteX29" fmla="*/ 287506 w 530408"/>
                  <a:gd name="connsiteY29" fmla="*/ 726034 h 833673"/>
                  <a:gd name="connsiteX30" fmla="*/ 367230 w 530408"/>
                  <a:gd name="connsiteY30" fmla="*/ 810806 h 833673"/>
                  <a:gd name="connsiteX31" fmla="*/ 399901 w 530408"/>
                  <a:gd name="connsiteY31" fmla="*/ 822712 h 833673"/>
                  <a:gd name="connsiteX32" fmla="*/ 410283 w 530408"/>
                  <a:gd name="connsiteY32" fmla="*/ 775087 h 833673"/>
                  <a:gd name="connsiteX33" fmla="*/ 397710 w 530408"/>
                  <a:gd name="connsiteY33" fmla="*/ 704983 h 833673"/>
                  <a:gd name="connsiteX34" fmla="*/ 383899 w 530408"/>
                  <a:gd name="connsiteY34" fmla="*/ 612400 h 833673"/>
                  <a:gd name="connsiteX35" fmla="*/ 420094 w 530408"/>
                  <a:gd name="connsiteY35" fmla="*/ 514579 h 833673"/>
                  <a:gd name="connsiteX36" fmla="*/ 421142 w 530408"/>
                  <a:gd name="connsiteY36" fmla="*/ 512483 h 833673"/>
                  <a:gd name="connsiteX37" fmla="*/ 423428 w 530408"/>
                  <a:gd name="connsiteY37" fmla="*/ 512483 h 833673"/>
                  <a:gd name="connsiteX38" fmla="*/ 479340 w 530408"/>
                  <a:gd name="connsiteY38" fmla="*/ 499529 h 833673"/>
                  <a:gd name="connsiteX39" fmla="*/ 487531 w 530408"/>
                  <a:gd name="connsiteY39" fmla="*/ 497434 h 833673"/>
                  <a:gd name="connsiteX40" fmla="*/ 519535 w 530408"/>
                  <a:gd name="connsiteY40" fmla="*/ 474383 h 833673"/>
                  <a:gd name="connsiteX41" fmla="*/ 506391 w 530408"/>
                  <a:gd name="connsiteY41" fmla="*/ 390754 h 833673"/>
                  <a:gd name="connsiteX42" fmla="*/ 506391 w 530408"/>
                  <a:gd name="connsiteY42" fmla="*/ 389706 h 833673"/>
                  <a:gd name="connsiteX43" fmla="*/ 498961 w 530408"/>
                  <a:gd name="connsiteY43" fmla="*/ 339414 h 833673"/>
                  <a:gd name="connsiteX44" fmla="*/ 466004 w 530408"/>
                  <a:gd name="connsiteY44" fmla="*/ 286836 h 833673"/>
                  <a:gd name="connsiteX45" fmla="*/ 463242 w 530408"/>
                  <a:gd name="connsiteY45" fmla="*/ 283407 h 833673"/>
                  <a:gd name="connsiteX46" fmla="*/ 466385 w 530408"/>
                  <a:gd name="connsiteY46" fmla="*/ 280359 h 833673"/>
                  <a:gd name="connsiteX47" fmla="*/ 504485 w 530408"/>
                  <a:gd name="connsiteY47" fmla="*/ 225781 h 833673"/>
                  <a:gd name="connsiteX48" fmla="*/ 455336 w 530408"/>
                  <a:gd name="connsiteY48" fmla="*/ 201397 h 833673"/>
                  <a:gd name="connsiteX49" fmla="*/ 415903 w 530408"/>
                  <a:gd name="connsiteY49" fmla="*/ 184347 h 833673"/>
                  <a:gd name="connsiteX50" fmla="*/ 364563 w 530408"/>
                  <a:gd name="connsiteY50" fmla="*/ 123006 h 833673"/>
                  <a:gd name="connsiteX51" fmla="*/ 313319 w 530408"/>
                  <a:gd name="connsiteY51" fmla="*/ 57474 h 833673"/>
                  <a:gd name="connsiteX52" fmla="*/ 220355 w 530408"/>
                  <a:gd name="connsiteY52" fmla="*/ 11944 h 833673"/>
                  <a:gd name="connsiteX53" fmla="*/ 219117 w 530408"/>
                  <a:gd name="connsiteY53" fmla="*/ 11944 h 833673"/>
                  <a:gd name="connsiteX54" fmla="*/ 218164 w 530408"/>
                  <a:gd name="connsiteY54" fmla="*/ 11278 h 833673"/>
                  <a:gd name="connsiteX55" fmla="*/ 103864 w 530408"/>
                  <a:gd name="connsiteY55" fmla="*/ 87478 h 833673"/>
                  <a:gd name="connsiteX56" fmla="*/ 31093 w 530408"/>
                  <a:gd name="connsiteY56" fmla="*/ 379419 h 833673"/>
                  <a:gd name="connsiteX57" fmla="*/ 137487 w 530408"/>
                  <a:gd name="connsiteY57" fmla="*/ 523151 h 833673"/>
                  <a:gd name="connsiteX58" fmla="*/ 139583 w 530408"/>
                  <a:gd name="connsiteY58" fmla="*/ 525151 h 83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30408" h="833673">
                    <a:moveTo>
                      <a:pt x="393805" y="833666"/>
                    </a:moveTo>
                    <a:cubicBezTo>
                      <a:pt x="381384" y="832482"/>
                      <a:pt x="369780" y="826950"/>
                      <a:pt x="361039" y="818045"/>
                    </a:cubicBezTo>
                    <a:cubicBezTo>
                      <a:pt x="332661" y="790906"/>
                      <a:pt x="305731" y="762291"/>
                      <a:pt x="280362" y="732320"/>
                    </a:cubicBezTo>
                    <a:cubicBezTo>
                      <a:pt x="248072" y="695935"/>
                      <a:pt x="214640" y="658406"/>
                      <a:pt x="197495" y="645071"/>
                    </a:cubicBezTo>
                    <a:cubicBezTo>
                      <a:pt x="171047" y="625937"/>
                      <a:pt x="143004" y="609111"/>
                      <a:pt x="113675" y="594779"/>
                    </a:cubicBezTo>
                    <a:lnTo>
                      <a:pt x="110055" y="593065"/>
                    </a:lnTo>
                    <a:lnTo>
                      <a:pt x="129105" y="527914"/>
                    </a:lnTo>
                    <a:cubicBezTo>
                      <a:pt x="87740" y="484628"/>
                      <a:pt x="52081" y="436229"/>
                      <a:pt x="22997" y="383896"/>
                    </a:cubicBezTo>
                    <a:cubicBezTo>
                      <a:pt x="-24628" y="298171"/>
                      <a:pt x="2518" y="187681"/>
                      <a:pt x="97006" y="81096"/>
                    </a:cubicBezTo>
                    <a:cubicBezTo>
                      <a:pt x="179588" y="-12059"/>
                      <a:pt x="215116" y="-1486"/>
                      <a:pt x="222546" y="2515"/>
                    </a:cubicBezTo>
                    <a:cubicBezTo>
                      <a:pt x="259728" y="7231"/>
                      <a:pt x="294246" y="24305"/>
                      <a:pt x="320558" y="50997"/>
                    </a:cubicBezTo>
                    <a:cubicBezTo>
                      <a:pt x="337607" y="70047"/>
                      <a:pt x="356086" y="95002"/>
                      <a:pt x="372469" y="117672"/>
                    </a:cubicBezTo>
                    <a:cubicBezTo>
                      <a:pt x="391519" y="144532"/>
                      <a:pt x="410569" y="169869"/>
                      <a:pt x="421237" y="176632"/>
                    </a:cubicBezTo>
                    <a:cubicBezTo>
                      <a:pt x="433304" y="183045"/>
                      <a:pt x="445890" y="188430"/>
                      <a:pt x="458861" y="192729"/>
                    </a:cubicBezTo>
                    <a:cubicBezTo>
                      <a:pt x="488484" y="203778"/>
                      <a:pt x="508200" y="211779"/>
                      <a:pt x="513249" y="221304"/>
                    </a:cubicBezTo>
                    <a:cubicBezTo>
                      <a:pt x="521059" y="236925"/>
                      <a:pt x="489817" y="270262"/>
                      <a:pt x="475815" y="284074"/>
                    </a:cubicBezTo>
                    <a:cubicBezTo>
                      <a:pt x="483435" y="293599"/>
                      <a:pt x="504390" y="322174"/>
                      <a:pt x="508010" y="337223"/>
                    </a:cubicBezTo>
                    <a:cubicBezTo>
                      <a:pt x="511629" y="352273"/>
                      <a:pt x="515058" y="383610"/>
                      <a:pt x="515534" y="387991"/>
                    </a:cubicBezTo>
                    <a:cubicBezTo>
                      <a:pt x="517630" y="394373"/>
                      <a:pt x="536204" y="452285"/>
                      <a:pt x="528584" y="476955"/>
                    </a:cubicBezTo>
                    <a:cubicBezTo>
                      <a:pt x="521630" y="499434"/>
                      <a:pt x="502295" y="503720"/>
                      <a:pt x="489436" y="506578"/>
                    </a:cubicBezTo>
                    <a:cubicBezTo>
                      <a:pt x="486769" y="507149"/>
                      <a:pt x="484292" y="507625"/>
                      <a:pt x="482197" y="508292"/>
                    </a:cubicBezTo>
                    <a:cubicBezTo>
                      <a:pt x="472100" y="511721"/>
                      <a:pt x="436858" y="519246"/>
                      <a:pt x="427524" y="521151"/>
                    </a:cubicBezTo>
                    <a:cubicBezTo>
                      <a:pt x="421904" y="532390"/>
                      <a:pt x="394853" y="587350"/>
                      <a:pt x="393234" y="613258"/>
                    </a:cubicBezTo>
                    <a:cubicBezTo>
                      <a:pt x="392186" y="630403"/>
                      <a:pt x="399710" y="667550"/>
                      <a:pt x="406950" y="703459"/>
                    </a:cubicBezTo>
                    <a:cubicBezTo>
                      <a:pt x="411998" y="728701"/>
                      <a:pt x="417236" y="754799"/>
                      <a:pt x="419618" y="774230"/>
                    </a:cubicBezTo>
                    <a:cubicBezTo>
                      <a:pt x="423047" y="802805"/>
                      <a:pt x="417522" y="823855"/>
                      <a:pt x="404378" y="831380"/>
                    </a:cubicBezTo>
                    <a:cubicBezTo>
                      <a:pt x="401087" y="832977"/>
                      <a:pt x="397461" y="833761"/>
                      <a:pt x="393805" y="833666"/>
                    </a:cubicBezTo>
                    <a:close/>
                    <a:moveTo>
                      <a:pt x="121485" y="588016"/>
                    </a:moveTo>
                    <a:cubicBezTo>
                      <a:pt x="150188" y="602096"/>
                      <a:pt x="177598" y="618670"/>
                      <a:pt x="203400" y="637546"/>
                    </a:cubicBezTo>
                    <a:cubicBezTo>
                      <a:pt x="221212" y="651358"/>
                      <a:pt x="253406" y="687648"/>
                      <a:pt x="287506" y="726034"/>
                    </a:cubicBezTo>
                    <a:cubicBezTo>
                      <a:pt x="312588" y="755659"/>
                      <a:pt x="339199" y="783955"/>
                      <a:pt x="367230" y="810806"/>
                    </a:cubicBezTo>
                    <a:cubicBezTo>
                      <a:pt x="380946" y="822427"/>
                      <a:pt x="392567" y="826618"/>
                      <a:pt x="399901" y="822712"/>
                    </a:cubicBezTo>
                    <a:cubicBezTo>
                      <a:pt x="409426" y="817664"/>
                      <a:pt x="413141" y="799662"/>
                      <a:pt x="410283" y="775087"/>
                    </a:cubicBezTo>
                    <a:cubicBezTo>
                      <a:pt x="407902" y="756037"/>
                      <a:pt x="402759" y="730129"/>
                      <a:pt x="397710" y="704983"/>
                    </a:cubicBezTo>
                    <a:cubicBezTo>
                      <a:pt x="389995" y="666883"/>
                      <a:pt x="382756" y="630784"/>
                      <a:pt x="383899" y="612400"/>
                    </a:cubicBezTo>
                    <a:cubicBezTo>
                      <a:pt x="385804" y="581635"/>
                      <a:pt x="418760" y="517150"/>
                      <a:pt x="420094" y="514579"/>
                    </a:cubicBezTo>
                    <a:lnTo>
                      <a:pt x="421142" y="512483"/>
                    </a:lnTo>
                    <a:lnTo>
                      <a:pt x="423428" y="512483"/>
                    </a:lnTo>
                    <a:cubicBezTo>
                      <a:pt x="423428" y="512483"/>
                      <a:pt x="468386" y="502958"/>
                      <a:pt x="479340" y="499529"/>
                    </a:cubicBezTo>
                    <a:cubicBezTo>
                      <a:pt x="482030" y="498683"/>
                      <a:pt x="484765" y="497983"/>
                      <a:pt x="487531" y="497434"/>
                    </a:cubicBezTo>
                    <a:cubicBezTo>
                      <a:pt x="499437" y="494767"/>
                      <a:pt x="514296" y="491528"/>
                      <a:pt x="519535" y="474383"/>
                    </a:cubicBezTo>
                    <a:cubicBezTo>
                      <a:pt x="525345" y="455333"/>
                      <a:pt x="512010" y="407708"/>
                      <a:pt x="506391" y="390754"/>
                    </a:cubicBezTo>
                    <a:lnTo>
                      <a:pt x="506391" y="389706"/>
                    </a:lnTo>
                    <a:cubicBezTo>
                      <a:pt x="506391" y="389706"/>
                      <a:pt x="502580" y="355892"/>
                      <a:pt x="498961" y="339414"/>
                    </a:cubicBezTo>
                    <a:cubicBezTo>
                      <a:pt x="496103" y="326460"/>
                      <a:pt x="474196" y="297028"/>
                      <a:pt x="466004" y="286836"/>
                    </a:cubicBezTo>
                    <a:lnTo>
                      <a:pt x="463242" y="283407"/>
                    </a:lnTo>
                    <a:lnTo>
                      <a:pt x="466385" y="280359"/>
                    </a:lnTo>
                    <a:cubicBezTo>
                      <a:pt x="487912" y="259785"/>
                      <a:pt x="508581" y="232734"/>
                      <a:pt x="504485" y="225781"/>
                    </a:cubicBezTo>
                    <a:cubicBezTo>
                      <a:pt x="500390" y="218827"/>
                      <a:pt x="474577" y="208540"/>
                      <a:pt x="455336" y="201397"/>
                    </a:cubicBezTo>
                    <a:cubicBezTo>
                      <a:pt x="441717" y="196881"/>
                      <a:pt x="428522" y="191176"/>
                      <a:pt x="415903" y="184347"/>
                    </a:cubicBezTo>
                    <a:cubicBezTo>
                      <a:pt x="403711" y="176632"/>
                      <a:pt x="385613" y="151771"/>
                      <a:pt x="364563" y="123006"/>
                    </a:cubicBezTo>
                    <a:cubicBezTo>
                      <a:pt x="348371" y="100908"/>
                      <a:pt x="329988" y="75381"/>
                      <a:pt x="313319" y="57474"/>
                    </a:cubicBezTo>
                    <a:cubicBezTo>
                      <a:pt x="277314" y="17850"/>
                      <a:pt x="220926" y="12040"/>
                      <a:pt x="220355" y="11944"/>
                    </a:cubicBezTo>
                    <a:lnTo>
                      <a:pt x="219117" y="11944"/>
                    </a:lnTo>
                    <a:lnTo>
                      <a:pt x="218164" y="11278"/>
                    </a:lnTo>
                    <a:cubicBezTo>
                      <a:pt x="217116" y="10611"/>
                      <a:pt x="185969" y="-4915"/>
                      <a:pt x="103864" y="87478"/>
                    </a:cubicBezTo>
                    <a:cubicBezTo>
                      <a:pt x="12233" y="190919"/>
                      <a:pt x="-14341" y="297028"/>
                      <a:pt x="31093" y="379419"/>
                    </a:cubicBezTo>
                    <a:cubicBezTo>
                      <a:pt x="60086" y="431798"/>
                      <a:pt x="95859" y="480125"/>
                      <a:pt x="137487" y="523151"/>
                    </a:cubicBezTo>
                    <a:lnTo>
                      <a:pt x="139583" y="525151"/>
                    </a:ln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521432B4-EC27-452F-E63C-E98686BE7BBB}"/>
                  </a:ext>
                </a:extLst>
              </p:cNvPr>
              <p:cNvSpPr/>
              <p:nvPr/>
            </p:nvSpPr>
            <p:spPr>
              <a:xfrm>
                <a:off x="6106295" y="2478974"/>
                <a:ext cx="77793" cy="53319"/>
              </a:xfrm>
              <a:custGeom>
                <a:avLst/>
                <a:gdLst>
                  <a:gd name="connsiteX0" fmla="*/ 9525 w 54673"/>
                  <a:gd name="connsiteY0" fmla="*/ 37472 h 37472"/>
                  <a:gd name="connsiteX1" fmla="*/ 0 w 54673"/>
                  <a:gd name="connsiteY1" fmla="*/ 34424 h 37472"/>
                  <a:gd name="connsiteX2" fmla="*/ 54674 w 54673"/>
                  <a:gd name="connsiteY2" fmla="*/ 1182 h 37472"/>
                  <a:gd name="connsiteX3" fmla="*/ 52292 w 54673"/>
                  <a:gd name="connsiteY3" fmla="*/ 10707 h 37472"/>
                  <a:gd name="connsiteX4" fmla="*/ 9525 w 54673"/>
                  <a:gd name="connsiteY4" fmla="*/ 37472 h 37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73" h="37472">
                    <a:moveTo>
                      <a:pt x="9525" y="37472"/>
                    </a:moveTo>
                    <a:lnTo>
                      <a:pt x="0" y="34424"/>
                    </a:lnTo>
                    <a:cubicBezTo>
                      <a:pt x="6186" y="10345"/>
                      <a:pt x="30448" y="-4407"/>
                      <a:pt x="54674" y="1182"/>
                    </a:cubicBezTo>
                    <a:lnTo>
                      <a:pt x="52292" y="10707"/>
                    </a:lnTo>
                    <a:cubicBezTo>
                      <a:pt x="33133" y="6533"/>
                      <a:pt x="14146" y="18416"/>
                      <a:pt x="9525" y="37472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1EB661F-EA33-E2EC-9366-929ED355D292}"/>
                  </a:ext>
                </a:extLst>
              </p:cNvPr>
              <p:cNvSpPr/>
              <p:nvPr/>
            </p:nvSpPr>
            <p:spPr>
              <a:xfrm>
                <a:off x="6184360" y="2555604"/>
                <a:ext cx="54482" cy="82945"/>
              </a:xfrm>
              <a:custGeom>
                <a:avLst/>
                <a:gdLst>
                  <a:gd name="connsiteX0" fmla="*/ 1905 w 38290"/>
                  <a:gd name="connsiteY0" fmla="*/ 58293 h 58293"/>
                  <a:gd name="connsiteX1" fmla="*/ 0 w 38290"/>
                  <a:gd name="connsiteY1" fmla="*/ 48768 h 58293"/>
                  <a:gd name="connsiteX2" fmla="*/ 27051 w 38290"/>
                  <a:gd name="connsiteY2" fmla="*/ 38195 h 58293"/>
                  <a:gd name="connsiteX3" fmla="*/ 4572 w 38290"/>
                  <a:gd name="connsiteY3" fmla="*/ 5334 h 58293"/>
                  <a:gd name="connsiteX4" fmla="*/ 12383 w 38290"/>
                  <a:gd name="connsiteY4" fmla="*/ 0 h 58293"/>
                  <a:gd name="connsiteX5" fmla="*/ 38291 w 38290"/>
                  <a:gd name="connsiteY5" fmla="*/ 38100 h 58293"/>
                  <a:gd name="connsiteX6" fmla="*/ 37338 w 38290"/>
                  <a:gd name="connsiteY6" fmla="*/ 40481 h 58293"/>
                  <a:gd name="connsiteX7" fmla="*/ 1905 w 38290"/>
                  <a:gd name="connsiteY7" fmla="*/ 58293 h 5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90" h="58293">
                    <a:moveTo>
                      <a:pt x="1905" y="58293"/>
                    </a:moveTo>
                    <a:lnTo>
                      <a:pt x="0" y="48768"/>
                    </a:lnTo>
                    <a:cubicBezTo>
                      <a:pt x="9784" y="47662"/>
                      <a:pt x="19110" y="44017"/>
                      <a:pt x="27051" y="38195"/>
                    </a:cubicBezTo>
                    <a:lnTo>
                      <a:pt x="4572" y="5334"/>
                    </a:lnTo>
                    <a:lnTo>
                      <a:pt x="12383" y="0"/>
                    </a:lnTo>
                    <a:lnTo>
                      <a:pt x="38291" y="38100"/>
                    </a:lnTo>
                    <a:lnTo>
                      <a:pt x="37338" y="40481"/>
                    </a:lnTo>
                    <a:cubicBezTo>
                      <a:pt x="36576" y="42291"/>
                      <a:pt x="31147" y="52388"/>
                      <a:pt x="1905" y="5829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6DBAC22-2A4C-D7F2-040B-0D4046A996EC}"/>
                  </a:ext>
                </a:extLst>
              </p:cNvPr>
              <p:cNvSpPr/>
              <p:nvPr/>
            </p:nvSpPr>
            <p:spPr>
              <a:xfrm>
                <a:off x="5374765" y="2174747"/>
                <a:ext cx="702257" cy="960677"/>
              </a:xfrm>
              <a:custGeom>
                <a:avLst/>
                <a:gdLst>
                  <a:gd name="connsiteX0" fmla="*/ 470206 w 493544"/>
                  <a:gd name="connsiteY0" fmla="*/ 46494 h 675161"/>
                  <a:gd name="connsiteX1" fmla="*/ 492781 w 493544"/>
                  <a:gd name="connsiteY1" fmla="*/ 99167 h 675161"/>
                  <a:gd name="connsiteX2" fmla="*/ 404293 w 493544"/>
                  <a:gd name="connsiteY2" fmla="*/ 197084 h 675161"/>
                  <a:gd name="connsiteX3" fmla="*/ 406198 w 493544"/>
                  <a:gd name="connsiteY3" fmla="*/ 238423 h 675161"/>
                  <a:gd name="connsiteX4" fmla="*/ 453252 w 493544"/>
                  <a:gd name="connsiteY4" fmla="*/ 270427 h 675161"/>
                  <a:gd name="connsiteX5" fmla="*/ 411913 w 493544"/>
                  <a:gd name="connsiteY5" fmla="*/ 347579 h 675161"/>
                  <a:gd name="connsiteX6" fmla="*/ 466396 w 493544"/>
                  <a:gd name="connsiteY6" fmla="*/ 422827 h 675161"/>
                  <a:gd name="connsiteX7" fmla="*/ 447346 w 493544"/>
                  <a:gd name="connsiteY7" fmla="*/ 434161 h 675161"/>
                  <a:gd name="connsiteX8" fmla="*/ 340095 w 493544"/>
                  <a:gd name="connsiteY8" fmla="*/ 428542 h 675161"/>
                  <a:gd name="connsiteX9" fmla="*/ 385243 w 493544"/>
                  <a:gd name="connsiteY9" fmla="*/ 509409 h 675161"/>
                  <a:gd name="connsiteX10" fmla="*/ 452966 w 493544"/>
                  <a:gd name="connsiteY10" fmla="*/ 498169 h 675161"/>
                  <a:gd name="connsiteX11" fmla="*/ 419152 w 493544"/>
                  <a:gd name="connsiteY11" fmla="*/ 560272 h 675161"/>
                  <a:gd name="connsiteX12" fmla="*/ 372099 w 493544"/>
                  <a:gd name="connsiteY12" fmla="*/ 622375 h 675161"/>
                  <a:gd name="connsiteX13" fmla="*/ 379624 w 493544"/>
                  <a:gd name="connsiteY13" fmla="*/ 661904 h 675161"/>
                  <a:gd name="connsiteX14" fmla="*/ 332570 w 493544"/>
                  <a:gd name="connsiteY14" fmla="*/ 637425 h 675161"/>
                  <a:gd name="connsiteX15" fmla="*/ 317521 w 493544"/>
                  <a:gd name="connsiteY15" fmla="*/ 671239 h 675161"/>
                  <a:gd name="connsiteX16" fmla="*/ 291136 w 493544"/>
                  <a:gd name="connsiteY16" fmla="*/ 622376 h 675161"/>
                  <a:gd name="connsiteX17" fmla="*/ 268562 w 493544"/>
                  <a:gd name="connsiteY17" fmla="*/ 675049 h 675161"/>
                  <a:gd name="connsiteX18" fmla="*/ 245988 w 493544"/>
                  <a:gd name="connsiteY18" fmla="*/ 584656 h 675161"/>
                  <a:gd name="connsiteX19" fmla="*/ 212079 w 493544"/>
                  <a:gd name="connsiteY19" fmla="*/ 627995 h 675161"/>
                  <a:gd name="connsiteX20" fmla="*/ 197029 w 493544"/>
                  <a:gd name="connsiteY20" fmla="*/ 597896 h 675161"/>
                  <a:gd name="connsiteX21" fmla="*/ 161311 w 493544"/>
                  <a:gd name="connsiteY21" fmla="*/ 607421 h 675161"/>
                  <a:gd name="connsiteX22" fmla="*/ 148166 w 493544"/>
                  <a:gd name="connsiteY22" fmla="*/ 547128 h 675161"/>
                  <a:gd name="connsiteX23" fmla="*/ 99874 w 493544"/>
                  <a:gd name="connsiteY23" fmla="*/ 581418 h 675161"/>
                  <a:gd name="connsiteX24" fmla="*/ 77300 w 493544"/>
                  <a:gd name="connsiteY24" fmla="*/ 489216 h 675161"/>
                  <a:gd name="connsiteX25" fmla="*/ 84825 w 493544"/>
                  <a:gd name="connsiteY25" fmla="*/ 453402 h 675161"/>
                  <a:gd name="connsiteX26" fmla="*/ 50916 w 493544"/>
                  <a:gd name="connsiteY26" fmla="*/ 491502 h 675161"/>
                  <a:gd name="connsiteX27" fmla="*/ 39676 w 493544"/>
                  <a:gd name="connsiteY27" fmla="*/ 418064 h 675161"/>
                  <a:gd name="connsiteX28" fmla="*/ 69775 w 493544"/>
                  <a:gd name="connsiteY28" fmla="*/ 350341 h 675161"/>
                  <a:gd name="connsiteX29" fmla="*/ 148 w 493544"/>
                  <a:gd name="connsiteY29" fmla="*/ 355961 h 675161"/>
                  <a:gd name="connsiteX30" fmla="*/ 64060 w 493544"/>
                  <a:gd name="connsiteY30" fmla="*/ 293858 h 675161"/>
                  <a:gd name="connsiteX31" fmla="*/ 35485 w 493544"/>
                  <a:gd name="connsiteY31" fmla="*/ 271284 h 675161"/>
                  <a:gd name="connsiteX32" fmla="*/ 105113 w 493544"/>
                  <a:gd name="connsiteY32" fmla="*/ 231755 h 675161"/>
                  <a:gd name="connsiteX33" fmla="*/ 63679 w 493544"/>
                  <a:gd name="connsiteY33" fmla="*/ 180987 h 675161"/>
                  <a:gd name="connsiteX34" fmla="*/ 144642 w 493544"/>
                  <a:gd name="connsiteY34" fmla="*/ 169652 h 675161"/>
                  <a:gd name="connsiteX35" fmla="*/ 133307 w 493544"/>
                  <a:gd name="connsiteY35" fmla="*/ 150602 h 675161"/>
                  <a:gd name="connsiteX36" fmla="*/ 165311 w 493544"/>
                  <a:gd name="connsiteY36" fmla="*/ 154317 h 675161"/>
                  <a:gd name="connsiteX37" fmla="*/ 157786 w 493544"/>
                  <a:gd name="connsiteY37" fmla="*/ 124218 h 675161"/>
                  <a:gd name="connsiteX38" fmla="*/ 223699 w 493544"/>
                  <a:gd name="connsiteY38" fmla="*/ 153745 h 675161"/>
                  <a:gd name="connsiteX39" fmla="*/ 255703 w 493544"/>
                  <a:gd name="connsiteY39" fmla="*/ 129266 h 675161"/>
                  <a:gd name="connsiteX40" fmla="*/ 370003 w 493544"/>
                  <a:gd name="connsiteY40" fmla="*/ 99167 h 675161"/>
                  <a:gd name="connsiteX41" fmla="*/ 357049 w 493544"/>
                  <a:gd name="connsiteY41" fmla="*/ 76593 h 675161"/>
                  <a:gd name="connsiteX42" fmla="*/ 388958 w 493544"/>
                  <a:gd name="connsiteY42" fmla="*/ 78498 h 675161"/>
                  <a:gd name="connsiteX43" fmla="*/ 362669 w 493544"/>
                  <a:gd name="connsiteY43" fmla="*/ 12585 h 675161"/>
                  <a:gd name="connsiteX44" fmla="*/ 441727 w 493544"/>
                  <a:gd name="connsiteY44" fmla="*/ 54019 h 675161"/>
                  <a:gd name="connsiteX45" fmla="*/ 443536 w 493544"/>
                  <a:gd name="connsiteY45" fmla="*/ 1345 h 675161"/>
                  <a:gd name="connsiteX46" fmla="*/ 470206 w 493544"/>
                  <a:gd name="connsiteY46" fmla="*/ 46494 h 675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93544" h="675161">
                    <a:moveTo>
                      <a:pt x="470206" y="46494"/>
                    </a:moveTo>
                    <a:cubicBezTo>
                      <a:pt x="487460" y="58064"/>
                      <a:pt x="496301" y="78694"/>
                      <a:pt x="492781" y="99167"/>
                    </a:cubicBezTo>
                    <a:cubicBezTo>
                      <a:pt x="487161" y="134981"/>
                      <a:pt x="417533" y="165080"/>
                      <a:pt x="404293" y="197084"/>
                    </a:cubicBezTo>
                    <a:cubicBezTo>
                      <a:pt x="391054" y="229088"/>
                      <a:pt x="387434" y="236518"/>
                      <a:pt x="406198" y="238423"/>
                    </a:cubicBezTo>
                    <a:cubicBezTo>
                      <a:pt x="424963" y="240328"/>
                      <a:pt x="458872" y="251567"/>
                      <a:pt x="453252" y="270427"/>
                    </a:cubicBezTo>
                    <a:cubicBezTo>
                      <a:pt x="447632" y="289286"/>
                      <a:pt x="408103" y="336340"/>
                      <a:pt x="411913" y="347579"/>
                    </a:cubicBezTo>
                    <a:cubicBezTo>
                      <a:pt x="415723" y="358819"/>
                      <a:pt x="473921" y="409682"/>
                      <a:pt x="466396" y="422827"/>
                    </a:cubicBezTo>
                    <a:cubicBezTo>
                      <a:pt x="458872" y="435971"/>
                      <a:pt x="449537" y="439781"/>
                      <a:pt x="447346" y="434161"/>
                    </a:cubicBezTo>
                    <a:cubicBezTo>
                      <a:pt x="445156" y="428542"/>
                      <a:pt x="358859" y="377678"/>
                      <a:pt x="340095" y="428542"/>
                    </a:cubicBezTo>
                    <a:cubicBezTo>
                      <a:pt x="321331" y="479405"/>
                      <a:pt x="360764" y="501884"/>
                      <a:pt x="385243" y="509409"/>
                    </a:cubicBezTo>
                    <a:cubicBezTo>
                      <a:pt x="409723" y="516934"/>
                      <a:pt x="452966" y="498169"/>
                      <a:pt x="452966" y="498169"/>
                    </a:cubicBezTo>
                    <a:cubicBezTo>
                      <a:pt x="443167" y="519639"/>
                      <a:pt x="431868" y="540391"/>
                      <a:pt x="419152" y="560272"/>
                    </a:cubicBezTo>
                    <a:cubicBezTo>
                      <a:pt x="406180" y="582895"/>
                      <a:pt x="390367" y="603765"/>
                      <a:pt x="372099" y="622375"/>
                    </a:cubicBezTo>
                    <a:cubicBezTo>
                      <a:pt x="372099" y="622376"/>
                      <a:pt x="396483" y="641426"/>
                      <a:pt x="379624" y="661904"/>
                    </a:cubicBezTo>
                    <a:cubicBezTo>
                      <a:pt x="362764" y="682383"/>
                      <a:pt x="332570" y="637425"/>
                      <a:pt x="332570" y="637425"/>
                    </a:cubicBezTo>
                    <a:cubicBezTo>
                      <a:pt x="332570" y="637425"/>
                      <a:pt x="336285" y="684478"/>
                      <a:pt x="317521" y="671239"/>
                    </a:cubicBezTo>
                    <a:cubicBezTo>
                      <a:pt x="298756" y="657999"/>
                      <a:pt x="291136" y="622376"/>
                      <a:pt x="291136" y="622376"/>
                    </a:cubicBezTo>
                    <a:cubicBezTo>
                      <a:pt x="291136" y="622376"/>
                      <a:pt x="283612" y="671239"/>
                      <a:pt x="268562" y="675049"/>
                    </a:cubicBezTo>
                    <a:cubicBezTo>
                      <a:pt x="253513" y="678859"/>
                      <a:pt x="245988" y="584656"/>
                      <a:pt x="245988" y="584656"/>
                    </a:cubicBezTo>
                    <a:cubicBezTo>
                      <a:pt x="245988" y="584656"/>
                      <a:pt x="229033" y="641140"/>
                      <a:pt x="212079" y="627995"/>
                    </a:cubicBezTo>
                    <a:cubicBezTo>
                      <a:pt x="202341" y="621113"/>
                      <a:pt x="196692" y="609816"/>
                      <a:pt x="197029" y="597896"/>
                    </a:cubicBezTo>
                    <a:cubicBezTo>
                      <a:pt x="197029" y="597896"/>
                      <a:pt x="172550" y="611041"/>
                      <a:pt x="161311" y="607421"/>
                    </a:cubicBezTo>
                    <a:cubicBezTo>
                      <a:pt x="150071" y="603802"/>
                      <a:pt x="148166" y="547128"/>
                      <a:pt x="148166" y="547128"/>
                    </a:cubicBezTo>
                    <a:cubicBezTo>
                      <a:pt x="138880" y="565969"/>
                      <a:pt x="120723" y="578861"/>
                      <a:pt x="99874" y="581418"/>
                    </a:cubicBezTo>
                    <a:cubicBezTo>
                      <a:pt x="65965" y="583323"/>
                      <a:pt x="73490" y="504265"/>
                      <a:pt x="77300" y="489216"/>
                    </a:cubicBezTo>
                    <a:cubicBezTo>
                      <a:pt x="81110" y="474166"/>
                      <a:pt x="84825" y="453402"/>
                      <a:pt x="84825" y="453402"/>
                    </a:cubicBezTo>
                    <a:cubicBezTo>
                      <a:pt x="84825" y="453402"/>
                      <a:pt x="69775" y="504265"/>
                      <a:pt x="50916" y="491502"/>
                    </a:cubicBezTo>
                    <a:cubicBezTo>
                      <a:pt x="32056" y="478738"/>
                      <a:pt x="24627" y="457593"/>
                      <a:pt x="39676" y="418064"/>
                    </a:cubicBezTo>
                    <a:cubicBezTo>
                      <a:pt x="48415" y="394937"/>
                      <a:pt x="58464" y="372326"/>
                      <a:pt x="69775" y="350341"/>
                    </a:cubicBezTo>
                    <a:cubicBezTo>
                      <a:pt x="69775" y="350341"/>
                      <a:pt x="3862" y="376630"/>
                      <a:pt x="148" y="355961"/>
                    </a:cubicBezTo>
                    <a:cubicBezTo>
                      <a:pt x="-3567" y="335292"/>
                      <a:pt x="64060" y="293858"/>
                      <a:pt x="64060" y="293858"/>
                    </a:cubicBezTo>
                    <a:cubicBezTo>
                      <a:pt x="64060" y="293858"/>
                      <a:pt x="30247" y="288238"/>
                      <a:pt x="35485" y="271284"/>
                    </a:cubicBezTo>
                    <a:cubicBezTo>
                      <a:pt x="40724" y="254330"/>
                      <a:pt x="105113" y="231755"/>
                      <a:pt x="105113" y="231755"/>
                    </a:cubicBezTo>
                    <a:cubicBezTo>
                      <a:pt x="105113" y="231755"/>
                      <a:pt x="46820" y="196036"/>
                      <a:pt x="63679" y="180987"/>
                    </a:cubicBezTo>
                    <a:cubicBezTo>
                      <a:pt x="80539" y="165937"/>
                      <a:pt x="144642" y="169652"/>
                      <a:pt x="144642" y="169652"/>
                    </a:cubicBezTo>
                    <a:cubicBezTo>
                      <a:pt x="144642" y="169652"/>
                      <a:pt x="120163" y="152698"/>
                      <a:pt x="133307" y="150602"/>
                    </a:cubicBezTo>
                    <a:cubicBezTo>
                      <a:pt x="144110" y="149964"/>
                      <a:pt x="154941" y="151222"/>
                      <a:pt x="165311" y="154317"/>
                    </a:cubicBezTo>
                    <a:cubicBezTo>
                      <a:pt x="165311" y="154317"/>
                      <a:pt x="129592" y="120503"/>
                      <a:pt x="157786" y="124218"/>
                    </a:cubicBezTo>
                    <a:cubicBezTo>
                      <a:pt x="181924" y="128253"/>
                      <a:pt x="204620" y="138421"/>
                      <a:pt x="223699" y="153745"/>
                    </a:cubicBezTo>
                    <a:cubicBezTo>
                      <a:pt x="227414" y="159365"/>
                      <a:pt x="238749" y="140601"/>
                      <a:pt x="255703" y="129266"/>
                    </a:cubicBezTo>
                    <a:cubicBezTo>
                      <a:pt x="272658" y="117931"/>
                      <a:pt x="370003" y="99167"/>
                      <a:pt x="370003" y="99167"/>
                    </a:cubicBezTo>
                    <a:cubicBezTo>
                      <a:pt x="370003" y="99167"/>
                      <a:pt x="349810" y="78498"/>
                      <a:pt x="357049" y="76593"/>
                    </a:cubicBezTo>
                    <a:cubicBezTo>
                      <a:pt x="367723" y="76017"/>
                      <a:pt x="378428" y="76656"/>
                      <a:pt x="388958" y="78498"/>
                    </a:cubicBezTo>
                    <a:cubicBezTo>
                      <a:pt x="388958" y="78498"/>
                      <a:pt x="313711" y="12585"/>
                      <a:pt x="362669" y="12585"/>
                    </a:cubicBezTo>
                    <a:cubicBezTo>
                      <a:pt x="411628" y="12585"/>
                      <a:pt x="441727" y="54019"/>
                      <a:pt x="441727" y="54019"/>
                    </a:cubicBezTo>
                    <a:cubicBezTo>
                      <a:pt x="441727" y="54019"/>
                      <a:pt x="424772" y="-9989"/>
                      <a:pt x="443536" y="1345"/>
                    </a:cubicBezTo>
                    <a:cubicBezTo>
                      <a:pt x="462301" y="12680"/>
                      <a:pt x="470206" y="46494"/>
                      <a:pt x="470206" y="4649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FD2318E-A1BC-7513-0687-CDA63C9E2909}"/>
                  </a:ext>
                </a:extLst>
              </p:cNvPr>
              <p:cNvSpPr/>
              <p:nvPr/>
            </p:nvSpPr>
            <p:spPr>
              <a:xfrm>
                <a:off x="5368024" y="2167632"/>
                <a:ext cx="715785" cy="974545"/>
              </a:xfrm>
              <a:custGeom>
                <a:avLst/>
                <a:gdLst>
                  <a:gd name="connsiteX0" fmla="*/ 272729 w 503051"/>
                  <a:gd name="connsiteY0" fmla="*/ 684907 h 684907"/>
                  <a:gd name="connsiteX1" fmla="*/ 267490 w 503051"/>
                  <a:gd name="connsiteY1" fmla="*/ 683193 h 684907"/>
                  <a:gd name="connsiteX2" fmla="*/ 248440 w 503051"/>
                  <a:gd name="connsiteY2" fmla="*/ 610993 h 684907"/>
                  <a:gd name="connsiteX3" fmla="*/ 226532 w 503051"/>
                  <a:gd name="connsiteY3" fmla="*/ 639568 h 684907"/>
                  <a:gd name="connsiteX4" fmla="*/ 214436 w 503051"/>
                  <a:gd name="connsiteY4" fmla="*/ 637187 h 684907"/>
                  <a:gd name="connsiteX5" fmla="*/ 197957 w 503051"/>
                  <a:gd name="connsiteY5" fmla="*/ 610803 h 684907"/>
                  <a:gd name="connsiteX6" fmla="*/ 165001 w 503051"/>
                  <a:gd name="connsiteY6" fmla="*/ 617280 h 684907"/>
                  <a:gd name="connsiteX7" fmla="*/ 149380 w 503051"/>
                  <a:gd name="connsiteY7" fmla="*/ 567274 h 684907"/>
                  <a:gd name="connsiteX8" fmla="*/ 104707 w 503051"/>
                  <a:gd name="connsiteY8" fmla="*/ 591181 h 684907"/>
                  <a:gd name="connsiteX9" fmla="*/ 85657 w 503051"/>
                  <a:gd name="connsiteY9" fmla="*/ 582609 h 684907"/>
                  <a:gd name="connsiteX10" fmla="*/ 77085 w 503051"/>
                  <a:gd name="connsiteY10" fmla="*/ 494503 h 684907"/>
                  <a:gd name="connsiteX11" fmla="*/ 66893 w 503051"/>
                  <a:gd name="connsiteY11" fmla="*/ 502218 h 684907"/>
                  <a:gd name="connsiteX12" fmla="*/ 52987 w 503051"/>
                  <a:gd name="connsiteY12" fmla="*/ 500027 h 684907"/>
                  <a:gd name="connsiteX13" fmla="*/ 39938 w 503051"/>
                  <a:gd name="connsiteY13" fmla="*/ 420969 h 684907"/>
                  <a:gd name="connsiteX14" fmla="*/ 64798 w 503051"/>
                  <a:gd name="connsiteY14" fmla="*/ 363819 h 684907"/>
                  <a:gd name="connsiteX15" fmla="*/ 6886 w 503051"/>
                  <a:gd name="connsiteY15" fmla="*/ 370773 h 684907"/>
                  <a:gd name="connsiteX16" fmla="*/ 218 w 503051"/>
                  <a:gd name="connsiteY16" fmla="*/ 361248 h 684907"/>
                  <a:gd name="connsiteX17" fmla="*/ 57368 w 503051"/>
                  <a:gd name="connsiteY17" fmla="*/ 300192 h 684907"/>
                  <a:gd name="connsiteX18" fmla="*/ 37842 w 503051"/>
                  <a:gd name="connsiteY18" fmla="*/ 287238 h 684907"/>
                  <a:gd name="connsiteX19" fmla="*/ 36508 w 503051"/>
                  <a:gd name="connsiteY19" fmla="*/ 274189 h 684907"/>
                  <a:gd name="connsiteX20" fmla="*/ 100040 w 503051"/>
                  <a:gd name="connsiteY20" fmla="*/ 235042 h 684907"/>
                  <a:gd name="connsiteX21" fmla="*/ 61464 w 503051"/>
                  <a:gd name="connsiteY21" fmla="*/ 193322 h 684907"/>
                  <a:gd name="connsiteX22" fmla="*/ 66036 w 503051"/>
                  <a:gd name="connsiteY22" fmla="*/ 181797 h 684907"/>
                  <a:gd name="connsiteX23" fmla="*/ 136235 w 503051"/>
                  <a:gd name="connsiteY23" fmla="*/ 168843 h 684907"/>
                  <a:gd name="connsiteX24" fmla="*/ 130425 w 503051"/>
                  <a:gd name="connsiteY24" fmla="*/ 156556 h 684907"/>
                  <a:gd name="connsiteX25" fmla="*/ 138140 w 503051"/>
                  <a:gd name="connsiteY25" fmla="*/ 150555 h 684907"/>
                  <a:gd name="connsiteX26" fmla="*/ 157190 w 503051"/>
                  <a:gd name="connsiteY26" fmla="*/ 151126 h 684907"/>
                  <a:gd name="connsiteX27" fmla="*/ 148903 w 503051"/>
                  <a:gd name="connsiteY27" fmla="*/ 129219 h 684907"/>
                  <a:gd name="connsiteX28" fmla="*/ 164334 w 503051"/>
                  <a:gd name="connsiteY28" fmla="*/ 124171 h 684907"/>
                  <a:gd name="connsiteX29" fmla="*/ 232057 w 503051"/>
                  <a:gd name="connsiteY29" fmla="*/ 154650 h 684907"/>
                  <a:gd name="connsiteX30" fmla="*/ 239296 w 503051"/>
                  <a:gd name="connsiteY30" fmla="*/ 147792 h 684907"/>
                  <a:gd name="connsiteX31" fmla="*/ 258917 w 503051"/>
                  <a:gd name="connsiteY31" fmla="*/ 130647 h 684907"/>
                  <a:gd name="connsiteX32" fmla="*/ 366931 w 503051"/>
                  <a:gd name="connsiteY32" fmla="*/ 101501 h 684907"/>
                  <a:gd name="connsiteX33" fmla="*/ 357406 w 503051"/>
                  <a:gd name="connsiteY33" fmla="*/ 81975 h 684907"/>
                  <a:gd name="connsiteX34" fmla="*/ 362359 w 503051"/>
                  <a:gd name="connsiteY34" fmla="*/ 77308 h 684907"/>
                  <a:gd name="connsiteX35" fmla="*/ 381409 w 503051"/>
                  <a:gd name="connsiteY35" fmla="*/ 77308 h 684907"/>
                  <a:gd name="connsiteX36" fmla="*/ 348643 w 503051"/>
                  <a:gd name="connsiteY36" fmla="*/ 22920 h 684907"/>
                  <a:gd name="connsiteX37" fmla="*/ 369122 w 503051"/>
                  <a:gd name="connsiteY37" fmla="*/ 13395 h 684907"/>
                  <a:gd name="connsiteX38" fmla="*/ 437987 w 503051"/>
                  <a:gd name="connsiteY38" fmla="*/ 42446 h 684907"/>
                  <a:gd name="connsiteX39" fmla="*/ 439702 w 503051"/>
                  <a:gd name="connsiteY39" fmla="*/ 1870 h 684907"/>
                  <a:gd name="connsiteX40" fmla="*/ 451037 w 503051"/>
                  <a:gd name="connsiteY40" fmla="*/ 1870 h 684907"/>
                  <a:gd name="connsiteX41" fmla="*/ 479135 w 503051"/>
                  <a:gd name="connsiteY41" fmla="*/ 48161 h 684907"/>
                  <a:gd name="connsiteX42" fmla="*/ 502186 w 503051"/>
                  <a:gd name="connsiteY42" fmla="*/ 104549 h 684907"/>
                  <a:gd name="connsiteX43" fmla="*/ 453513 w 503051"/>
                  <a:gd name="connsiteY43" fmla="*/ 162366 h 684907"/>
                  <a:gd name="connsiteX44" fmla="*/ 413508 w 503051"/>
                  <a:gd name="connsiteY44" fmla="*/ 203514 h 684907"/>
                  <a:gd name="connsiteX45" fmla="*/ 412174 w 503051"/>
                  <a:gd name="connsiteY45" fmla="*/ 206562 h 684907"/>
                  <a:gd name="connsiteX46" fmla="*/ 403126 w 503051"/>
                  <a:gd name="connsiteY46" fmla="*/ 235899 h 684907"/>
                  <a:gd name="connsiteX47" fmla="*/ 411413 w 503051"/>
                  <a:gd name="connsiteY47" fmla="*/ 238280 h 684907"/>
                  <a:gd name="connsiteX48" fmla="*/ 459990 w 503051"/>
                  <a:gd name="connsiteY48" fmla="*/ 260188 h 684907"/>
                  <a:gd name="connsiteX49" fmla="*/ 462562 w 503051"/>
                  <a:gd name="connsiteY49" fmla="*/ 276380 h 684907"/>
                  <a:gd name="connsiteX50" fmla="*/ 441607 w 503051"/>
                  <a:gd name="connsiteY50" fmla="*/ 313146 h 684907"/>
                  <a:gd name="connsiteX51" fmla="*/ 421128 w 503051"/>
                  <a:gd name="connsiteY51" fmla="*/ 351246 h 684907"/>
                  <a:gd name="connsiteX52" fmla="*/ 440178 w 503051"/>
                  <a:gd name="connsiteY52" fmla="*/ 374107 h 684907"/>
                  <a:gd name="connsiteX53" fmla="*/ 475135 w 503051"/>
                  <a:gd name="connsiteY53" fmla="*/ 430304 h 684907"/>
                  <a:gd name="connsiteX54" fmla="*/ 454751 w 503051"/>
                  <a:gd name="connsiteY54" fmla="*/ 446496 h 684907"/>
                  <a:gd name="connsiteX55" fmla="*/ 447893 w 503051"/>
                  <a:gd name="connsiteY55" fmla="*/ 441448 h 684907"/>
                  <a:gd name="connsiteX56" fmla="*/ 371693 w 503051"/>
                  <a:gd name="connsiteY56" fmla="*/ 416588 h 684907"/>
                  <a:gd name="connsiteX57" fmla="*/ 349214 w 503051"/>
                  <a:gd name="connsiteY57" fmla="*/ 435638 h 684907"/>
                  <a:gd name="connsiteX58" fmla="*/ 349214 w 503051"/>
                  <a:gd name="connsiteY58" fmla="*/ 478882 h 684907"/>
                  <a:gd name="connsiteX59" fmla="*/ 391505 w 503051"/>
                  <a:gd name="connsiteY59" fmla="*/ 510314 h 684907"/>
                  <a:gd name="connsiteX60" fmla="*/ 455894 w 503051"/>
                  <a:gd name="connsiteY60" fmla="*/ 499265 h 684907"/>
                  <a:gd name="connsiteX61" fmla="*/ 466562 w 503051"/>
                  <a:gd name="connsiteY61" fmla="*/ 494598 h 684907"/>
                  <a:gd name="connsiteX62" fmla="*/ 462276 w 503051"/>
                  <a:gd name="connsiteY62" fmla="*/ 505361 h 684907"/>
                  <a:gd name="connsiteX63" fmla="*/ 428462 w 503051"/>
                  <a:gd name="connsiteY63" fmla="*/ 567369 h 684907"/>
                  <a:gd name="connsiteX64" fmla="*/ 384266 w 503051"/>
                  <a:gd name="connsiteY64" fmla="*/ 626805 h 684907"/>
                  <a:gd name="connsiteX65" fmla="*/ 395411 w 503051"/>
                  <a:gd name="connsiteY65" fmla="*/ 648141 h 684907"/>
                  <a:gd name="connsiteX66" fmla="*/ 388553 w 503051"/>
                  <a:gd name="connsiteY66" fmla="*/ 669477 h 684907"/>
                  <a:gd name="connsiteX67" fmla="*/ 373408 w 503051"/>
                  <a:gd name="connsiteY67" fmla="*/ 676620 h 684907"/>
                  <a:gd name="connsiteX68" fmla="*/ 342928 w 503051"/>
                  <a:gd name="connsiteY68" fmla="*/ 656428 h 684907"/>
                  <a:gd name="connsiteX69" fmla="*/ 333403 w 503051"/>
                  <a:gd name="connsiteY69" fmla="*/ 681669 h 684907"/>
                  <a:gd name="connsiteX70" fmla="*/ 319687 w 503051"/>
                  <a:gd name="connsiteY70" fmla="*/ 679764 h 684907"/>
                  <a:gd name="connsiteX71" fmla="*/ 297017 w 503051"/>
                  <a:gd name="connsiteY71" fmla="*/ 646331 h 684907"/>
                  <a:gd name="connsiteX72" fmla="*/ 274634 w 503051"/>
                  <a:gd name="connsiteY72" fmla="*/ 684431 h 684907"/>
                  <a:gd name="connsiteX73" fmla="*/ 272729 w 503051"/>
                  <a:gd name="connsiteY73" fmla="*/ 684907 h 684907"/>
                  <a:gd name="connsiteX74" fmla="*/ 253678 w 503051"/>
                  <a:gd name="connsiteY74" fmla="*/ 564035 h 684907"/>
                  <a:gd name="connsiteX75" fmla="*/ 255774 w 503051"/>
                  <a:gd name="connsiteY75" fmla="*/ 589276 h 684907"/>
                  <a:gd name="connsiteX76" fmla="*/ 273110 w 503051"/>
                  <a:gd name="connsiteY76" fmla="*/ 675001 h 684907"/>
                  <a:gd name="connsiteX77" fmla="*/ 291493 w 503051"/>
                  <a:gd name="connsiteY77" fmla="*/ 626138 h 684907"/>
                  <a:gd name="connsiteX78" fmla="*/ 295398 w 503051"/>
                  <a:gd name="connsiteY78" fmla="*/ 600325 h 684907"/>
                  <a:gd name="connsiteX79" fmla="*/ 300827 w 503051"/>
                  <a:gd name="connsiteY79" fmla="*/ 625852 h 684907"/>
                  <a:gd name="connsiteX80" fmla="*/ 325211 w 503051"/>
                  <a:gd name="connsiteY80" fmla="*/ 671858 h 684907"/>
                  <a:gd name="connsiteX81" fmla="*/ 328831 w 503051"/>
                  <a:gd name="connsiteY81" fmla="*/ 673287 h 684907"/>
                  <a:gd name="connsiteX82" fmla="*/ 332831 w 503051"/>
                  <a:gd name="connsiteY82" fmla="*/ 642331 h 684907"/>
                  <a:gd name="connsiteX83" fmla="*/ 331403 w 503051"/>
                  <a:gd name="connsiteY83" fmla="*/ 624043 h 684907"/>
                  <a:gd name="connsiteX84" fmla="*/ 341499 w 503051"/>
                  <a:gd name="connsiteY84" fmla="*/ 639283 h 684907"/>
                  <a:gd name="connsiteX85" fmla="*/ 373598 w 503051"/>
                  <a:gd name="connsiteY85" fmla="*/ 667000 h 684907"/>
                  <a:gd name="connsiteX86" fmla="*/ 380933 w 503051"/>
                  <a:gd name="connsiteY86" fmla="*/ 663381 h 684907"/>
                  <a:gd name="connsiteX87" fmla="*/ 385695 w 503051"/>
                  <a:gd name="connsiteY87" fmla="*/ 649189 h 684907"/>
                  <a:gd name="connsiteX88" fmla="*/ 374170 w 503051"/>
                  <a:gd name="connsiteY88" fmla="*/ 630139 h 684907"/>
                  <a:gd name="connsiteX89" fmla="*/ 369693 w 503051"/>
                  <a:gd name="connsiteY89" fmla="*/ 626710 h 684907"/>
                  <a:gd name="connsiteX90" fmla="*/ 373884 w 503051"/>
                  <a:gd name="connsiteY90" fmla="*/ 622900 h 684907"/>
                  <a:gd name="connsiteX91" fmla="*/ 420080 w 503051"/>
                  <a:gd name="connsiteY91" fmla="*/ 561844 h 684907"/>
                  <a:gd name="connsiteX92" fmla="*/ 448655 w 503051"/>
                  <a:gd name="connsiteY92" fmla="*/ 510886 h 684907"/>
                  <a:gd name="connsiteX93" fmla="*/ 388838 w 503051"/>
                  <a:gd name="connsiteY93" fmla="*/ 518029 h 684907"/>
                  <a:gd name="connsiteX94" fmla="*/ 341213 w 503051"/>
                  <a:gd name="connsiteY94" fmla="*/ 481644 h 684907"/>
                  <a:gd name="connsiteX95" fmla="*/ 341213 w 503051"/>
                  <a:gd name="connsiteY95" fmla="*/ 430876 h 684907"/>
                  <a:gd name="connsiteX96" fmla="*/ 380837 w 503051"/>
                  <a:gd name="connsiteY96" fmla="*/ 406396 h 684907"/>
                  <a:gd name="connsiteX97" fmla="*/ 456180 w 503051"/>
                  <a:gd name="connsiteY97" fmla="*/ 436781 h 684907"/>
                  <a:gd name="connsiteX98" fmla="*/ 466753 w 503051"/>
                  <a:gd name="connsiteY98" fmla="*/ 425542 h 684907"/>
                  <a:gd name="connsiteX99" fmla="*/ 433130 w 503051"/>
                  <a:gd name="connsiteY99" fmla="*/ 380488 h 684907"/>
                  <a:gd name="connsiteX100" fmla="*/ 411794 w 503051"/>
                  <a:gd name="connsiteY100" fmla="*/ 354104 h 684907"/>
                  <a:gd name="connsiteX101" fmla="*/ 433415 w 503051"/>
                  <a:gd name="connsiteY101" fmla="*/ 308289 h 684907"/>
                  <a:gd name="connsiteX102" fmla="*/ 453132 w 503051"/>
                  <a:gd name="connsiteY102" fmla="*/ 274094 h 684907"/>
                  <a:gd name="connsiteX103" fmla="*/ 451799 w 503051"/>
                  <a:gd name="connsiteY103" fmla="*/ 265903 h 684907"/>
                  <a:gd name="connsiteX104" fmla="*/ 410174 w 503051"/>
                  <a:gd name="connsiteY104" fmla="*/ 248186 h 684907"/>
                  <a:gd name="connsiteX105" fmla="*/ 394649 w 503051"/>
                  <a:gd name="connsiteY105" fmla="*/ 241138 h 684907"/>
                  <a:gd name="connsiteX106" fmla="*/ 403126 w 503051"/>
                  <a:gd name="connsiteY106" fmla="*/ 203038 h 684907"/>
                  <a:gd name="connsiteX107" fmla="*/ 404364 w 503051"/>
                  <a:gd name="connsiteY107" fmla="*/ 199990 h 684907"/>
                  <a:gd name="connsiteX108" fmla="*/ 447227 w 503051"/>
                  <a:gd name="connsiteY108" fmla="*/ 155032 h 684907"/>
                  <a:gd name="connsiteX109" fmla="*/ 492566 w 503051"/>
                  <a:gd name="connsiteY109" fmla="*/ 103120 h 684907"/>
                  <a:gd name="connsiteX110" fmla="*/ 472182 w 503051"/>
                  <a:gd name="connsiteY110" fmla="*/ 55495 h 684907"/>
                  <a:gd name="connsiteX111" fmla="*/ 470468 w 503051"/>
                  <a:gd name="connsiteY111" fmla="*/ 54448 h 684907"/>
                  <a:gd name="connsiteX112" fmla="*/ 469991 w 503051"/>
                  <a:gd name="connsiteY112" fmla="*/ 52447 h 684907"/>
                  <a:gd name="connsiteX113" fmla="*/ 445893 w 503051"/>
                  <a:gd name="connsiteY113" fmla="*/ 10347 h 684907"/>
                  <a:gd name="connsiteX114" fmla="*/ 444941 w 503051"/>
                  <a:gd name="connsiteY114" fmla="*/ 9871 h 684907"/>
                  <a:gd name="connsiteX115" fmla="*/ 451037 w 503051"/>
                  <a:gd name="connsiteY115" fmla="*/ 57496 h 684907"/>
                  <a:gd name="connsiteX116" fmla="*/ 457514 w 503051"/>
                  <a:gd name="connsiteY116" fmla="*/ 81975 h 684907"/>
                  <a:gd name="connsiteX117" fmla="*/ 442559 w 503051"/>
                  <a:gd name="connsiteY117" fmla="*/ 61496 h 684907"/>
                  <a:gd name="connsiteX118" fmla="*/ 367407 w 503051"/>
                  <a:gd name="connsiteY118" fmla="*/ 22063 h 684907"/>
                  <a:gd name="connsiteX119" fmla="*/ 355882 w 503051"/>
                  <a:gd name="connsiteY119" fmla="*/ 25682 h 684907"/>
                  <a:gd name="connsiteX120" fmla="*/ 396839 w 503051"/>
                  <a:gd name="connsiteY120" fmla="*/ 79594 h 684907"/>
                  <a:gd name="connsiteX121" fmla="*/ 409412 w 503051"/>
                  <a:gd name="connsiteY121" fmla="*/ 91119 h 684907"/>
                  <a:gd name="connsiteX122" fmla="*/ 393220 w 503051"/>
                  <a:gd name="connsiteY122" fmla="*/ 88642 h 684907"/>
                  <a:gd name="connsiteX123" fmla="*/ 366074 w 503051"/>
                  <a:gd name="connsiteY123" fmla="*/ 86356 h 684907"/>
                  <a:gd name="connsiteX124" fmla="*/ 378456 w 503051"/>
                  <a:gd name="connsiteY124" fmla="*/ 101311 h 684907"/>
                  <a:gd name="connsiteX125" fmla="*/ 384838 w 503051"/>
                  <a:gd name="connsiteY125" fmla="*/ 107597 h 684907"/>
                  <a:gd name="connsiteX126" fmla="*/ 375980 w 503051"/>
                  <a:gd name="connsiteY126" fmla="*/ 109312 h 684907"/>
                  <a:gd name="connsiteX127" fmla="*/ 263013 w 503051"/>
                  <a:gd name="connsiteY127" fmla="*/ 138744 h 684907"/>
                  <a:gd name="connsiteX128" fmla="*/ 244916 w 503051"/>
                  <a:gd name="connsiteY128" fmla="*/ 154650 h 684907"/>
                  <a:gd name="connsiteX129" fmla="*/ 229485 w 503051"/>
                  <a:gd name="connsiteY129" fmla="*/ 165033 h 684907"/>
                  <a:gd name="connsiteX130" fmla="*/ 224437 w 503051"/>
                  <a:gd name="connsiteY130" fmla="*/ 161890 h 684907"/>
                  <a:gd name="connsiteX131" fmla="*/ 161762 w 503051"/>
                  <a:gd name="connsiteY131" fmla="*/ 133410 h 684907"/>
                  <a:gd name="connsiteX132" fmla="*/ 155857 w 503051"/>
                  <a:gd name="connsiteY132" fmla="*/ 133410 h 684907"/>
                  <a:gd name="connsiteX133" fmla="*/ 173192 w 503051"/>
                  <a:gd name="connsiteY133" fmla="*/ 155222 h 684907"/>
                  <a:gd name="connsiteX134" fmla="*/ 187670 w 503051"/>
                  <a:gd name="connsiteY134" fmla="*/ 168938 h 684907"/>
                  <a:gd name="connsiteX135" fmla="*/ 168620 w 503051"/>
                  <a:gd name="connsiteY135" fmla="*/ 163223 h 684907"/>
                  <a:gd name="connsiteX136" fmla="*/ 140045 w 503051"/>
                  <a:gd name="connsiteY136" fmla="*/ 159413 h 684907"/>
                  <a:gd name="connsiteX137" fmla="*/ 152237 w 503051"/>
                  <a:gd name="connsiteY137" fmla="*/ 169890 h 684907"/>
                  <a:gd name="connsiteX138" fmla="*/ 166239 w 503051"/>
                  <a:gd name="connsiteY138" fmla="*/ 179415 h 684907"/>
                  <a:gd name="connsiteX139" fmla="*/ 149285 w 503051"/>
                  <a:gd name="connsiteY139" fmla="*/ 178463 h 684907"/>
                  <a:gd name="connsiteX140" fmla="*/ 71846 w 503051"/>
                  <a:gd name="connsiteY140" fmla="*/ 188560 h 684907"/>
                  <a:gd name="connsiteX141" fmla="*/ 70322 w 503051"/>
                  <a:gd name="connsiteY141" fmla="*/ 192084 h 684907"/>
                  <a:gd name="connsiteX142" fmla="*/ 112518 w 503051"/>
                  <a:gd name="connsiteY142" fmla="*/ 231803 h 684907"/>
                  <a:gd name="connsiteX143" fmla="*/ 121091 w 503051"/>
                  <a:gd name="connsiteY143" fmla="*/ 236946 h 684907"/>
                  <a:gd name="connsiteX144" fmla="*/ 111566 w 503051"/>
                  <a:gd name="connsiteY144" fmla="*/ 240280 h 684907"/>
                  <a:gd name="connsiteX145" fmla="*/ 44891 w 503051"/>
                  <a:gd name="connsiteY145" fmla="*/ 276856 h 684907"/>
                  <a:gd name="connsiteX146" fmla="*/ 44891 w 503051"/>
                  <a:gd name="connsiteY146" fmla="*/ 282000 h 684907"/>
                  <a:gd name="connsiteX147" fmla="*/ 68989 w 503051"/>
                  <a:gd name="connsiteY147" fmla="*/ 293239 h 684907"/>
                  <a:gd name="connsiteX148" fmla="*/ 81562 w 503051"/>
                  <a:gd name="connsiteY148" fmla="*/ 295335 h 684907"/>
                  <a:gd name="connsiteX149" fmla="*/ 70703 w 503051"/>
                  <a:gd name="connsiteY149" fmla="*/ 302002 h 684907"/>
                  <a:gd name="connsiteX150" fmla="*/ 8886 w 503051"/>
                  <a:gd name="connsiteY150" fmla="*/ 359152 h 684907"/>
                  <a:gd name="connsiteX151" fmla="*/ 10791 w 503051"/>
                  <a:gd name="connsiteY151" fmla="*/ 361724 h 684907"/>
                  <a:gd name="connsiteX152" fmla="*/ 72037 w 503051"/>
                  <a:gd name="connsiteY152" fmla="*/ 349913 h 684907"/>
                  <a:gd name="connsiteX153" fmla="*/ 84134 w 503051"/>
                  <a:gd name="connsiteY153" fmla="*/ 345151 h 684907"/>
                  <a:gd name="connsiteX154" fmla="*/ 78038 w 503051"/>
                  <a:gd name="connsiteY154" fmla="*/ 356581 h 684907"/>
                  <a:gd name="connsiteX155" fmla="*/ 48129 w 503051"/>
                  <a:gd name="connsiteY155" fmla="*/ 423827 h 684907"/>
                  <a:gd name="connsiteX156" fmla="*/ 57654 w 503051"/>
                  <a:gd name="connsiteY156" fmla="*/ 491645 h 684907"/>
                  <a:gd name="connsiteX157" fmla="*/ 62988 w 503051"/>
                  <a:gd name="connsiteY157" fmla="*/ 492598 h 684907"/>
                  <a:gd name="connsiteX158" fmla="*/ 84229 w 503051"/>
                  <a:gd name="connsiteY158" fmla="*/ 456498 h 684907"/>
                  <a:gd name="connsiteX159" fmla="*/ 93754 w 503051"/>
                  <a:gd name="connsiteY159" fmla="*/ 458688 h 684907"/>
                  <a:gd name="connsiteX160" fmla="*/ 86134 w 503051"/>
                  <a:gd name="connsiteY160" fmla="*/ 494788 h 684907"/>
                  <a:gd name="connsiteX161" fmla="*/ 92611 w 503051"/>
                  <a:gd name="connsiteY161" fmla="*/ 576037 h 684907"/>
                  <a:gd name="connsiteX162" fmla="*/ 103850 w 503051"/>
                  <a:gd name="connsiteY162" fmla="*/ 581085 h 684907"/>
                  <a:gd name="connsiteX163" fmla="*/ 148713 w 503051"/>
                  <a:gd name="connsiteY163" fmla="*/ 549938 h 684907"/>
                  <a:gd name="connsiteX164" fmla="*/ 157190 w 503051"/>
                  <a:gd name="connsiteY164" fmla="*/ 532222 h 684907"/>
                  <a:gd name="connsiteX165" fmla="*/ 157762 w 503051"/>
                  <a:gd name="connsiteY165" fmla="*/ 551843 h 684907"/>
                  <a:gd name="connsiteX166" fmla="*/ 167287 w 503051"/>
                  <a:gd name="connsiteY166" fmla="*/ 607660 h 684907"/>
                  <a:gd name="connsiteX167" fmla="*/ 199291 w 503051"/>
                  <a:gd name="connsiteY167" fmla="*/ 598611 h 684907"/>
                  <a:gd name="connsiteX168" fmla="*/ 207197 w 503051"/>
                  <a:gd name="connsiteY168" fmla="*/ 594325 h 684907"/>
                  <a:gd name="connsiteX169" fmla="*/ 206244 w 503051"/>
                  <a:gd name="connsiteY169" fmla="*/ 603278 h 684907"/>
                  <a:gd name="connsiteX170" fmla="*/ 219484 w 503051"/>
                  <a:gd name="connsiteY170" fmla="*/ 629091 h 684907"/>
                  <a:gd name="connsiteX171" fmla="*/ 222913 w 503051"/>
                  <a:gd name="connsiteY171" fmla="*/ 629948 h 684907"/>
                  <a:gd name="connsiteX172" fmla="*/ 245868 w 503051"/>
                  <a:gd name="connsiteY172" fmla="*/ 588229 h 68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503051" h="684907">
                    <a:moveTo>
                      <a:pt x="272729" y="684907"/>
                    </a:moveTo>
                    <a:cubicBezTo>
                      <a:pt x="270845" y="684901"/>
                      <a:pt x="269012" y="684301"/>
                      <a:pt x="267490" y="683193"/>
                    </a:cubicBezTo>
                    <a:cubicBezTo>
                      <a:pt x="257298" y="675763"/>
                      <a:pt x="251297" y="637568"/>
                      <a:pt x="248440" y="610993"/>
                    </a:cubicBezTo>
                    <a:cubicBezTo>
                      <a:pt x="243201" y="622995"/>
                      <a:pt x="235581" y="636235"/>
                      <a:pt x="226532" y="639568"/>
                    </a:cubicBezTo>
                    <a:cubicBezTo>
                      <a:pt x="222363" y="640981"/>
                      <a:pt x="217758" y="640074"/>
                      <a:pt x="214436" y="637187"/>
                    </a:cubicBezTo>
                    <a:cubicBezTo>
                      <a:pt x="205761" y="630832"/>
                      <a:pt x="199862" y="621386"/>
                      <a:pt x="197957" y="610803"/>
                    </a:cubicBezTo>
                    <a:cubicBezTo>
                      <a:pt x="189290" y="614708"/>
                      <a:pt x="174240" y="620328"/>
                      <a:pt x="165001" y="617280"/>
                    </a:cubicBezTo>
                    <a:cubicBezTo>
                      <a:pt x="155762" y="614232"/>
                      <a:pt x="150904" y="588705"/>
                      <a:pt x="149380" y="567274"/>
                    </a:cubicBezTo>
                    <a:cubicBezTo>
                      <a:pt x="138573" y="581240"/>
                      <a:pt x="122323" y="589937"/>
                      <a:pt x="104707" y="591181"/>
                    </a:cubicBezTo>
                    <a:cubicBezTo>
                      <a:pt x="97338" y="591611"/>
                      <a:pt x="90224" y="588409"/>
                      <a:pt x="85657" y="582609"/>
                    </a:cubicBezTo>
                    <a:cubicBezTo>
                      <a:pt x="68894" y="562321"/>
                      <a:pt x="73942" y="509362"/>
                      <a:pt x="77085" y="494503"/>
                    </a:cubicBezTo>
                    <a:cubicBezTo>
                      <a:pt x="74418" y="497919"/>
                      <a:pt x="70905" y="500578"/>
                      <a:pt x="66893" y="502218"/>
                    </a:cubicBezTo>
                    <a:cubicBezTo>
                      <a:pt x="62181" y="503834"/>
                      <a:pt x="56974" y="503014"/>
                      <a:pt x="52987" y="500027"/>
                    </a:cubicBezTo>
                    <a:cubicBezTo>
                      <a:pt x="29746" y="483739"/>
                      <a:pt x="25555" y="458593"/>
                      <a:pt x="39938" y="420969"/>
                    </a:cubicBezTo>
                    <a:cubicBezTo>
                      <a:pt x="49463" y="396109"/>
                      <a:pt x="58988" y="375440"/>
                      <a:pt x="64798" y="363819"/>
                    </a:cubicBezTo>
                    <a:cubicBezTo>
                      <a:pt x="48320" y="369439"/>
                      <a:pt x="19268" y="377631"/>
                      <a:pt x="6886" y="370773"/>
                    </a:cubicBezTo>
                    <a:cubicBezTo>
                      <a:pt x="3218" y="368903"/>
                      <a:pt x="719" y="365334"/>
                      <a:pt x="218" y="361248"/>
                    </a:cubicBezTo>
                    <a:cubicBezTo>
                      <a:pt x="-3306" y="342198"/>
                      <a:pt x="36699" y="313623"/>
                      <a:pt x="57368" y="300192"/>
                    </a:cubicBezTo>
                    <a:cubicBezTo>
                      <a:pt x="49585" y="298200"/>
                      <a:pt x="42704" y="293635"/>
                      <a:pt x="37842" y="287238"/>
                    </a:cubicBezTo>
                    <a:cubicBezTo>
                      <a:pt x="35452" y="283312"/>
                      <a:pt x="34962" y="278518"/>
                      <a:pt x="36508" y="274189"/>
                    </a:cubicBezTo>
                    <a:cubicBezTo>
                      <a:pt x="41557" y="259044"/>
                      <a:pt x="80609" y="242471"/>
                      <a:pt x="100040" y="235042"/>
                    </a:cubicBezTo>
                    <a:cubicBezTo>
                      <a:pt x="86801" y="225517"/>
                      <a:pt x="62702" y="207800"/>
                      <a:pt x="61464" y="193322"/>
                    </a:cubicBezTo>
                    <a:cubicBezTo>
                      <a:pt x="61001" y="188962"/>
                      <a:pt x="62710" y="184653"/>
                      <a:pt x="66036" y="181797"/>
                    </a:cubicBezTo>
                    <a:cubicBezTo>
                      <a:pt x="79276" y="170081"/>
                      <a:pt x="115566" y="168652"/>
                      <a:pt x="136235" y="168843"/>
                    </a:cubicBezTo>
                    <a:cubicBezTo>
                      <a:pt x="131568" y="164080"/>
                      <a:pt x="129568" y="159985"/>
                      <a:pt x="130425" y="156556"/>
                    </a:cubicBezTo>
                    <a:cubicBezTo>
                      <a:pt x="130425" y="154650"/>
                      <a:pt x="132425" y="151412"/>
                      <a:pt x="138140" y="150555"/>
                    </a:cubicBezTo>
                    <a:cubicBezTo>
                      <a:pt x="144486" y="149853"/>
                      <a:pt x="150898" y="150045"/>
                      <a:pt x="157190" y="151126"/>
                    </a:cubicBezTo>
                    <a:cubicBezTo>
                      <a:pt x="150999" y="143506"/>
                      <a:pt x="146141" y="135029"/>
                      <a:pt x="148903" y="129219"/>
                    </a:cubicBezTo>
                    <a:cubicBezTo>
                      <a:pt x="151666" y="123409"/>
                      <a:pt x="161286" y="123790"/>
                      <a:pt x="164334" y="124171"/>
                    </a:cubicBezTo>
                    <a:cubicBezTo>
                      <a:pt x="189076" y="128591"/>
                      <a:pt x="212341" y="139061"/>
                      <a:pt x="232057" y="154650"/>
                    </a:cubicBezTo>
                    <a:cubicBezTo>
                      <a:pt x="233867" y="153222"/>
                      <a:pt x="236819" y="150269"/>
                      <a:pt x="239296" y="147792"/>
                    </a:cubicBezTo>
                    <a:cubicBezTo>
                      <a:pt x="245238" y="141426"/>
                      <a:pt x="251812" y="135682"/>
                      <a:pt x="258917" y="130647"/>
                    </a:cubicBezTo>
                    <a:cubicBezTo>
                      <a:pt x="273776" y="121123"/>
                      <a:pt x="341785" y="106454"/>
                      <a:pt x="366931" y="101501"/>
                    </a:cubicBezTo>
                    <a:cubicBezTo>
                      <a:pt x="359216" y="92738"/>
                      <a:pt x="355882" y="86166"/>
                      <a:pt x="357406" y="81975"/>
                    </a:cubicBezTo>
                    <a:cubicBezTo>
                      <a:pt x="358041" y="79607"/>
                      <a:pt x="359958" y="77801"/>
                      <a:pt x="362359" y="77308"/>
                    </a:cubicBezTo>
                    <a:cubicBezTo>
                      <a:pt x="368679" y="76440"/>
                      <a:pt x="375088" y="76440"/>
                      <a:pt x="381409" y="77308"/>
                    </a:cubicBezTo>
                    <a:cubicBezTo>
                      <a:pt x="366264" y="62639"/>
                      <a:pt x="343309" y="37207"/>
                      <a:pt x="348643" y="22920"/>
                    </a:cubicBezTo>
                    <a:cubicBezTo>
                      <a:pt x="351119" y="16538"/>
                      <a:pt x="358168" y="13395"/>
                      <a:pt x="369122" y="13395"/>
                    </a:cubicBezTo>
                    <a:cubicBezTo>
                      <a:pt x="394868" y="14283"/>
                      <a:pt x="419384" y="24625"/>
                      <a:pt x="437987" y="42446"/>
                    </a:cubicBezTo>
                    <a:cubicBezTo>
                      <a:pt x="434558" y="25492"/>
                      <a:pt x="432844" y="7013"/>
                      <a:pt x="439702" y="1870"/>
                    </a:cubicBezTo>
                    <a:cubicBezTo>
                      <a:pt x="443069" y="-623"/>
                      <a:pt x="447669" y="-623"/>
                      <a:pt x="451037" y="1870"/>
                    </a:cubicBezTo>
                    <a:cubicBezTo>
                      <a:pt x="468944" y="12538"/>
                      <a:pt x="477135" y="40541"/>
                      <a:pt x="479135" y="48161"/>
                    </a:cubicBezTo>
                    <a:cubicBezTo>
                      <a:pt x="497031" y="60954"/>
                      <a:pt x="505995" y="82883"/>
                      <a:pt x="502186" y="104549"/>
                    </a:cubicBezTo>
                    <a:cubicBezTo>
                      <a:pt x="498852" y="125885"/>
                      <a:pt x="475802" y="144459"/>
                      <a:pt x="453513" y="162366"/>
                    </a:cubicBezTo>
                    <a:cubicBezTo>
                      <a:pt x="436559" y="175987"/>
                      <a:pt x="418937" y="190084"/>
                      <a:pt x="413508" y="203514"/>
                    </a:cubicBezTo>
                    <a:lnTo>
                      <a:pt x="412174" y="206562"/>
                    </a:lnTo>
                    <a:cubicBezTo>
                      <a:pt x="406174" y="221325"/>
                      <a:pt x="401316" y="232946"/>
                      <a:pt x="403126" y="235899"/>
                    </a:cubicBezTo>
                    <a:cubicBezTo>
                      <a:pt x="403126" y="236470"/>
                      <a:pt x="405031" y="237709"/>
                      <a:pt x="411413" y="238280"/>
                    </a:cubicBezTo>
                    <a:cubicBezTo>
                      <a:pt x="426081" y="239804"/>
                      <a:pt x="451037" y="246853"/>
                      <a:pt x="459990" y="260188"/>
                    </a:cubicBezTo>
                    <a:cubicBezTo>
                      <a:pt x="463245" y="264921"/>
                      <a:pt x="464190" y="270871"/>
                      <a:pt x="462562" y="276380"/>
                    </a:cubicBezTo>
                    <a:cubicBezTo>
                      <a:pt x="457013" y="289400"/>
                      <a:pt x="449982" y="301737"/>
                      <a:pt x="441607" y="313146"/>
                    </a:cubicBezTo>
                    <a:cubicBezTo>
                      <a:pt x="433606" y="325434"/>
                      <a:pt x="420080" y="346008"/>
                      <a:pt x="421128" y="351246"/>
                    </a:cubicBezTo>
                    <a:cubicBezTo>
                      <a:pt x="426753" y="359442"/>
                      <a:pt x="433131" y="367095"/>
                      <a:pt x="440178" y="374107"/>
                    </a:cubicBezTo>
                    <a:cubicBezTo>
                      <a:pt x="465229" y="401158"/>
                      <a:pt x="481136" y="419731"/>
                      <a:pt x="475135" y="430304"/>
                    </a:cubicBezTo>
                    <a:cubicBezTo>
                      <a:pt x="469134" y="440877"/>
                      <a:pt x="461324" y="447068"/>
                      <a:pt x="454751" y="446496"/>
                    </a:cubicBezTo>
                    <a:cubicBezTo>
                      <a:pt x="451701" y="446228"/>
                      <a:pt x="449056" y="444280"/>
                      <a:pt x="447893" y="441448"/>
                    </a:cubicBezTo>
                    <a:cubicBezTo>
                      <a:pt x="443131" y="436590"/>
                      <a:pt x="401030" y="411730"/>
                      <a:pt x="371693" y="416588"/>
                    </a:cubicBezTo>
                    <a:cubicBezTo>
                      <a:pt x="361096" y="417942"/>
                      <a:pt x="352288" y="425406"/>
                      <a:pt x="349214" y="435638"/>
                    </a:cubicBezTo>
                    <a:cubicBezTo>
                      <a:pt x="343145" y="449414"/>
                      <a:pt x="343145" y="465106"/>
                      <a:pt x="349214" y="478882"/>
                    </a:cubicBezTo>
                    <a:cubicBezTo>
                      <a:pt x="358739" y="498598"/>
                      <a:pt x="381980" y="507457"/>
                      <a:pt x="391505" y="510314"/>
                    </a:cubicBezTo>
                    <a:cubicBezTo>
                      <a:pt x="413984" y="517267"/>
                      <a:pt x="455513" y="499456"/>
                      <a:pt x="455894" y="499265"/>
                    </a:cubicBezTo>
                    <a:lnTo>
                      <a:pt x="466562" y="494598"/>
                    </a:lnTo>
                    <a:lnTo>
                      <a:pt x="462276" y="505361"/>
                    </a:lnTo>
                    <a:cubicBezTo>
                      <a:pt x="452450" y="526786"/>
                      <a:pt x="441152" y="547505"/>
                      <a:pt x="428462" y="567369"/>
                    </a:cubicBezTo>
                    <a:cubicBezTo>
                      <a:pt x="415931" y="588726"/>
                      <a:pt x="401112" y="608656"/>
                      <a:pt x="384266" y="626805"/>
                    </a:cubicBezTo>
                    <a:cubicBezTo>
                      <a:pt x="390162" y="632546"/>
                      <a:pt x="394067" y="640022"/>
                      <a:pt x="395411" y="648141"/>
                    </a:cubicBezTo>
                    <a:cubicBezTo>
                      <a:pt x="396266" y="655905"/>
                      <a:pt x="393772" y="663665"/>
                      <a:pt x="388553" y="669477"/>
                    </a:cubicBezTo>
                    <a:cubicBezTo>
                      <a:pt x="384997" y="674217"/>
                      <a:pt x="379327" y="676892"/>
                      <a:pt x="373408" y="676620"/>
                    </a:cubicBezTo>
                    <a:cubicBezTo>
                      <a:pt x="362168" y="676144"/>
                      <a:pt x="350643" y="665381"/>
                      <a:pt x="342928" y="656428"/>
                    </a:cubicBezTo>
                    <a:cubicBezTo>
                      <a:pt x="342452" y="665953"/>
                      <a:pt x="340451" y="677859"/>
                      <a:pt x="333403" y="681669"/>
                    </a:cubicBezTo>
                    <a:cubicBezTo>
                      <a:pt x="328879" y="683944"/>
                      <a:pt x="323420" y="683186"/>
                      <a:pt x="319687" y="679764"/>
                    </a:cubicBezTo>
                    <a:cubicBezTo>
                      <a:pt x="309123" y="670986"/>
                      <a:pt x="301263" y="659394"/>
                      <a:pt x="297017" y="646331"/>
                    </a:cubicBezTo>
                    <a:cubicBezTo>
                      <a:pt x="293017" y="661952"/>
                      <a:pt x="285873" y="681478"/>
                      <a:pt x="274634" y="684431"/>
                    </a:cubicBezTo>
                    <a:cubicBezTo>
                      <a:pt x="274028" y="684689"/>
                      <a:pt x="273385" y="684849"/>
                      <a:pt x="272729" y="684907"/>
                    </a:cubicBezTo>
                    <a:close/>
                    <a:moveTo>
                      <a:pt x="253678" y="564035"/>
                    </a:moveTo>
                    <a:lnTo>
                      <a:pt x="255774" y="589276"/>
                    </a:lnTo>
                    <a:cubicBezTo>
                      <a:pt x="259203" y="632901"/>
                      <a:pt x="267204" y="672334"/>
                      <a:pt x="273110" y="675001"/>
                    </a:cubicBezTo>
                    <a:cubicBezTo>
                      <a:pt x="279872" y="673096"/>
                      <a:pt x="288064" y="648141"/>
                      <a:pt x="291493" y="626138"/>
                    </a:cubicBezTo>
                    <a:lnTo>
                      <a:pt x="295398" y="600325"/>
                    </a:lnTo>
                    <a:lnTo>
                      <a:pt x="300827" y="625852"/>
                    </a:lnTo>
                    <a:cubicBezTo>
                      <a:pt x="300827" y="625852"/>
                      <a:pt x="308162" y="659952"/>
                      <a:pt x="325211" y="671858"/>
                    </a:cubicBezTo>
                    <a:cubicBezTo>
                      <a:pt x="327116" y="673192"/>
                      <a:pt x="328355" y="673573"/>
                      <a:pt x="328831" y="673287"/>
                    </a:cubicBezTo>
                    <a:cubicBezTo>
                      <a:pt x="332355" y="671287"/>
                      <a:pt x="333879" y="655285"/>
                      <a:pt x="332831" y="642331"/>
                    </a:cubicBezTo>
                    <a:lnTo>
                      <a:pt x="331403" y="624043"/>
                    </a:lnTo>
                    <a:lnTo>
                      <a:pt x="341499" y="639283"/>
                    </a:lnTo>
                    <a:cubicBezTo>
                      <a:pt x="348548" y="649760"/>
                      <a:pt x="363407" y="666524"/>
                      <a:pt x="373598" y="667000"/>
                    </a:cubicBezTo>
                    <a:cubicBezTo>
                      <a:pt x="376498" y="667113"/>
                      <a:pt x="379258" y="665751"/>
                      <a:pt x="380933" y="663381"/>
                    </a:cubicBezTo>
                    <a:cubicBezTo>
                      <a:pt x="384462" y="659540"/>
                      <a:pt x="386193" y="654381"/>
                      <a:pt x="385695" y="649189"/>
                    </a:cubicBezTo>
                    <a:cubicBezTo>
                      <a:pt x="384210" y="641682"/>
                      <a:pt x="380130" y="634938"/>
                      <a:pt x="374170" y="630139"/>
                    </a:cubicBezTo>
                    <a:lnTo>
                      <a:pt x="369693" y="626710"/>
                    </a:lnTo>
                    <a:lnTo>
                      <a:pt x="373884" y="622900"/>
                    </a:lnTo>
                    <a:cubicBezTo>
                      <a:pt x="391775" y="604559"/>
                      <a:pt x="407295" y="584047"/>
                      <a:pt x="420080" y="561844"/>
                    </a:cubicBezTo>
                    <a:cubicBezTo>
                      <a:pt x="435035" y="537270"/>
                      <a:pt x="443893" y="520601"/>
                      <a:pt x="448655" y="510886"/>
                    </a:cubicBezTo>
                    <a:cubicBezTo>
                      <a:pt x="433701" y="516124"/>
                      <a:pt x="406936" y="523649"/>
                      <a:pt x="388838" y="518029"/>
                    </a:cubicBezTo>
                    <a:cubicBezTo>
                      <a:pt x="378266" y="514791"/>
                      <a:pt x="352262" y="504694"/>
                      <a:pt x="341213" y="481644"/>
                    </a:cubicBezTo>
                    <a:cubicBezTo>
                      <a:pt x="334029" y="465484"/>
                      <a:pt x="334029" y="447036"/>
                      <a:pt x="341213" y="430876"/>
                    </a:cubicBezTo>
                    <a:cubicBezTo>
                      <a:pt x="347316" y="414653"/>
                      <a:pt x="363599" y="404593"/>
                      <a:pt x="380837" y="406396"/>
                    </a:cubicBezTo>
                    <a:cubicBezTo>
                      <a:pt x="410555" y="406873"/>
                      <a:pt x="451132" y="428685"/>
                      <a:pt x="456180" y="436781"/>
                    </a:cubicBezTo>
                    <a:cubicBezTo>
                      <a:pt x="460824" y="434272"/>
                      <a:pt x="464532" y="430330"/>
                      <a:pt x="466753" y="425542"/>
                    </a:cubicBezTo>
                    <a:cubicBezTo>
                      <a:pt x="469229" y="419636"/>
                      <a:pt x="443893" y="392204"/>
                      <a:pt x="433130" y="380488"/>
                    </a:cubicBezTo>
                    <a:cubicBezTo>
                      <a:pt x="424769" y="372781"/>
                      <a:pt x="417581" y="363892"/>
                      <a:pt x="411794" y="354104"/>
                    </a:cubicBezTo>
                    <a:cubicBezTo>
                      <a:pt x="409127" y="345913"/>
                      <a:pt x="418270" y="331339"/>
                      <a:pt x="433415" y="308289"/>
                    </a:cubicBezTo>
                    <a:cubicBezTo>
                      <a:pt x="441140" y="297595"/>
                      <a:pt x="447747" y="286137"/>
                      <a:pt x="453132" y="274094"/>
                    </a:cubicBezTo>
                    <a:cubicBezTo>
                      <a:pt x="453963" y="271303"/>
                      <a:pt x="453472" y="268286"/>
                      <a:pt x="451799" y="265903"/>
                    </a:cubicBezTo>
                    <a:cubicBezTo>
                      <a:pt x="445036" y="256378"/>
                      <a:pt x="423224" y="249519"/>
                      <a:pt x="410174" y="248186"/>
                    </a:cubicBezTo>
                    <a:cubicBezTo>
                      <a:pt x="404178" y="248413"/>
                      <a:pt x="398425" y="245801"/>
                      <a:pt x="394649" y="241138"/>
                    </a:cubicBezTo>
                    <a:cubicBezTo>
                      <a:pt x="390458" y="234089"/>
                      <a:pt x="394649" y="224469"/>
                      <a:pt x="403126" y="203038"/>
                    </a:cubicBezTo>
                    <a:lnTo>
                      <a:pt x="404364" y="199990"/>
                    </a:lnTo>
                    <a:cubicBezTo>
                      <a:pt x="410841" y="184273"/>
                      <a:pt x="428558" y="170081"/>
                      <a:pt x="447227" y="155032"/>
                    </a:cubicBezTo>
                    <a:cubicBezTo>
                      <a:pt x="468182" y="138268"/>
                      <a:pt x="489708" y="120932"/>
                      <a:pt x="492566" y="103120"/>
                    </a:cubicBezTo>
                    <a:cubicBezTo>
                      <a:pt x="495754" y="84615"/>
                      <a:pt x="487771" y="65964"/>
                      <a:pt x="472182" y="55495"/>
                    </a:cubicBezTo>
                    <a:lnTo>
                      <a:pt x="470468" y="54448"/>
                    </a:lnTo>
                    <a:lnTo>
                      <a:pt x="469991" y="52447"/>
                    </a:lnTo>
                    <a:cubicBezTo>
                      <a:pt x="469991" y="52447"/>
                      <a:pt x="462657" y="20443"/>
                      <a:pt x="445893" y="10347"/>
                    </a:cubicBezTo>
                    <a:lnTo>
                      <a:pt x="444941" y="9871"/>
                    </a:lnTo>
                    <a:cubicBezTo>
                      <a:pt x="442655" y="14728"/>
                      <a:pt x="445417" y="36350"/>
                      <a:pt x="451037" y="57496"/>
                    </a:cubicBezTo>
                    <a:lnTo>
                      <a:pt x="457514" y="81975"/>
                    </a:lnTo>
                    <a:lnTo>
                      <a:pt x="442559" y="61496"/>
                    </a:lnTo>
                    <a:cubicBezTo>
                      <a:pt x="442559" y="61496"/>
                      <a:pt x="413222" y="22063"/>
                      <a:pt x="367407" y="22063"/>
                    </a:cubicBezTo>
                    <a:cubicBezTo>
                      <a:pt x="360930" y="22063"/>
                      <a:pt x="356739" y="23396"/>
                      <a:pt x="355882" y="25682"/>
                    </a:cubicBezTo>
                    <a:cubicBezTo>
                      <a:pt x="352739" y="34064"/>
                      <a:pt x="374932" y="60163"/>
                      <a:pt x="396839" y="79594"/>
                    </a:cubicBezTo>
                    <a:lnTo>
                      <a:pt x="409412" y="91119"/>
                    </a:lnTo>
                    <a:lnTo>
                      <a:pt x="393220" y="88642"/>
                    </a:lnTo>
                    <a:cubicBezTo>
                      <a:pt x="384245" y="87172"/>
                      <a:pt x="375168" y="86407"/>
                      <a:pt x="366074" y="86356"/>
                    </a:cubicBezTo>
                    <a:cubicBezTo>
                      <a:pt x="369664" y="91762"/>
                      <a:pt x="373814" y="96775"/>
                      <a:pt x="378456" y="101311"/>
                    </a:cubicBezTo>
                    <a:lnTo>
                      <a:pt x="384838" y="107597"/>
                    </a:lnTo>
                    <a:lnTo>
                      <a:pt x="375980" y="109312"/>
                    </a:lnTo>
                    <a:cubicBezTo>
                      <a:pt x="349119" y="114074"/>
                      <a:pt x="276062" y="129219"/>
                      <a:pt x="263013" y="138744"/>
                    </a:cubicBezTo>
                    <a:cubicBezTo>
                      <a:pt x="256467" y="143431"/>
                      <a:pt x="250405" y="148760"/>
                      <a:pt x="244916" y="154650"/>
                    </a:cubicBezTo>
                    <a:cubicBezTo>
                      <a:pt x="238248" y="161413"/>
                      <a:pt x="234248" y="165414"/>
                      <a:pt x="229485" y="165033"/>
                    </a:cubicBezTo>
                    <a:cubicBezTo>
                      <a:pt x="227417" y="164794"/>
                      <a:pt x="225564" y="163640"/>
                      <a:pt x="224437" y="161890"/>
                    </a:cubicBezTo>
                    <a:cubicBezTo>
                      <a:pt x="206233" y="147342"/>
                      <a:pt x="184694" y="137555"/>
                      <a:pt x="161762" y="133410"/>
                    </a:cubicBezTo>
                    <a:cubicBezTo>
                      <a:pt x="157095" y="132743"/>
                      <a:pt x="155857" y="133410"/>
                      <a:pt x="155857" y="133410"/>
                    </a:cubicBezTo>
                    <a:cubicBezTo>
                      <a:pt x="160190" y="141720"/>
                      <a:pt x="166075" y="149124"/>
                      <a:pt x="173192" y="155222"/>
                    </a:cubicBezTo>
                    <a:lnTo>
                      <a:pt x="187670" y="168938"/>
                    </a:lnTo>
                    <a:lnTo>
                      <a:pt x="168620" y="163223"/>
                    </a:lnTo>
                    <a:cubicBezTo>
                      <a:pt x="159356" y="160452"/>
                      <a:pt x="149712" y="159166"/>
                      <a:pt x="140045" y="159413"/>
                    </a:cubicBezTo>
                    <a:cubicBezTo>
                      <a:pt x="143640" y="163417"/>
                      <a:pt x="147738" y="166938"/>
                      <a:pt x="152237" y="169890"/>
                    </a:cubicBezTo>
                    <a:lnTo>
                      <a:pt x="166239" y="179415"/>
                    </a:lnTo>
                    <a:lnTo>
                      <a:pt x="149285" y="178463"/>
                    </a:lnTo>
                    <a:cubicBezTo>
                      <a:pt x="132044" y="177415"/>
                      <a:pt x="84515" y="177320"/>
                      <a:pt x="71846" y="188560"/>
                    </a:cubicBezTo>
                    <a:cubicBezTo>
                      <a:pt x="70740" y="189374"/>
                      <a:pt x="70158" y="190720"/>
                      <a:pt x="70322" y="192084"/>
                    </a:cubicBezTo>
                    <a:cubicBezTo>
                      <a:pt x="71275" y="202752"/>
                      <a:pt x="96707" y="222088"/>
                      <a:pt x="112518" y="231803"/>
                    </a:cubicBezTo>
                    <a:lnTo>
                      <a:pt x="121091" y="236946"/>
                    </a:lnTo>
                    <a:lnTo>
                      <a:pt x="111566" y="240280"/>
                    </a:lnTo>
                    <a:cubicBezTo>
                      <a:pt x="85848" y="249805"/>
                      <a:pt x="48224" y="266665"/>
                      <a:pt x="44891" y="276856"/>
                    </a:cubicBezTo>
                    <a:cubicBezTo>
                      <a:pt x="44075" y="278474"/>
                      <a:pt x="44075" y="280382"/>
                      <a:pt x="44891" y="282000"/>
                    </a:cubicBezTo>
                    <a:cubicBezTo>
                      <a:pt x="51482" y="288274"/>
                      <a:pt x="59945" y="292221"/>
                      <a:pt x="68989" y="293239"/>
                    </a:cubicBezTo>
                    <a:lnTo>
                      <a:pt x="81562" y="295335"/>
                    </a:lnTo>
                    <a:lnTo>
                      <a:pt x="70703" y="302002"/>
                    </a:lnTo>
                    <a:cubicBezTo>
                      <a:pt x="43652" y="318481"/>
                      <a:pt x="6695" y="347151"/>
                      <a:pt x="8886" y="359152"/>
                    </a:cubicBezTo>
                    <a:cubicBezTo>
                      <a:pt x="9058" y="360271"/>
                      <a:pt x="9770" y="361234"/>
                      <a:pt x="10791" y="361724"/>
                    </a:cubicBezTo>
                    <a:cubicBezTo>
                      <a:pt x="20316" y="367058"/>
                      <a:pt x="53558" y="357342"/>
                      <a:pt x="72037" y="349913"/>
                    </a:cubicBezTo>
                    <a:lnTo>
                      <a:pt x="84134" y="345151"/>
                    </a:lnTo>
                    <a:lnTo>
                      <a:pt x="78038" y="356581"/>
                    </a:lnTo>
                    <a:cubicBezTo>
                      <a:pt x="66790" y="378406"/>
                      <a:pt x="56804" y="400858"/>
                      <a:pt x="48129" y="423827"/>
                    </a:cubicBezTo>
                    <a:cubicBezTo>
                      <a:pt x="31841" y="466594"/>
                      <a:pt x="44700" y="482501"/>
                      <a:pt x="57654" y="491645"/>
                    </a:cubicBezTo>
                    <a:cubicBezTo>
                      <a:pt x="59135" y="492890"/>
                      <a:pt x="61167" y="493253"/>
                      <a:pt x="62988" y="492598"/>
                    </a:cubicBezTo>
                    <a:cubicBezTo>
                      <a:pt x="71561" y="489645"/>
                      <a:pt x="80514" y="468880"/>
                      <a:pt x="84229" y="456498"/>
                    </a:cubicBezTo>
                    <a:lnTo>
                      <a:pt x="93754" y="458688"/>
                    </a:lnTo>
                    <a:cubicBezTo>
                      <a:pt x="93754" y="458688"/>
                      <a:pt x="89944" y="479739"/>
                      <a:pt x="86134" y="494788"/>
                    </a:cubicBezTo>
                    <a:cubicBezTo>
                      <a:pt x="82895" y="507933"/>
                      <a:pt x="78419" y="558892"/>
                      <a:pt x="92611" y="576037"/>
                    </a:cubicBezTo>
                    <a:cubicBezTo>
                      <a:pt x="95255" y="579522"/>
                      <a:pt x="99489" y="581423"/>
                      <a:pt x="103850" y="581085"/>
                    </a:cubicBezTo>
                    <a:cubicBezTo>
                      <a:pt x="123119" y="578982"/>
                      <a:pt x="140008" y="567256"/>
                      <a:pt x="148713" y="549938"/>
                    </a:cubicBezTo>
                    <a:lnTo>
                      <a:pt x="157190" y="532222"/>
                    </a:lnTo>
                    <a:lnTo>
                      <a:pt x="157762" y="551843"/>
                    </a:lnTo>
                    <a:cubicBezTo>
                      <a:pt x="158714" y="579180"/>
                      <a:pt x="163382" y="605278"/>
                      <a:pt x="167287" y="607660"/>
                    </a:cubicBezTo>
                    <a:cubicBezTo>
                      <a:pt x="174049" y="609946"/>
                      <a:pt x="190433" y="603278"/>
                      <a:pt x="199291" y="598611"/>
                    </a:cubicBezTo>
                    <a:lnTo>
                      <a:pt x="207197" y="594325"/>
                    </a:lnTo>
                    <a:lnTo>
                      <a:pt x="206244" y="603278"/>
                    </a:lnTo>
                    <a:cubicBezTo>
                      <a:pt x="206069" y="613554"/>
                      <a:pt x="211036" y="623238"/>
                      <a:pt x="219484" y="629091"/>
                    </a:cubicBezTo>
                    <a:cubicBezTo>
                      <a:pt x="220356" y="630030"/>
                      <a:pt x="221701" y="630366"/>
                      <a:pt x="222913" y="629948"/>
                    </a:cubicBezTo>
                    <a:cubicBezTo>
                      <a:pt x="230819" y="627376"/>
                      <a:pt x="241106" y="604040"/>
                      <a:pt x="245868" y="58822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45F7892-A113-55C4-3C23-49FA36CADC60}"/>
                  </a:ext>
                </a:extLst>
              </p:cNvPr>
              <p:cNvSpPr/>
              <p:nvPr/>
            </p:nvSpPr>
            <p:spPr>
              <a:xfrm>
                <a:off x="6140177" y="3006375"/>
                <a:ext cx="158026" cy="140002"/>
              </a:xfrm>
              <a:custGeom>
                <a:avLst/>
                <a:gdLst>
                  <a:gd name="connsiteX0" fmla="*/ 111061 w 111061"/>
                  <a:gd name="connsiteY0" fmla="*/ 39719 h 98393"/>
                  <a:gd name="connsiteX1" fmla="*/ 50863 w 111061"/>
                  <a:gd name="connsiteY1" fmla="*/ 30194 h 98393"/>
                  <a:gd name="connsiteX2" fmla="*/ 0 w 111061"/>
                  <a:gd name="connsiteY2" fmla="*/ 0 h 98393"/>
                  <a:gd name="connsiteX3" fmla="*/ 41434 w 111061"/>
                  <a:gd name="connsiteY3" fmla="*/ 60293 h 98393"/>
                  <a:gd name="connsiteX4" fmla="*/ 82867 w 111061"/>
                  <a:gd name="connsiteY4" fmla="*/ 98393 h 98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061" h="98393">
                    <a:moveTo>
                      <a:pt x="111061" y="39719"/>
                    </a:moveTo>
                    <a:cubicBezTo>
                      <a:pt x="111061" y="39719"/>
                      <a:pt x="64008" y="34100"/>
                      <a:pt x="50863" y="30194"/>
                    </a:cubicBezTo>
                    <a:cubicBezTo>
                      <a:pt x="37719" y="26289"/>
                      <a:pt x="0" y="0"/>
                      <a:pt x="0" y="0"/>
                    </a:cubicBezTo>
                    <a:cubicBezTo>
                      <a:pt x="0" y="0"/>
                      <a:pt x="26384" y="41434"/>
                      <a:pt x="41434" y="60293"/>
                    </a:cubicBezTo>
                    <a:cubicBezTo>
                      <a:pt x="53763" y="74516"/>
                      <a:pt x="67663" y="87297"/>
                      <a:pt x="82867" y="9839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575F982A-FBC8-D9CF-DCD8-82AE70F9C82C}"/>
                  </a:ext>
                </a:extLst>
              </p:cNvPr>
              <p:cNvSpPr/>
              <p:nvPr/>
            </p:nvSpPr>
            <p:spPr>
              <a:xfrm>
                <a:off x="6116188" y="2982252"/>
                <a:ext cx="192180" cy="173884"/>
              </a:xfrm>
              <a:custGeom>
                <a:avLst/>
                <a:gdLst>
                  <a:gd name="connsiteX0" fmla="*/ 101537 w 135064"/>
                  <a:gd name="connsiteY0" fmla="*/ 122206 h 122205"/>
                  <a:gd name="connsiteX1" fmla="*/ 96869 w 135064"/>
                  <a:gd name="connsiteY1" fmla="*/ 118872 h 122205"/>
                  <a:gd name="connsiteX2" fmla="*/ 54578 w 135064"/>
                  <a:gd name="connsiteY2" fmla="*/ 80772 h 122205"/>
                  <a:gd name="connsiteX3" fmla="*/ 12859 w 135064"/>
                  <a:gd name="connsiteY3" fmla="*/ 20098 h 122205"/>
                  <a:gd name="connsiteX4" fmla="*/ 0 w 135064"/>
                  <a:gd name="connsiteY4" fmla="*/ 0 h 122205"/>
                  <a:gd name="connsiteX5" fmla="*/ 19621 w 135064"/>
                  <a:gd name="connsiteY5" fmla="*/ 13716 h 122205"/>
                  <a:gd name="connsiteX6" fmla="*/ 68961 w 135064"/>
                  <a:gd name="connsiteY6" fmla="*/ 43053 h 122205"/>
                  <a:gd name="connsiteX7" fmla="*/ 128492 w 135064"/>
                  <a:gd name="connsiteY7" fmla="*/ 52578 h 122205"/>
                  <a:gd name="connsiteX8" fmla="*/ 135064 w 135064"/>
                  <a:gd name="connsiteY8" fmla="*/ 53340 h 122205"/>
                  <a:gd name="connsiteX9" fmla="*/ 33623 w 135064"/>
                  <a:gd name="connsiteY9" fmla="*/ 34100 h 122205"/>
                  <a:gd name="connsiteX10" fmla="*/ 62198 w 135064"/>
                  <a:gd name="connsiteY10" fmla="*/ 74390 h 122205"/>
                  <a:gd name="connsiteX11" fmla="*/ 98107 w 135064"/>
                  <a:gd name="connsiteY11" fmla="*/ 107823 h 122205"/>
                  <a:gd name="connsiteX12" fmla="*/ 120872 w 135064"/>
                  <a:gd name="connsiteY12" fmla="*/ 60198 h 122205"/>
                  <a:gd name="connsiteX13" fmla="*/ 66580 w 135064"/>
                  <a:gd name="connsiteY13" fmla="*/ 51530 h 122205"/>
                  <a:gd name="connsiteX14" fmla="*/ 33623 w 135064"/>
                  <a:gd name="connsiteY14" fmla="*/ 34099 h 122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5064" h="122205">
                    <a:moveTo>
                      <a:pt x="101537" y="122206"/>
                    </a:moveTo>
                    <a:lnTo>
                      <a:pt x="96869" y="118872"/>
                    </a:lnTo>
                    <a:cubicBezTo>
                      <a:pt x="81346" y="107851"/>
                      <a:pt x="67154" y="95065"/>
                      <a:pt x="54578" y="80772"/>
                    </a:cubicBezTo>
                    <a:cubicBezTo>
                      <a:pt x="39529" y="61722"/>
                      <a:pt x="13906" y="21812"/>
                      <a:pt x="12859" y="20098"/>
                    </a:cubicBezTo>
                    <a:lnTo>
                      <a:pt x="0" y="0"/>
                    </a:lnTo>
                    <a:lnTo>
                      <a:pt x="19621" y="13716"/>
                    </a:lnTo>
                    <a:cubicBezTo>
                      <a:pt x="35114" y="25016"/>
                      <a:pt x="51633" y="34838"/>
                      <a:pt x="68961" y="43053"/>
                    </a:cubicBezTo>
                    <a:cubicBezTo>
                      <a:pt x="81629" y="46673"/>
                      <a:pt x="128016" y="52578"/>
                      <a:pt x="128492" y="52578"/>
                    </a:cubicBezTo>
                    <a:lnTo>
                      <a:pt x="135064" y="53340"/>
                    </a:lnTo>
                    <a:close/>
                    <a:moveTo>
                      <a:pt x="33623" y="34100"/>
                    </a:moveTo>
                    <a:cubicBezTo>
                      <a:pt x="42386" y="47339"/>
                      <a:pt x="53912" y="64294"/>
                      <a:pt x="62198" y="74390"/>
                    </a:cubicBezTo>
                    <a:cubicBezTo>
                      <a:pt x="72908" y="86815"/>
                      <a:pt x="84950" y="98026"/>
                      <a:pt x="98107" y="107823"/>
                    </a:cubicBezTo>
                    <a:lnTo>
                      <a:pt x="120872" y="60198"/>
                    </a:lnTo>
                    <a:cubicBezTo>
                      <a:pt x="107347" y="58483"/>
                      <a:pt x="77057" y="54483"/>
                      <a:pt x="66580" y="51530"/>
                    </a:cubicBezTo>
                    <a:cubicBezTo>
                      <a:pt x="54999" y="46924"/>
                      <a:pt x="43949" y="41079"/>
                      <a:pt x="33623" y="34099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56A8E91-80B0-28EE-C5CC-B2A988365569}"/>
              </a:ext>
            </a:extLst>
          </p:cNvPr>
          <p:cNvGrpSpPr/>
          <p:nvPr/>
        </p:nvGrpSpPr>
        <p:grpSpPr>
          <a:xfrm>
            <a:off x="766762" y="1628774"/>
            <a:ext cx="3793045" cy="1254633"/>
            <a:chOff x="766762" y="1628774"/>
            <a:chExt cx="3793045" cy="1254633"/>
          </a:xfrm>
        </p:grpSpPr>
        <p:sp>
          <p:nvSpPr>
            <p:cNvPr id="68" name="矩形: 对角圆角 67">
              <a:extLst>
                <a:ext uri="{FF2B5EF4-FFF2-40B4-BE49-F238E27FC236}">
                  <a16:creationId xmlns:a16="http://schemas.microsoft.com/office/drawing/2014/main" id="{E74825DA-D6CC-7333-BCBE-3DCD07435EC4}"/>
                </a:ext>
              </a:extLst>
            </p:cNvPr>
            <p:cNvSpPr/>
            <p:nvPr/>
          </p:nvSpPr>
          <p:spPr>
            <a:xfrm>
              <a:off x="766762" y="1628774"/>
              <a:ext cx="3793045" cy="1254633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EFC02556-4B2E-B18E-5F03-4A00F8C1B782}"/>
                </a:ext>
              </a:extLst>
            </p:cNvPr>
            <p:cNvGrpSpPr/>
            <p:nvPr/>
          </p:nvGrpSpPr>
          <p:grpSpPr>
            <a:xfrm>
              <a:off x="970812" y="1743510"/>
              <a:ext cx="3476053" cy="1025160"/>
              <a:chOff x="970812" y="1743510"/>
              <a:chExt cx="3476053" cy="1025160"/>
            </a:xfrm>
          </p:grpSpPr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2EAAF1BE-17F1-B8CA-9F07-324621B0C5D1}"/>
                  </a:ext>
                </a:extLst>
              </p:cNvPr>
              <p:cNvSpPr txBox="1"/>
              <p:nvPr/>
            </p:nvSpPr>
            <p:spPr>
              <a:xfrm>
                <a:off x="970812" y="174351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F388B74A-236F-8172-F978-D4B0AEFF95D3}"/>
                  </a:ext>
                </a:extLst>
              </p:cNvPr>
              <p:cNvSpPr txBox="1"/>
              <p:nvPr/>
            </p:nvSpPr>
            <p:spPr>
              <a:xfrm>
                <a:off x="970812" y="2122339"/>
                <a:ext cx="347605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</a:t>
                </a:r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0F75EE8-67FA-9F7C-C34A-7A54F028F3D9}"/>
              </a:ext>
            </a:extLst>
          </p:cNvPr>
          <p:cNvGrpSpPr/>
          <p:nvPr/>
        </p:nvGrpSpPr>
        <p:grpSpPr>
          <a:xfrm>
            <a:off x="766762" y="3254121"/>
            <a:ext cx="3793045" cy="1254633"/>
            <a:chOff x="766762" y="1628774"/>
            <a:chExt cx="3793045" cy="1254633"/>
          </a:xfrm>
        </p:grpSpPr>
        <p:sp>
          <p:nvSpPr>
            <p:cNvPr id="77" name="矩形: 对角圆角 76">
              <a:extLst>
                <a:ext uri="{FF2B5EF4-FFF2-40B4-BE49-F238E27FC236}">
                  <a16:creationId xmlns:a16="http://schemas.microsoft.com/office/drawing/2014/main" id="{11CD5D62-84BF-74F2-7191-8427BC194608}"/>
                </a:ext>
              </a:extLst>
            </p:cNvPr>
            <p:cNvSpPr/>
            <p:nvPr/>
          </p:nvSpPr>
          <p:spPr>
            <a:xfrm>
              <a:off x="766762" y="1628774"/>
              <a:ext cx="3793045" cy="1254633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C83B6F24-5411-90A9-2A19-291AE3C894A6}"/>
                </a:ext>
              </a:extLst>
            </p:cNvPr>
            <p:cNvGrpSpPr/>
            <p:nvPr/>
          </p:nvGrpSpPr>
          <p:grpSpPr>
            <a:xfrm>
              <a:off x="970812" y="1743510"/>
              <a:ext cx="3476053" cy="1025160"/>
              <a:chOff x="970812" y="1743510"/>
              <a:chExt cx="3476053" cy="1025160"/>
            </a:xfrm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6B3234E5-7554-5DF5-F859-DD63C87AEC80}"/>
                  </a:ext>
                </a:extLst>
              </p:cNvPr>
              <p:cNvSpPr txBox="1"/>
              <p:nvPr/>
            </p:nvSpPr>
            <p:spPr>
              <a:xfrm>
                <a:off x="970812" y="174351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E4A96A58-F83B-EB69-9224-B23387BFECB4}"/>
                  </a:ext>
                </a:extLst>
              </p:cNvPr>
              <p:cNvSpPr txBox="1"/>
              <p:nvPr/>
            </p:nvSpPr>
            <p:spPr>
              <a:xfrm>
                <a:off x="970812" y="2122339"/>
                <a:ext cx="347605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</a:t>
                </a:r>
              </a:p>
            </p:txBody>
          </p: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4AD1630E-9CCB-0F2A-47D0-67469FD653DF}"/>
              </a:ext>
            </a:extLst>
          </p:cNvPr>
          <p:cNvGrpSpPr/>
          <p:nvPr/>
        </p:nvGrpSpPr>
        <p:grpSpPr>
          <a:xfrm>
            <a:off x="766762" y="4879467"/>
            <a:ext cx="3793045" cy="1254633"/>
            <a:chOff x="766762" y="1628774"/>
            <a:chExt cx="3793045" cy="1254633"/>
          </a:xfrm>
        </p:grpSpPr>
        <p:sp>
          <p:nvSpPr>
            <p:cNvPr id="82" name="矩形: 对角圆角 81">
              <a:extLst>
                <a:ext uri="{FF2B5EF4-FFF2-40B4-BE49-F238E27FC236}">
                  <a16:creationId xmlns:a16="http://schemas.microsoft.com/office/drawing/2014/main" id="{59F6D558-F0D6-3298-5545-8E96E661ECA1}"/>
                </a:ext>
              </a:extLst>
            </p:cNvPr>
            <p:cNvSpPr/>
            <p:nvPr/>
          </p:nvSpPr>
          <p:spPr>
            <a:xfrm>
              <a:off x="766762" y="1628774"/>
              <a:ext cx="3793045" cy="1254633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8B07EF44-8D14-7B3F-4E10-FF1ABEFCAEA6}"/>
                </a:ext>
              </a:extLst>
            </p:cNvPr>
            <p:cNvGrpSpPr/>
            <p:nvPr/>
          </p:nvGrpSpPr>
          <p:grpSpPr>
            <a:xfrm>
              <a:off x="970812" y="1743510"/>
              <a:ext cx="3476053" cy="1025160"/>
              <a:chOff x="970812" y="1743510"/>
              <a:chExt cx="3476053" cy="1025160"/>
            </a:xfrm>
          </p:grpSpPr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3692712B-D959-1569-E3D5-9DCED3856A52}"/>
                  </a:ext>
                </a:extLst>
              </p:cNvPr>
              <p:cNvSpPr txBox="1"/>
              <p:nvPr/>
            </p:nvSpPr>
            <p:spPr>
              <a:xfrm>
                <a:off x="970812" y="174351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7F8F934B-5C70-2FEC-4ED8-8DA96C9E323A}"/>
                  </a:ext>
                </a:extLst>
              </p:cNvPr>
              <p:cNvSpPr txBox="1"/>
              <p:nvPr/>
            </p:nvSpPr>
            <p:spPr>
              <a:xfrm>
                <a:off x="970812" y="2122339"/>
                <a:ext cx="347605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</a:t>
                </a: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C4827EB0-161B-D56D-6C06-678E39E644C5}"/>
              </a:ext>
            </a:extLst>
          </p:cNvPr>
          <p:cNvGrpSpPr/>
          <p:nvPr/>
        </p:nvGrpSpPr>
        <p:grpSpPr>
          <a:xfrm>
            <a:off x="7667118" y="1628774"/>
            <a:ext cx="3793045" cy="1254633"/>
            <a:chOff x="766762" y="1628774"/>
            <a:chExt cx="3793045" cy="1254633"/>
          </a:xfrm>
        </p:grpSpPr>
        <p:sp>
          <p:nvSpPr>
            <p:cNvPr id="87" name="矩形: 对角圆角 86">
              <a:extLst>
                <a:ext uri="{FF2B5EF4-FFF2-40B4-BE49-F238E27FC236}">
                  <a16:creationId xmlns:a16="http://schemas.microsoft.com/office/drawing/2014/main" id="{8E5A45C9-BAE7-DE81-36C4-D63DCEAE84F2}"/>
                </a:ext>
              </a:extLst>
            </p:cNvPr>
            <p:cNvSpPr/>
            <p:nvPr/>
          </p:nvSpPr>
          <p:spPr>
            <a:xfrm>
              <a:off x="766762" y="1628774"/>
              <a:ext cx="3793045" cy="1254633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35281B1F-0549-10AC-3547-D7A6425D1E2C}"/>
                </a:ext>
              </a:extLst>
            </p:cNvPr>
            <p:cNvGrpSpPr/>
            <p:nvPr/>
          </p:nvGrpSpPr>
          <p:grpSpPr>
            <a:xfrm>
              <a:off x="970812" y="1743510"/>
              <a:ext cx="3476053" cy="1025160"/>
              <a:chOff x="970812" y="1743510"/>
              <a:chExt cx="3476053" cy="1025160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BFBC6784-E9D9-E973-8C52-71A7D31BF7AE}"/>
                  </a:ext>
                </a:extLst>
              </p:cNvPr>
              <p:cNvSpPr txBox="1"/>
              <p:nvPr/>
            </p:nvSpPr>
            <p:spPr>
              <a:xfrm>
                <a:off x="970812" y="174351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FCFA77CB-1AB7-D162-532E-C835B465183B}"/>
                  </a:ext>
                </a:extLst>
              </p:cNvPr>
              <p:cNvSpPr txBox="1"/>
              <p:nvPr/>
            </p:nvSpPr>
            <p:spPr>
              <a:xfrm>
                <a:off x="970812" y="2122339"/>
                <a:ext cx="347605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</a:t>
                </a: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9B15A08A-7D7D-AA94-788F-8F92144EB316}"/>
              </a:ext>
            </a:extLst>
          </p:cNvPr>
          <p:cNvGrpSpPr/>
          <p:nvPr/>
        </p:nvGrpSpPr>
        <p:grpSpPr>
          <a:xfrm>
            <a:off x="7667118" y="3254121"/>
            <a:ext cx="3793045" cy="1254633"/>
            <a:chOff x="766762" y="1628774"/>
            <a:chExt cx="3793045" cy="1254633"/>
          </a:xfrm>
        </p:grpSpPr>
        <p:sp>
          <p:nvSpPr>
            <p:cNvPr id="92" name="矩形: 对角圆角 91">
              <a:extLst>
                <a:ext uri="{FF2B5EF4-FFF2-40B4-BE49-F238E27FC236}">
                  <a16:creationId xmlns:a16="http://schemas.microsoft.com/office/drawing/2014/main" id="{61EB9E52-38F3-FD60-FDA5-EE13B600DA65}"/>
                </a:ext>
              </a:extLst>
            </p:cNvPr>
            <p:cNvSpPr/>
            <p:nvPr/>
          </p:nvSpPr>
          <p:spPr>
            <a:xfrm>
              <a:off x="766762" y="1628774"/>
              <a:ext cx="3793045" cy="1254633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F519C8CB-FD74-DEDD-FEFB-4C78A80971DF}"/>
                </a:ext>
              </a:extLst>
            </p:cNvPr>
            <p:cNvGrpSpPr/>
            <p:nvPr/>
          </p:nvGrpSpPr>
          <p:grpSpPr>
            <a:xfrm>
              <a:off x="970812" y="1743510"/>
              <a:ext cx="3476053" cy="1025160"/>
              <a:chOff x="970812" y="1743510"/>
              <a:chExt cx="3476053" cy="1025160"/>
            </a:xfrm>
          </p:grpSpPr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EA297E57-A6CC-97D8-C72A-FA1B77D3EE78}"/>
                  </a:ext>
                </a:extLst>
              </p:cNvPr>
              <p:cNvSpPr txBox="1"/>
              <p:nvPr/>
            </p:nvSpPr>
            <p:spPr>
              <a:xfrm>
                <a:off x="970812" y="174351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0A60E1CB-275B-6AB7-C2CB-92BDAE9F0BF4}"/>
                  </a:ext>
                </a:extLst>
              </p:cNvPr>
              <p:cNvSpPr txBox="1"/>
              <p:nvPr/>
            </p:nvSpPr>
            <p:spPr>
              <a:xfrm>
                <a:off x="970812" y="2122339"/>
                <a:ext cx="347605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</a:t>
                </a:r>
              </a:p>
            </p:txBody>
          </p: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70CF1205-B147-2E5A-10DD-4DA3916B32AE}"/>
              </a:ext>
            </a:extLst>
          </p:cNvPr>
          <p:cNvGrpSpPr/>
          <p:nvPr/>
        </p:nvGrpSpPr>
        <p:grpSpPr>
          <a:xfrm>
            <a:off x="7667118" y="4879467"/>
            <a:ext cx="3793045" cy="1254633"/>
            <a:chOff x="766762" y="1628774"/>
            <a:chExt cx="3793045" cy="1254633"/>
          </a:xfrm>
        </p:grpSpPr>
        <p:sp>
          <p:nvSpPr>
            <p:cNvPr id="97" name="矩形: 对角圆角 96">
              <a:extLst>
                <a:ext uri="{FF2B5EF4-FFF2-40B4-BE49-F238E27FC236}">
                  <a16:creationId xmlns:a16="http://schemas.microsoft.com/office/drawing/2014/main" id="{78B1E8AA-CBA3-3D4C-DE4F-CA00CA3D0BE6}"/>
                </a:ext>
              </a:extLst>
            </p:cNvPr>
            <p:cNvSpPr/>
            <p:nvPr/>
          </p:nvSpPr>
          <p:spPr>
            <a:xfrm>
              <a:off x="766762" y="1628774"/>
              <a:ext cx="3793045" cy="1254633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939E7EAD-3846-7106-1E08-5B28A33F3798}"/>
                </a:ext>
              </a:extLst>
            </p:cNvPr>
            <p:cNvGrpSpPr/>
            <p:nvPr/>
          </p:nvGrpSpPr>
          <p:grpSpPr>
            <a:xfrm>
              <a:off x="970812" y="1743510"/>
              <a:ext cx="3476053" cy="1025160"/>
              <a:chOff x="970812" y="1743510"/>
              <a:chExt cx="3476053" cy="1025160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DD9CF80E-98F6-51EB-7E7C-E012D0170764}"/>
                  </a:ext>
                </a:extLst>
              </p:cNvPr>
              <p:cNvSpPr txBox="1"/>
              <p:nvPr/>
            </p:nvSpPr>
            <p:spPr>
              <a:xfrm>
                <a:off x="970812" y="174351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C35F8FC7-754D-2A2D-FC81-424D047BDE29}"/>
                  </a:ext>
                </a:extLst>
              </p:cNvPr>
              <p:cNvSpPr txBox="1"/>
              <p:nvPr/>
            </p:nvSpPr>
            <p:spPr>
              <a:xfrm>
                <a:off x="970812" y="2122339"/>
                <a:ext cx="347605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3786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E327029-4E48-42DE-E838-21DDB242E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1F1AF47-38D5-6F50-0A84-8DE70C8C612E}"/>
              </a:ext>
            </a:extLst>
          </p:cNvPr>
          <p:cNvGrpSpPr/>
          <p:nvPr/>
        </p:nvGrpSpPr>
        <p:grpSpPr>
          <a:xfrm>
            <a:off x="8428498" y="1630838"/>
            <a:ext cx="3090402" cy="4145044"/>
            <a:chOff x="3098643" y="1630838"/>
            <a:chExt cx="3090402" cy="4145044"/>
          </a:xfrm>
          <a:blipFill>
            <a:blip r:embed="rId2">
              <a:alphaModFix amt="96000"/>
            </a:blip>
            <a:stretch>
              <a:fillRect/>
            </a:stretch>
          </a:blip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38FD02C-D91B-1E5C-97D9-E35983FC8CC4}"/>
                </a:ext>
              </a:extLst>
            </p:cNvPr>
            <p:cNvSpPr/>
            <p:nvPr/>
          </p:nvSpPr>
          <p:spPr>
            <a:xfrm>
              <a:off x="5601397" y="1630838"/>
              <a:ext cx="587648" cy="2717800"/>
            </a:xfrm>
            <a:custGeom>
              <a:avLst/>
              <a:gdLst>
                <a:gd name="connsiteX0" fmla="*/ 480968 w 587648"/>
                <a:gd name="connsiteY0" fmla="*/ 0 h 2717800"/>
                <a:gd name="connsiteX1" fmla="*/ 587648 w 587648"/>
                <a:gd name="connsiteY1" fmla="*/ 0 h 2717800"/>
                <a:gd name="connsiteX2" fmla="*/ 106680 w 587648"/>
                <a:gd name="connsiteY2" fmla="*/ 2717800 h 2717800"/>
                <a:gd name="connsiteX3" fmla="*/ 0 w 587648"/>
                <a:gd name="connsiteY3" fmla="*/ 271780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648" h="2717800">
                  <a:moveTo>
                    <a:pt x="480968" y="0"/>
                  </a:moveTo>
                  <a:lnTo>
                    <a:pt x="587648" y="0"/>
                  </a:lnTo>
                  <a:lnTo>
                    <a:pt x="106680" y="2717800"/>
                  </a:lnTo>
                  <a:lnTo>
                    <a:pt x="0" y="2717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59D12560-1751-9A77-6D9F-3610B3788622}"/>
                </a:ext>
              </a:extLst>
            </p:cNvPr>
            <p:cNvSpPr/>
            <p:nvPr/>
          </p:nvSpPr>
          <p:spPr>
            <a:xfrm>
              <a:off x="3098643" y="1630838"/>
              <a:ext cx="2934187" cy="4145044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2648335-8919-3D77-4923-FF68340A94E7}"/>
              </a:ext>
            </a:extLst>
          </p:cNvPr>
          <p:cNvGrpSpPr/>
          <p:nvPr/>
        </p:nvGrpSpPr>
        <p:grpSpPr>
          <a:xfrm>
            <a:off x="5929547" y="1989056"/>
            <a:ext cx="3101258" cy="4145044"/>
            <a:chOff x="599692" y="1989056"/>
            <a:chExt cx="3101258" cy="4145044"/>
          </a:xfrm>
          <a:blipFill dpi="0" rotWithShape="1">
            <a:blip r:embed="rId3">
              <a:alphaModFix amt="96000"/>
            </a:blip>
            <a:srcRect/>
            <a:stretch>
              <a:fillRect/>
            </a:stretch>
          </a:blipFill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ED6754DA-5079-8721-9753-E3ECF4B70600}"/>
                </a:ext>
              </a:extLst>
            </p:cNvPr>
            <p:cNvSpPr/>
            <p:nvPr/>
          </p:nvSpPr>
          <p:spPr>
            <a:xfrm>
              <a:off x="766763" y="1989056"/>
              <a:ext cx="2934187" cy="4145044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FD48C5A-EA45-4135-5899-6BA79A5D9929}"/>
                </a:ext>
              </a:extLst>
            </p:cNvPr>
            <p:cNvSpPr/>
            <p:nvPr/>
          </p:nvSpPr>
          <p:spPr>
            <a:xfrm>
              <a:off x="599692" y="3416300"/>
              <a:ext cx="587648" cy="2717800"/>
            </a:xfrm>
            <a:custGeom>
              <a:avLst/>
              <a:gdLst>
                <a:gd name="connsiteX0" fmla="*/ 480968 w 587648"/>
                <a:gd name="connsiteY0" fmla="*/ 0 h 2717800"/>
                <a:gd name="connsiteX1" fmla="*/ 587648 w 587648"/>
                <a:gd name="connsiteY1" fmla="*/ 0 h 2717800"/>
                <a:gd name="connsiteX2" fmla="*/ 106680 w 587648"/>
                <a:gd name="connsiteY2" fmla="*/ 2717800 h 2717800"/>
                <a:gd name="connsiteX3" fmla="*/ 0 w 587648"/>
                <a:gd name="connsiteY3" fmla="*/ 271780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7648" h="2717800">
                  <a:moveTo>
                    <a:pt x="480968" y="0"/>
                  </a:moveTo>
                  <a:lnTo>
                    <a:pt x="587648" y="0"/>
                  </a:lnTo>
                  <a:lnTo>
                    <a:pt x="106680" y="2717800"/>
                  </a:lnTo>
                  <a:lnTo>
                    <a:pt x="0" y="2717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DF0565C-0BA1-A40F-3DFA-20D56FF9B7AD}"/>
              </a:ext>
            </a:extLst>
          </p:cNvPr>
          <p:cNvGrpSpPr/>
          <p:nvPr/>
        </p:nvGrpSpPr>
        <p:grpSpPr>
          <a:xfrm>
            <a:off x="660400" y="1534299"/>
            <a:ext cx="5262880" cy="3794974"/>
            <a:chOff x="660400" y="2142356"/>
            <a:chExt cx="5262880" cy="3794974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BF4FD49-5B91-B57C-6EDA-8F58FF410EF9}"/>
                </a:ext>
              </a:extLst>
            </p:cNvPr>
            <p:cNvGrpSpPr/>
            <p:nvPr/>
          </p:nvGrpSpPr>
          <p:grpSpPr>
            <a:xfrm>
              <a:off x="660400" y="2142356"/>
              <a:ext cx="3531140" cy="698738"/>
              <a:chOff x="660400" y="2142356"/>
              <a:chExt cx="3531140" cy="69873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5278636-7382-25ED-3DD8-24116CBACD34}"/>
                  </a:ext>
                </a:extLst>
              </p:cNvPr>
              <p:cNvSpPr txBox="1"/>
              <p:nvPr/>
            </p:nvSpPr>
            <p:spPr>
              <a:xfrm>
                <a:off x="660400" y="2142356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21C86E9-4858-B266-CEAA-E08CE3BC5E45}"/>
                  </a:ext>
                </a:extLst>
              </p:cNvPr>
              <p:cNvSpPr txBox="1"/>
              <p:nvPr/>
            </p:nvSpPr>
            <p:spPr>
              <a:xfrm>
                <a:off x="660400" y="2533317"/>
                <a:ext cx="353114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ea typeface="+mj-ea"/>
                  </a:rPr>
                  <a:t>Click Add Concluding Statement</a:t>
                </a:r>
                <a:endParaRPr lang="zh-CN" altLang="en-US" sz="2000" dirty="0">
                  <a:ea typeface="+mj-ea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649DDA6-8D92-B70B-0890-156C7D24320B}"/>
                </a:ext>
              </a:extLst>
            </p:cNvPr>
            <p:cNvGrpSpPr/>
            <p:nvPr/>
          </p:nvGrpSpPr>
          <p:grpSpPr>
            <a:xfrm>
              <a:off x="660400" y="3091855"/>
              <a:ext cx="5262880" cy="2845475"/>
              <a:chOff x="660400" y="3091855"/>
              <a:chExt cx="5262880" cy="2845475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ED0A91C-301F-7B3E-9B58-2DD7800D870E}"/>
                  </a:ext>
                </a:extLst>
              </p:cNvPr>
              <p:cNvSpPr txBox="1"/>
              <p:nvPr/>
            </p:nvSpPr>
            <p:spPr>
              <a:xfrm>
                <a:off x="660400" y="3091855"/>
                <a:ext cx="526288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单击此处输入您的正文，为了演示的效果，请您尽量精简单击此处输入您的正文，为了演示的效果，请您尽量精简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F002B6D-CD5F-D5F5-DA34-EF05535C4B21}"/>
                  </a:ext>
                </a:extLst>
              </p:cNvPr>
              <p:cNvSpPr txBox="1"/>
              <p:nvPr/>
            </p:nvSpPr>
            <p:spPr>
              <a:xfrm>
                <a:off x="660400" y="4052928"/>
                <a:ext cx="526288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单击此处输入您的正文，为了演示的效果，请您尽量精简单击此处输入您的正文，为了演示的效果，请您尽量精简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CBA7BCF-D21B-EB18-95F3-893E5AADC7C0}"/>
                  </a:ext>
                </a:extLst>
              </p:cNvPr>
              <p:cNvSpPr txBox="1"/>
              <p:nvPr/>
            </p:nvSpPr>
            <p:spPr>
              <a:xfrm>
                <a:off x="660400" y="5014000"/>
                <a:ext cx="526288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单击此处输入您的正文，为了演示的效果，请您尽量精简单击此处输入您的正文，为了演示的效果，请您尽量精简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109083A-DC14-4B61-0BC3-63BD8F18B9D4}"/>
              </a:ext>
            </a:extLst>
          </p:cNvPr>
          <p:cNvGrpSpPr/>
          <p:nvPr/>
        </p:nvGrpSpPr>
        <p:grpSpPr>
          <a:xfrm>
            <a:off x="766763" y="5812790"/>
            <a:ext cx="498716" cy="321310"/>
            <a:chOff x="660400" y="808990"/>
            <a:chExt cx="498716" cy="321310"/>
          </a:xfrm>
          <a:solidFill>
            <a:schemeClr val="accent1"/>
          </a:solid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61B9303-2243-3348-7171-06F409F17060}"/>
                </a:ext>
              </a:extLst>
            </p:cNvPr>
            <p:cNvSpPr/>
            <p:nvPr/>
          </p:nvSpPr>
          <p:spPr>
            <a:xfrm>
              <a:off x="660400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96B9B0F2-ECF7-12D6-1735-E33AA518389C}"/>
                </a:ext>
              </a:extLst>
            </p:cNvPr>
            <p:cNvSpPr/>
            <p:nvPr/>
          </p:nvSpPr>
          <p:spPr>
            <a:xfrm>
              <a:off x="864573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FAB1BF1-0DD9-652C-59E8-2F8E34189DF5}"/>
                </a:ext>
              </a:extLst>
            </p:cNvPr>
            <p:cNvSpPr/>
            <p:nvPr/>
          </p:nvSpPr>
          <p:spPr>
            <a:xfrm>
              <a:off x="1068745" y="92445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553A28E0-ED7B-8A79-C8BF-20DA67FB3080}"/>
                </a:ext>
              </a:extLst>
            </p:cNvPr>
            <p:cNvSpPr/>
            <p:nvPr/>
          </p:nvSpPr>
          <p:spPr>
            <a:xfrm>
              <a:off x="662518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0917B17-5503-B82D-D784-35609CB0B558}"/>
                </a:ext>
              </a:extLst>
            </p:cNvPr>
            <p:cNvSpPr/>
            <p:nvPr/>
          </p:nvSpPr>
          <p:spPr>
            <a:xfrm>
              <a:off x="865102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1DC3968-7434-B82E-4896-05F764833F7D}"/>
                </a:ext>
              </a:extLst>
            </p:cNvPr>
            <p:cNvSpPr/>
            <p:nvPr/>
          </p:nvSpPr>
          <p:spPr>
            <a:xfrm>
              <a:off x="1067686" y="1039929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8F7BD46-0C27-2238-C987-30A521714891}"/>
                </a:ext>
              </a:extLst>
            </p:cNvPr>
            <p:cNvSpPr/>
            <p:nvPr/>
          </p:nvSpPr>
          <p:spPr>
            <a:xfrm>
              <a:off x="661459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C77EF87-EF55-5BF5-D52F-83862F700B1F}"/>
                </a:ext>
              </a:extLst>
            </p:cNvPr>
            <p:cNvSpPr/>
            <p:nvPr/>
          </p:nvSpPr>
          <p:spPr>
            <a:xfrm>
              <a:off x="865102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8EB5D67-3D53-4134-0A3B-32B2C8FED40D}"/>
                </a:ext>
              </a:extLst>
            </p:cNvPr>
            <p:cNvSpPr/>
            <p:nvPr/>
          </p:nvSpPr>
          <p:spPr>
            <a:xfrm>
              <a:off x="1068745" y="808990"/>
              <a:ext cx="90371" cy="90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77F552-FAF9-AC51-3398-5FADEAFC0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04728-C9FE-411E-934B-9FAE8950E660}" type="datetime1">
              <a:rPr lang="zh-CN" altLang="en-US" smtClean="0"/>
              <a:t>2023/8/10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17B57D-F98E-4E9E-433B-B339FD45D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51PPT</a:t>
            </a: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8730F31-121B-AF79-8CEB-60A2F9FCC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6487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heme/theme1.xml><?xml version="1.0" encoding="utf-8"?>
<a:theme xmlns:a="http://schemas.openxmlformats.org/drawingml/2006/main" name="Office主题   51PPT模板网">
  <a:themeElements>
    <a:clrScheme name="活动策划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15BA6C"/>
      </a:accent1>
      <a:accent2>
        <a:srgbClr val="FFE96D"/>
      </a:accent2>
      <a:accent3>
        <a:srgbClr val="05D3FC"/>
      </a:accent3>
      <a:accent4>
        <a:srgbClr val="FC4E1E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自定义 3">
      <a:majorFont>
        <a:latin typeface="HarmonyOS Sans"/>
        <a:ea typeface="Alimama ShuHeiTi Bold"/>
        <a:cs typeface=""/>
      </a:majorFont>
      <a:minorFont>
        <a:latin typeface="HarmonyOS Sans"/>
        <a:ea typeface="阿里巴巴普惠体 2.0 45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PresentationDefault</Template>
  <TotalTime>625</TotalTime>
  <Words>966</Words>
  <Application>Microsoft Office PowerPoint</Application>
  <PresentationFormat>宽屏</PresentationFormat>
  <Paragraphs>139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Alimama ShuHeiTi Bold</vt:lpstr>
      <vt:lpstr>HarmonyOS Sans</vt:lpstr>
      <vt:lpstr>OPPOSans H</vt:lpstr>
      <vt:lpstr>OPPOSans M</vt:lpstr>
      <vt:lpstr>阿里巴巴普惠体 2.0 45 Light</vt:lpstr>
      <vt:lpstr>阿里巴巴普惠体 2.0 55 Regular</vt:lpstr>
      <vt:lpstr>阿里巴巴普惠体 2.0 65 Medium</vt:lpstr>
      <vt:lpstr>等线</vt:lpstr>
      <vt:lpstr>Arial</vt:lpstr>
      <vt:lpstr>Roboto</vt:lpstr>
      <vt:lpstr>Office主题   51PPT模板网</vt:lpstr>
      <vt:lpstr>活动策划通用演示模板</vt:lpstr>
      <vt:lpstr>PowerPoint 演示文稿</vt:lpstr>
      <vt:lpstr>PowerPoint 演示文稿</vt:lpstr>
      <vt:lpstr>单击添加标题</vt:lpstr>
      <vt:lpstr>单击添加标题</vt:lpstr>
      <vt:lpstr>单击添加标题</vt:lpstr>
      <vt:lpstr>PowerPoint 演示文稿</vt:lpstr>
      <vt:lpstr>单击添加标题</vt:lpstr>
      <vt:lpstr>单击添加标题</vt:lpstr>
      <vt:lpstr>单击添加标题</vt:lpstr>
      <vt:lpstr>PowerPoint 演示文稿</vt:lpstr>
      <vt:lpstr>单击添加标题</vt:lpstr>
      <vt:lpstr>单击添加标题</vt:lpstr>
      <vt:lpstr>单击添加标题</vt:lpstr>
      <vt:lpstr>谢谢观看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简约几何风活动策划通用演示ppt模板</dc:title>
  <dc:creator>新想事成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22</cp:revision>
  <dcterms:created xsi:type="dcterms:W3CDTF">2021-10-26T10:37:55Z</dcterms:created>
  <dcterms:modified xsi:type="dcterms:W3CDTF">2023-08-10T00:19:36Z</dcterms:modified>
</cp:coreProperties>
</file>