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9" r:id="rId2"/>
  </p:sldMasterIdLst>
  <p:notesMasterIdLst>
    <p:notesMasterId r:id="rId20"/>
  </p:notesMasterIdLst>
  <p:sldIdLst>
    <p:sldId id="2007581660" r:id="rId3"/>
    <p:sldId id="265" r:id="rId4"/>
    <p:sldId id="271" r:id="rId5"/>
    <p:sldId id="2007581652" r:id="rId6"/>
    <p:sldId id="2007581654" r:id="rId7"/>
    <p:sldId id="2007581659" r:id="rId8"/>
    <p:sldId id="2007581655" r:id="rId9"/>
    <p:sldId id="2007581649" r:id="rId10"/>
    <p:sldId id="2007581651" r:id="rId11"/>
    <p:sldId id="2007581653" r:id="rId12"/>
    <p:sldId id="2007581658" r:id="rId13"/>
    <p:sldId id="2007581650" r:id="rId14"/>
    <p:sldId id="2007581661" r:id="rId15"/>
    <p:sldId id="2007581662" r:id="rId16"/>
    <p:sldId id="272" r:id="rId17"/>
    <p:sldId id="1126" r:id="rId18"/>
    <p:sldId id="2007578498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FF"/>
    <a:srgbClr val="E8E7EC"/>
    <a:srgbClr val="E3E1EE"/>
    <a:srgbClr val="07576D"/>
    <a:srgbClr val="247577"/>
    <a:srgbClr val="097492"/>
    <a:srgbClr val="005468"/>
    <a:srgbClr val="003E4C"/>
    <a:srgbClr val="017A95"/>
    <a:srgbClr val="02A8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49" autoAdjust="0"/>
    <p:restoredTop sz="94660"/>
  </p:normalViewPr>
  <p:slideViewPr>
    <p:cSldViewPr snapToGrid="0" showGuides="1">
      <p:cViewPr varScale="1">
        <p:scale>
          <a:sx n="72" d="100"/>
          <a:sy n="72" d="100"/>
        </p:scale>
        <p:origin x="68" y="1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5" d="100"/>
        <a:sy n="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EF-469D-B57F-1C96147C07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EF-469D-B57F-1C96147C072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7FEF-469D-B57F-1C96147C07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1"/>
        <c:axId val="1327646511"/>
        <c:axId val="1327643599"/>
      </c:barChart>
      <c:catAx>
        <c:axId val="132764651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7643599"/>
        <c:crosses val="autoZero"/>
        <c:auto val="1"/>
        <c:lblAlgn val="ctr"/>
        <c:lblOffset val="100"/>
        <c:noMultiLvlLbl val="0"/>
      </c:catAx>
      <c:valAx>
        <c:axId val="1327643599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7646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FEF-469D-B57F-1C96147C072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FEF-469D-B57F-1C96147C072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>
            <c:ext xmlns:c16="http://schemas.microsoft.com/office/drawing/2014/chart" uri="{C3380CC4-5D6E-409C-BE32-E72D297353CC}">
              <c16:uniqueId val="{00000002-7FEF-469D-B57F-1C96147C072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-11"/>
        <c:axId val="1327646511"/>
        <c:axId val="1327643599"/>
      </c:barChart>
      <c:catAx>
        <c:axId val="1327646511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7643599"/>
        <c:crosses val="autoZero"/>
        <c:auto val="1"/>
        <c:lblAlgn val="ctr"/>
        <c:lblOffset val="100"/>
        <c:noMultiLvlLbl val="0"/>
      </c:catAx>
      <c:valAx>
        <c:axId val="1327643599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32764651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09DF941D-E6FE-445E-99D9-21C5DCC0EF37}" type="datetimeFigureOut">
              <a:rPr lang="zh-CN" altLang="en-US" smtClean="0"/>
              <a:pPr/>
              <a:t>2023/8/13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POSans H" panose="00020600040101010101" pitchFamily="18" charset="-122"/>
                <a:ea typeface="OPPOSans H" panose="00020600040101010101" pitchFamily="18" charset="-122"/>
              </a:defRPr>
            </a:lvl1pPr>
          </a:lstStyle>
          <a:p>
            <a:fld id="{4DADA251-C8B4-468A-94B8-7809BD1DB782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44908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OPPOSans H" panose="00020600040101010101" pitchFamily="18" charset="-122"/>
        <a:ea typeface="OPPOSans H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microsoft.com/office/2007/relationships/hdphoto" Target="../media/hdphoto1.wdp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>
            <a:extLst>
              <a:ext uri="{FF2B5EF4-FFF2-40B4-BE49-F238E27FC236}">
                <a16:creationId xmlns:a16="http://schemas.microsoft.com/office/drawing/2014/main" id="{F858C23A-DF6F-41B1-9D92-45A2426E73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id="{ABF0C9EC-3528-4FED-A1D5-BDAB3B67DF9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1000">
                <a:srgbClr val="FFFFFF">
                  <a:alpha val="68000"/>
                </a:srgbClr>
              </a:gs>
              <a:gs pos="1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7B7F1D57-B5F5-4F32-BEED-39CC0310E24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48347" y="1867195"/>
            <a:ext cx="5018086" cy="745607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1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zh-CN" altLang="en-US" dirty="0"/>
              <a:t>绿色清新简约</a:t>
            </a:r>
          </a:p>
        </p:txBody>
      </p:sp>
      <p:sp>
        <p:nvSpPr>
          <p:cNvPr id="13" name="文本占位符 11">
            <a:extLst>
              <a:ext uri="{FF2B5EF4-FFF2-40B4-BE49-F238E27FC236}">
                <a16:creationId xmlns:a16="http://schemas.microsoft.com/office/drawing/2014/main" id="{8F0A2D73-9A61-4DEA-B657-E780BC4C97D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48347" y="2618118"/>
            <a:ext cx="5018087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900" dirty="0">
                <a:ln w="14224">
                  <a:noFill/>
                </a:ln>
                <a:gradFill flip="none" rotWithShape="1">
                  <a:gsLst>
                    <a:gs pos="15000">
                      <a:schemeClr val="accent1"/>
                    </a:gs>
                    <a:gs pos="91000">
                      <a:schemeClr val="accent2"/>
                    </a:gs>
                  </a:gsLst>
                  <a:lin ang="13500000" scaled="1"/>
                  <a:tileRect/>
                </a:gradFill>
                <a:effectLst>
                  <a:outerShdw blurRad="127000" dist="63500" dir="5400000" algn="t" rotWithShape="0">
                    <a:schemeClr val="accent2"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职述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8A7424-7E87-47A2-B2D2-B426E3754292}"/>
              </a:ext>
            </a:extLst>
          </p:cNvPr>
          <p:cNvSpPr/>
          <p:nvPr userDrawn="1"/>
        </p:nvSpPr>
        <p:spPr>
          <a:xfrm>
            <a:off x="660400" y="1326432"/>
            <a:ext cx="601133" cy="93662"/>
          </a:xfrm>
          <a:prstGeom prst="rect">
            <a:avLst/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52CAFB07-08EE-4C02-859C-50FB8B1608CC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48347" y="3534969"/>
            <a:ext cx="5018086" cy="282586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25" name="矩形: 对角圆角 24">
            <a:extLst>
              <a:ext uri="{FF2B5EF4-FFF2-40B4-BE49-F238E27FC236}">
                <a16:creationId xmlns:a16="http://schemas.microsoft.com/office/drawing/2014/main" id="{2A24A85E-1539-4C22-97CA-E0B6507E4DB1}"/>
              </a:ext>
            </a:extLst>
          </p:cNvPr>
          <p:cNvSpPr/>
          <p:nvPr userDrawn="1"/>
        </p:nvSpPr>
        <p:spPr>
          <a:xfrm>
            <a:off x="647584" y="4279430"/>
            <a:ext cx="1587616" cy="4708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占位符 11">
            <a:extLst>
              <a:ext uri="{FF2B5EF4-FFF2-40B4-BE49-F238E27FC236}">
                <a16:creationId xmlns:a16="http://schemas.microsoft.com/office/drawing/2014/main" id="{CA3F4E4D-0214-40A5-BB82-4A1A60406FE5}"/>
              </a:ext>
            </a:extLst>
          </p:cNvPr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805195" y="4373569"/>
            <a:ext cx="1272394" cy="282585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800" dirty="0">
                <a:ln w="11303">
                  <a:noFill/>
                </a:ln>
                <a:solidFill>
                  <a:srgbClr val="FFFFFF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:XXX</a:t>
            </a:r>
            <a:endParaRPr lang="zh-CN" altLang="en-US" dirty="0"/>
          </a:p>
        </p:txBody>
      </p:sp>
      <p:sp>
        <p:nvSpPr>
          <p:cNvPr id="20" name="矩形: 对角圆角 19">
            <a:extLst>
              <a:ext uri="{FF2B5EF4-FFF2-40B4-BE49-F238E27FC236}">
                <a16:creationId xmlns:a16="http://schemas.microsoft.com/office/drawing/2014/main" id="{1D1FF002-8FC3-44CE-8732-598EC1045BB0}"/>
              </a:ext>
            </a:extLst>
          </p:cNvPr>
          <p:cNvSpPr/>
          <p:nvPr userDrawn="1"/>
        </p:nvSpPr>
        <p:spPr>
          <a:xfrm>
            <a:off x="2392811" y="4279430"/>
            <a:ext cx="1876046" cy="4708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占位符 11">
            <a:extLst>
              <a:ext uri="{FF2B5EF4-FFF2-40B4-BE49-F238E27FC236}">
                <a16:creationId xmlns:a16="http://schemas.microsoft.com/office/drawing/2014/main" id="{41B412B4-E5FF-423A-B3FD-D4175E2EFE1A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537026" y="4373569"/>
            <a:ext cx="1587616" cy="282585"/>
          </a:xfrm>
        </p:spPr>
        <p:txBody>
          <a:bodyPr wrap="none">
            <a:noAutofit/>
          </a:bodyPr>
          <a:lstStyle>
            <a:lvl1pPr marL="0" indent="0" algn="ctr">
              <a:buFontTx/>
              <a:buNone/>
              <a:defRPr lang="zh-CN" altLang="en-US" sz="1800" dirty="0">
                <a:ln w="11303">
                  <a:noFill/>
                </a:ln>
                <a:solidFill>
                  <a:srgbClr val="FFFFFF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  <p:sp>
        <p:nvSpPr>
          <p:cNvPr id="47" name="椭圆 46">
            <a:extLst>
              <a:ext uri="{FF2B5EF4-FFF2-40B4-BE49-F238E27FC236}">
                <a16:creationId xmlns:a16="http://schemas.microsoft.com/office/drawing/2014/main" id="{692318D3-55E7-475D-9527-377C535F6E59}"/>
              </a:ext>
            </a:extLst>
          </p:cNvPr>
          <p:cNvSpPr/>
          <p:nvPr userDrawn="1"/>
        </p:nvSpPr>
        <p:spPr>
          <a:xfrm>
            <a:off x="7124258" y="6104339"/>
            <a:ext cx="3303008" cy="262722"/>
          </a:xfrm>
          <a:prstGeom prst="ellipse">
            <a:avLst/>
          </a:prstGeom>
          <a:gradFill flip="none" rotWithShape="1">
            <a:gsLst>
              <a:gs pos="80000">
                <a:schemeClr val="accent2">
                  <a:lumMod val="20000"/>
                  <a:lumOff val="80000"/>
                  <a:alpha val="0"/>
                </a:schemeClr>
              </a:gs>
              <a:gs pos="0">
                <a:schemeClr val="accent2">
                  <a:lumMod val="50000"/>
                  <a:alpha val="73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任意多边形: 形状 68">
            <a:extLst>
              <a:ext uri="{FF2B5EF4-FFF2-40B4-BE49-F238E27FC236}">
                <a16:creationId xmlns:a16="http://schemas.microsoft.com/office/drawing/2014/main" id="{7641BEE5-CAB9-4223-9F33-8B446D9C0946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080C14F1-DB69-4AD5-9004-7E97D0C43728}"/>
              </a:ext>
            </a:extLst>
          </p:cNvPr>
          <p:cNvSpPr/>
          <p:nvPr userDrawn="1"/>
        </p:nvSpPr>
        <p:spPr>
          <a:xfrm>
            <a:off x="7425903" y="-1146810"/>
            <a:ext cx="4413021" cy="3001444"/>
          </a:xfrm>
          <a:custGeom>
            <a:avLst/>
            <a:gdLst>
              <a:gd name="connsiteX0" fmla="*/ 1000417 w 4413021"/>
              <a:gd name="connsiteY0" fmla="*/ 0 h 3001444"/>
              <a:gd name="connsiteX1" fmla="*/ 997625 w 4413021"/>
              <a:gd name="connsiteY1" fmla="*/ 12978 h 3001444"/>
              <a:gd name="connsiteX2" fmla="*/ 969021 w 4413021"/>
              <a:gd name="connsiteY2" fmla="*/ 269784 h 3001444"/>
              <a:gd name="connsiteX3" fmla="*/ 3079071 w 4413021"/>
              <a:gd name="connsiteY3" fmla="*/ 2913119 h 3001444"/>
              <a:gd name="connsiteX4" fmla="*/ 3147237 w 4413021"/>
              <a:gd name="connsiteY4" fmla="*/ 2920711 h 3001444"/>
              <a:gd name="connsiteX5" fmla="*/ 3032687 w 4413021"/>
              <a:gd name="connsiteY5" fmla="*/ 2950165 h 3001444"/>
              <a:gd name="connsiteX6" fmla="*/ 2524011 w 4413021"/>
              <a:gd name="connsiteY6" fmla="*/ 3001444 h 3001444"/>
              <a:gd name="connsiteX7" fmla="*/ 0 w 4413021"/>
              <a:gd name="connsiteY7" fmla="*/ 477433 h 3001444"/>
              <a:gd name="connsiteX8" fmla="*/ 13031 w 4413021"/>
              <a:gd name="connsiteY8" fmla="*/ 219368 h 3001444"/>
              <a:gd name="connsiteX9" fmla="*/ 46511 w 4413021"/>
              <a:gd name="connsiteY9" fmla="*/ 0 h 3001444"/>
              <a:gd name="connsiteX10" fmla="*/ 4413021 w 4413021"/>
              <a:gd name="connsiteY10" fmla="*/ 0 h 3001444"/>
              <a:gd name="connsiteX11" fmla="*/ 4413021 w 4413021"/>
              <a:gd name="connsiteY11" fmla="*/ 1560969 h 3001444"/>
              <a:gd name="connsiteX12" fmla="*/ 4352282 w 4413021"/>
              <a:gd name="connsiteY12" fmla="*/ 1609808 h 3001444"/>
              <a:gd name="connsiteX13" fmla="*/ 3399673 w 4413021"/>
              <a:gd name="connsiteY13" fmla="*/ 1888060 h 3001444"/>
              <a:gd name="connsiteX14" fmla="*/ 3106080 w 4413021"/>
              <a:gd name="connsiteY14" fmla="*/ 1840396 h 3001444"/>
              <a:gd name="connsiteX15" fmla="*/ 3086069 w 4413021"/>
              <a:gd name="connsiteY15" fmla="*/ 1833939 h 3001444"/>
              <a:gd name="connsiteX16" fmla="*/ 3095586 w 4413021"/>
              <a:gd name="connsiteY16" fmla="*/ 1830456 h 3001444"/>
              <a:gd name="connsiteX17" fmla="*/ 3992430 w 4413021"/>
              <a:gd name="connsiteY17" fmla="*/ 477433 h 3001444"/>
              <a:gd name="connsiteX18" fmla="*/ 3926413 w 4413021"/>
              <a:gd name="connsiteY18" fmla="*/ 40770 h 3001444"/>
              <a:gd name="connsiteX19" fmla="*/ 3911491 w 4413021"/>
              <a:gd name="connsiteY19" fmla="*/ 0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13021" h="3001444">
                <a:moveTo>
                  <a:pt x="1000417" y="0"/>
                </a:moveTo>
                <a:lnTo>
                  <a:pt x="997625" y="12978"/>
                </a:lnTo>
                <a:cubicBezTo>
                  <a:pt x="983896" y="97152"/>
                  <a:pt x="974287" y="182820"/>
                  <a:pt x="969021" y="269784"/>
                </a:cubicBezTo>
                <a:cubicBezTo>
                  <a:pt x="890040" y="1574245"/>
                  <a:pt x="1816461" y="2707180"/>
                  <a:pt x="3079071" y="2913119"/>
                </a:cubicBezTo>
                <a:lnTo>
                  <a:pt x="3147237" y="2920711"/>
                </a:lnTo>
                <a:lnTo>
                  <a:pt x="3032687" y="2950165"/>
                </a:lnTo>
                <a:cubicBezTo>
                  <a:pt x="2868380" y="2983787"/>
                  <a:pt x="2698258" y="3001444"/>
                  <a:pt x="2524011" y="3001444"/>
                </a:cubicBezTo>
                <a:cubicBezTo>
                  <a:pt x="1130038" y="3001444"/>
                  <a:pt x="0" y="1871406"/>
                  <a:pt x="0" y="477433"/>
                </a:cubicBezTo>
                <a:cubicBezTo>
                  <a:pt x="0" y="390310"/>
                  <a:pt x="4414" y="304218"/>
                  <a:pt x="13031" y="219368"/>
                </a:cubicBezTo>
                <a:lnTo>
                  <a:pt x="46511" y="0"/>
                </a:lnTo>
                <a:close/>
                <a:moveTo>
                  <a:pt x="4413021" y="0"/>
                </a:moveTo>
                <a:lnTo>
                  <a:pt x="4413021" y="1560969"/>
                </a:lnTo>
                <a:lnTo>
                  <a:pt x="4352282" y="1609808"/>
                </a:lnTo>
                <a:cubicBezTo>
                  <a:pt x="4086255" y="1803563"/>
                  <a:pt x="3753830" y="1909503"/>
                  <a:pt x="3399673" y="1888060"/>
                </a:cubicBezTo>
                <a:cubicBezTo>
                  <a:pt x="3298485" y="1881934"/>
                  <a:pt x="3200313" y="1865698"/>
                  <a:pt x="3106080" y="1840396"/>
                </a:cubicBezTo>
                <a:lnTo>
                  <a:pt x="3086069" y="1833939"/>
                </a:lnTo>
                <a:lnTo>
                  <a:pt x="3095586" y="1830456"/>
                </a:lnTo>
                <a:cubicBezTo>
                  <a:pt x="3622623" y="1607538"/>
                  <a:pt x="3992431" y="1085672"/>
                  <a:pt x="3992430" y="477433"/>
                </a:cubicBezTo>
                <a:cubicBezTo>
                  <a:pt x="3992430" y="325374"/>
                  <a:pt x="3969317" y="178712"/>
                  <a:pt x="3926413" y="40770"/>
                </a:cubicBezTo>
                <a:lnTo>
                  <a:pt x="3911491" y="0"/>
                </a:lnTo>
                <a:close/>
              </a:path>
            </a:pathLst>
          </a:custGeom>
          <a:gradFill>
            <a:gsLst>
              <a:gs pos="19000">
                <a:srgbClr val="FFFFFF">
                  <a:alpha val="55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4" name="任意多边形: 形状 53">
            <a:extLst>
              <a:ext uri="{FF2B5EF4-FFF2-40B4-BE49-F238E27FC236}">
                <a16:creationId xmlns:a16="http://schemas.microsoft.com/office/drawing/2014/main" id="{8A8AE7A8-B6E3-4669-93D6-9095EC172F3C}"/>
              </a:ext>
            </a:extLst>
          </p:cNvPr>
          <p:cNvSpPr/>
          <p:nvPr userDrawn="1"/>
        </p:nvSpPr>
        <p:spPr>
          <a:xfrm rot="8503930">
            <a:off x="9384220" y="311401"/>
            <a:ext cx="3658941" cy="3001444"/>
          </a:xfrm>
          <a:custGeom>
            <a:avLst/>
            <a:gdLst>
              <a:gd name="connsiteX0" fmla="*/ 3217007 w 3658941"/>
              <a:gd name="connsiteY0" fmla="*/ 234613 h 3001444"/>
              <a:gd name="connsiteX1" fmla="*/ 3172333 w 3658941"/>
              <a:gd name="connsiteY1" fmla="*/ 40770 h 3001444"/>
              <a:gd name="connsiteX2" fmla="*/ 3157411 w 3658941"/>
              <a:gd name="connsiteY2" fmla="*/ 0 h 3001444"/>
              <a:gd name="connsiteX3" fmla="*/ 3279724 w 3658941"/>
              <a:gd name="connsiteY3" fmla="*/ 0 h 3001444"/>
              <a:gd name="connsiteX4" fmla="*/ 3274125 w 3658941"/>
              <a:gd name="connsiteY4" fmla="*/ 36693 h 3001444"/>
              <a:gd name="connsiteX5" fmla="*/ 3237940 w 3658941"/>
              <a:gd name="connsiteY5" fmla="*/ 177418 h 3001444"/>
              <a:gd name="connsiteX6" fmla="*/ 164426 w 3658941"/>
              <a:gd name="connsiteY6" fmla="*/ 2425083 h 3001444"/>
              <a:gd name="connsiteX7" fmla="*/ 0 w 3658941"/>
              <a:gd name="connsiteY7" fmla="*/ 2275642 h 3001444"/>
              <a:gd name="connsiteX8" fmla="*/ 376034 w 3658941"/>
              <a:gd name="connsiteY8" fmla="*/ 1798953 h 3001444"/>
              <a:gd name="connsiteX9" fmla="*/ 399271 w 3658941"/>
              <a:gd name="connsiteY9" fmla="*/ 1816548 h 3001444"/>
              <a:gd name="connsiteX10" fmla="*/ 1835538 w 3658941"/>
              <a:gd name="connsiteY10" fmla="*/ 2264766 h 3001444"/>
              <a:gd name="connsiteX11" fmla="*/ 3620284 w 3658941"/>
              <a:gd name="connsiteY11" fmla="*/ 1525501 h 3001444"/>
              <a:gd name="connsiteX12" fmla="*/ 3658941 w 3658941"/>
              <a:gd name="connsiteY12" fmla="*/ 1482968 h 3001444"/>
              <a:gd name="connsiteX13" fmla="*/ 3658941 w 3658941"/>
              <a:gd name="connsiteY13" fmla="*/ 2147459 h 3001444"/>
              <a:gd name="connsiteX14" fmla="*/ 3554676 w 3658941"/>
              <a:gd name="connsiteY14" fmla="*/ 2262179 h 3001444"/>
              <a:gd name="connsiteX15" fmla="*/ 1769931 w 3658941"/>
              <a:gd name="connsiteY15" fmla="*/ 3001444 h 3001444"/>
              <a:gd name="connsiteX16" fmla="*/ 164426 w 3658941"/>
              <a:gd name="connsiteY16" fmla="*/ 2425083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8941" h="3001444">
                <a:moveTo>
                  <a:pt x="3217007" y="234613"/>
                </a:moveTo>
                <a:lnTo>
                  <a:pt x="3172333" y="40770"/>
                </a:lnTo>
                <a:lnTo>
                  <a:pt x="3157411" y="0"/>
                </a:lnTo>
                <a:lnTo>
                  <a:pt x="3279724" y="0"/>
                </a:lnTo>
                <a:lnTo>
                  <a:pt x="3274125" y="36693"/>
                </a:lnTo>
                <a:cubicBezTo>
                  <a:pt x="3264344" y="84488"/>
                  <a:pt x="3252242" y="131437"/>
                  <a:pt x="3237940" y="177418"/>
                </a:cubicBezTo>
                <a:close/>
                <a:moveTo>
                  <a:pt x="164426" y="2425083"/>
                </a:moveTo>
                <a:lnTo>
                  <a:pt x="0" y="2275642"/>
                </a:lnTo>
                <a:lnTo>
                  <a:pt x="376034" y="1798953"/>
                </a:lnTo>
                <a:lnTo>
                  <a:pt x="399271" y="1816548"/>
                </a:lnTo>
                <a:cubicBezTo>
                  <a:pt x="806957" y="2099164"/>
                  <a:pt x="1301909" y="2264766"/>
                  <a:pt x="1835538" y="2264766"/>
                </a:cubicBezTo>
                <a:cubicBezTo>
                  <a:pt x="2532526" y="2264766"/>
                  <a:pt x="3163528" y="1982257"/>
                  <a:pt x="3620284" y="1525501"/>
                </a:cubicBezTo>
                <a:lnTo>
                  <a:pt x="3658941" y="1482968"/>
                </a:lnTo>
                <a:lnTo>
                  <a:pt x="3658941" y="2147459"/>
                </a:lnTo>
                <a:lnTo>
                  <a:pt x="3554676" y="2262179"/>
                </a:lnTo>
                <a:cubicBezTo>
                  <a:pt x="3097920" y="2718935"/>
                  <a:pt x="2466918" y="3001444"/>
                  <a:pt x="1769931" y="3001444"/>
                </a:cubicBezTo>
                <a:cubicBezTo>
                  <a:pt x="1160069" y="3001444"/>
                  <a:pt x="600724" y="2785148"/>
                  <a:pt x="164426" y="2425083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36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62" name="任意多边形: 形状 61">
            <a:extLst>
              <a:ext uri="{FF2B5EF4-FFF2-40B4-BE49-F238E27FC236}">
                <a16:creationId xmlns:a16="http://schemas.microsoft.com/office/drawing/2014/main" id="{B99C850B-43C5-435A-9ED1-144A711C25A2}"/>
              </a:ext>
            </a:extLst>
          </p:cNvPr>
          <p:cNvSpPr/>
          <p:nvPr userDrawn="1"/>
        </p:nvSpPr>
        <p:spPr>
          <a:xfrm flipH="1">
            <a:off x="-768350" y="5389533"/>
            <a:ext cx="13728700" cy="1102692"/>
          </a:xfrm>
          <a:custGeom>
            <a:avLst/>
            <a:gdLst>
              <a:gd name="connsiteX0" fmla="*/ 3003153 w 13728700"/>
              <a:gd name="connsiteY0" fmla="*/ 236 h 1188552"/>
              <a:gd name="connsiteX1" fmla="*/ 0 w 13728700"/>
              <a:gd name="connsiteY1" fmla="*/ 239841 h 1188552"/>
              <a:gd name="connsiteX2" fmla="*/ 0 w 13728700"/>
              <a:gd name="connsiteY2" fmla="*/ 948712 h 1188552"/>
              <a:gd name="connsiteX3" fmla="*/ 13728700 w 13728700"/>
              <a:gd name="connsiteY3" fmla="*/ 948712 h 1188552"/>
              <a:gd name="connsiteX4" fmla="*/ 13728700 w 13728700"/>
              <a:gd name="connsiteY4" fmla="*/ 239841 h 1188552"/>
              <a:gd name="connsiteX5" fmla="*/ 3003153 w 13728700"/>
              <a:gd name="connsiteY5" fmla="*/ 236 h 1188552"/>
              <a:gd name="connsiteX0" fmla="*/ 3003153 w 13728700"/>
              <a:gd name="connsiteY0" fmla="*/ 236 h 1188552"/>
              <a:gd name="connsiteX1" fmla="*/ 0 w 13728700"/>
              <a:gd name="connsiteY1" fmla="*/ 239841 h 1188552"/>
              <a:gd name="connsiteX2" fmla="*/ 0 w 13728700"/>
              <a:gd name="connsiteY2" fmla="*/ 948712 h 1188552"/>
              <a:gd name="connsiteX3" fmla="*/ 13728700 w 13728700"/>
              <a:gd name="connsiteY3" fmla="*/ 948712 h 1188552"/>
              <a:gd name="connsiteX4" fmla="*/ 13721773 w 13728700"/>
              <a:gd name="connsiteY4" fmla="*/ 167748 h 1188552"/>
              <a:gd name="connsiteX5" fmla="*/ 3003153 w 13728700"/>
              <a:gd name="connsiteY5" fmla="*/ 236 h 1188552"/>
              <a:gd name="connsiteX0" fmla="*/ 3003153 w 13728700"/>
              <a:gd name="connsiteY0" fmla="*/ 236 h 1188552"/>
              <a:gd name="connsiteX1" fmla="*/ 0 w 13728700"/>
              <a:gd name="connsiteY1" fmla="*/ 239841 h 1188552"/>
              <a:gd name="connsiteX2" fmla="*/ 0 w 13728700"/>
              <a:gd name="connsiteY2" fmla="*/ 948712 h 1188552"/>
              <a:gd name="connsiteX3" fmla="*/ 13728700 w 13728700"/>
              <a:gd name="connsiteY3" fmla="*/ 948712 h 1188552"/>
              <a:gd name="connsiteX4" fmla="*/ 13721773 w 13728700"/>
              <a:gd name="connsiteY4" fmla="*/ 167748 h 1188552"/>
              <a:gd name="connsiteX5" fmla="*/ 3003153 w 13728700"/>
              <a:gd name="connsiteY5" fmla="*/ 236 h 1188552"/>
              <a:gd name="connsiteX0" fmla="*/ 3003153 w 13728700"/>
              <a:gd name="connsiteY0" fmla="*/ 236 h 1112453"/>
              <a:gd name="connsiteX1" fmla="*/ 0 w 13728700"/>
              <a:gd name="connsiteY1" fmla="*/ 239841 h 1112453"/>
              <a:gd name="connsiteX2" fmla="*/ 0 w 13728700"/>
              <a:gd name="connsiteY2" fmla="*/ 948712 h 1112453"/>
              <a:gd name="connsiteX3" fmla="*/ 13728700 w 13728700"/>
              <a:gd name="connsiteY3" fmla="*/ 862201 h 1112453"/>
              <a:gd name="connsiteX4" fmla="*/ 13721773 w 13728700"/>
              <a:gd name="connsiteY4" fmla="*/ 167748 h 1112453"/>
              <a:gd name="connsiteX5" fmla="*/ 3003153 w 13728700"/>
              <a:gd name="connsiteY5" fmla="*/ 236 h 1112453"/>
              <a:gd name="connsiteX0" fmla="*/ 3003153 w 13728700"/>
              <a:gd name="connsiteY0" fmla="*/ 236 h 1147585"/>
              <a:gd name="connsiteX1" fmla="*/ 0 w 13728700"/>
              <a:gd name="connsiteY1" fmla="*/ 239841 h 1147585"/>
              <a:gd name="connsiteX2" fmla="*/ 0 w 13728700"/>
              <a:gd name="connsiteY2" fmla="*/ 948712 h 1147585"/>
              <a:gd name="connsiteX3" fmla="*/ 13728700 w 13728700"/>
              <a:gd name="connsiteY3" fmla="*/ 862201 h 1147585"/>
              <a:gd name="connsiteX4" fmla="*/ 13721773 w 13728700"/>
              <a:gd name="connsiteY4" fmla="*/ 167748 h 1147585"/>
              <a:gd name="connsiteX5" fmla="*/ 3003153 w 13728700"/>
              <a:gd name="connsiteY5" fmla="*/ 236 h 114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28700" h="1147585">
                <a:moveTo>
                  <a:pt x="3003153" y="236"/>
                </a:moveTo>
                <a:cubicBezTo>
                  <a:pt x="2002102" y="-4378"/>
                  <a:pt x="1001051" y="58097"/>
                  <a:pt x="0" y="239841"/>
                </a:cubicBezTo>
                <a:lnTo>
                  <a:pt x="0" y="948712"/>
                </a:lnTo>
                <a:cubicBezTo>
                  <a:pt x="4576233" y="117879"/>
                  <a:pt x="9277158" y="1779546"/>
                  <a:pt x="13728700" y="862201"/>
                </a:cubicBezTo>
                <a:cubicBezTo>
                  <a:pt x="13728700" y="625911"/>
                  <a:pt x="13721773" y="404038"/>
                  <a:pt x="13721773" y="167748"/>
                </a:cubicBezTo>
                <a:cubicBezTo>
                  <a:pt x="10111955" y="1011487"/>
                  <a:pt x="6578336" y="16717"/>
                  <a:pt x="3003153" y="236"/>
                </a:cubicBezTo>
                <a:close/>
              </a:path>
            </a:pathLst>
          </a:custGeom>
          <a:gradFill flip="none" rotWithShape="1">
            <a:gsLst>
              <a:gs pos="65000">
                <a:schemeClr val="accent1">
                  <a:alpha val="10000"/>
                </a:schemeClr>
              </a:gs>
              <a:gs pos="96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1" name="任意多边形: 形状 50">
            <a:extLst>
              <a:ext uri="{FF2B5EF4-FFF2-40B4-BE49-F238E27FC236}">
                <a16:creationId xmlns:a16="http://schemas.microsoft.com/office/drawing/2014/main" id="{F0CB7FD4-58C9-421A-ABBD-042BF8D1C098}"/>
              </a:ext>
            </a:extLst>
          </p:cNvPr>
          <p:cNvSpPr/>
          <p:nvPr userDrawn="1"/>
        </p:nvSpPr>
        <p:spPr>
          <a:xfrm flipH="1">
            <a:off x="-768350" y="5462967"/>
            <a:ext cx="13728700" cy="986576"/>
          </a:xfrm>
          <a:custGeom>
            <a:avLst/>
            <a:gdLst>
              <a:gd name="connsiteX0" fmla="*/ 3003153 w 13728700"/>
              <a:gd name="connsiteY0" fmla="*/ 236 h 986576"/>
              <a:gd name="connsiteX1" fmla="*/ 0 w 13728700"/>
              <a:gd name="connsiteY1" fmla="*/ 239841 h 986576"/>
              <a:gd name="connsiteX2" fmla="*/ 0 w 13728700"/>
              <a:gd name="connsiteY2" fmla="*/ 746736 h 986576"/>
              <a:gd name="connsiteX3" fmla="*/ 13728700 w 13728700"/>
              <a:gd name="connsiteY3" fmla="*/ 746736 h 986576"/>
              <a:gd name="connsiteX4" fmla="*/ 13728700 w 13728700"/>
              <a:gd name="connsiteY4" fmla="*/ 239841 h 986576"/>
              <a:gd name="connsiteX5" fmla="*/ 3003153 w 13728700"/>
              <a:gd name="connsiteY5" fmla="*/ 236 h 9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28700" h="986576">
                <a:moveTo>
                  <a:pt x="3003153" y="236"/>
                </a:moveTo>
                <a:cubicBezTo>
                  <a:pt x="2002102" y="-4378"/>
                  <a:pt x="1001051" y="58097"/>
                  <a:pt x="0" y="239841"/>
                </a:cubicBezTo>
                <a:lnTo>
                  <a:pt x="0" y="746736"/>
                </a:lnTo>
                <a:cubicBezTo>
                  <a:pt x="4576233" y="-84097"/>
                  <a:pt x="9152467" y="1577569"/>
                  <a:pt x="13728700" y="746736"/>
                </a:cubicBezTo>
                <a:lnTo>
                  <a:pt x="13728700" y="239841"/>
                </a:lnTo>
                <a:cubicBezTo>
                  <a:pt x="10153518" y="888930"/>
                  <a:pt x="6578335" y="16717"/>
                  <a:pt x="3003153" y="236"/>
                </a:cubicBezTo>
                <a:close/>
              </a:path>
            </a:pathLst>
          </a:cu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A04D3A42-207E-4F60-9CA9-D97693FCAE8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625" y="5461363"/>
            <a:ext cx="12192000" cy="895412"/>
          </a:xfrm>
          <a:custGeom>
            <a:avLst/>
            <a:gdLst>
              <a:gd name="connsiteX0" fmla="*/ 2234803 w 12192000"/>
              <a:gd name="connsiteY0" fmla="*/ 236 h 895412"/>
              <a:gd name="connsiteX1" fmla="*/ 89694 w 12192000"/>
              <a:gd name="connsiteY1" fmla="*/ 112052 h 895412"/>
              <a:gd name="connsiteX2" fmla="*/ 0 w 12192000"/>
              <a:gd name="connsiteY2" fmla="*/ 123979 h 895412"/>
              <a:gd name="connsiteX3" fmla="*/ 0 w 12192000"/>
              <a:gd name="connsiteY3" fmla="*/ 539709 h 895412"/>
              <a:gd name="connsiteX4" fmla="*/ 89694 w 12192000"/>
              <a:gd name="connsiteY4" fmla="*/ 527782 h 895412"/>
              <a:gd name="connsiteX5" fmla="*/ 12102306 w 12192000"/>
              <a:gd name="connsiteY5" fmla="*/ 783361 h 895412"/>
              <a:gd name="connsiteX6" fmla="*/ 12192000 w 12192000"/>
              <a:gd name="connsiteY6" fmla="*/ 771434 h 895412"/>
              <a:gd name="connsiteX7" fmla="*/ 12192000 w 12192000"/>
              <a:gd name="connsiteY7" fmla="*/ 355704 h 895412"/>
              <a:gd name="connsiteX8" fmla="*/ 12102306 w 12192000"/>
              <a:gd name="connsiteY8" fmla="*/ 367630 h 895412"/>
              <a:gd name="connsiteX9" fmla="*/ 2234803 w 12192000"/>
              <a:gd name="connsiteY9" fmla="*/ 236 h 89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95412">
                <a:moveTo>
                  <a:pt x="2234803" y="236"/>
                </a:moveTo>
                <a:cubicBezTo>
                  <a:pt x="1519767" y="-3060"/>
                  <a:pt x="804730" y="27873"/>
                  <a:pt x="89694" y="112052"/>
                </a:cubicBezTo>
                <a:lnTo>
                  <a:pt x="0" y="123979"/>
                </a:lnTo>
                <a:lnTo>
                  <a:pt x="0" y="539709"/>
                </a:lnTo>
                <a:lnTo>
                  <a:pt x="89694" y="527782"/>
                </a:lnTo>
                <a:cubicBezTo>
                  <a:pt x="4093898" y="56382"/>
                  <a:pt x="8098102" y="1254761"/>
                  <a:pt x="12102306" y="783361"/>
                </a:cubicBezTo>
                <a:lnTo>
                  <a:pt x="12192000" y="771434"/>
                </a:lnTo>
                <a:lnTo>
                  <a:pt x="12192000" y="355704"/>
                </a:lnTo>
                <a:lnTo>
                  <a:pt x="12102306" y="367630"/>
                </a:lnTo>
                <a:cubicBezTo>
                  <a:pt x="8813139" y="754852"/>
                  <a:pt x="5523971" y="15399"/>
                  <a:pt x="2234803" y="236"/>
                </a:cubicBezTo>
                <a:close/>
              </a:path>
            </a:pathLst>
          </a:custGeom>
        </p:spPr>
      </p:pic>
      <p:sp>
        <p:nvSpPr>
          <p:cNvPr id="65" name="任意多边形: 形状 64">
            <a:extLst>
              <a:ext uri="{FF2B5EF4-FFF2-40B4-BE49-F238E27FC236}">
                <a16:creationId xmlns:a16="http://schemas.microsoft.com/office/drawing/2014/main" id="{8FD64637-DC77-4677-AD23-F2E71820D7AD}"/>
              </a:ext>
            </a:extLst>
          </p:cNvPr>
          <p:cNvSpPr/>
          <p:nvPr userDrawn="1"/>
        </p:nvSpPr>
        <p:spPr>
          <a:xfrm flipH="1">
            <a:off x="-1218165" y="5418997"/>
            <a:ext cx="13728700" cy="1176085"/>
          </a:xfrm>
          <a:custGeom>
            <a:avLst/>
            <a:gdLst>
              <a:gd name="connsiteX0" fmla="*/ 3003153 w 13728700"/>
              <a:gd name="connsiteY0" fmla="*/ 236 h 1485288"/>
              <a:gd name="connsiteX1" fmla="*/ 0 w 13728700"/>
              <a:gd name="connsiteY1" fmla="*/ 239841 h 1485288"/>
              <a:gd name="connsiteX2" fmla="*/ 0 w 13728700"/>
              <a:gd name="connsiteY2" fmla="*/ 1245448 h 1485288"/>
              <a:gd name="connsiteX3" fmla="*/ 13728700 w 13728700"/>
              <a:gd name="connsiteY3" fmla="*/ 1245448 h 1485288"/>
              <a:gd name="connsiteX4" fmla="*/ 13728700 w 13728700"/>
              <a:gd name="connsiteY4" fmla="*/ 239841 h 1485288"/>
              <a:gd name="connsiteX5" fmla="*/ 3003153 w 13728700"/>
              <a:gd name="connsiteY5" fmla="*/ 236 h 148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28700" h="1485288">
                <a:moveTo>
                  <a:pt x="3003153" y="236"/>
                </a:moveTo>
                <a:cubicBezTo>
                  <a:pt x="2002102" y="-4378"/>
                  <a:pt x="1001051" y="58097"/>
                  <a:pt x="0" y="239841"/>
                </a:cubicBezTo>
                <a:lnTo>
                  <a:pt x="0" y="1245448"/>
                </a:lnTo>
                <a:cubicBezTo>
                  <a:pt x="4576233" y="414615"/>
                  <a:pt x="9152467" y="2076281"/>
                  <a:pt x="13728700" y="1245448"/>
                </a:cubicBezTo>
                <a:lnTo>
                  <a:pt x="13728700" y="239841"/>
                </a:lnTo>
                <a:cubicBezTo>
                  <a:pt x="10153518" y="888930"/>
                  <a:pt x="6578335" y="16717"/>
                  <a:pt x="3003153" y="236"/>
                </a:cubicBezTo>
                <a:close/>
              </a:path>
            </a:pathLst>
          </a:custGeom>
          <a:noFill/>
          <a:ln w="9017">
            <a:gradFill flip="none" rotWithShape="1">
              <a:gsLst>
                <a:gs pos="0">
                  <a:schemeClr val="accent2">
                    <a:lumMod val="75000"/>
                    <a:alpha val="16000"/>
                  </a:schemeClr>
                </a:gs>
                <a:gs pos="42000">
                  <a:schemeClr val="accent1">
                    <a:alpha val="7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68" name="图片 67">
            <a:extLst>
              <a:ext uri="{FF2B5EF4-FFF2-40B4-BE49-F238E27FC236}">
                <a16:creationId xmlns:a16="http://schemas.microsoft.com/office/drawing/2014/main" id="{7CB83634-F596-4790-B77B-969992299B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0935" y="625317"/>
            <a:ext cx="4415994" cy="5229426"/>
          </a:xfrm>
          <a:prstGeom prst="rect">
            <a:avLst/>
          </a:prstGeom>
        </p:spPr>
      </p:pic>
      <p:sp>
        <p:nvSpPr>
          <p:cNvPr id="38" name="波形 37">
            <a:extLst>
              <a:ext uri="{FF2B5EF4-FFF2-40B4-BE49-F238E27FC236}">
                <a16:creationId xmlns:a16="http://schemas.microsoft.com/office/drawing/2014/main" id="{9EA2D00D-772D-4E2A-9516-C720B68AB0D4}"/>
              </a:ext>
            </a:extLst>
          </p:cNvPr>
          <p:cNvSpPr/>
          <p:nvPr/>
        </p:nvSpPr>
        <p:spPr>
          <a:xfrm rot="21540000">
            <a:off x="-969859" y="44966"/>
            <a:ext cx="13814872" cy="269780"/>
          </a:xfrm>
          <a:custGeom>
            <a:avLst/>
            <a:gdLst>
              <a:gd name="connsiteX0" fmla="*/ 0 w 13728700"/>
              <a:gd name="connsiteY0" fmla="*/ 249250 h 3009900"/>
              <a:gd name="connsiteX1" fmla="*/ 13728700 w 13728700"/>
              <a:gd name="connsiteY1" fmla="*/ 249250 h 3009900"/>
              <a:gd name="connsiteX2" fmla="*/ 13728700 w 13728700"/>
              <a:gd name="connsiteY2" fmla="*/ 2760650 h 3009900"/>
              <a:gd name="connsiteX3" fmla="*/ 0 w 13728700"/>
              <a:gd name="connsiteY3" fmla="*/ 2760650 h 3009900"/>
              <a:gd name="connsiteX4" fmla="*/ 0 w 13728700"/>
              <a:gd name="connsiteY4" fmla="*/ 249250 h 3009900"/>
              <a:gd name="connsiteX0" fmla="*/ 0 w 13828678"/>
              <a:gd name="connsiteY0" fmla="*/ 239841 h 2856372"/>
              <a:gd name="connsiteX1" fmla="*/ 13728700 w 13828678"/>
              <a:gd name="connsiteY1" fmla="*/ 239841 h 2856372"/>
              <a:gd name="connsiteX2" fmla="*/ 13828678 w 13828678"/>
              <a:gd name="connsiteY2" fmla="*/ 2597319 h 2856372"/>
              <a:gd name="connsiteX3" fmla="*/ 0 w 13828678"/>
              <a:gd name="connsiteY3" fmla="*/ 2751241 h 2856372"/>
              <a:gd name="connsiteX4" fmla="*/ 0 w 13828678"/>
              <a:gd name="connsiteY4" fmla="*/ 239841 h 2856372"/>
              <a:gd name="connsiteX0" fmla="*/ 0 w 13828678"/>
              <a:gd name="connsiteY0" fmla="*/ 239841 h 2878433"/>
              <a:gd name="connsiteX1" fmla="*/ 13728700 w 13828678"/>
              <a:gd name="connsiteY1" fmla="*/ 239841 h 2878433"/>
              <a:gd name="connsiteX2" fmla="*/ 13828678 w 13828678"/>
              <a:gd name="connsiteY2" fmla="*/ 2597319 h 2878433"/>
              <a:gd name="connsiteX3" fmla="*/ 0 w 13828678"/>
              <a:gd name="connsiteY3" fmla="*/ 2751241 h 2878433"/>
              <a:gd name="connsiteX4" fmla="*/ 0 w 13828678"/>
              <a:gd name="connsiteY4" fmla="*/ 239841 h 2878433"/>
              <a:gd name="connsiteX0" fmla="*/ 0 w 13828678"/>
              <a:gd name="connsiteY0" fmla="*/ 239841 h 2868730"/>
              <a:gd name="connsiteX1" fmla="*/ 13728700 w 13828678"/>
              <a:gd name="connsiteY1" fmla="*/ 239841 h 2868730"/>
              <a:gd name="connsiteX2" fmla="*/ 13828678 w 13828678"/>
              <a:gd name="connsiteY2" fmla="*/ 2597319 h 2868730"/>
              <a:gd name="connsiteX3" fmla="*/ 13806 w 13828678"/>
              <a:gd name="connsiteY3" fmla="*/ 2687972 h 2868730"/>
              <a:gd name="connsiteX4" fmla="*/ 0 w 13828678"/>
              <a:gd name="connsiteY4" fmla="*/ 239841 h 2868730"/>
              <a:gd name="connsiteX0" fmla="*/ 0 w 13828678"/>
              <a:gd name="connsiteY0" fmla="*/ 239841 h 2884873"/>
              <a:gd name="connsiteX1" fmla="*/ 13728700 w 13828678"/>
              <a:gd name="connsiteY1" fmla="*/ 239841 h 2884873"/>
              <a:gd name="connsiteX2" fmla="*/ 13828678 w 13828678"/>
              <a:gd name="connsiteY2" fmla="*/ 2597319 h 2884873"/>
              <a:gd name="connsiteX3" fmla="*/ 13806 w 13828678"/>
              <a:gd name="connsiteY3" fmla="*/ 2687972 h 2884873"/>
              <a:gd name="connsiteX4" fmla="*/ 0 w 13828678"/>
              <a:gd name="connsiteY4" fmla="*/ 239841 h 2884873"/>
              <a:gd name="connsiteX0" fmla="*/ 0 w 13828678"/>
              <a:gd name="connsiteY0" fmla="*/ 239841 h 2826931"/>
              <a:gd name="connsiteX1" fmla="*/ 13728700 w 13828678"/>
              <a:gd name="connsiteY1" fmla="*/ 239841 h 2826931"/>
              <a:gd name="connsiteX2" fmla="*/ 13828678 w 13828678"/>
              <a:gd name="connsiteY2" fmla="*/ 2597319 h 2826931"/>
              <a:gd name="connsiteX3" fmla="*/ 13806 w 13828678"/>
              <a:gd name="connsiteY3" fmla="*/ 2687972 h 2826931"/>
              <a:gd name="connsiteX4" fmla="*/ 0 w 13828678"/>
              <a:gd name="connsiteY4" fmla="*/ 239841 h 2826931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4" fmla="*/ 0 w 13828678"/>
              <a:gd name="connsiteY4" fmla="*/ 239841 h 2841134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4" fmla="*/ 91440 w 13828678"/>
              <a:gd name="connsiteY4" fmla="*/ 331281 h 2841134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0" fmla="*/ 13714894 w 13814872"/>
              <a:gd name="connsiteY0" fmla="*/ 0 h 2601293"/>
              <a:gd name="connsiteX1" fmla="*/ 13814872 w 13814872"/>
              <a:gd name="connsiteY1" fmla="*/ 2357478 h 2601293"/>
              <a:gd name="connsiteX2" fmla="*/ 0 w 13814872"/>
              <a:gd name="connsiteY2" fmla="*/ 2448131 h 2601293"/>
              <a:gd name="connsiteX0" fmla="*/ 13814872 w 13814872"/>
              <a:gd name="connsiteY0" fmla="*/ 25965 h 269780"/>
              <a:gd name="connsiteX1" fmla="*/ 0 w 13814872"/>
              <a:gd name="connsiteY1" fmla="*/ 116618 h 26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14872" h="269780">
                <a:moveTo>
                  <a:pt x="13814872" y="25965"/>
                </a:moveTo>
                <a:cubicBezTo>
                  <a:pt x="10311235" y="719853"/>
                  <a:pt x="4716904" y="-335026"/>
                  <a:pt x="0" y="116618"/>
                </a:cubicBezTo>
              </a:path>
            </a:pathLst>
          </a:custGeom>
          <a:noFill/>
          <a:ln w="9017">
            <a:gradFill flip="none" rotWithShape="1">
              <a:gsLst>
                <a:gs pos="19000">
                  <a:schemeClr val="accent2">
                    <a:alpha val="40000"/>
                  </a:schemeClr>
                </a:gs>
                <a:gs pos="77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507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latin typeface="OPPOSans H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H" panose="00020600040101010101" pitchFamily="18" charset="-122"/>
                  <a:ea typeface="OPPOSans H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686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2">
            <a:extLst>
              <a:ext uri="{FF2B5EF4-FFF2-40B4-BE49-F238E27FC236}">
                <a16:creationId xmlns:a16="http://schemas.microsoft.com/office/drawing/2014/main" id="{C6E49B65-4082-E7B3-74CE-D5676CD7B35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AEB6CE6A-11FC-41BC-97BB-88E9079FB170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3" name="页脚占位符 3">
            <a:extLst>
              <a:ext uri="{FF2B5EF4-FFF2-40B4-BE49-F238E27FC236}">
                <a16:creationId xmlns:a16="http://schemas.microsoft.com/office/drawing/2014/main" id="{8448F061-B72D-596B-6612-432136BB5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4">
            <a:extLst>
              <a:ext uri="{FF2B5EF4-FFF2-40B4-BE49-F238E27FC236}">
                <a16:creationId xmlns:a16="http://schemas.microsoft.com/office/drawing/2014/main" id="{CBF32A78-E2EC-A9AB-7975-04746945C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9980357-F295-7B1E-05CB-7550A05AEA79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C2701B78-A64B-20BA-C398-D4A42778E6E9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B559921A-3A2B-15C8-DCE0-29FAE9081869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9EE27EF1-8338-F7DC-57F2-B28AC36CB6BB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BB6F259D-AA03-0E7B-5F8E-ACD2395D704C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62B4E70B-7215-7551-DB7B-7D3713A2A87D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4C210A41-C7CF-A793-A29E-5F3CD97728B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C821DAF3-BAC4-2A2C-FC0B-AE39AC9E9BCF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0304CCFE-085C-2E0A-BDB9-E76F642BF273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A31550F-0375-B9C2-C816-1DBCA251745D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7EF8BB14-6E29-D357-4B1E-C152E4F29BA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2850CF69-5226-2492-11B8-ED050E6027E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1C2A6052-2509-57F1-B7E0-E8EBFAF09A8F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85945CA3-4F53-D544-CCF6-57DA16E66526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0EEA860-AAC9-B4CA-C1BB-35D1B32FEE29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6BACEF4F-0C7D-B7B2-D771-758A9BB72FFA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90540015-E355-5E5C-E23B-21EE6EB6AB1B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13DC79A4-0773-7FF1-48E7-FA2D032D377D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88A1AD96-224D-E9B8-16C2-9DC49972A317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4D75CA54-EEE3-23D2-7CF7-923B0C5FCD5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310015A5-584A-BC55-398A-3707A8D718AB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A89E2AE-6E1F-C36F-9145-DEE94C9EBE7D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02A81157-984B-E3CF-39B9-99B3E55949CA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F5F550B-EADC-5E96-9F9E-7970574C4342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84BECAA3-199C-E733-772E-DB7E53421BD1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0BC6319B-C96E-ACB5-8CE6-5547E38E6EA6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67584E6-C653-4A36-702B-6D60CD5C3D6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F51B50D4-FD9B-2C2B-6F19-1C3771834EDF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4AA8CB5D-4F77-110E-862D-FF65A2FC552F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085FE3E-AE01-1F6D-9801-80A9C11F5C18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CDC67E92-80C9-B7FF-8894-B262C6DC920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B488D719-3317-33A8-225F-9858477AB444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7559B959-14A3-3F80-D208-D84B3155684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2BACD757-007B-E5D7-4C47-B887EA8109FD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任意多边形: 形状 38">
            <a:extLst>
              <a:ext uri="{FF2B5EF4-FFF2-40B4-BE49-F238E27FC236}">
                <a16:creationId xmlns:a16="http://schemas.microsoft.com/office/drawing/2014/main" id="{52F347D3-44E3-D373-DC7D-44EBA4AD701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3956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>
            <a:extLst>
              <a:ext uri="{FF2B5EF4-FFF2-40B4-BE49-F238E27FC236}">
                <a16:creationId xmlns:a16="http://schemas.microsoft.com/office/drawing/2014/main" id="{01B5AA98-2A41-4D42-A9DD-0CC6E46DD4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0D88B1B5-D8EF-48DF-AC6D-524507FE7760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69000">
                <a:srgbClr val="FFFFFF">
                  <a:alpha val="82000"/>
                </a:srgbClr>
              </a:gs>
              <a:gs pos="8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0842131B-34CD-4AE0-BFBE-E767CD3F736F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11000">
                <a:schemeClr val="bg1">
                  <a:alpha val="80000"/>
                </a:schemeClr>
              </a:gs>
              <a:gs pos="56000">
                <a:schemeClr val="bg1">
                  <a:alpha val="0"/>
                </a:schemeClr>
              </a:gs>
            </a:gsLst>
            <a:lin ang="81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圆: 空心 32">
            <a:extLst>
              <a:ext uri="{FF2B5EF4-FFF2-40B4-BE49-F238E27FC236}">
                <a16:creationId xmlns:a16="http://schemas.microsoft.com/office/drawing/2014/main" id="{33F77CBD-3FBD-4E56-8529-B7DB10904687}"/>
              </a:ext>
            </a:extLst>
          </p:cNvPr>
          <p:cNvSpPr/>
          <p:nvPr userDrawn="1"/>
        </p:nvSpPr>
        <p:spPr>
          <a:xfrm>
            <a:off x="8849483" y="-1842211"/>
            <a:ext cx="6634556" cy="6634556"/>
          </a:xfrm>
          <a:prstGeom prst="donut">
            <a:avLst>
              <a:gd name="adj" fmla="val 15836"/>
            </a:avLst>
          </a:prstGeom>
          <a:gradFill>
            <a:gsLst>
              <a:gs pos="50000">
                <a:schemeClr val="accent1">
                  <a:alpha val="43000"/>
                </a:schemeClr>
              </a:gs>
              <a:gs pos="9000">
                <a:schemeClr val="accent1">
                  <a:lumMod val="50000"/>
                </a:schemeClr>
              </a:gs>
              <a:gs pos="84000">
                <a:schemeClr val="bg1">
                  <a:alpha val="0"/>
                </a:schemeClr>
              </a:gs>
            </a:gsLst>
            <a:lin ang="15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波形 68">
            <a:extLst>
              <a:ext uri="{FF2B5EF4-FFF2-40B4-BE49-F238E27FC236}">
                <a16:creationId xmlns:a16="http://schemas.microsoft.com/office/drawing/2014/main" id="{DB68370D-4223-43BB-B8DD-782D85B7DC56}"/>
              </a:ext>
            </a:extLst>
          </p:cNvPr>
          <p:cNvSpPr/>
          <p:nvPr userDrawn="1"/>
        </p:nvSpPr>
        <p:spPr>
          <a:xfrm>
            <a:off x="4206242" y="1015939"/>
            <a:ext cx="5887919" cy="968949"/>
          </a:xfrm>
          <a:prstGeom prst="wave">
            <a:avLst>
              <a:gd name="adj1" fmla="val 9100"/>
              <a:gd name="adj2" fmla="val 0"/>
            </a:avLst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5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sp>
        <p:nvSpPr>
          <p:cNvPr id="73" name="波形 72">
            <a:extLst>
              <a:ext uri="{FF2B5EF4-FFF2-40B4-BE49-F238E27FC236}">
                <a16:creationId xmlns:a16="http://schemas.microsoft.com/office/drawing/2014/main" id="{E84C2145-1C73-4456-B811-F5CB85A0A3FD}"/>
              </a:ext>
            </a:extLst>
          </p:cNvPr>
          <p:cNvSpPr/>
          <p:nvPr userDrawn="1"/>
        </p:nvSpPr>
        <p:spPr>
          <a:xfrm>
            <a:off x="4206242" y="2071889"/>
            <a:ext cx="5887919" cy="968949"/>
          </a:xfrm>
          <a:prstGeom prst="wave">
            <a:avLst>
              <a:gd name="adj1" fmla="val 9100"/>
              <a:gd name="adj2" fmla="val 0"/>
            </a:avLst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5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sp>
        <p:nvSpPr>
          <p:cNvPr id="74" name="波形 73">
            <a:extLst>
              <a:ext uri="{FF2B5EF4-FFF2-40B4-BE49-F238E27FC236}">
                <a16:creationId xmlns:a16="http://schemas.microsoft.com/office/drawing/2014/main" id="{F0EDC36D-1EFD-403A-909A-821590299915}"/>
              </a:ext>
            </a:extLst>
          </p:cNvPr>
          <p:cNvSpPr/>
          <p:nvPr userDrawn="1"/>
        </p:nvSpPr>
        <p:spPr>
          <a:xfrm>
            <a:off x="4206242" y="3166339"/>
            <a:ext cx="5887919" cy="968949"/>
          </a:xfrm>
          <a:prstGeom prst="wave">
            <a:avLst>
              <a:gd name="adj1" fmla="val 9100"/>
              <a:gd name="adj2" fmla="val 0"/>
            </a:avLst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5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sp>
        <p:nvSpPr>
          <p:cNvPr id="75" name="波形 74">
            <a:extLst>
              <a:ext uri="{FF2B5EF4-FFF2-40B4-BE49-F238E27FC236}">
                <a16:creationId xmlns:a16="http://schemas.microsoft.com/office/drawing/2014/main" id="{FBB6F192-1B5C-41FE-A0C3-A588F46B91C7}"/>
              </a:ext>
            </a:extLst>
          </p:cNvPr>
          <p:cNvSpPr/>
          <p:nvPr userDrawn="1"/>
        </p:nvSpPr>
        <p:spPr>
          <a:xfrm>
            <a:off x="4206242" y="4260789"/>
            <a:ext cx="5887919" cy="968949"/>
          </a:xfrm>
          <a:prstGeom prst="wave">
            <a:avLst>
              <a:gd name="adj1" fmla="val 9100"/>
              <a:gd name="adj2" fmla="val 0"/>
            </a:avLst>
          </a:prstGeom>
          <a:noFill/>
          <a:ln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75000">
                  <a:schemeClr val="accent2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sp>
        <p:nvSpPr>
          <p:cNvPr id="27" name="波形 26">
            <a:extLst>
              <a:ext uri="{FF2B5EF4-FFF2-40B4-BE49-F238E27FC236}">
                <a16:creationId xmlns:a16="http://schemas.microsoft.com/office/drawing/2014/main" id="{3940D3C3-52F7-41E3-A98F-24270E87487A}"/>
              </a:ext>
            </a:extLst>
          </p:cNvPr>
          <p:cNvSpPr/>
          <p:nvPr userDrawn="1"/>
        </p:nvSpPr>
        <p:spPr>
          <a:xfrm>
            <a:off x="3952082" y="807731"/>
            <a:ext cx="6030118" cy="1132224"/>
          </a:xfrm>
          <a:prstGeom prst="wave">
            <a:avLst>
              <a:gd name="adj1" fmla="val 9100"/>
              <a:gd name="adj2" fmla="val 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41000">
                <a:srgbClr val="F1F8E9">
                  <a:alpha val="85000"/>
                </a:srgb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sp>
        <p:nvSpPr>
          <p:cNvPr id="59" name="波形 58">
            <a:extLst>
              <a:ext uri="{FF2B5EF4-FFF2-40B4-BE49-F238E27FC236}">
                <a16:creationId xmlns:a16="http://schemas.microsoft.com/office/drawing/2014/main" id="{47DFBD59-2B5B-4288-BDCF-810804589211}"/>
              </a:ext>
            </a:extLst>
          </p:cNvPr>
          <p:cNvSpPr>
            <a:spLocks/>
          </p:cNvSpPr>
          <p:nvPr userDrawn="1"/>
        </p:nvSpPr>
        <p:spPr>
          <a:xfrm>
            <a:off x="4206242" y="1874290"/>
            <a:ext cx="5775959" cy="1132224"/>
          </a:xfrm>
          <a:prstGeom prst="wave">
            <a:avLst>
              <a:gd name="adj1" fmla="val 9100"/>
              <a:gd name="adj2" fmla="val 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41000">
                <a:srgbClr val="F1F8E9">
                  <a:alpha val="85000"/>
                </a:srgb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2AB8480E-B272-423B-996A-A2A414E7C18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49" t="48920" r="249"/>
          <a:stretch/>
        </p:blipFill>
        <p:spPr>
          <a:xfrm>
            <a:off x="0" y="2685447"/>
            <a:ext cx="12192000" cy="4172553"/>
          </a:xfrm>
          <a:prstGeom prst="rect">
            <a:avLst/>
          </a:prstGeom>
        </p:spPr>
      </p:pic>
      <p:sp>
        <p:nvSpPr>
          <p:cNvPr id="60" name="波形 59">
            <a:extLst>
              <a:ext uri="{FF2B5EF4-FFF2-40B4-BE49-F238E27FC236}">
                <a16:creationId xmlns:a16="http://schemas.microsoft.com/office/drawing/2014/main" id="{30A620D0-B455-4169-A515-CDD868294D4C}"/>
              </a:ext>
            </a:extLst>
          </p:cNvPr>
          <p:cNvSpPr>
            <a:spLocks/>
          </p:cNvSpPr>
          <p:nvPr userDrawn="1"/>
        </p:nvSpPr>
        <p:spPr>
          <a:xfrm>
            <a:off x="4206242" y="2940849"/>
            <a:ext cx="5775959" cy="1132224"/>
          </a:xfrm>
          <a:prstGeom prst="wave">
            <a:avLst>
              <a:gd name="adj1" fmla="val 9100"/>
              <a:gd name="adj2" fmla="val 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41000">
                <a:srgbClr val="F1F8E9">
                  <a:alpha val="85000"/>
                </a:srgb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6A42F82C-C85D-4665-A3F5-43EF9C085BF0}"/>
              </a:ext>
            </a:extLst>
          </p:cNvPr>
          <p:cNvPicPr>
            <a:picLocks/>
          </p:cNvPicPr>
          <p:nvPr userDrawn="1"/>
        </p:nvPicPr>
        <p:blipFill>
          <a:blip r:embed="rId4">
            <a:alphaModFix amt="58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0412" y="3741002"/>
            <a:ext cx="6236749" cy="2267908"/>
          </a:xfrm>
          <a:prstGeom prst="rect">
            <a:avLst/>
          </a:prstGeom>
        </p:spPr>
      </p:pic>
      <p:sp>
        <p:nvSpPr>
          <p:cNvPr id="61" name="波形 60">
            <a:extLst>
              <a:ext uri="{FF2B5EF4-FFF2-40B4-BE49-F238E27FC236}">
                <a16:creationId xmlns:a16="http://schemas.microsoft.com/office/drawing/2014/main" id="{D18EC106-0696-4199-8716-A31CBBB807FE}"/>
              </a:ext>
            </a:extLst>
          </p:cNvPr>
          <p:cNvSpPr>
            <a:spLocks/>
          </p:cNvSpPr>
          <p:nvPr userDrawn="1"/>
        </p:nvSpPr>
        <p:spPr>
          <a:xfrm>
            <a:off x="3740414" y="4007407"/>
            <a:ext cx="6241785" cy="1132224"/>
          </a:xfrm>
          <a:prstGeom prst="wave">
            <a:avLst>
              <a:gd name="adj1" fmla="val 9100"/>
              <a:gd name="adj2" fmla="val 0"/>
            </a:avLst>
          </a:prstGeom>
          <a:gradFill>
            <a:gsLst>
              <a:gs pos="2000">
                <a:schemeClr val="bg1">
                  <a:alpha val="0"/>
                </a:schemeClr>
              </a:gs>
              <a:gs pos="41000">
                <a:srgbClr val="F1F8E9">
                  <a:alpha val="85000"/>
                </a:srgb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139700">
                <a:noFill/>
              </a:ln>
              <a:noFill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88CF78E-A090-4CB3-B31B-1868C418D4A4}"/>
              </a:ext>
            </a:extLst>
          </p:cNvPr>
          <p:cNvSpPr/>
          <p:nvPr userDrawn="1"/>
        </p:nvSpPr>
        <p:spPr>
          <a:xfrm>
            <a:off x="-1716555" y="-1080635"/>
            <a:ext cx="6702503" cy="6702503"/>
          </a:xfrm>
          <a:prstGeom prst="ellipse">
            <a:avLst/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id="{CD7E2275-86E1-4BA4-ADB5-61D59F5170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202772" b="-2636"/>
          <a:stretch/>
        </p:blipFill>
        <p:spPr>
          <a:xfrm>
            <a:off x="-8195736" y="2792624"/>
            <a:ext cx="12192000" cy="4172553"/>
          </a:xfrm>
          <a:prstGeom prst="rect">
            <a:avLst/>
          </a:prstGeom>
        </p:spPr>
      </p:pic>
      <p:sp>
        <p:nvSpPr>
          <p:cNvPr id="46" name="文本占位符 55">
            <a:extLst>
              <a:ext uri="{FF2B5EF4-FFF2-40B4-BE49-F238E27FC236}">
                <a16:creationId xmlns:a16="http://schemas.microsoft.com/office/drawing/2014/main" id="{6B498035-E27F-4449-B265-B9C8A63801D4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440266" y="1313883"/>
            <a:ext cx="2642234" cy="1329266"/>
          </a:xfrm>
        </p:spPr>
        <p:txBody>
          <a:bodyPr vert="horz" wrap="none" anchor="ctr">
            <a:noAutofit/>
          </a:bodyPr>
          <a:lstStyle>
            <a:lvl1pPr marL="0" indent="0" algn="l">
              <a:buFontTx/>
              <a:buNone/>
              <a:defRPr sz="8000" b="1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目录</a:t>
            </a:r>
          </a:p>
        </p:txBody>
      </p:sp>
      <p:sp>
        <p:nvSpPr>
          <p:cNvPr id="34" name="文本占位符 55">
            <a:extLst>
              <a:ext uri="{FF2B5EF4-FFF2-40B4-BE49-F238E27FC236}">
                <a16:creationId xmlns:a16="http://schemas.microsoft.com/office/drawing/2014/main" id="{69701923-122E-4459-B111-2D4ED67DB6D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798" y="2414548"/>
            <a:ext cx="4030135" cy="918597"/>
          </a:xfrm>
        </p:spPr>
        <p:txBody>
          <a:bodyPr vert="horz" wrap="none" anchor="ctr">
            <a:noAutofit/>
          </a:bodyPr>
          <a:lstStyle>
            <a:lvl1pPr marL="0" indent="0" algn="l">
              <a:buFontTx/>
              <a:buNone/>
              <a:defRPr sz="4800" b="1">
                <a:ln>
                  <a:solidFill>
                    <a:schemeClr val="bg1"/>
                  </a:solidFill>
                </a:ln>
                <a:noFill/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4308091-21F1-4C07-BD9D-2C0E04B1E3D5}"/>
              </a:ext>
            </a:extLst>
          </p:cNvPr>
          <p:cNvGrpSpPr/>
          <p:nvPr userDrawn="1"/>
        </p:nvGrpSpPr>
        <p:grpSpPr>
          <a:xfrm>
            <a:off x="673557" y="3342935"/>
            <a:ext cx="3801533" cy="345838"/>
            <a:chOff x="1144035" y="4354433"/>
            <a:chExt cx="3090877" cy="305230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4460DCCA-D63F-4F44-9B04-135BC88F8ADA}"/>
                </a:ext>
              </a:extLst>
            </p:cNvPr>
            <p:cNvCxnSpPr>
              <a:cxnSpLocks/>
              <a:endCxn id="43" idx="0"/>
            </p:cNvCxnSpPr>
            <p:nvPr/>
          </p:nvCxnSpPr>
          <p:spPr>
            <a:xfrm>
              <a:off x="1144035" y="4659663"/>
              <a:ext cx="2938262" cy="0"/>
            </a:xfrm>
            <a:prstGeom prst="line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弧形 42">
              <a:extLst>
                <a:ext uri="{FF2B5EF4-FFF2-40B4-BE49-F238E27FC236}">
                  <a16:creationId xmlns:a16="http://schemas.microsoft.com/office/drawing/2014/main" id="{901AD0AB-F073-4039-B711-03E2F09E6799}"/>
                </a:ext>
              </a:extLst>
            </p:cNvPr>
            <p:cNvSpPr/>
            <p:nvPr/>
          </p:nvSpPr>
          <p:spPr>
            <a:xfrm flipH="1" flipV="1">
              <a:off x="3929682" y="4354433"/>
              <a:ext cx="305230" cy="305230"/>
            </a:xfrm>
            <a:prstGeom prst="arc">
              <a:avLst/>
            </a:prstGeom>
            <a:ln w="508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</a:endParaRPr>
            </a:p>
          </p:txBody>
        </p:sp>
      </p:grpSp>
      <p:sp>
        <p:nvSpPr>
          <p:cNvPr id="44" name="文本占位符 55">
            <a:extLst>
              <a:ext uri="{FF2B5EF4-FFF2-40B4-BE49-F238E27FC236}">
                <a16:creationId xmlns:a16="http://schemas.microsoft.com/office/drawing/2014/main" id="{AE3B1317-E7D1-43C4-9DDB-31E2F3A2CC4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384761" y="1056704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8" name="文本占位符 55">
            <a:extLst>
              <a:ext uri="{FF2B5EF4-FFF2-40B4-BE49-F238E27FC236}">
                <a16:creationId xmlns:a16="http://schemas.microsoft.com/office/drawing/2014/main" id="{50554321-2958-4FEC-B263-A06D85E0D96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81127" y="1082104"/>
            <a:ext cx="319041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600" b="1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sp>
        <p:nvSpPr>
          <p:cNvPr id="53" name="文本占位符 55">
            <a:extLst>
              <a:ext uri="{FF2B5EF4-FFF2-40B4-BE49-F238E27FC236}">
                <a16:creationId xmlns:a16="http://schemas.microsoft.com/office/drawing/2014/main" id="{CB018D84-8AE6-4365-9FE9-A3FD69B7A33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384761" y="2093090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54" name="文本占位符 55">
            <a:extLst>
              <a:ext uri="{FF2B5EF4-FFF2-40B4-BE49-F238E27FC236}">
                <a16:creationId xmlns:a16="http://schemas.microsoft.com/office/drawing/2014/main" id="{EE4CE221-8B34-4C6E-9543-8186A91DA8A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81127" y="2118490"/>
            <a:ext cx="319041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600" b="1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sp>
        <p:nvSpPr>
          <p:cNvPr id="55" name="文本占位符 55">
            <a:extLst>
              <a:ext uri="{FF2B5EF4-FFF2-40B4-BE49-F238E27FC236}">
                <a16:creationId xmlns:a16="http://schemas.microsoft.com/office/drawing/2014/main" id="{BB17A03A-DAB6-40BD-B640-825C93F3B2D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384761" y="3112276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56" name="文本占位符 55">
            <a:extLst>
              <a:ext uri="{FF2B5EF4-FFF2-40B4-BE49-F238E27FC236}">
                <a16:creationId xmlns:a16="http://schemas.microsoft.com/office/drawing/2014/main" id="{AEFEB7A1-30F2-411F-9B80-4CF87916FC5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481127" y="3137676"/>
            <a:ext cx="319041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600" b="1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sp>
        <p:nvSpPr>
          <p:cNvPr id="57" name="文本占位符 55">
            <a:extLst>
              <a:ext uri="{FF2B5EF4-FFF2-40B4-BE49-F238E27FC236}">
                <a16:creationId xmlns:a16="http://schemas.microsoft.com/office/drawing/2014/main" id="{7D2E4E0B-1AED-4628-8714-4AC577A3B81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84760" y="4218385"/>
            <a:ext cx="88438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48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defRPr>
            </a:lvl1pPr>
          </a:lstStyle>
          <a:p>
            <a:pPr lvl="0"/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58" name="文本占位符 55">
            <a:extLst>
              <a:ext uri="{FF2B5EF4-FFF2-40B4-BE49-F238E27FC236}">
                <a16:creationId xmlns:a16="http://schemas.microsoft.com/office/drawing/2014/main" id="{22B1B4B4-48EA-4FF0-B851-AA8C63CB84C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481126" y="4243785"/>
            <a:ext cx="3190410" cy="803004"/>
          </a:xfrm>
        </p:spPr>
        <p:txBody>
          <a:bodyPr vert="horz" wrap="none" anchor="ctr">
            <a:noAutofit/>
          </a:bodyPr>
          <a:lstStyle>
            <a:lvl1pPr marL="0" indent="0" algn="ctr">
              <a:buFontTx/>
              <a:buNone/>
              <a:defRPr sz="3600" b="1">
                <a:gradFill>
                  <a:gsLst>
                    <a:gs pos="100000">
                      <a:schemeClr val="accent1"/>
                    </a:gs>
                    <a:gs pos="0">
                      <a:schemeClr val="accent2"/>
                    </a:gs>
                  </a:gsLst>
                  <a:lin ang="0" scaled="1"/>
                </a:gradFill>
                <a:latin typeface="+mj-lt"/>
                <a:ea typeface="+mj-ea"/>
              </a:defRPr>
            </a:lvl1pPr>
          </a:lstStyle>
          <a:p>
            <a:pPr lvl="0"/>
            <a:r>
              <a:rPr lang="zh-CN" altLang="en-US" dirty="0"/>
              <a:t>在此输入标题</a:t>
            </a: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0366B24A-7B6E-4F2F-9E47-F5DEBE2DFD80}"/>
              </a:ext>
            </a:extLst>
          </p:cNvPr>
          <p:cNvGrpSpPr/>
          <p:nvPr userDrawn="1"/>
        </p:nvGrpSpPr>
        <p:grpSpPr>
          <a:xfrm>
            <a:off x="338420" y="3224891"/>
            <a:ext cx="2713117" cy="2928931"/>
            <a:chOff x="6105531" y="723900"/>
            <a:chExt cx="5097522" cy="5503002"/>
          </a:xfrm>
        </p:grpSpPr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9F328D01-EFF0-4D53-8E59-DD5F4C43BFEF}"/>
                </a:ext>
              </a:extLst>
            </p:cNvPr>
            <p:cNvSpPr/>
            <p:nvPr/>
          </p:nvSpPr>
          <p:spPr>
            <a:xfrm>
              <a:off x="7004448" y="5964444"/>
              <a:ext cx="3299688" cy="262458"/>
            </a:xfrm>
            <a:prstGeom prst="ellipse">
              <a:avLst/>
            </a:prstGeom>
            <a:gradFill flip="none" rotWithShape="1">
              <a:gsLst>
                <a:gs pos="100000">
                  <a:schemeClr val="accent2">
                    <a:lumMod val="50000"/>
                    <a:alpha val="0"/>
                  </a:schemeClr>
                </a:gs>
                <a:gs pos="0">
                  <a:schemeClr val="accent2">
                    <a:lumMod val="5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8" name="图片 67">
              <a:extLst>
                <a:ext uri="{FF2B5EF4-FFF2-40B4-BE49-F238E27FC236}">
                  <a16:creationId xmlns:a16="http://schemas.microsoft.com/office/drawing/2014/main" id="{4E761689-0FFE-4527-B545-FA15DFD13BB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05531" y="723900"/>
              <a:ext cx="5097522" cy="524054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105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0946425-A064-49E5-B7F9-93FC01DAA6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400" y="365125"/>
            <a:ext cx="10858499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866A103-6626-4857-B175-A2986966A31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0400" y="1825625"/>
            <a:ext cx="10858499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838A867-1C68-4C1E-B1EE-51B893D0E7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3B46-E7D7-4F13-BF0A-F409F1748391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F5371C-2BDF-4B5C-871D-438A6C1DF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771036-4B3C-445A-B91C-BCF3E5FFF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5947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83657DE2-F338-422E-B198-20B75979B0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2000" cy="6858000"/>
          </a:xfrm>
          <a:custGeom>
            <a:avLst/>
            <a:gdLst>
              <a:gd name="connsiteX0" fmla="*/ 12192000 w 12192000"/>
              <a:gd name="connsiteY0" fmla="*/ 0 h 6858000"/>
              <a:gd name="connsiteX1" fmla="*/ 0 w 12192000"/>
              <a:gd name="connsiteY1" fmla="*/ 0 h 6858000"/>
              <a:gd name="connsiteX2" fmla="*/ 0 w 12192000"/>
              <a:gd name="connsiteY2" fmla="*/ 6858000 h 6858000"/>
              <a:gd name="connsiteX3" fmla="*/ 1219200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close/>
              </a:path>
            </a:pathLst>
          </a:custGeom>
        </p:spPr>
      </p:pic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F75E53B-5561-42CD-A775-82FB829A6795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38" name="空心弧 37">
            <a:extLst>
              <a:ext uri="{FF2B5EF4-FFF2-40B4-BE49-F238E27FC236}">
                <a16:creationId xmlns:a16="http://schemas.microsoft.com/office/drawing/2014/main" id="{438CCF5D-FB0D-47EF-88BB-073B1A8CCE74}"/>
              </a:ext>
            </a:extLst>
          </p:cNvPr>
          <p:cNvSpPr/>
          <p:nvPr userDrawn="1"/>
        </p:nvSpPr>
        <p:spPr>
          <a:xfrm rot="784379">
            <a:off x="-2498775" y="4276958"/>
            <a:ext cx="4371695" cy="4371695"/>
          </a:xfrm>
          <a:prstGeom prst="blockArc">
            <a:avLst>
              <a:gd name="adj1" fmla="val 11744321"/>
              <a:gd name="adj2" fmla="val 19242370"/>
              <a:gd name="adj3" fmla="val 14604"/>
            </a:avLst>
          </a:prstGeom>
          <a:gradFill flip="none" rotWithShape="1">
            <a:gsLst>
              <a:gs pos="17000">
                <a:schemeClr val="bg1"/>
              </a:gs>
              <a:gs pos="34000">
                <a:schemeClr val="bg1">
                  <a:alpha val="55000"/>
                </a:schemeClr>
              </a:gs>
              <a:gs pos="9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波形 35">
            <a:extLst>
              <a:ext uri="{FF2B5EF4-FFF2-40B4-BE49-F238E27FC236}">
                <a16:creationId xmlns:a16="http://schemas.microsoft.com/office/drawing/2014/main" id="{FB042C76-6301-4162-B859-7B3202EE3011}"/>
              </a:ext>
            </a:extLst>
          </p:cNvPr>
          <p:cNvSpPr/>
          <p:nvPr userDrawn="1"/>
        </p:nvSpPr>
        <p:spPr>
          <a:xfrm flipH="1">
            <a:off x="0" y="863791"/>
            <a:ext cx="11328400" cy="3122160"/>
          </a:xfrm>
          <a:prstGeom prst="wave">
            <a:avLst>
              <a:gd name="adj1" fmla="val 7317"/>
              <a:gd name="adj2" fmla="val 0"/>
            </a:avLst>
          </a:prstGeom>
          <a:gradFill flip="none" rotWithShape="1">
            <a:gsLst>
              <a:gs pos="2000">
                <a:schemeClr val="accent2">
                  <a:lumMod val="20000"/>
                  <a:lumOff val="80000"/>
                </a:schemeClr>
              </a:gs>
              <a:gs pos="99000">
                <a:schemeClr val="accent2">
                  <a:alpha val="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波形 1">
            <a:extLst>
              <a:ext uri="{FF2B5EF4-FFF2-40B4-BE49-F238E27FC236}">
                <a16:creationId xmlns:a16="http://schemas.microsoft.com/office/drawing/2014/main" id="{F224ACCC-0147-47CC-AF5B-EC264014F41A}"/>
              </a:ext>
            </a:extLst>
          </p:cNvPr>
          <p:cNvSpPr/>
          <p:nvPr userDrawn="1"/>
        </p:nvSpPr>
        <p:spPr>
          <a:xfrm flipH="1">
            <a:off x="0" y="1164701"/>
            <a:ext cx="11328400" cy="3122160"/>
          </a:xfrm>
          <a:prstGeom prst="wave">
            <a:avLst>
              <a:gd name="adj1" fmla="val 4063"/>
              <a:gd name="adj2" fmla="val 0"/>
            </a:avLst>
          </a:prstGeom>
          <a:gradFill flip="none" rotWithShape="1">
            <a:gsLst>
              <a:gs pos="2000">
                <a:schemeClr val="accent1"/>
              </a:gs>
              <a:gs pos="91000">
                <a:schemeClr val="accent2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占位符 55">
            <a:extLst>
              <a:ext uri="{FF2B5EF4-FFF2-40B4-BE49-F238E27FC236}">
                <a16:creationId xmlns:a16="http://schemas.microsoft.com/office/drawing/2014/main" id="{E00F8B09-9F9A-41F7-B43A-7957F79DEB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0186" y="1574441"/>
            <a:ext cx="1126183" cy="783015"/>
          </a:xfrm>
        </p:spPr>
        <p:txBody>
          <a:bodyPr vert="horz" wrap="none">
            <a:noAutofit/>
          </a:bodyPr>
          <a:lstStyle>
            <a:lvl1pPr marL="0" indent="0" algn="ctr">
              <a:buFontTx/>
              <a:buNone/>
              <a:defRPr sz="5400" b="1">
                <a:ln>
                  <a:gradFill flip="none" rotWithShape="1">
                    <a:gsLst>
                      <a:gs pos="27000">
                        <a:schemeClr val="bg1"/>
                      </a:gs>
                      <a:gs pos="33000">
                        <a:schemeClr val="bg1">
                          <a:alpha val="0"/>
                        </a:schemeClr>
                      </a:gs>
                    </a:gsLst>
                    <a:lin ang="5400000" scaled="1"/>
                    <a:tileRect/>
                  </a:gradFill>
                </a:ln>
                <a:noFill/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pic>
        <p:nvPicPr>
          <p:cNvPr id="37" name="图片 36">
            <a:extLst>
              <a:ext uri="{FF2B5EF4-FFF2-40B4-BE49-F238E27FC236}">
                <a16:creationId xmlns:a16="http://schemas.microsoft.com/office/drawing/2014/main" id="{17177F84-62AC-4ED6-BB3F-228A6D74186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621380" y="1171055"/>
            <a:ext cx="6706181" cy="3042168"/>
          </a:xfrm>
          <a:prstGeom prst="rect">
            <a:avLst/>
          </a:prstGeom>
        </p:spPr>
      </p:pic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A8FA918C-DAFA-405A-B866-0A82602EF477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647584" y="4825806"/>
            <a:ext cx="7254914" cy="2032194"/>
          </a:xfrm>
          <a:noFill/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9700" b="1" dirty="0">
                <a:ln w="11303">
                  <a:noFill/>
                </a:ln>
                <a:gradFill>
                  <a:gsLst>
                    <a:gs pos="0">
                      <a:schemeClr val="accent1">
                        <a:alpha val="4000"/>
                      </a:schemeClr>
                    </a:gs>
                    <a:gs pos="100000">
                      <a:schemeClr val="accent2">
                        <a:alpha val="5000"/>
                      </a:schemeClr>
                    </a:gs>
                  </a:gsLst>
                  <a:lin ang="0" scaled="1"/>
                </a:gradFill>
                <a:effectLst/>
                <a:latin typeface="+mj-lt"/>
              </a:defRPr>
            </a:lvl1pPr>
          </a:lstStyle>
          <a:p>
            <a:pPr lvl="0"/>
            <a:r>
              <a:rPr lang="en-US" altLang="zh-CN" dirty="0"/>
              <a:t>2023</a:t>
            </a:r>
            <a:endParaRPr lang="zh-CN" altLang="en-US" dirty="0"/>
          </a:p>
        </p:txBody>
      </p:sp>
      <p:sp>
        <p:nvSpPr>
          <p:cNvPr id="9" name="文本占位符 55">
            <a:extLst>
              <a:ext uri="{FF2B5EF4-FFF2-40B4-BE49-F238E27FC236}">
                <a16:creationId xmlns:a16="http://schemas.microsoft.com/office/drawing/2014/main" id="{C04C4693-4535-4120-A001-09E40DB555A3}"/>
              </a:ext>
            </a:extLst>
          </p:cNvPr>
          <p:cNvSpPr>
            <a:spLocks noGrp="1"/>
          </p:cNvSpPr>
          <p:nvPr userDrawn="1">
            <p:ph type="body" sz="quarter" idx="17" hasCustomPrompt="1"/>
          </p:nvPr>
        </p:nvSpPr>
        <p:spPr>
          <a:xfrm>
            <a:off x="780186" y="1707101"/>
            <a:ext cx="1126183" cy="783015"/>
          </a:xfrm>
        </p:spPr>
        <p:txBody>
          <a:bodyPr vert="horz" wrap="none">
            <a:noAutofit/>
          </a:bodyPr>
          <a:lstStyle>
            <a:lvl1pPr marL="0" indent="0" algn="ctr">
              <a:buFontTx/>
              <a:buNone/>
              <a:defRPr sz="54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23" name="文本占位符 11">
            <a:extLst>
              <a:ext uri="{FF2B5EF4-FFF2-40B4-BE49-F238E27FC236}">
                <a16:creationId xmlns:a16="http://schemas.microsoft.com/office/drawing/2014/main" id="{597699D1-73EE-4BD6-9C18-411F6A2ADD38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83905" y="2607625"/>
            <a:ext cx="6971592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400" dirty="0">
                <a:ln w="14224"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127000" dist="63500" dir="5400000" algn="t" rotWithShape="0">
                    <a:schemeClr val="accent2">
                      <a:alpha val="11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在此输入内容文字</a:t>
            </a:r>
          </a:p>
        </p:txBody>
      </p:sp>
      <p:sp>
        <p:nvSpPr>
          <p:cNvPr id="24" name="文本占位符 11">
            <a:extLst>
              <a:ext uri="{FF2B5EF4-FFF2-40B4-BE49-F238E27FC236}">
                <a16:creationId xmlns:a16="http://schemas.microsoft.com/office/drawing/2014/main" id="{9D6242CB-9C4D-4E0F-8446-549EB8B4208F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75439" y="3446714"/>
            <a:ext cx="6365618" cy="392475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2600" dirty="0">
                <a:ln w="11303">
                  <a:noFill/>
                </a:ln>
                <a:solidFill>
                  <a:schemeClr val="accent2">
                    <a:lumMod val="20000"/>
                    <a:lumOff val="80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6" name="空心弧 5">
            <a:extLst>
              <a:ext uri="{FF2B5EF4-FFF2-40B4-BE49-F238E27FC236}">
                <a16:creationId xmlns:a16="http://schemas.microsoft.com/office/drawing/2014/main" id="{BDEFD6CD-9DE6-4D90-B1B3-BBEFAF555221}"/>
              </a:ext>
            </a:extLst>
          </p:cNvPr>
          <p:cNvSpPr/>
          <p:nvPr userDrawn="1"/>
        </p:nvSpPr>
        <p:spPr>
          <a:xfrm>
            <a:off x="8633176" y="-1174301"/>
            <a:ext cx="4690712" cy="4690712"/>
          </a:xfrm>
          <a:prstGeom prst="blockArc">
            <a:avLst>
              <a:gd name="adj1" fmla="val 3372366"/>
              <a:gd name="adj2" fmla="val 19824643"/>
              <a:gd name="adj3" fmla="val 18521"/>
            </a:avLst>
          </a:prstGeom>
          <a:gradFill flip="none" rotWithShape="1">
            <a:gsLst>
              <a:gs pos="17000">
                <a:schemeClr val="bg1"/>
              </a:gs>
              <a:gs pos="34000">
                <a:schemeClr val="bg1">
                  <a:alpha val="55000"/>
                </a:schemeClr>
              </a:gs>
              <a:gs pos="9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id="{D23686A8-A5DF-4510-BAAE-9ED2BEF26ED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0" y="314325"/>
            <a:ext cx="12192000" cy="654367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C09E70A-7E99-44D1-A31F-8E0D45528DA3}"/>
              </a:ext>
            </a:extLst>
          </p:cNvPr>
          <p:cNvSpPr/>
          <p:nvPr userDrawn="1"/>
        </p:nvSpPr>
        <p:spPr>
          <a:xfrm>
            <a:off x="660400" y="1707101"/>
            <a:ext cx="63500" cy="208173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23375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4D9BBD-9767-42FD-B1C6-6C1C2FEC876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2449" y="587141"/>
            <a:ext cx="10858500" cy="543159"/>
          </a:xfrm>
        </p:spPr>
        <p:txBody>
          <a:bodyPr>
            <a:normAutofit/>
          </a:bodyPr>
          <a:lstStyle>
            <a:lvl1pPr>
              <a:defRPr sz="2800">
                <a:gradFill flip="none" rotWithShape="1">
                  <a:gsLst>
                    <a:gs pos="100000">
                      <a:schemeClr val="accent2"/>
                    </a:gs>
                    <a:gs pos="0">
                      <a:schemeClr val="accent1"/>
                    </a:gs>
                  </a:gsLst>
                  <a:lin ang="2700000" scaled="1"/>
                  <a:tileRect/>
                </a:gradFill>
              </a:defRPr>
            </a:lvl1pPr>
          </a:lstStyle>
          <a:p>
            <a:r>
              <a:rPr lang="zh-CN" altLang="en-US" dirty="0"/>
              <a:t>请输入页面标题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78B6D6F-2394-41D6-92E2-011961E598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63B46-E7D7-4F13-BF0A-F409F1748391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1847FF4-03C0-463B-8191-695086EC9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8834CFF-1B62-4D96-8E05-5587ACE57B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0" name="波形 37">
            <a:extLst>
              <a:ext uri="{FF2B5EF4-FFF2-40B4-BE49-F238E27FC236}">
                <a16:creationId xmlns:a16="http://schemas.microsoft.com/office/drawing/2014/main" id="{08ACB58D-6E8F-4FEC-AD08-D45B9E2DA856}"/>
              </a:ext>
            </a:extLst>
          </p:cNvPr>
          <p:cNvSpPr/>
          <p:nvPr userDrawn="1"/>
        </p:nvSpPr>
        <p:spPr>
          <a:xfrm rot="21540000">
            <a:off x="-744952" y="65011"/>
            <a:ext cx="13814872" cy="269780"/>
          </a:xfrm>
          <a:custGeom>
            <a:avLst/>
            <a:gdLst>
              <a:gd name="connsiteX0" fmla="*/ 0 w 13728700"/>
              <a:gd name="connsiteY0" fmla="*/ 249250 h 3009900"/>
              <a:gd name="connsiteX1" fmla="*/ 13728700 w 13728700"/>
              <a:gd name="connsiteY1" fmla="*/ 249250 h 3009900"/>
              <a:gd name="connsiteX2" fmla="*/ 13728700 w 13728700"/>
              <a:gd name="connsiteY2" fmla="*/ 2760650 h 3009900"/>
              <a:gd name="connsiteX3" fmla="*/ 0 w 13728700"/>
              <a:gd name="connsiteY3" fmla="*/ 2760650 h 3009900"/>
              <a:gd name="connsiteX4" fmla="*/ 0 w 13728700"/>
              <a:gd name="connsiteY4" fmla="*/ 249250 h 3009900"/>
              <a:gd name="connsiteX0" fmla="*/ 0 w 13828678"/>
              <a:gd name="connsiteY0" fmla="*/ 239841 h 2856372"/>
              <a:gd name="connsiteX1" fmla="*/ 13728700 w 13828678"/>
              <a:gd name="connsiteY1" fmla="*/ 239841 h 2856372"/>
              <a:gd name="connsiteX2" fmla="*/ 13828678 w 13828678"/>
              <a:gd name="connsiteY2" fmla="*/ 2597319 h 2856372"/>
              <a:gd name="connsiteX3" fmla="*/ 0 w 13828678"/>
              <a:gd name="connsiteY3" fmla="*/ 2751241 h 2856372"/>
              <a:gd name="connsiteX4" fmla="*/ 0 w 13828678"/>
              <a:gd name="connsiteY4" fmla="*/ 239841 h 2856372"/>
              <a:gd name="connsiteX0" fmla="*/ 0 w 13828678"/>
              <a:gd name="connsiteY0" fmla="*/ 239841 h 2878433"/>
              <a:gd name="connsiteX1" fmla="*/ 13728700 w 13828678"/>
              <a:gd name="connsiteY1" fmla="*/ 239841 h 2878433"/>
              <a:gd name="connsiteX2" fmla="*/ 13828678 w 13828678"/>
              <a:gd name="connsiteY2" fmla="*/ 2597319 h 2878433"/>
              <a:gd name="connsiteX3" fmla="*/ 0 w 13828678"/>
              <a:gd name="connsiteY3" fmla="*/ 2751241 h 2878433"/>
              <a:gd name="connsiteX4" fmla="*/ 0 w 13828678"/>
              <a:gd name="connsiteY4" fmla="*/ 239841 h 2878433"/>
              <a:gd name="connsiteX0" fmla="*/ 0 w 13828678"/>
              <a:gd name="connsiteY0" fmla="*/ 239841 h 2868730"/>
              <a:gd name="connsiteX1" fmla="*/ 13728700 w 13828678"/>
              <a:gd name="connsiteY1" fmla="*/ 239841 h 2868730"/>
              <a:gd name="connsiteX2" fmla="*/ 13828678 w 13828678"/>
              <a:gd name="connsiteY2" fmla="*/ 2597319 h 2868730"/>
              <a:gd name="connsiteX3" fmla="*/ 13806 w 13828678"/>
              <a:gd name="connsiteY3" fmla="*/ 2687972 h 2868730"/>
              <a:gd name="connsiteX4" fmla="*/ 0 w 13828678"/>
              <a:gd name="connsiteY4" fmla="*/ 239841 h 2868730"/>
              <a:gd name="connsiteX0" fmla="*/ 0 w 13828678"/>
              <a:gd name="connsiteY0" fmla="*/ 239841 h 2884873"/>
              <a:gd name="connsiteX1" fmla="*/ 13728700 w 13828678"/>
              <a:gd name="connsiteY1" fmla="*/ 239841 h 2884873"/>
              <a:gd name="connsiteX2" fmla="*/ 13828678 w 13828678"/>
              <a:gd name="connsiteY2" fmla="*/ 2597319 h 2884873"/>
              <a:gd name="connsiteX3" fmla="*/ 13806 w 13828678"/>
              <a:gd name="connsiteY3" fmla="*/ 2687972 h 2884873"/>
              <a:gd name="connsiteX4" fmla="*/ 0 w 13828678"/>
              <a:gd name="connsiteY4" fmla="*/ 239841 h 2884873"/>
              <a:gd name="connsiteX0" fmla="*/ 0 w 13828678"/>
              <a:gd name="connsiteY0" fmla="*/ 239841 h 2826931"/>
              <a:gd name="connsiteX1" fmla="*/ 13728700 w 13828678"/>
              <a:gd name="connsiteY1" fmla="*/ 239841 h 2826931"/>
              <a:gd name="connsiteX2" fmla="*/ 13828678 w 13828678"/>
              <a:gd name="connsiteY2" fmla="*/ 2597319 h 2826931"/>
              <a:gd name="connsiteX3" fmla="*/ 13806 w 13828678"/>
              <a:gd name="connsiteY3" fmla="*/ 2687972 h 2826931"/>
              <a:gd name="connsiteX4" fmla="*/ 0 w 13828678"/>
              <a:gd name="connsiteY4" fmla="*/ 239841 h 2826931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4" fmla="*/ 0 w 13828678"/>
              <a:gd name="connsiteY4" fmla="*/ 239841 h 2841134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4" fmla="*/ 91440 w 13828678"/>
              <a:gd name="connsiteY4" fmla="*/ 331281 h 2841134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0" fmla="*/ 13714894 w 13814872"/>
              <a:gd name="connsiteY0" fmla="*/ 0 h 2601293"/>
              <a:gd name="connsiteX1" fmla="*/ 13814872 w 13814872"/>
              <a:gd name="connsiteY1" fmla="*/ 2357478 h 2601293"/>
              <a:gd name="connsiteX2" fmla="*/ 0 w 13814872"/>
              <a:gd name="connsiteY2" fmla="*/ 2448131 h 2601293"/>
              <a:gd name="connsiteX0" fmla="*/ 13814872 w 13814872"/>
              <a:gd name="connsiteY0" fmla="*/ 25965 h 269780"/>
              <a:gd name="connsiteX1" fmla="*/ 0 w 13814872"/>
              <a:gd name="connsiteY1" fmla="*/ 116618 h 26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14872" h="269780">
                <a:moveTo>
                  <a:pt x="13814872" y="25965"/>
                </a:moveTo>
                <a:cubicBezTo>
                  <a:pt x="10311235" y="719853"/>
                  <a:pt x="4716904" y="-335026"/>
                  <a:pt x="0" y="116618"/>
                </a:cubicBezTo>
              </a:path>
            </a:pathLst>
          </a:custGeom>
          <a:noFill/>
          <a:ln w="6477">
            <a:gradFill flip="none" rotWithShape="1">
              <a:gsLst>
                <a:gs pos="19000">
                  <a:schemeClr val="accent2">
                    <a:alpha val="26000"/>
                  </a:schemeClr>
                </a:gs>
                <a:gs pos="77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id="{F894AC6F-CD3D-490E-915D-909D6DD8E8D6}"/>
              </a:ext>
            </a:extLst>
          </p:cNvPr>
          <p:cNvSpPr/>
          <p:nvPr userDrawn="1"/>
        </p:nvSpPr>
        <p:spPr>
          <a:xfrm>
            <a:off x="11544416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944354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914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图片 87">
            <a:extLst>
              <a:ext uri="{FF2B5EF4-FFF2-40B4-BE49-F238E27FC236}">
                <a16:creationId xmlns:a16="http://schemas.microsoft.com/office/drawing/2014/main" id="{20028BE1-E8EC-4040-A8EE-590D6DA30A6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056762 h 6858000"/>
              <a:gd name="connsiteX3" fmla="*/ 12040101 w 12192000"/>
              <a:gd name="connsiteY3" fmla="*/ 4224416 h 6858000"/>
              <a:gd name="connsiteX4" fmla="*/ 6301690 w 12192000"/>
              <a:gd name="connsiteY4" fmla="*/ 5760972 h 6858000"/>
              <a:gd name="connsiteX5" fmla="*/ 5150238 w 12192000"/>
              <a:gd name="connsiteY5" fmla="*/ 5760972 h 6858000"/>
              <a:gd name="connsiteX6" fmla="*/ 71413 w 12192000"/>
              <a:gd name="connsiteY6" fmla="*/ 6820419 h 6858000"/>
              <a:gd name="connsiteX7" fmla="*/ 10183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056762"/>
                </a:lnTo>
                <a:lnTo>
                  <a:pt x="12040101" y="4224416"/>
                </a:lnTo>
                <a:cubicBezTo>
                  <a:pt x="11094666" y="5127386"/>
                  <a:pt x="8881340" y="5760972"/>
                  <a:pt x="6301690" y="5760972"/>
                </a:cubicBezTo>
                <a:lnTo>
                  <a:pt x="5150238" y="5760972"/>
                </a:lnTo>
                <a:cubicBezTo>
                  <a:pt x="3054272" y="5760972"/>
                  <a:pt x="1200137" y="6179237"/>
                  <a:pt x="71413" y="6820419"/>
                </a:cubicBezTo>
                <a:lnTo>
                  <a:pt x="10183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89" name="任意多边形: 形状 88">
            <a:extLst>
              <a:ext uri="{FF2B5EF4-FFF2-40B4-BE49-F238E27FC236}">
                <a16:creationId xmlns:a16="http://schemas.microsoft.com/office/drawing/2014/main" id="{0FFFD1A9-BEC7-4425-BFDE-F6E2430ABCC9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4056761 h 6858000"/>
              <a:gd name="connsiteX3" fmla="*/ 12040101 w 12192000"/>
              <a:gd name="connsiteY3" fmla="*/ 4224415 h 6858000"/>
              <a:gd name="connsiteX4" fmla="*/ 6301690 w 12192000"/>
              <a:gd name="connsiteY4" fmla="*/ 5760971 h 6858000"/>
              <a:gd name="connsiteX5" fmla="*/ 5150238 w 12192000"/>
              <a:gd name="connsiteY5" fmla="*/ 5760971 h 6858000"/>
              <a:gd name="connsiteX6" fmla="*/ 71413 w 12192000"/>
              <a:gd name="connsiteY6" fmla="*/ 6820418 h 6858000"/>
              <a:gd name="connsiteX7" fmla="*/ 10181 w 12192000"/>
              <a:gd name="connsiteY7" fmla="*/ 6858000 h 6858000"/>
              <a:gd name="connsiteX8" fmla="*/ 0 w 12192000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4056761"/>
                </a:lnTo>
                <a:lnTo>
                  <a:pt x="12040101" y="4224415"/>
                </a:lnTo>
                <a:cubicBezTo>
                  <a:pt x="11094666" y="5127385"/>
                  <a:pt x="8881340" y="5760971"/>
                  <a:pt x="6301690" y="5760971"/>
                </a:cubicBezTo>
                <a:lnTo>
                  <a:pt x="5150238" y="5760971"/>
                </a:lnTo>
                <a:cubicBezTo>
                  <a:pt x="3054272" y="5760971"/>
                  <a:pt x="1200137" y="6179236"/>
                  <a:pt x="71413" y="6820418"/>
                </a:cubicBezTo>
                <a:lnTo>
                  <a:pt x="10181" y="6858000"/>
                </a:lnTo>
                <a:lnTo>
                  <a:pt x="0" y="6858000"/>
                </a:lnTo>
                <a:close/>
              </a:path>
            </a:pathLst>
          </a:custGeom>
          <a:gradFill>
            <a:gsLst>
              <a:gs pos="73614">
                <a:srgbClr val="FFFFFF">
                  <a:alpha val="61000"/>
                </a:srgbClr>
              </a:gs>
              <a:gs pos="21000">
                <a:schemeClr val="bg1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文本占位符 11">
            <a:extLst>
              <a:ext uri="{FF2B5EF4-FFF2-40B4-BE49-F238E27FC236}">
                <a16:creationId xmlns:a16="http://schemas.microsoft.com/office/drawing/2014/main" id="{A9E155B1-9AEC-4C88-A401-7A26EC09775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48348" y="1925165"/>
            <a:ext cx="5018086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9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109220" dist="85090" dir="5400000" algn="t" rotWithShape="0">
                    <a:schemeClr val="tx1">
                      <a:alpha val="7000"/>
                    </a:schemeClr>
                  </a:outerShdw>
                </a:effectLst>
                <a:latin typeface="+mn-ea"/>
                <a:ea typeface="+mn-ea"/>
              </a:defRPr>
            </a:lvl1pPr>
          </a:lstStyle>
          <a:p>
            <a:pPr lvl="0"/>
            <a:r>
              <a:rPr lang="zh-CN" altLang="en-US" dirty="0"/>
              <a:t>感谢聆听</a:t>
            </a:r>
          </a:p>
        </p:txBody>
      </p:sp>
      <p:sp>
        <p:nvSpPr>
          <p:cNvPr id="42" name="文本占位符 11">
            <a:extLst>
              <a:ext uri="{FF2B5EF4-FFF2-40B4-BE49-F238E27FC236}">
                <a16:creationId xmlns:a16="http://schemas.microsoft.com/office/drawing/2014/main" id="{12021D97-6ACF-4C4E-98C6-ED933E09029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48347" y="2757818"/>
            <a:ext cx="5018087" cy="828040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5900" dirty="0">
                <a:ln w="14224">
                  <a:noFill/>
                </a:ln>
                <a:gradFill flip="none" rotWithShape="1">
                  <a:gsLst>
                    <a:gs pos="15000">
                      <a:schemeClr val="accent1"/>
                    </a:gs>
                    <a:gs pos="91000">
                      <a:schemeClr val="accent2"/>
                    </a:gs>
                  </a:gsLst>
                  <a:lin ang="13500000" scaled="1"/>
                  <a:tileRect/>
                </a:gradFill>
                <a:effectLst>
                  <a:outerShdw blurRad="127000" dist="63500" dir="5400000" algn="t" rotWithShape="0">
                    <a:schemeClr val="accent2">
                      <a:alpha val="12000"/>
                    </a:schemeClr>
                  </a:outerShdw>
                </a:effectLst>
                <a:latin typeface="+mj-ea"/>
                <a:ea typeface="+mj-ea"/>
              </a:defRPr>
            </a:lvl1pPr>
          </a:lstStyle>
          <a:p>
            <a:pPr lvl="0"/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180FC4C-2A5A-4A51-9276-9C2B8F413F35}"/>
              </a:ext>
            </a:extLst>
          </p:cNvPr>
          <p:cNvSpPr/>
          <p:nvPr userDrawn="1"/>
        </p:nvSpPr>
        <p:spPr>
          <a:xfrm>
            <a:off x="660400" y="1499541"/>
            <a:ext cx="601133" cy="93662"/>
          </a:xfrm>
          <a:prstGeom prst="rect">
            <a:avLst/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文本占位符 11">
            <a:extLst>
              <a:ext uri="{FF2B5EF4-FFF2-40B4-BE49-F238E27FC236}">
                <a16:creationId xmlns:a16="http://schemas.microsoft.com/office/drawing/2014/main" id="{025C6F09-7168-401E-AFE6-7D22AB35124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68666" y="3674669"/>
            <a:ext cx="5018086" cy="282586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800" dirty="0">
                <a:ln w="11303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</a:defRPr>
            </a:lvl1pPr>
          </a:lstStyle>
          <a:p>
            <a:pPr lvl="0"/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46" name="矩形: 对角圆角 45">
            <a:extLst>
              <a:ext uri="{FF2B5EF4-FFF2-40B4-BE49-F238E27FC236}">
                <a16:creationId xmlns:a16="http://schemas.microsoft.com/office/drawing/2014/main" id="{A4B61275-5D83-4B91-89F0-A799A812AD26}"/>
              </a:ext>
            </a:extLst>
          </p:cNvPr>
          <p:cNvSpPr/>
          <p:nvPr userDrawn="1"/>
        </p:nvSpPr>
        <p:spPr>
          <a:xfrm>
            <a:off x="647584" y="4448210"/>
            <a:ext cx="1587616" cy="470863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占位符 11">
            <a:extLst>
              <a:ext uri="{FF2B5EF4-FFF2-40B4-BE49-F238E27FC236}">
                <a16:creationId xmlns:a16="http://schemas.microsoft.com/office/drawing/2014/main" id="{4D257D7E-553D-4543-A753-CFAB04C1013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805195" y="4542349"/>
            <a:ext cx="1272394" cy="282585"/>
          </a:xfrm>
        </p:spPr>
        <p:txBody>
          <a:bodyPr wrap="none">
            <a:noAutofit/>
          </a:bodyPr>
          <a:lstStyle>
            <a:lvl1pPr marL="0" indent="0">
              <a:buFontTx/>
              <a:buNone/>
              <a:defRPr lang="zh-CN" altLang="en-US" sz="1800" dirty="0">
                <a:ln w="11303">
                  <a:noFill/>
                </a:ln>
                <a:solidFill>
                  <a:srgbClr val="FFFFFF"/>
                </a:solidFill>
                <a:effectLst>
                  <a:outerShdw blurRad="109220" dist="85090" dir="5400000" algn="t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pPr lvl="0"/>
            <a:r>
              <a:rPr lang="zh-CN" altLang="en-US" dirty="0"/>
              <a:t>汇报人</a:t>
            </a:r>
            <a:r>
              <a:rPr lang="en-US" altLang="zh-CN" dirty="0"/>
              <a:t>:XXX</a:t>
            </a:r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7CCB5D74-6CD9-4C9A-B4D0-509D67AAB5E4}"/>
              </a:ext>
            </a:extLst>
          </p:cNvPr>
          <p:cNvSpPr/>
          <p:nvPr userDrawn="1"/>
        </p:nvSpPr>
        <p:spPr>
          <a:xfrm>
            <a:off x="0" y="0"/>
            <a:ext cx="647584" cy="294260"/>
          </a:xfrm>
          <a:custGeom>
            <a:avLst/>
            <a:gdLst>
              <a:gd name="connsiteX0" fmla="*/ 804911 w 841934"/>
              <a:gd name="connsiteY0" fmla="*/ 308526 h 382572"/>
              <a:gd name="connsiteX1" fmla="*/ 841934 w 841934"/>
              <a:gd name="connsiteY1" fmla="*/ 345549 h 382572"/>
              <a:gd name="connsiteX2" fmla="*/ 841933 w 841934"/>
              <a:gd name="connsiteY2" fmla="*/ 345549 h 382572"/>
              <a:gd name="connsiteX3" fmla="*/ 804909 w 841934"/>
              <a:gd name="connsiteY3" fmla="*/ 382572 h 382572"/>
              <a:gd name="connsiteX4" fmla="*/ 804911 w 841934"/>
              <a:gd name="connsiteY4" fmla="*/ 382571 h 382572"/>
              <a:gd name="connsiteX5" fmla="*/ 778733 w 841934"/>
              <a:gd name="connsiteY5" fmla="*/ 371726 h 382572"/>
              <a:gd name="connsiteX6" fmla="*/ 767888 w 841934"/>
              <a:gd name="connsiteY6" fmla="*/ 345549 h 382572"/>
              <a:gd name="connsiteX7" fmla="*/ 778733 w 841934"/>
              <a:gd name="connsiteY7" fmla="*/ 319371 h 382572"/>
              <a:gd name="connsiteX8" fmla="*/ 804911 w 841934"/>
              <a:gd name="connsiteY8" fmla="*/ 308526 h 382572"/>
              <a:gd name="connsiteX9" fmla="*/ 695214 w 841934"/>
              <a:gd name="connsiteY9" fmla="*/ 308526 h 382572"/>
              <a:gd name="connsiteX10" fmla="*/ 732237 w 841934"/>
              <a:gd name="connsiteY10" fmla="*/ 345549 h 382572"/>
              <a:gd name="connsiteX11" fmla="*/ 732235 w 841934"/>
              <a:gd name="connsiteY11" fmla="*/ 345549 h 382572"/>
              <a:gd name="connsiteX12" fmla="*/ 695212 w 841934"/>
              <a:gd name="connsiteY12" fmla="*/ 382572 h 382572"/>
              <a:gd name="connsiteX13" fmla="*/ 695214 w 841934"/>
              <a:gd name="connsiteY13" fmla="*/ 382571 h 382572"/>
              <a:gd name="connsiteX14" fmla="*/ 669035 w 841934"/>
              <a:gd name="connsiteY14" fmla="*/ 371726 h 382572"/>
              <a:gd name="connsiteX15" fmla="*/ 658191 w 841934"/>
              <a:gd name="connsiteY15" fmla="*/ 345549 h 382572"/>
              <a:gd name="connsiteX16" fmla="*/ 669035 w 841934"/>
              <a:gd name="connsiteY16" fmla="*/ 319371 h 382572"/>
              <a:gd name="connsiteX17" fmla="*/ 695214 w 841934"/>
              <a:gd name="connsiteY17" fmla="*/ 308526 h 382572"/>
              <a:gd name="connsiteX18" fmla="*/ 585514 w 841934"/>
              <a:gd name="connsiteY18" fmla="*/ 308526 h 382572"/>
              <a:gd name="connsiteX19" fmla="*/ 622537 w 841934"/>
              <a:gd name="connsiteY19" fmla="*/ 345549 h 382572"/>
              <a:gd name="connsiteX20" fmla="*/ 622536 w 841934"/>
              <a:gd name="connsiteY20" fmla="*/ 345549 h 382572"/>
              <a:gd name="connsiteX21" fmla="*/ 585513 w 841934"/>
              <a:gd name="connsiteY21" fmla="*/ 382572 h 382572"/>
              <a:gd name="connsiteX22" fmla="*/ 585514 w 841934"/>
              <a:gd name="connsiteY22" fmla="*/ 382571 h 382572"/>
              <a:gd name="connsiteX23" fmla="*/ 559336 w 841934"/>
              <a:gd name="connsiteY23" fmla="*/ 371726 h 382572"/>
              <a:gd name="connsiteX24" fmla="*/ 548491 w 841934"/>
              <a:gd name="connsiteY24" fmla="*/ 345549 h 382572"/>
              <a:gd name="connsiteX25" fmla="*/ 559336 w 841934"/>
              <a:gd name="connsiteY25" fmla="*/ 319371 h 382572"/>
              <a:gd name="connsiteX26" fmla="*/ 585514 w 841934"/>
              <a:gd name="connsiteY26" fmla="*/ 308526 h 382572"/>
              <a:gd name="connsiteX27" fmla="*/ 475817 w 841934"/>
              <a:gd name="connsiteY27" fmla="*/ 308526 h 382572"/>
              <a:gd name="connsiteX28" fmla="*/ 512840 w 841934"/>
              <a:gd name="connsiteY28" fmla="*/ 345549 h 382572"/>
              <a:gd name="connsiteX29" fmla="*/ 512838 w 841934"/>
              <a:gd name="connsiteY29" fmla="*/ 345549 h 382572"/>
              <a:gd name="connsiteX30" fmla="*/ 475815 w 841934"/>
              <a:gd name="connsiteY30" fmla="*/ 382572 h 382572"/>
              <a:gd name="connsiteX31" fmla="*/ 475817 w 841934"/>
              <a:gd name="connsiteY31" fmla="*/ 382571 h 382572"/>
              <a:gd name="connsiteX32" fmla="*/ 449638 w 841934"/>
              <a:gd name="connsiteY32" fmla="*/ 371726 h 382572"/>
              <a:gd name="connsiteX33" fmla="*/ 438794 w 841934"/>
              <a:gd name="connsiteY33" fmla="*/ 345549 h 382572"/>
              <a:gd name="connsiteX34" fmla="*/ 449638 w 841934"/>
              <a:gd name="connsiteY34" fmla="*/ 319371 h 382572"/>
              <a:gd name="connsiteX35" fmla="*/ 475817 w 841934"/>
              <a:gd name="connsiteY35" fmla="*/ 308526 h 382572"/>
              <a:gd name="connsiteX36" fmla="*/ 366119 w 841934"/>
              <a:gd name="connsiteY36" fmla="*/ 308526 h 382572"/>
              <a:gd name="connsiteX37" fmla="*/ 403142 w 841934"/>
              <a:gd name="connsiteY37" fmla="*/ 345549 h 382572"/>
              <a:gd name="connsiteX38" fmla="*/ 403141 w 841934"/>
              <a:gd name="connsiteY38" fmla="*/ 345549 h 382572"/>
              <a:gd name="connsiteX39" fmla="*/ 366118 w 841934"/>
              <a:gd name="connsiteY39" fmla="*/ 382572 h 382572"/>
              <a:gd name="connsiteX40" fmla="*/ 366119 w 841934"/>
              <a:gd name="connsiteY40" fmla="*/ 382571 h 382572"/>
              <a:gd name="connsiteX41" fmla="*/ 339941 w 841934"/>
              <a:gd name="connsiteY41" fmla="*/ 371726 h 382572"/>
              <a:gd name="connsiteX42" fmla="*/ 329096 w 841934"/>
              <a:gd name="connsiteY42" fmla="*/ 345549 h 382572"/>
              <a:gd name="connsiteX43" fmla="*/ 339941 w 841934"/>
              <a:gd name="connsiteY43" fmla="*/ 319371 h 382572"/>
              <a:gd name="connsiteX44" fmla="*/ 366119 w 841934"/>
              <a:gd name="connsiteY44" fmla="*/ 308526 h 382572"/>
              <a:gd name="connsiteX45" fmla="*/ 256420 w 841934"/>
              <a:gd name="connsiteY45" fmla="*/ 308526 h 382572"/>
              <a:gd name="connsiteX46" fmla="*/ 293443 w 841934"/>
              <a:gd name="connsiteY46" fmla="*/ 345549 h 382572"/>
              <a:gd name="connsiteX47" fmla="*/ 293441 w 841934"/>
              <a:gd name="connsiteY47" fmla="*/ 345549 h 382572"/>
              <a:gd name="connsiteX48" fmla="*/ 256418 w 841934"/>
              <a:gd name="connsiteY48" fmla="*/ 382572 h 382572"/>
              <a:gd name="connsiteX49" fmla="*/ 256420 w 841934"/>
              <a:gd name="connsiteY49" fmla="*/ 382571 h 382572"/>
              <a:gd name="connsiteX50" fmla="*/ 230241 w 841934"/>
              <a:gd name="connsiteY50" fmla="*/ 371726 h 382572"/>
              <a:gd name="connsiteX51" fmla="*/ 219397 w 841934"/>
              <a:gd name="connsiteY51" fmla="*/ 345549 h 382572"/>
              <a:gd name="connsiteX52" fmla="*/ 230241 w 841934"/>
              <a:gd name="connsiteY52" fmla="*/ 319371 h 382572"/>
              <a:gd name="connsiteX53" fmla="*/ 256420 w 841934"/>
              <a:gd name="connsiteY53" fmla="*/ 308526 h 382572"/>
              <a:gd name="connsiteX54" fmla="*/ 146722 w 841934"/>
              <a:gd name="connsiteY54" fmla="*/ 308526 h 382572"/>
              <a:gd name="connsiteX55" fmla="*/ 183746 w 841934"/>
              <a:gd name="connsiteY55" fmla="*/ 345549 h 382572"/>
              <a:gd name="connsiteX56" fmla="*/ 183744 w 841934"/>
              <a:gd name="connsiteY56" fmla="*/ 345549 h 382572"/>
              <a:gd name="connsiteX57" fmla="*/ 146721 w 841934"/>
              <a:gd name="connsiteY57" fmla="*/ 382572 h 382572"/>
              <a:gd name="connsiteX58" fmla="*/ 146722 w 841934"/>
              <a:gd name="connsiteY58" fmla="*/ 382571 h 382572"/>
              <a:gd name="connsiteX59" fmla="*/ 120544 w 841934"/>
              <a:gd name="connsiteY59" fmla="*/ 371726 h 382572"/>
              <a:gd name="connsiteX60" fmla="*/ 109699 w 841934"/>
              <a:gd name="connsiteY60" fmla="*/ 345549 h 382572"/>
              <a:gd name="connsiteX61" fmla="*/ 120544 w 841934"/>
              <a:gd name="connsiteY61" fmla="*/ 319371 h 382572"/>
              <a:gd name="connsiteX62" fmla="*/ 146722 w 841934"/>
              <a:gd name="connsiteY62" fmla="*/ 308526 h 382572"/>
              <a:gd name="connsiteX63" fmla="*/ 37023 w 841934"/>
              <a:gd name="connsiteY63" fmla="*/ 308526 h 382572"/>
              <a:gd name="connsiteX64" fmla="*/ 74046 w 841934"/>
              <a:gd name="connsiteY64" fmla="*/ 345549 h 382572"/>
              <a:gd name="connsiteX65" fmla="*/ 74045 w 841934"/>
              <a:gd name="connsiteY65" fmla="*/ 345549 h 382572"/>
              <a:gd name="connsiteX66" fmla="*/ 37022 w 841934"/>
              <a:gd name="connsiteY66" fmla="*/ 382572 h 382572"/>
              <a:gd name="connsiteX67" fmla="*/ 37023 w 841934"/>
              <a:gd name="connsiteY67" fmla="*/ 382571 h 382572"/>
              <a:gd name="connsiteX68" fmla="*/ 10845 w 841934"/>
              <a:gd name="connsiteY68" fmla="*/ 371726 h 382572"/>
              <a:gd name="connsiteX69" fmla="*/ 0 w 841934"/>
              <a:gd name="connsiteY69" fmla="*/ 345549 h 382572"/>
              <a:gd name="connsiteX70" fmla="*/ 10845 w 841934"/>
              <a:gd name="connsiteY70" fmla="*/ 319371 h 382572"/>
              <a:gd name="connsiteX71" fmla="*/ 37023 w 841934"/>
              <a:gd name="connsiteY71" fmla="*/ 308526 h 382572"/>
              <a:gd name="connsiteX72" fmla="*/ 804911 w 841934"/>
              <a:gd name="connsiteY72" fmla="*/ 205684 h 382572"/>
              <a:gd name="connsiteX73" fmla="*/ 841934 w 841934"/>
              <a:gd name="connsiteY73" fmla="*/ 242707 h 382572"/>
              <a:gd name="connsiteX74" fmla="*/ 841933 w 841934"/>
              <a:gd name="connsiteY74" fmla="*/ 242707 h 382572"/>
              <a:gd name="connsiteX75" fmla="*/ 804909 w 841934"/>
              <a:gd name="connsiteY75" fmla="*/ 279730 h 382572"/>
              <a:gd name="connsiteX76" fmla="*/ 804911 w 841934"/>
              <a:gd name="connsiteY76" fmla="*/ 279729 h 382572"/>
              <a:gd name="connsiteX77" fmla="*/ 778733 w 841934"/>
              <a:gd name="connsiteY77" fmla="*/ 268884 h 382572"/>
              <a:gd name="connsiteX78" fmla="*/ 767888 w 841934"/>
              <a:gd name="connsiteY78" fmla="*/ 242705 h 382572"/>
              <a:gd name="connsiteX79" fmla="*/ 778733 w 841934"/>
              <a:gd name="connsiteY79" fmla="*/ 216528 h 382572"/>
              <a:gd name="connsiteX80" fmla="*/ 804911 w 841934"/>
              <a:gd name="connsiteY80" fmla="*/ 205684 h 382572"/>
              <a:gd name="connsiteX81" fmla="*/ 695214 w 841934"/>
              <a:gd name="connsiteY81" fmla="*/ 205684 h 382572"/>
              <a:gd name="connsiteX82" fmla="*/ 732237 w 841934"/>
              <a:gd name="connsiteY82" fmla="*/ 242707 h 382572"/>
              <a:gd name="connsiteX83" fmla="*/ 732235 w 841934"/>
              <a:gd name="connsiteY83" fmla="*/ 242707 h 382572"/>
              <a:gd name="connsiteX84" fmla="*/ 695212 w 841934"/>
              <a:gd name="connsiteY84" fmla="*/ 279730 h 382572"/>
              <a:gd name="connsiteX85" fmla="*/ 695214 w 841934"/>
              <a:gd name="connsiteY85" fmla="*/ 279729 h 382572"/>
              <a:gd name="connsiteX86" fmla="*/ 669035 w 841934"/>
              <a:gd name="connsiteY86" fmla="*/ 268884 h 382572"/>
              <a:gd name="connsiteX87" fmla="*/ 658191 w 841934"/>
              <a:gd name="connsiteY87" fmla="*/ 242705 h 382572"/>
              <a:gd name="connsiteX88" fmla="*/ 669035 w 841934"/>
              <a:gd name="connsiteY88" fmla="*/ 216528 h 382572"/>
              <a:gd name="connsiteX89" fmla="*/ 695214 w 841934"/>
              <a:gd name="connsiteY89" fmla="*/ 205684 h 382572"/>
              <a:gd name="connsiteX90" fmla="*/ 585514 w 841934"/>
              <a:gd name="connsiteY90" fmla="*/ 205684 h 382572"/>
              <a:gd name="connsiteX91" fmla="*/ 622537 w 841934"/>
              <a:gd name="connsiteY91" fmla="*/ 242707 h 382572"/>
              <a:gd name="connsiteX92" fmla="*/ 622536 w 841934"/>
              <a:gd name="connsiteY92" fmla="*/ 242707 h 382572"/>
              <a:gd name="connsiteX93" fmla="*/ 585513 w 841934"/>
              <a:gd name="connsiteY93" fmla="*/ 279730 h 382572"/>
              <a:gd name="connsiteX94" fmla="*/ 585514 w 841934"/>
              <a:gd name="connsiteY94" fmla="*/ 279729 h 382572"/>
              <a:gd name="connsiteX95" fmla="*/ 559336 w 841934"/>
              <a:gd name="connsiteY95" fmla="*/ 268884 h 382572"/>
              <a:gd name="connsiteX96" fmla="*/ 548491 w 841934"/>
              <a:gd name="connsiteY96" fmla="*/ 242705 h 382572"/>
              <a:gd name="connsiteX97" fmla="*/ 559336 w 841934"/>
              <a:gd name="connsiteY97" fmla="*/ 216528 h 382572"/>
              <a:gd name="connsiteX98" fmla="*/ 585514 w 841934"/>
              <a:gd name="connsiteY98" fmla="*/ 205684 h 382572"/>
              <a:gd name="connsiteX99" fmla="*/ 475817 w 841934"/>
              <a:gd name="connsiteY99" fmla="*/ 205684 h 382572"/>
              <a:gd name="connsiteX100" fmla="*/ 512840 w 841934"/>
              <a:gd name="connsiteY100" fmla="*/ 242707 h 382572"/>
              <a:gd name="connsiteX101" fmla="*/ 512838 w 841934"/>
              <a:gd name="connsiteY101" fmla="*/ 242707 h 382572"/>
              <a:gd name="connsiteX102" fmla="*/ 475815 w 841934"/>
              <a:gd name="connsiteY102" fmla="*/ 279730 h 382572"/>
              <a:gd name="connsiteX103" fmla="*/ 475817 w 841934"/>
              <a:gd name="connsiteY103" fmla="*/ 279729 h 382572"/>
              <a:gd name="connsiteX104" fmla="*/ 449638 w 841934"/>
              <a:gd name="connsiteY104" fmla="*/ 268884 h 382572"/>
              <a:gd name="connsiteX105" fmla="*/ 438794 w 841934"/>
              <a:gd name="connsiteY105" fmla="*/ 242705 h 382572"/>
              <a:gd name="connsiteX106" fmla="*/ 449638 w 841934"/>
              <a:gd name="connsiteY106" fmla="*/ 216528 h 382572"/>
              <a:gd name="connsiteX107" fmla="*/ 475817 w 841934"/>
              <a:gd name="connsiteY107" fmla="*/ 205684 h 382572"/>
              <a:gd name="connsiteX108" fmla="*/ 366119 w 841934"/>
              <a:gd name="connsiteY108" fmla="*/ 205684 h 382572"/>
              <a:gd name="connsiteX109" fmla="*/ 403142 w 841934"/>
              <a:gd name="connsiteY109" fmla="*/ 242707 h 382572"/>
              <a:gd name="connsiteX110" fmla="*/ 403141 w 841934"/>
              <a:gd name="connsiteY110" fmla="*/ 242707 h 382572"/>
              <a:gd name="connsiteX111" fmla="*/ 366118 w 841934"/>
              <a:gd name="connsiteY111" fmla="*/ 279730 h 382572"/>
              <a:gd name="connsiteX112" fmla="*/ 366119 w 841934"/>
              <a:gd name="connsiteY112" fmla="*/ 279729 h 382572"/>
              <a:gd name="connsiteX113" fmla="*/ 339941 w 841934"/>
              <a:gd name="connsiteY113" fmla="*/ 268884 h 382572"/>
              <a:gd name="connsiteX114" fmla="*/ 329096 w 841934"/>
              <a:gd name="connsiteY114" fmla="*/ 242705 h 382572"/>
              <a:gd name="connsiteX115" fmla="*/ 339941 w 841934"/>
              <a:gd name="connsiteY115" fmla="*/ 216528 h 382572"/>
              <a:gd name="connsiteX116" fmla="*/ 366119 w 841934"/>
              <a:gd name="connsiteY116" fmla="*/ 205684 h 382572"/>
              <a:gd name="connsiteX117" fmla="*/ 256420 w 841934"/>
              <a:gd name="connsiteY117" fmla="*/ 205684 h 382572"/>
              <a:gd name="connsiteX118" fmla="*/ 293443 w 841934"/>
              <a:gd name="connsiteY118" fmla="*/ 242707 h 382572"/>
              <a:gd name="connsiteX119" fmla="*/ 293441 w 841934"/>
              <a:gd name="connsiteY119" fmla="*/ 242707 h 382572"/>
              <a:gd name="connsiteX120" fmla="*/ 256418 w 841934"/>
              <a:gd name="connsiteY120" fmla="*/ 279730 h 382572"/>
              <a:gd name="connsiteX121" fmla="*/ 256420 w 841934"/>
              <a:gd name="connsiteY121" fmla="*/ 279729 h 382572"/>
              <a:gd name="connsiteX122" fmla="*/ 230241 w 841934"/>
              <a:gd name="connsiteY122" fmla="*/ 268884 h 382572"/>
              <a:gd name="connsiteX123" fmla="*/ 219397 w 841934"/>
              <a:gd name="connsiteY123" fmla="*/ 242705 h 382572"/>
              <a:gd name="connsiteX124" fmla="*/ 230241 w 841934"/>
              <a:gd name="connsiteY124" fmla="*/ 216528 h 382572"/>
              <a:gd name="connsiteX125" fmla="*/ 256420 w 841934"/>
              <a:gd name="connsiteY125" fmla="*/ 205684 h 382572"/>
              <a:gd name="connsiteX126" fmla="*/ 146722 w 841934"/>
              <a:gd name="connsiteY126" fmla="*/ 205684 h 382572"/>
              <a:gd name="connsiteX127" fmla="*/ 183746 w 841934"/>
              <a:gd name="connsiteY127" fmla="*/ 242707 h 382572"/>
              <a:gd name="connsiteX128" fmla="*/ 183744 w 841934"/>
              <a:gd name="connsiteY128" fmla="*/ 242707 h 382572"/>
              <a:gd name="connsiteX129" fmla="*/ 146721 w 841934"/>
              <a:gd name="connsiteY129" fmla="*/ 279730 h 382572"/>
              <a:gd name="connsiteX130" fmla="*/ 146722 w 841934"/>
              <a:gd name="connsiteY130" fmla="*/ 279729 h 382572"/>
              <a:gd name="connsiteX131" fmla="*/ 120544 w 841934"/>
              <a:gd name="connsiteY131" fmla="*/ 268884 h 382572"/>
              <a:gd name="connsiteX132" fmla="*/ 109699 w 841934"/>
              <a:gd name="connsiteY132" fmla="*/ 242705 h 382572"/>
              <a:gd name="connsiteX133" fmla="*/ 120544 w 841934"/>
              <a:gd name="connsiteY133" fmla="*/ 216528 h 382572"/>
              <a:gd name="connsiteX134" fmla="*/ 146722 w 841934"/>
              <a:gd name="connsiteY134" fmla="*/ 205684 h 382572"/>
              <a:gd name="connsiteX135" fmla="*/ 37023 w 841934"/>
              <a:gd name="connsiteY135" fmla="*/ 205684 h 382572"/>
              <a:gd name="connsiteX136" fmla="*/ 74046 w 841934"/>
              <a:gd name="connsiteY136" fmla="*/ 242707 h 382572"/>
              <a:gd name="connsiteX137" fmla="*/ 74045 w 841934"/>
              <a:gd name="connsiteY137" fmla="*/ 242707 h 382572"/>
              <a:gd name="connsiteX138" fmla="*/ 37022 w 841934"/>
              <a:gd name="connsiteY138" fmla="*/ 279730 h 382572"/>
              <a:gd name="connsiteX139" fmla="*/ 37023 w 841934"/>
              <a:gd name="connsiteY139" fmla="*/ 279729 h 382572"/>
              <a:gd name="connsiteX140" fmla="*/ 10845 w 841934"/>
              <a:gd name="connsiteY140" fmla="*/ 268884 h 382572"/>
              <a:gd name="connsiteX141" fmla="*/ 0 w 841934"/>
              <a:gd name="connsiteY141" fmla="*/ 242705 h 382572"/>
              <a:gd name="connsiteX142" fmla="*/ 10845 w 841934"/>
              <a:gd name="connsiteY142" fmla="*/ 216528 h 382572"/>
              <a:gd name="connsiteX143" fmla="*/ 37023 w 841934"/>
              <a:gd name="connsiteY143" fmla="*/ 205684 h 382572"/>
              <a:gd name="connsiteX144" fmla="*/ 804911 w 841934"/>
              <a:gd name="connsiteY144" fmla="*/ 102842 h 382572"/>
              <a:gd name="connsiteX145" fmla="*/ 841934 w 841934"/>
              <a:gd name="connsiteY145" fmla="*/ 139865 h 382572"/>
              <a:gd name="connsiteX146" fmla="*/ 841933 w 841934"/>
              <a:gd name="connsiteY146" fmla="*/ 139865 h 382572"/>
              <a:gd name="connsiteX147" fmla="*/ 804909 w 841934"/>
              <a:gd name="connsiteY147" fmla="*/ 176888 h 382572"/>
              <a:gd name="connsiteX148" fmla="*/ 804911 w 841934"/>
              <a:gd name="connsiteY148" fmla="*/ 176887 h 382572"/>
              <a:gd name="connsiteX149" fmla="*/ 778733 w 841934"/>
              <a:gd name="connsiteY149" fmla="*/ 166042 h 382572"/>
              <a:gd name="connsiteX150" fmla="*/ 767888 w 841934"/>
              <a:gd name="connsiteY150" fmla="*/ 139864 h 382572"/>
              <a:gd name="connsiteX151" fmla="*/ 778733 w 841934"/>
              <a:gd name="connsiteY151" fmla="*/ 113687 h 382572"/>
              <a:gd name="connsiteX152" fmla="*/ 804911 w 841934"/>
              <a:gd name="connsiteY152" fmla="*/ 102842 h 382572"/>
              <a:gd name="connsiteX153" fmla="*/ 695214 w 841934"/>
              <a:gd name="connsiteY153" fmla="*/ 102842 h 382572"/>
              <a:gd name="connsiteX154" fmla="*/ 732237 w 841934"/>
              <a:gd name="connsiteY154" fmla="*/ 139865 h 382572"/>
              <a:gd name="connsiteX155" fmla="*/ 732235 w 841934"/>
              <a:gd name="connsiteY155" fmla="*/ 139865 h 382572"/>
              <a:gd name="connsiteX156" fmla="*/ 695212 w 841934"/>
              <a:gd name="connsiteY156" fmla="*/ 176888 h 382572"/>
              <a:gd name="connsiteX157" fmla="*/ 695214 w 841934"/>
              <a:gd name="connsiteY157" fmla="*/ 176887 h 382572"/>
              <a:gd name="connsiteX158" fmla="*/ 669035 w 841934"/>
              <a:gd name="connsiteY158" fmla="*/ 166042 h 382572"/>
              <a:gd name="connsiteX159" fmla="*/ 658191 w 841934"/>
              <a:gd name="connsiteY159" fmla="*/ 139864 h 382572"/>
              <a:gd name="connsiteX160" fmla="*/ 669035 w 841934"/>
              <a:gd name="connsiteY160" fmla="*/ 113687 h 382572"/>
              <a:gd name="connsiteX161" fmla="*/ 695214 w 841934"/>
              <a:gd name="connsiteY161" fmla="*/ 102842 h 382572"/>
              <a:gd name="connsiteX162" fmla="*/ 585514 w 841934"/>
              <a:gd name="connsiteY162" fmla="*/ 102842 h 382572"/>
              <a:gd name="connsiteX163" fmla="*/ 622537 w 841934"/>
              <a:gd name="connsiteY163" fmla="*/ 139865 h 382572"/>
              <a:gd name="connsiteX164" fmla="*/ 622536 w 841934"/>
              <a:gd name="connsiteY164" fmla="*/ 139865 h 382572"/>
              <a:gd name="connsiteX165" fmla="*/ 585513 w 841934"/>
              <a:gd name="connsiteY165" fmla="*/ 176888 h 382572"/>
              <a:gd name="connsiteX166" fmla="*/ 585514 w 841934"/>
              <a:gd name="connsiteY166" fmla="*/ 176887 h 382572"/>
              <a:gd name="connsiteX167" fmla="*/ 559336 w 841934"/>
              <a:gd name="connsiteY167" fmla="*/ 166042 h 382572"/>
              <a:gd name="connsiteX168" fmla="*/ 548491 w 841934"/>
              <a:gd name="connsiteY168" fmla="*/ 139864 h 382572"/>
              <a:gd name="connsiteX169" fmla="*/ 559336 w 841934"/>
              <a:gd name="connsiteY169" fmla="*/ 113687 h 382572"/>
              <a:gd name="connsiteX170" fmla="*/ 585514 w 841934"/>
              <a:gd name="connsiteY170" fmla="*/ 102842 h 382572"/>
              <a:gd name="connsiteX171" fmla="*/ 475817 w 841934"/>
              <a:gd name="connsiteY171" fmla="*/ 102842 h 382572"/>
              <a:gd name="connsiteX172" fmla="*/ 512840 w 841934"/>
              <a:gd name="connsiteY172" fmla="*/ 139865 h 382572"/>
              <a:gd name="connsiteX173" fmla="*/ 512838 w 841934"/>
              <a:gd name="connsiteY173" fmla="*/ 139865 h 382572"/>
              <a:gd name="connsiteX174" fmla="*/ 475815 w 841934"/>
              <a:gd name="connsiteY174" fmla="*/ 176888 h 382572"/>
              <a:gd name="connsiteX175" fmla="*/ 475817 w 841934"/>
              <a:gd name="connsiteY175" fmla="*/ 176887 h 382572"/>
              <a:gd name="connsiteX176" fmla="*/ 449638 w 841934"/>
              <a:gd name="connsiteY176" fmla="*/ 166042 h 382572"/>
              <a:gd name="connsiteX177" fmla="*/ 438794 w 841934"/>
              <a:gd name="connsiteY177" fmla="*/ 139864 h 382572"/>
              <a:gd name="connsiteX178" fmla="*/ 449638 w 841934"/>
              <a:gd name="connsiteY178" fmla="*/ 113687 h 382572"/>
              <a:gd name="connsiteX179" fmla="*/ 475817 w 841934"/>
              <a:gd name="connsiteY179" fmla="*/ 102842 h 382572"/>
              <a:gd name="connsiteX180" fmla="*/ 366119 w 841934"/>
              <a:gd name="connsiteY180" fmla="*/ 102842 h 382572"/>
              <a:gd name="connsiteX181" fmla="*/ 403142 w 841934"/>
              <a:gd name="connsiteY181" fmla="*/ 139865 h 382572"/>
              <a:gd name="connsiteX182" fmla="*/ 403141 w 841934"/>
              <a:gd name="connsiteY182" fmla="*/ 139865 h 382572"/>
              <a:gd name="connsiteX183" fmla="*/ 366118 w 841934"/>
              <a:gd name="connsiteY183" fmla="*/ 176888 h 382572"/>
              <a:gd name="connsiteX184" fmla="*/ 366119 w 841934"/>
              <a:gd name="connsiteY184" fmla="*/ 176887 h 382572"/>
              <a:gd name="connsiteX185" fmla="*/ 339941 w 841934"/>
              <a:gd name="connsiteY185" fmla="*/ 166042 h 382572"/>
              <a:gd name="connsiteX186" fmla="*/ 329096 w 841934"/>
              <a:gd name="connsiteY186" fmla="*/ 139864 h 382572"/>
              <a:gd name="connsiteX187" fmla="*/ 339941 w 841934"/>
              <a:gd name="connsiteY187" fmla="*/ 113687 h 382572"/>
              <a:gd name="connsiteX188" fmla="*/ 366119 w 841934"/>
              <a:gd name="connsiteY188" fmla="*/ 102842 h 382572"/>
              <a:gd name="connsiteX189" fmla="*/ 256420 w 841934"/>
              <a:gd name="connsiteY189" fmla="*/ 102842 h 382572"/>
              <a:gd name="connsiteX190" fmla="*/ 293443 w 841934"/>
              <a:gd name="connsiteY190" fmla="*/ 139865 h 382572"/>
              <a:gd name="connsiteX191" fmla="*/ 293441 w 841934"/>
              <a:gd name="connsiteY191" fmla="*/ 139865 h 382572"/>
              <a:gd name="connsiteX192" fmla="*/ 256418 w 841934"/>
              <a:gd name="connsiteY192" fmla="*/ 176888 h 382572"/>
              <a:gd name="connsiteX193" fmla="*/ 256420 w 841934"/>
              <a:gd name="connsiteY193" fmla="*/ 176887 h 382572"/>
              <a:gd name="connsiteX194" fmla="*/ 230241 w 841934"/>
              <a:gd name="connsiteY194" fmla="*/ 166042 h 382572"/>
              <a:gd name="connsiteX195" fmla="*/ 219397 w 841934"/>
              <a:gd name="connsiteY195" fmla="*/ 139864 h 382572"/>
              <a:gd name="connsiteX196" fmla="*/ 230241 w 841934"/>
              <a:gd name="connsiteY196" fmla="*/ 113687 h 382572"/>
              <a:gd name="connsiteX197" fmla="*/ 256420 w 841934"/>
              <a:gd name="connsiteY197" fmla="*/ 102842 h 382572"/>
              <a:gd name="connsiteX198" fmla="*/ 146722 w 841934"/>
              <a:gd name="connsiteY198" fmla="*/ 102842 h 382572"/>
              <a:gd name="connsiteX199" fmla="*/ 183746 w 841934"/>
              <a:gd name="connsiteY199" fmla="*/ 139865 h 382572"/>
              <a:gd name="connsiteX200" fmla="*/ 183744 w 841934"/>
              <a:gd name="connsiteY200" fmla="*/ 139865 h 382572"/>
              <a:gd name="connsiteX201" fmla="*/ 146721 w 841934"/>
              <a:gd name="connsiteY201" fmla="*/ 176888 h 382572"/>
              <a:gd name="connsiteX202" fmla="*/ 146722 w 841934"/>
              <a:gd name="connsiteY202" fmla="*/ 176887 h 382572"/>
              <a:gd name="connsiteX203" fmla="*/ 120544 w 841934"/>
              <a:gd name="connsiteY203" fmla="*/ 166042 h 382572"/>
              <a:gd name="connsiteX204" fmla="*/ 109699 w 841934"/>
              <a:gd name="connsiteY204" fmla="*/ 139864 h 382572"/>
              <a:gd name="connsiteX205" fmla="*/ 120544 w 841934"/>
              <a:gd name="connsiteY205" fmla="*/ 113687 h 382572"/>
              <a:gd name="connsiteX206" fmla="*/ 146722 w 841934"/>
              <a:gd name="connsiteY206" fmla="*/ 102842 h 382572"/>
              <a:gd name="connsiteX207" fmla="*/ 37023 w 841934"/>
              <a:gd name="connsiteY207" fmla="*/ 102842 h 382572"/>
              <a:gd name="connsiteX208" fmla="*/ 74046 w 841934"/>
              <a:gd name="connsiteY208" fmla="*/ 139865 h 382572"/>
              <a:gd name="connsiteX209" fmla="*/ 74045 w 841934"/>
              <a:gd name="connsiteY209" fmla="*/ 139865 h 382572"/>
              <a:gd name="connsiteX210" fmla="*/ 37022 w 841934"/>
              <a:gd name="connsiteY210" fmla="*/ 176888 h 382572"/>
              <a:gd name="connsiteX211" fmla="*/ 37023 w 841934"/>
              <a:gd name="connsiteY211" fmla="*/ 176887 h 382572"/>
              <a:gd name="connsiteX212" fmla="*/ 10845 w 841934"/>
              <a:gd name="connsiteY212" fmla="*/ 166042 h 382572"/>
              <a:gd name="connsiteX213" fmla="*/ 0 w 841934"/>
              <a:gd name="connsiteY213" fmla="*/ 139864 h 382572"/>
              <a:gd name="connsiteX214" fmla="*/ 10845 w 841934"/>
              <a:gd name="connsiteY214" fmla="*/ 113687 h 382572"/>
              <a:gd name="connsiteX215" fmla="*/ 37023 w 841934"/>
              <a:gd name="connsiteY215" fmla="*/ 102842 h 382572"/>
              <a:gd name="connsiteX216" fmla="*/ 804911 w 841934"/>
              <a:gd name="connsiteY216" fmla="*/ 0 h 382572"/>
              <a:gd name="connsiteX217" fmla="*/ 841934 w 841934"/>
              <a:gd name="connsiteY217" fmla="*/ 37023 h 382572"/>
              <a:gd name="connsiteX218" fmla="*/ 841933 w 841934"/>
              <a:gd name="connsiteY218" fmla="*/ 37023 h 382572"/>
              <a:gd name="connsiteX219" fmla="*/ 804909 w 841934"/>
              <a:gd name="connsiteY219" fmla="*/ 74046 h 382572"/>
              <a:gd name="connsiteX220" fmla="*/ 804911 w 841934"/>
              <a:gd name="connsiteY220" fmla="*/ 74045 h 382572"/>
              <a:gd name="connsiteX221" fmla="*/ 778733 w 841934"/>
              <a:gd name="connsiteY221" fmla="*/ 63200 h 382572"/>
              <a:gd name="connsiteX222" fmla="*/ 767888 w 841934"/>
              <a:gd name="connsiteY222" fmla="*/ 37023 h 382572"/>
              <a:gd name="connsiteX223" fmla="*/ 778733 w 841934"/>
              <a:gd name="connsiteY223" fmla="*/ 10845 h 382572"/>
              <a:gd name="connsiteX224" fmla="*/ 804911 w 841934"/>
              <a:gd name="connsiteY224" fmla="*/ 0 h 382572"/>
              <a:gd name="connsiteX225" fmla="*/ 695214 w 841934"/>
              <a:gd name="connsiteY225" fmla="*/ 0 h 382572"/>
              <a:gd name="connsiteX226" fmla="*/ 732237 w 841934"/>
              <a:gd name="connsiteY226" fmla="*/ 37023 h 382572"/>
              <a:gd name="connsiteX227" fmla="*/ 732235 w 841934"/>
              <a:gd name="connsiteY227" fmla="*/ 37023 h 382572"/>
              <a:gd name="connsiteX228" fmla="*/ 695212 w 841934"/>
              <a:gd name="connsiteY228" fmla="*/ 74046 h 382572"/>
              <a:gd name="connsiteX229" fmla="*/ 695214 w 841934"/>
              <a:gd name="connsiteY229" fmla="*/ 74045 h 382572"/>
              <a:gd name="connsiteX230" fmla="*/ 669035 w 841934"/>
              <a:gd name="connsiteY230" fmla="*/ 63200 h 382572"/>
              <a:gd name="connsiteX231" fmla="*/ 658191 w 841934"/>
              <a:gd name="connsiteY231" fmla="*/ 37023 h 382572"/>
              <a:gd name="connsiteX232" fmla="*/ 669035 w 841934"/>
              <a:gd name="connsiteY232" fmla="*/ 10845 h 382572"/>
              <a:gd name="connsiteX233" fmla="*/ 695214 w 841934"/>
              <a:gd name="connsiteY233" fmla="*/ 0 h 382572"/>
              <a:gd name="connsiteX234" fmla="*/ 585514 w 841934"/>
              <a:gd name="connsiteY234" fmla="*/ 0 h 382572"/>
              <a:gd name="connsiteX235" fmla="*/ 622537 w 841934"/>
              <a:gd name="connsiteY235" fmla="*/ 37023 h 382572"/>
              <a:gd name="connsiteX236" fmla="*/ 622536 w 841934"/>
              <a:gd name="connsiteY236" fmla="*/ 37023 h 382572"/>
              <a:gd name="connsiteX237" fmla="*/ 585513 w 841934"/>
              <a:gd name="connsiteY237" fmla="*/ 74046 h 382572"/>
              <a:gd name="connsiteX238" fmla="*/ 585514 w 841934"/>
              <a:gd name="connsiteY238" fmla="*/ 74045 h 382572"/>
              <a:gd name="connsiteX239" fmla="*/ 559336 w 841934"/>
              <a:gd name="connsiteY239" fmla="*/ 63200 h 382572"/>
              <a:gd name="connsiteX240" fmla="*/ 548491 w 841934"/>
              <a:gd name="connsiteY240" fmla="*/ 37023 h 382572"/>
              <a:gd name="connsiteX241" fmla="*/ 559336 w 841934"/>
              <a:gd name="connsiteY241" fmla="*/ 10845 h 382572"/>
              <a:gd name="connsiteX242" fmla="*/ 585514 w 841934"/>
              <a:gd name="connsiteY242" fmla="*/ 0 h 382572"/>
              <a:gd name="connsiteX243" fmla="*/ 475817 w 841934"/>
              <a:gd name="connsiteY243" fmla="*/ 0 h 382572"/>
              <a:gd name="connsiteX244" fmla="*/ 512840 w 841934"/>
              <a:gd name="connsiteY244" fmla="*/ 37023 h 382572"/>
              <a:gd name="connsiteX245" fmla="*/ 512838 w 841934"/>
              <a:gd name="connsiteY245" fmla="*/ 37023 h 382572"/>
              <a:gd name="connsiteX246" fmla="*/ 475815 w 841934"/>
              <a:gd name="connsiteY246" fmla="*/ 74046 h 382572"/>
              <a:gd name="connsiteX247" fmla="*/ 475817 w 841934"/>
              <a:gd name="connsiteY247" fmla="*/ 74045 h 382572"/>
              <a:gd name="connsiteX248" fmla="*/ 449638 w 841934"/>
              <a:gd name="connsiteY248" fmla="*/ 63200 h 382572"/>
              <a:gd name="connsiteX249" fmla="*/ 438794 w 841934"/>
              <a:gd name="connsiteY249" fmla="*/ 37023 h 382572"/>
              <a:gd name="connsiteX250" fmla="*/ 449638 w 841934"/>
              <a:gd name="connsiteY250" fmla="*/ 10845 h 382572"/>
              <a:gd name="connsiteX251" fmla="*/ 475817 w 841934"/>
              <a:gd name="connsiteY251" fmla="*/ 0 h 382572"/>
              <a:gd name="connsiteX252" fmla="*/ 366119 w 841934"/>
              <a:gd name="connsiteY252" fmla="*/ 0 h 382572"/>
              <a:gd name="connsiteX253" fmla="*/ 403142 w 841934"/>
              <a:gd name="connsiteY253" fmla="*/ 37023 h 382572"/>
              <a:gd name="connsiteX254" fmla="*/ 403141 w 841934"/>
              <a:gd name="connsiteY254" fmla="*/ 37023 h 382572"/>
              <a:gd name="connsiteX255" fmla="*/ 366118 w 841934"/>
              <a:gd name="connsiteY255" fmla="*/ 74046 h 382572"/>
              <a:gd name="connsiteX256" fmla="*/ 366119 w 841934"/>
              <a:gd name="connsiteY256" fmla="*/ 74045 h 382572"/>
              <a:gd name="connsiteX257" fmla="*/ 339941 w 841934"/>
              <a:gd name="connsiteY257" fmla="*/ 63200 h 382572"/>
              <a:gd name="connsiteX258" fmla="*/ 329096 w 841934"/>
              <a:gd name="connsiteY258" fmla="*/ 37023 h 382572"/>
              <a:gd name="connsiteX259" fmla="*/ 339941 w 841934"/>
              <a:gd name="connsiteY259" fmla="*/ 10845 h 382572"/>
              <a:gd name="connsiteX260" fmla="*/ 366119 w 841934"/>
              <a:gd name="connsiteY260" fmla="*/ 0 h 382572"/>
              <a:gd name="connsiteX261" fmla="*/ 256420 w 841934"/>
              <a:gd name="connsiteY261" fmla="*/ 0 h 382572"/>
              <a:gd name="connsiteX262" fmla="*/ 293443 w 841934"/>
              <a:gd name="connsiteY262" fmla="*/ 37023 h 382572"/>
              <a:gd name="connsiteX263" fmla="*/ 293441 w 841934"/>
              <a:gd name="connsiteY263" fmla="*/ 37023 h 382572"/>
              <a:gd name="connsiteX264" fmla="*/ 256418 w 841934"/>
              <a:gd name="connsiteY264" fmla="*/ 74046 h 382572"/>
              <a:gd name="connsiteX265" fmla="*/ 256420 w 841934"/>
              <a:gd name="connsiteY265" fmla="*/ 74045 h 382572"/>
              <a:gd name="connsiteX266" fmla="*/ 230241 w 841934"/>
              <a:gd name="connsiteY266" fmla="*/ 63200 h 382572"/>
              <a:gd name="connsiteX267" fmla="*/ 219397 w 841934"/>
              <a:gd name="connsiteY267" fmla="*/ 37023 h 382572"/>
              <a:gd name="connsiteX268" fmla="*/ 230241 w 841934"/>
              <a:gd name="connsiteY268" fmla="*/ 10845 h 382572"/>
              <a:gd name="connsiteX269" fmla="*/ 256420 w 841934"/>
              <a:gd name="connsiteY269" fmla="*/ 0 h 382572"/>
              <a:gd name="connsiteX270" fmla="*/ 146722 w 841934"/>
              <a:gd name="connsiteY270" fmla="*/ 0 h 382572"/>
              <a:gd name="connsiteX271" fmla="*/ 183746 w 841934"/>
              <a:gd name="connsiteY271" fmla="*/ 37023 h 382572"/>
              <a:gd name="connsiteX272" fmla="*/ 183744 w 841934"/>
              <a:gd name="connsiteY272" fmla="*/ 37023 h 382572"/>
              <a:gd name="connsiteX273" fmla="*/ 146721 w 841934"/>
              <a:gd name="connsiteY273" fmla="*/ 74046 h 382572"/>
              <a:gd name="connsiteX274" fmla="*/ 146722 w 841934"/>
              <a:gd name="connsiteY274" fmla="*/ 74045 h 382572"/>
              <a:gd name="connsiteX275" fmla="*/ 120544 w 841934"/>
              <a:gd name="connsiteY275" fmla="*/ 63200 h 382572"/>
              <a:gd name="connsiteX276" fmla="*/ 109699 w 841934"/>
              <a:gd name="connsiteY276" fmla="*/ 37023 h 382572"/>
              <a:gd name="connsiteX277" fmla="*/ 120544 w 841934"/>
              <a:gd name="connsiteY277" fmla="*/ 10845 h 382572"/>
              <a:gd name="connsiteX278" fmla="*/ 146722 w 841934"/>
              <a:gd name="connsiteY278" fmla="*/ 0 h 382572"/>
              <a:gd name="connsiteX279" fmla="*/ 37023 w 841934"/>
              <a:gd name="connsiteY279" fmla="*/ 0 h 382572"/>
              <a:gd name="connsiteX280" fmla="*/ 74046 w 841934"/>
              <a:gd name="connsiteY280" fmla="*/ 37023 h 382572"/>
              <a:gd name="connsiteX281" fmla="*/ 74045 w 841934"/>
              <a:gd name="connsiteY281" fmla="*/ 37023 h 382572"/>
              <a:gd name="connsiteX282" fmla="*/ 37022 w 841934"/>
              <a:gd name="connsiteY282" fmla="*/ 74046 h 382572"/>
              <a:gd name="connsiteX283" fmla="*/ 37023 w 841934"/>
              <a:gd name="connsiteY283" fmla="*/ 74045 h 382572"/>
              <a:gd name="connsiteX284" fmla="*/ 10845 w 841934"/>
              <a:gd name="connsiteY284" fmla="*/ 63200 h 382572"/>
              <a:gd name="connsiteX285" fmla="*/ 0 w 841934"/>
              <a:gd name="connsiteY285" fmla="*/ 37023 h 382572"/>
              <a:gd name="connsiteX286" fmla="*/ 10845 w 841934"/>
              <a:gd name="connsiteY286" fmla="*/ 10845 h 382572"/>
              <a:gd name="connsiteX287" fmla="*/ 37023 w 841934"/>
              <a:gd name="connsiteY287" fmla="*/ 0 h 382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</a:cxnLst>
            <a:rect l="l" t="t" r="r" b="b"/>
            <a:pathLst>
              <a:path w="841934" h="382572">
                <a:moveTo>
                  <a:pt x="804911" y="308526"/>
                </a:moveTo>
                <a:cubicBezTo>
                  <a:pt x="825358" y="308526"/>
                  <a:pt x="841934" y="325102"/>
                  <a:pt x="841934" y="345549"/>
                </a:cubicBezTo>
                <a:lnTo>
                  <a:pt x="841933" y="345549"/>
                </a:lnTo>
                <a:cubicBezTo>
                  <a:pt x="841933" y="365996"/>
                  <a:pt x="825356" y="382572"/>
                  <a:pt x="804909" y="382572"/>
                </a:cubicBezTo>
                <a:lnTo>
                  <a:pt x="804911" y="382571"/>
                </a:lnTo>
                <a:cubicBezTo>
                  <a:pt x="794688" y="382571"/>
                  <a:pt x="785433" y="378426"/>
                  <a:pt x="778733" y="371726"/>
                </a:cubicBezTo>
                <a:lnTo>
                  <a:pt x="767888" y="345549"/>
                </a:lnTo>
                <a:lnTo>
                  <a:pt x="778733" y="319371"/>
                </a:lnTo>
                <a:cubicBezTo>
                  <a:pt x="785433" y="312670"/>
                  <a:pt x="794688" y="308526"/>
                  <a:pt x="804911" y="308526"/>
                </a:cubicBezTo>
                <a:close/>
                <a:moveTo>
                  <a:pt x="695214" y="308526"/>
                </a:moveTo>
                <a:cubicBezTo>
                  <a:pt x="715660" y="308526"/>
                  <a:pt x="732237" y="325102"/>
                  <a:pt x="732237" y="345549"/>
                </a:cubicBezTo>
                <a:lnTo>
                  <a:pt x="732235" y="345549"/>
                </a:lnTo>
                <a:cubicBezTo>
                  <a:pt x="732235" y="365996"/>
                  <a:pt x="715659" y="382572"/>
                  <a:pt x="695212" y="382572"/>
                </a:cubicBezTo>
                <a:lnTo>
                  <a:pt x="695214" y="382571"/>
                </a:lnTo>
                <a:cubicBezTo>
                  <a:pt x="684989" y="382571"/>
                  <a:pt x="675733" y="378426"/>
                  <a:pt x="669035" y="371726"/>
                </a:cubicBezTo>
                <a:lnTo>
                  <a:pt x="658191" y="345549"/>
                </a:lnTo>
                <a:lnTo>
                  <a:pt x="669035" y="319371"/>
                </a:lnTo>
                <a:cubicBezTo>
                  <a:pt x="675733" y="312670"/>
                  <a:pt x="684989" y="308526"/>
                  <a:pt x="695214" y="308526"/>
                </a:cubicBezTo>
                <a:close/>
                <a:moveTo>
                  <a:pt x="585514" y="308526"/>
                </a:moveTo>
                <a:cubicBezTo>
                  <a:pt x="605961" y="308526"/>
                  <a:pt x="622537" y="325102"/>
                  <a:pt x="622537" y="345549"/>
                </a:cubicBezTo>
                <a:lnTo>
                  <a:pt x="622536" y="345549"/>
                </a:lnTo>
                <a:cubicBezTo>
                  <a:pt x="622536" y="365996"/>
                  <a:pt x="605960" y="382572"/>
                  <a:pt x="585513" y="382572"/>
                </a:cubicBezTo>
                <a:lnTo>
                  <a:pt x="585514" y="382571"/>
                </a:lnTo>
                <a:cubicBezTo>
                  <a:pt x="575290" y="382571"/>
                  <a:pt x="566034" y="378426"/>
                  <a:pt x="559336" y="371726"/>
                </a:cubicBezTo>
                <a:lnTo>
                  <a:pt x="548491" y="345549"/>
                </a:lnTo>
                <a:lnTo>
                  <a:pt x="559336" y="319371"/>
                </a:lnTo>
                <a:cubicBezTo>
                  <a:pt x="566034" y="312670"/>
                  <a:pt x="575290" y="308526"/>
                  <a:pt x="585514" y="308526"/>
                </a:cubicBezTo>
                <a:close/>
                <a:moveTo>
                  <a:pt x="475817" y="308526"/>
                </a:moveTo>
                <a:cubicBezTo>
                  <a:pt x="496264" y="308526"/>
                  <a:pt x="512840" y="325102"/>
                  <a:pt x="512840" y="345549"/>
                </a:cubicBezTo>
                <a:lnTo>
                  <a:pt x="512838" y="345549"/>
                </a:lnTo>
                <a:cubicBezTo>
                  <a:pt x="512838" y="365996"/>
                  <a:pt x="496262" y="382572"/>
                  <a:pt x="475815" y="382572"/>
                </a:cubicBezTo>
                <a:lnTo>
                  <a:pt x="475817" y="382571"/>
                </a:lnTo>
                <a:cubicBezTo>
                  <a:pt x="465592" y="382571"/>
                  <a:pt x="456337" y="378426"/>
                  <a:pt x="449638" y="371726"/>
                </a:cubicBezTo>
                <a:lnTo>
                  <a:pt x="438794" y="345549"/>
                </a:lnTo>
                <a:lnTo>
                  <a:pt x="449638" y="319371"/>
                </a:lnTo>
                <a:cubicBezTo>
                  <a:pt x="456337" y="312670"/>
                  <a:pt x="465592" y="308526"/>
                  <a:pt x="475817" y="308526"/>
                </a:cubicBezTo>
                <a:close/>
                <a:moveTo>
                  <a:pt x="366119" y="308526"/>
                </a:moveTo>
                <a:cubicBezTo>
                  <a:pt x="386566" y="308526"/>
                  <a:pt x="403142" y="325102"/>
                  <a:pt x="403142" y="345549"/>
                </a:cubicBezTo>
                <a:lnTo>
                  <a:pt x="403141" y="345549"/>
                </a:lnTo>
                <a:cubicBezTo>
                  <a:pt x="403141" y="365996"/>
                  <a:pt x="386564" y="382572"/>
                  <a:pt x="366118" y="382572"/>
                </a:cubicBezTo>
                <a:lnTo>
                  <a:pt x="366119" y="382571"/>
                </a:lnTo>
                <a:cubicBezTo>
                  <a:pt x="355895" y="382571"/>
                  <a:pt x="346639" y="378426"/>
                  <a:pt x="339941" y="371726"/>
                </a:cubicBezTo>
                <a:lnTo>
                  <a:pt x="329096" y="345549"/>
                </a:lnTo>
                <a:lnTo>
                  <a:pt x="339941" y="319371"/>
                </a:lnTo>
                <a:cubicBezTo>
                  <a:pt x="346639" y="312670"/>
                  <a:pt x="355895" y="308526"/>
                  <a:pt x="366119" y="308526"/>
                </a:cubicBezTo>
                <a:close/>
                <a:moveTo>
                  <a:pt x="256420" y="308526"/>
                </a:moveTo>
                <a:cubicBezTo>
                  <a:pt x="276867" y="308526"/>
                  <a:pt x="293443" y="325102"/>
                  <a:pt x="293443" y="345549"/>
                </a:cubicBezTo>
                <a:lnTo>
                  <a:pt x="293441" y="345549"/>
                </a:lnTo>
                <a:cubicBezTo>
                  <a:pt x="293441" y="365996"/>
                  <a:pt x="276865" y="382572"/>
                  <a:pt x="256418" y="382572"/>
                </a:cubicBezTo>
                <a:lnTo>
                  <a:pt x="256420" y="382571"/>
                </a:lnTo>
                <a:cubicBezTo>
                  <a:pt x="246196" y="382571"/>
                  <a:pt x="236940" y="378426"/>
                  <a:pt x="230241" y="371726"/>
                </a:cubicBezTo>
                <a:lnTo>
                  <a:pt x="219397" y="345549"/>
                </a:lnTo>
                <a:lnTo>
                  <a:pt x="230241" y="319371"/>
                </a:lnTo>
                <a:cubicBezTo>
                  <a:pt x="236940" y="312670"/>
                  <a:pt x="246196" y="308526"/>
                  <a:pt x="256420" y="308526"/>
                </a:cubicBezTo>
                <a:close/>
                <a:moveTo>
                  <a:pt x="146722" y="308526"/>
                </a:moveTo>
                <a:cubicBezTo>
                  <a:pt x="167169" y="308526"/>
                  <a:pt x="183746" y="325102"/>
                  <a:pt x="183746" y="345549"/>
                </a:cubicBezTo>
                <a:lnTo>
                  <a:pt x="183744" y="345549"/>
                </a:lnTo>
                <a:cubicBezTo>
                  <a:pt x="183744" y="365996"/>
                  <a:pt x="167168" y="382572"/>
                  <a:pt x="146721" y="382572"/>
                </a:cubicBezTo>
                <a:lnTo>
                  <a:pt x="146722" y="382571"/>
                </a:lnTo>
                <a:cubicBezTo>
                  <a:pt x="136498" y="382571"/>
                  <a:pt x="127242" y="378426"/>
                  <a:pt x="120544" y="371726"/>
                </a:cubicBezTo>
                <a:lnTo>
                  <a:pt x="109699" y="345549"/>
                </a:lnTo>
                <a:lnTo>
                  <a:pt x="120544" y="319371"/>
                </a:lnTo>
                <a:cubicBezTo>
                  <a:pt x="127242" y="312670"/>
                  <a:pt x="136498" y="308526"/>
                  <a:pt x="146722" y="308526"/>
                </a:cubicBezTo>
                <a:close/>
                <a:moveTo>
                  <a:pt x="37023" y="308526"/>
                </a:moveTo>
                <a:cubicBezTo>
                  <a:pt x="57470" y="308526"/>
                  <a:pt x="74046" y="325102"/>
                  <a:pt x="74046" y="345549"/>
                </a:cubicBezTo>
                <a:lnTo>
                  <a:pt x="74045" y="345549"/>
                </a:lnTo>
                <a:cubicBezTo>
                  <a:pt x="74045" y="365996"/>
                  <a:pt x="57469" y="382572"/>
                  <a:pt x="37022" y="382572"/>
                </a:cubicBezTo>
                <a:lnTo>
                  <a:pt x="37023" y="382571"/>
                </a:lnTo>
                <a:cubicBezTo>
                  <a:pt x="26799" y="382571"/>
                  <a:pt x="17543" y="378426"/>
                  <a:pt x="10845" y="371726"/>
                </a:cubicBezTo>
                <a:lnTo>
                  <a:pt x="0" y="345549"/>
                </a:lnTo>
                <a:lnTo>
                  <a:pt x="10845" y="319371"/>
                </a:lnTo>
                <a:cubicBezTo>
                  <a:pt x="17543" y="312670"/>
                  <a:pt x="26799" y="308526"/>
                  <a:pt x="37023" y="308526"/>
                </a:cubicBezTo>
                <a:close/>
                <a:moveTo>
                  <a:pt x="804911" y="205684"/>
                </a:moveTo>
                <a:cubicBezTo>
                  <a:pt x="825358" y="205684"/>
                  <a:pt x="841934" y="222260"/>
                  <a:pt x="841934" y="242707"/>
                </a:cubicBezTo>
                <a:lnTo>
                  <a:pt x="841933" y="242707"/>
                </a:lnTo>
                <a:cubicBezTo>
                  <a:pt x="841933" y="263154"/>
                  <a:pt x="825356" y="279730"/>
                  <a:pt x="804909" y="279730"/>
                </a:cubicBezTo>
                <a:lnTo>
                  <a:pt x="804911" y="279729"/>
                </a:lnTo>
                <a:cubicBezTo>
                  <a:pt x="794688" y="279729"/>
                  <a:pt x="785433" y="275584"/>
                  <a:pt x="778733" y="268884"/>
                </a:cubicBezTo>
                <a:lnTo>
                  <a:pt x="767888" y="242705"/>
                </a:lnTo>
                <a:lnTo>
                  <a:pt x="778733" y="216528"/>
                </a:lnTo>
                <a:cubicBezTo>
                  <a:pt x="785433" y="209828"/>
                  <a:pt x="794688" y="205684"/>
                  <a:pt x="804911" y="205684"/>
                </a:cubicBezTo>
                <a:close/>
                <a:moveTo>
                  <a:pt x="695214" y="205684"/>
                </a:moveTo>
                <a:cubicBezTo>
                  <a:pt x="715660" y="205684"/>
                  <a:pt x="732237" y="222260"/>
                  <a:pt x="732237" y="242707"/>
                </a:cubicBezTo>
                <a:lnTo>
                  <a:pt x="732235" y="242707"/>
                </a:lnTo>
                <a:cubicBezTo>
                  <a:pt x="732235" y="263154"/>
                  <a:pt x="715659" y="279730"/>
                  <a:pt x="695212" y="279730"/>
                </a:cubicBezTo>
                <a:lnTo>
                  <a:pt x="695214" y="279729"/>
                </a:lnTo>
                <a:cubicBezTo>
                  <a:pt x="684989" y="279729"/>
                  <a:pt x="675733" y="275584"/>
                  <a:pt x="669035" y="268884"/>
                </a:cubicBezTo>
                <a:lnTo>
                  <a:pt x="658191" y="242705"/>
                </a:lnTo>
                <a:lnTo>
                  <a:pt x="669035" y="216528"/>
                </a:lnTo>
                <a:cubicBezTo>
                  <a:pt x="675733" y="209828"/>
                  <a:pt x="684989" y="205684"/>
                  <a:pt x="695214" y="205684"/>
                </a:cubicBezTo>
                <a:close/>
                <a:moveTo>
                  <a:pt x="585514" y="205684"/>
                </a:moveTo>
                <a:cubicBezTo>
                  <a:pt x="605961" y="205684"/>
                  <a:pt x="622537" y="222260"/>
                  <a:pt x="622537" y="242707"/>
                </a:cubicBezTo>
                <a:lnTo>
                  <a:pt x="622536" y="242707"/>
                </a:lnTo>
                <a:cubicBezTo>
                  <a:pt x="622536" y="263154"/>
                  <a:pt x="605960" y="279730"/>
                  <a:pt x="585513" y="279730"/>
                </a:cubicBezTo>
                <a:lnTo>
                  <a:pt x="585514" y="279729"/>
                </a:lnTo>
                <a:cubicBezTo>
                  <a:pt x="575290" y="279729"/>
                  <a:pt x="566034" y="275584"/>
                  <a:pt x="559336" y="268884"/>
                </a:cubicBezTo>
                <a:lnTo>
                  <a:pt x="548491" y="242705"/>
                </a:lnTo>
                <a:lnTo>
                  <a:pt x="559336" y="216528"/>
                </a:lnTo>
                <a:cubicBezTo>
                  <a:pt x="566034" y="209828"/>
                  <a:pt x="575290" y="205684"/>
                  <a:pt x="585514" y="205684"/>
                </a:cubicBezTo>
                <a:close/>
                <a:moveTo>
                  <a:pt x="475817" y="205684"/>
                </a:moveTo>
                <a:cubicBezTo>
                  <a:pt x="496264" y="205684"/>
                  <a:pt x="512840" y="222260"/>
                  <a:pt x="512840" y="242707"/>
                </a:cubicBezTo>
                <a:lnTo>
                  <a:pt x="512838" y="242707"/>
                </a:lnTo>
                <a:cubicBezTo>
                  <a:pt x="512838" y="263154"/>
                  <a:pt x="496262" y="279730"/>
                  <a:pt x="475815" y="279730"/>
                </a:cubicBezTo>
                <a:lnTo>
                  <a:pt x="475817" y="279729"/>
                </a:lnTo>
                <a:cubicBezTo>
                  <a:pt x="465592" y="279729"/>
                  <a:pt x="456337" y="275584"/>
                  <a:pt x="449638" y="268884"/>
                </a:cubicBezTo>
                <a:lnTo>
                  <a:pt x="438794" y="242705"/>
                </a:lnTo>
                <a:lnTo>
                  <a:pt x="449638" y="216528"/>
                </a:lnTo>
                <a:cubicBezTo>
                  <a:pt x="456337" y="209828"/>
                  <a:pt x="465592" y="205684"/>
                  <a:pt x="475817" y="205684"/>
                </a:cubicBezTo>
                <a:close/>
                <a:moveTo>
                  <a:pt x="366119" y="205684"/>
                </a:moveTo>
                <a:cubicBezTo>
                  <a:pt x="386566" y="205684"/>
                  <a:pt x="403142" y="222260"/>
                  <a:pt x="403142" y="242707"/>
                </a:cubicBezTo>
                <a:lnTo>
                  <a:pt x="403141" y="242707"/>
                </a:lnTo>
                <a:cubicBezTo>
                  <a:pt x="403141" y="263154"/>
                  <a:pt x="386564" y="279730"/>
                  <a:pt x="366118" y="279730"/>
                </a:cubicBezTo>
                <a:lnTo>
                  <a:pt x="366119" y="279729"/>
                </a:lnTo>
                <a:cubicBezTo>
                  <a:pt x="355895" y="279729"/>
                  <a:pt x="346639" y="275584"/>
                  <a:pt x="339941" y="268884"/>
                </a:cubicBezTo>
                <a:lnTo>
                  <a:pt x="329096" y="242705"/>
                </a:lnTo>
                <a:lnTo>
                  <a:pt x="339941" y="216528"/>
                </a:lnTo>
                <a:cubicBezTo>
                  <a:pt x="346639" y="209828"/>
                  <a:pt x="355895" y="205684"/>
                  <a:pt x="366119" y="205684"/>
                </a:cubicBezTo>
                <a:close/>
                <a:moveTo>
                  <a:pt x="256420" y="205684"/>
                </a:moveTo>
                <a:cubicBezTo>
                  <a:pt x="276867" y="205684"/>
                  <a:pt x="293443" y="222260"/>
                  <a:pt x="293443" y="242707"/>
                </a:cubicBezTo>
                <a:lnTo>
                  <a:pt x="293441" y="242707"/>
                </a:lnTo>
                <a:cubicBezTo>
                  <a:pt x="293441" y="263154"/>
                  <a:pt x="276865" y="279730"/>
                  <a:pt x="256418" y="279730"/>
                </a:cubicBezTo>
                <a:lnTo>
                  <a:pt x="256420" y="279729"/>
                </a:lnTo>
                <a:cubicBezTo>
                  <a:pt x="246196" y="279729"/>
                  <a:pt x="236940" y="275584"/>
                  <a:pt x="230241" y="268884"/>
                </a:cubicBezTo>
                <a:lnTo>
                  <a:pt x="219397" y="242705"/>
                </a:lnTo>
                <a:lnTo>
                  <a:pt x="230241" y="216528"/>
                </a:lnTo>
                <a:cubicBezTo>
                  <a:pt x="236940" y="209828"/>
                  <a:pt x="246196" y="205684"/>
                  <a:pt x="256420" y="205684"/>
                </a:cubicBezTo>
                <a:close/>
                <a:moveTo>
                  <a:pt x="146722" y="205684"/>
                </a:moveTo>
                <a:cubicBezTo>
                  <a:pt x="167169" y="205684"/>
                  <a:pt x="183746" y="222260"/>
                  <a:pt x="183746" y="242707"/>
                </a:cubicBezTo>
                <a:lnTo>
                  <a:pt x="183744" y="242707"/>
                </a:lnTo>
                <a:cubicBezTo>
                  <a:pt x="183744" y="263154"/>
                  <a:pt x="167168" y="279730"/>
                  <a:pt x="146721" y="279730"/>
                </a:cubicBezTo>
                <a:lnTo>
                  <a:pt x="146722" y="279729"/>
                </a:lnTo>
                <a:cubicBezTo>
                  <a:pt x="136498" y="279729"/>
                  <a:pt x="127242" y="275584"/>
                  <a:pt x="120544" y="268884"/>
                </a:cubicBezTo>
                <a:lnTo>
                  <a:pt x="109699" y="242705"/>
                </a:lnTo>
                <a:lnTo>
                  <a:pt x="120544" y="216528"/>
                </a:lnTo>
                <a:cubicBezTo>
                  <a:pt x="127242" y="209828"/>
                  <a:pt x="136498" y="205684"/>
                  <a:pt x="146722" y="205684"/>
                </a:cubicBezTo>
                <a:close/>
                <a:moveTo>
                  <a:pt x="37023" y="205684"/>
                </a:moveTo>
                <a:cubicBezTo>
                  <a:pt x="57470" y="205684"/>
                  <a:pt x="74046" y="222260"/>
                  <a:pt x="74046" y="242707"/>
                </a:cubicBezTo>
                <a:lnTo>
                  <a:pt x="74045" y="242707"/>
                </a:lnTo>
                <a:cubicBezTo>
                  <a:pt x="74045" y="263154"/>
                  <a:pt x="57469" y="279730"/>
                  <a:pt x="37022" y="279730"/>
                </a:cubicBezTo>
                <a:lnTo>
                  <a:pt x="37023" y="279729"/>
                </a:lnTo>
                <a:cubicBezTo>
                  <a:pt x="26799" y="279729"/>
                  <a:pt x="17543" y="275584"/>
                  <a:pt x="10845" y="268884"/>
                </a:cubicBezTo>
                <a:lnTo>
                  <a:pt x="0" y="242705"/>
                </a:lnTo>
                <a:lnTo>
                  <a:pt x="10845" y="216528"/>
                </a:lnTo>
                <a:cubicBezTo>
                  <a:pt x="17543" y="209828"/>
                  <a:pt x="26799" y="205684"/>
                  <a:pt x="37023" y="205684"/>
                </a:cubicBezTo>
                <a:close/>
                <a:moveTo>
                  <a:pt x="804911" y="102842"/>
                </a:moveTo>
                <a:cubicBezTo>
                  <a:pt x="825358" y="102842"/>
                  <a:pt x="841934" y="119418"/>
                  <a:pt x="841934" y="139865"/>
                </a:cubicBezTo>
                <a:lnTo>
                  <a:pt x="841933" y="139865"/>
                </a:lnTo>
                <a:cubicBezTo>
                  <a:pt x="841933" y="160312"/>
                  <a:pt x="825356" y="176888"/>
                  <a:pt x="804909" y="176888"/>
                </a:cubicBezTo>
                <a:lnTo>
                  <a:pt x="804911" y="176887"/>
                </a:lnTo>
                <a:cubicBezTo>
                  <a:pt x="794688" y="176887"/>
                  <a:pt x="785433" y="172742"/>
                  <a:pt x="778733" y="166042"/>
                </a:cubicBezTo>
                <a:lnTo>
                  <a:pt x="767888" y="139864"/>
                </a:lnTo>
                <a:lnTo>
                  <a:pt x="778733" y="113687"/>
                </a:lnTo>
                <a:cubicBezTo>
                  <a:pt x="785433" y="106986"/>
                  <a:pt x="794688" y="102842"/>
                  <a:pt x="804911" y="102842"/>
                </a:cubicBezTo>
                <a:close/>
                <a:moveTo>
                  <a:pt x="695214" y="102842"/>
                </a:moveTo>
                <a:cubicBezTo>
                  <a:pt x="715660" y="102842"/>
                  <a:pt x="732237" y="119418"/>
                  <a:pt x="732237" y="139865"/>
                </a:cubicBezTo>
                <a:lnTo>
                  <a:pt x="732235" y="139865"/>
                </a:lnTo>
                <a:cubicBezTo>
                  <a:pt x="732235" y="160312"/>
                  <a:pt x="715659" y="176888"/>
                  <a:pt x="695212" y="176888"/>
                </a:cubicBezTo>
                <a:lnTo>
                  <a:pt x="695214" y="176887"/>
                </a:lnTo>
                <a:cubicBezTo>
                  <a:pt x="684989" y="176887"/>
                  <a:pt x="675733" y="172742"/>
                  <a:pt x="669035" y="166042"/>
                </a:cubicBezTo>
                <a:lnTo>
                  <a:pt x="658191" y="139864"/>
                </a:lnTo>
                <a:lnTo>
                  <a:pt x="669035" y="113687"/>
                </a:lnTo>
                <a:cubicBezTo>
                  <a:pt x="675733" y="106986"/>
                  <a:pt x="684989" y="102842"/>
                  <a:pt x="695214" y="102842"/>
                </a:cubicBezTo>
                <a:close/>
                <a:moveTo>
                  <a:pt x="585514" y="102842"/>
                </a:moveTo>
                <a:cubicBezTo>
                  <a:pt x="605961" y="102842"/>
                  <a:pt x="622537" y="119418"/>
                  <a:pt x="622537" y="139865"/>
                </a:cubicBezTo>
                <a:lnTo>
                  <a:pt x="622536" y="139865"/>
                </a:lnTo>
                <a:cubicBezTo>
                  <a:pt x="622536" y="160312"/>
                  <a:pt x="605960" y="176888"/>
                  <a:pt x="585513" y="176888"/>
                </a:cubicBezTo>
                <a:lnTo>
                  <a:pt x="585514" y="176887"/>
                </a:lnTo>
                <a:cubicBezTo>
                  <a:pt x="575290" y="176887"/>
                  <a:pt x="566034" y="172742"/>
                  <a:pt x="559336" y="166042"/>
                </a:cubicBezTo>
                <a:lnTo>
                  <a:pt x="548491" y="139864"/>
                </a:lnTo>
                <a:lnTo>
                  <a:pt x="559336" y="113687"/>
                </a:lnTo>
                <a:cubicBezTo>
                  <a:pt x="566034" y="106986"/>
                  <a:pt x="575290" y="102842"/>
                  <a:pt x="585514" y="102842"/>
                </a:cubicBezTo>
                <a:close/>
                <a:moveTo>
                  <a:pt x="475817" y="102842"/>
                </a:moveTo>
                <a:cubicBezTo>
                  <a:pt x="496264" y="102842"/>
                  <a:pt x="512840" y="119418"/>
                  <a:pt x="512840" y="139865"/>
                </a:cubicBezTo>
                <a:lnTo>
                  <a:pt x="512838" y="139865"/>
                </a:lnTo>
                <a:cubicBezTo>
                  <a:pt x="512838" y="160312"/>
                  <a:pt x="496262" y="176888"/>
                  <a:pt x="475815" y="176888"/>
                </a:cubicBezTo>
                <a:lnTo>
                  <a:pt x="475817" y="176887"/>
                </a:lnTo>
                <a:cubicBezTo>
                  <a:pt x="465592" y="176887"/>
                  <a:pt x="456337" y="172742"/>
                  <a:pt x="449638" y="166042"/>
                </a:cubicBezTo>
                <a:lnTo>
                  <a:pt x="438794" y="139864"/>
                </a:lnTo>
                <a:lnTo>
                  <a:pt x="449638" y="113687"/>
                </a:lnTo>
                <a:cubicBezTo>
                  <a:pt x="456337" y="106986"/>
                  <a:pt x="465592" y="102842"/>
                  <a:pt x="475817" y="102842"/>
                </a:cubicBezTo>
                <a:close/>
                <a:moveTo>
                  <a:pt x="366119" y="102842"/>
                </a:moveTo>
                <a:cubicBezTo>
                  <a:pt x="386566" y="102842"/>
                  <a:pt x="403142" y="119418"/>
                  <a:pt x="403142" y="139865"/>
                </a:cubicBezTo>
                <a:lnTo>
                  <a:pt x="403141" y="139865"/>
                </a:lnTo>
                <a:cubicBezTo>
                  <a:pt x="403141" y="160312"/>
                  <a:pt x="386564" y="176888"/>
                  <a:pt x="366118" y="176888"/>
                </a:cubicBezTo>
                <a:lnTo>
                  <a:pt x="366119" y="176887"/>
                </a:lnTo>
                <a:cubicBezTo>
                  <a:pt x="355895" y="176887"/>
                  <a:pt x="346639" y="172742"/>
                  <a:pt x="339941" y="166042"/>
                </a:cubicBezTo>
                <a:lnTo>
                  <a:pt x="329096" y="139864"/>
                </a:lnTo>
                <a:lnTo>
                  <a:pt x="339941" y="113687"/>
                </a:lnTo>
                <a:cubicBezTo>
                  <a:pt x="346639" y="106986"/>
                  <a:pt x="355895" y="102842"/>
                  <a:pt x="366119" y="102842"/>
                </a:cubicBezTo>
                <a:close/>
                <a:moveTo>
                  <a:pt x="256420" y="102842"/>
                </a:moveTo>
                <a:cubicBezTo>
                  <a:pt x="276867" y="102842"/>
                  <a:pt x="293443" y="119418"/>
                  <a:pt x="293443" y="139865"/>
                </a:cubicBezTo>
                <a:lnTo>
                  <a:pt x="293441" y="139865"/>
                </a:lnTo>
                <a:cubicBezTo>
                  <a:pt x="293441" y="160312"/>
                  <a:pt x="276865" y="176888"/>
                  <a:pt x="256418" y="176888"/>
                </a:cubicBezTo>
                <a:lnTo>
                  <a:pt x="256420" y="176887"/>
                </a:lnTo>
                <a:cubicBezTo>
                  <a:pt x="246196" y="176887"/>
                  <a:pt x="236940" y="172742"/>
                  <a:pt x="230241" y="166042"/>
                </a:cubicBezTo>
                <a:lnTo>
                  <a:pt x="219397" y="139864"/>
                </a:lnTo>
                <a:lnTo>
                  <a:pt x="230241" y="113687"/>
                </a:lnTo>
                <a:cubicBezTo>
                  <a:pt x="236940" y="106986"/>
                  <a:pt x="246196" y="102842"/>
                  <a:pt x="256420" y="102842"/>
                </a:cubicBezTo>
                <a:close/>
                <a:moveTo>
                  <a:pt x="146722" y="102842"/>
                </a:moveTo>
                <a:cubicBezTo>
                  <a:pt x="167169" y="102842"/>
                  <a:pt x="183746" y="119418"/>
                  <a:pt x="183746" y="139865"/>
                </a:cubicBezTo>
                <a:lnTo>
                  <a:pt x="183744" y="139865"/>
                </a:lnTo>
                <a:cubicBezTo>
                  <a:pt x="183744" y="160312"/>
                  <a:pt x="167168" y="176888"/>
                  <a:pt x="146721" y="176888"/>
                </a:cubicBezTo>
                <a:lnTo>
                  <a:pt x="146722" y="176887"/>
                </a:lnTo>
                <a:cubicBezTo>
                  <a:pt x="136498" y="176887"/>
                  <a:pt x="127242" y="172742"/>
                  <a:pt x="120544" y="166042"/>
                </a:cubicBezTo>
                <a:lnTo>
                  <a:pt x="109699" y="139864"/>
                </a:lnTo>
                <a:lnTo>
                  <a:pt x="120544" y="113687"/>
                </a:lnTo>
                <a:cubicBezTo>
                  <a:pt x="127242" y="106986"/>
                  <a:pt x="136498" y="102842"/>
                  <a:pt x="146722" y="102842"/>
                </a:cubicBezTo>
                <a:close/>
                <a:moveTo>
                  <a:pt x="37023" y="102842"/>
                </a:moveTo>
                <a:cubicBezTo>
                  <a:pt x="57470" y="102842"/>
                  <a:pt x="74046" y="119418"/>
                  <a:pt x="74046" y="139865"/>
                </a:cubicBezTo>
                <a:lnTo>
                  <a:pt x="74045" y="139865"/>
                </a:lnTo>
                <a:cubicBezTo>
                  <a:pt x="74045" y="160312"/>
                  <a:pt x="57469" y="176888"/>
                  <a:pt x="37022" y="176888"/>
                </a:cubicBezTo>
                <a:lnTo>
                  <a:pt x="37023" y="176887"/>
                </a:lnTo>
                <a:cubicBezTo>
                  <a:pt x="26799" y="176887"/>
                  <a:pt x="17543" y="172742"/>
                  <a:pt x="10845" y="166042"/>
                </a:cubicBezTo>
                <a:lnTo>
                  <a:pt x="0" y="139864"/>
                </a:lnTo>
                <a:lnTo>
                  <a:pt x="10845" y="113687"/>
                </a:lnTo>
                <a:cubicBezTo>
                  <a:pt x="17543" y="106986"/>
                  <a:pt x="26799" y="102842"/>
                  <a:pt x="37023" y="102842"/>
                </a:cubicBezTo>
                <a:close/>
                <a:moveTo>
                  <a:pt x="804911" y="0"/>
                </a:moveTo>
                <a:cubicBezTo>
                  <a:pt x="825358" y="0"/>
                  <a:pt x="841934" y="16576"/>
                  <a:pt x="841934" y="37023"/>
                </a:cubicBezTo>
                <a:lnTo>
                  <a:pt x="841933" y="37023"/>
                </a:lnTo>
                <a:cubicBezTo>
                  <a:pt x="841933" y="57470"/>
                  <a:pt x="825356" y="74046"/>
                  <a:pt x="804909" y="74046"/>
                </a:cubicBezTo>
                <a:lnTo>
                  <a:pt x="804911" y="74045"/>
                </a:lnTo>
                <a:cubicBezTo>
                  <a:pt x="794688" y="74045"/>
                  <a:pt x="785433" y="69900"/>
                  <a:pt x="778733" y="63200"/>
                </a:cubicBezTo>
                <a:lnTo>
                  <a:pt x="767888" y="37023"/>
                </a:lnTo>
                <a:lnTo>
                  <a:pt x="778733" y="10845"/>
                </a:lnTo>
                <a:cubicBezTo>
                  <a:pt x="785433" y="4144"/>
                  <a:pt x="794688" y="0"/>
                  <a:pt x="804911" y="0"/>
                </a:cubicBezTo>
                <a:close/>
                <a:moveTo>
                  <a:pt x="695214" y="0"/>
                </a:moveTo>
                <a:cubicBezTo>
                  <a:pt x="715660" y="0"/>
                  <a:pt x="732237" y="16576"/>
                  <a:pt x="732237" y="37023"/>
                </a:cubicBezTo>
                <a:lnTo>
                  <a:pt x="732235" y="37023"/>
                </a:lnTo>
                <a:cubicBezTo>
                  <a:pt x="732235" y="57470"/>
                  <a:pt x="715659" y="74046"/>
                  <a:pt x="695212" y="74046"/>
                </a:cubicBezTo>
                <a:lnTo>
                  <a:pt x="695214" y="74045"/>
                </a:lnTo>
                <a:cubicBezTo>
                  <a:pt x="684989" y="74045"/>
                  <a:pt x="675733" y="69900"/>
                  <a:pt x="669035" y="63200"/>
                </a:cubicBezTo>
                <a:lnTo>
                  <a:pt x="658191" y="37023"/>
                </a:lnTo>
                <a:lnTo>
                  <a:pt x="669035" y="10845"/>
                </a:lnTo>
                <a:cubicBezTo>
                  <a:pt x="675733" y="4144"/>
                  <a:pt x="684989" y="0"/>
                  <a:pt x="695214" y="0"/>
                </a:cubicBezTo>
                <a:close/>
                <a:moveTo>
                  <a:pt x="585514" y="0"/>
                </a:moveTo>
                <a:cubicBezTo>
                  <a:pt x="605961" y="0"/>
                  <a:pt x="622537" y="16576"/>
                  <a:pt x="622537" y="37023"/>
                </a:cubicBezTo>
                <a:lnTo>
                  <a:pt x="622536" y="37023"/>
                </a:lnTo>
                <a:cubicBezTo>
                  <a:pt x="622536" y="57470"/>
                  <a:pt x="605960" y="74046"/>
                  <a:pt x="585513" y="74046"/>
                </a:cubicBezTo>
                <a:lnTo>
                  <a:pt x="585514" y="74045"/>
                </a:lnTo>
                <a:cubicBezTo>
                  <a:pt x="575290" y="74045"/>
                  <a:pt x="566034" y="69900"/>
                  <a:pt x="559336" y="63200"/>
                </a:cubicBezTo>
                <a:lnTo>
                  <a:pt x="548491" y="37023"/>
                </a:lnTo>
                <a:lnTo>
                  <a:pt x="559336" y="10845"/>
                </a:lnTo>
                <a:cubicBezTo>
                  <a:pt x="566034" y="4144"/>
                  <a:pt x="575290" y="0"/>
                  <a:pt x="585514" y="0"/>
                </a:cubicBezTo>
                <a:close/>
                <a:moveTo>
                  <a:pt x="475817" y="0"/>
                </a:moveTo>
                <a:cubicBezTo>
                  <a:pt x="496264" y="0"/>
                  <a:pt x="512840" y="16576"/>
                  <a:pt x="512840" y="37023"/>
                </a:cubicBezTo>
                <a:lnTo>
                  <a:pt x="512838" y="37023"/>
                </a:lnTo>
                <a:cubicBezTo>
                  <a:pt x="512838" y="57470"/>
                  <a:pt x="496262" y="74046"/>
                  <a:pt x="475815" y="74046"/>
                </a:cubicBezTo>
                <a:lnTo>
                  <a:pt x="475817" y="74045"/>
                </a:lnTo>
                <a:cubicBezTo>
                  <a:pt x="465592" y="74045"/>
                  <a:pt x="456337" y="69900"/>
                  <a:pt x="449638" y="63200"/>
                </a:cubicBezTo>
                <a:lnTo>
                  <a:pt x="438794" y="37023"/>
                </a:lnTo>
                <a:lnTo>
                  <a:pt x="449638" y="10845"/>
                </a:lnTo>
                <a:cubicBezTo>
                  <a:pt x="456337" y="4144"/>
                  <a:pt x="465592" y="0"/>
                  <a:pt x="475817" y="0"/>
                </a:cubicBezTo>
                <a:close/>
                <a:moveTo>
                  <a:pt x="366119" y="0"/>
                </a:moveTo>
                <a:cubicBezTo>
                  <a:pt x="386566" y="0"/>
                  <a:pt x="403142" y="16576"/>
                  <a:pt x="403142" y="37023"/>
                </a:cubicBezTo>
                <a:lnTo>
                  <a:pt x="403141" y="37023"/>
                </a:lnTo>
                <a:cubicBezTo>
                  <a:pt x="403141" y="57470"/>
                  <a:pt x="386564" y="74046"/>
                  <a:pt x="366118" y="74046"/>
                </a:cubicBezTo>
                <a:lnTo>
                  <a:pt x="366119" y="74045"/>
                </a:lnTo>
                <a:cubicBezTo>
                  <a:pt x="355895" y="74045"/>
                  <a:pt x="346639" y="69900"/>
                  <a:pt x="339941" y="63200"/>
                </a:cubicBezTo>
                <a:lnTo>
                  <a:pt x="329096" y="37023"/>
                </a:lnTo>
                <a:lnTo>
                  <a:pt x="339941" y="10845"/>
                </a:lnTo>
                <a:cubicBezTo>
                  <a:pt x="346639" y="4144"/>
                  <a:pt x="355895" y="0"/>
                  <a:pt x="366119" y="0"/>
                </a:cubicBezTo>
                <a:close/>
                <a:moveTo>
                  <a:pt x="256420" y="0"/>
                </a:moveTo>
                <a:cubicBezTo>
                  <a:pt x="276867" y="0"/>
                  <a:pt x="293443" y="16576"/>
                  <a:pt x="293443" y="37023"/>
                </a:cubicBezTo>
                <a:lnTo>
                  <a:pt x="293441" y="37023"/>
                </a:lnTo>
                <a:cubicBezTo>
                  <a:pt x="293441" y="57470"/>
                  <a:pt x="276865" y="74046"/>
                  <a:pt x="256418" y="74046"/>
                </a:cubicBezTo>
                <a:lnTo>
                  <a:pt x="256420" y="74045"/>
                </a:lnTo>
                <a:cubicBezTo>
                  <a:pt x="246196" y="74045"/>
                  <a:pt x="236940" y="69900"/>
                  <a:pt x="230241" y="63200"/>
                </a:cubicBezTo>
                <a:lnTo>
                  <a:pt x="219397" y="37023"/>
                </a:lnTo>
                <a:lnTo>
                  <a:pt x="230241" y="10845"/>
                </a:lnTo>
                <a:cubicBezTo>
                  <a:pt x="236940" y="4144"/>
                  <a:pt x="246196" y="0"/>
                  <a:pt x="256420" y="0"/>
                </a:cubicBezTo>
                <a:close/>
                <a:moveTo>
                  <a:pt x="146722" y="0"/>
                </a:moveTo>
                <a:cubicBezTo>
                  <a:pt x="167169" y="0"/>
                  <a:pt x="183746" y="16576"/>
                  <a:pt x="183746" y="37023"/>
                </a:cubicBezTo>
                <a:lnTo>
                  <a:pt x="183744" y="37023"/>
                </a:lnTo>
                <a:cubicBezTo>
                  <a:pt x="183744" y="57470"/>
                  <a:pt x="167168" y="74046"/>
                  <a:pt x="146721" y="74046"/>
                </a:cubicBezTo>
                <a:lnTo>
                  <a:pt x="146722" y="74045"/>
                </a:lnTo>
                <a:cubicBezTo>
                  <a:pt x="136498" y="74045"/>
                  <a:pt x="127242" y="69900"/>
                  <a:pt x="120544" y="63200"/>
                </a:cubicBezTo>
                <a:lnTo>
                  <a:pt x="109699" y="37023"/>
                </a:lnTo>
                <a:lnTo>
                  <a:pt x="120544" y="10845"/>
                </a:lnTo>
                <a:cubicBezTo>
                  <a:pt x="127242" y="4144"/>
                  <a:pt x="136498" y="0"/>
                  <a:pt x="146722" y="0"/>
                </a:cubicBezTo>
                <a:close/>
                <a:moveTo>
                  <a:pt x="37023" y="0"/>
                </a:moveTo>
                <a:cubicBezTo>
                  <a:pt x="57470" y="0"/>
                  <a:pt x="74046" y="16576"/>
                  <a:pt x="74046" y="37023"/>
                </a:cubicBezTo>
                <a:lnTo>
                  <a:pt x="74045" y="37023"/>
                </a:lnTo>
                <a:cubicBezTo>
                  <a:pt x="74045" y="57470"/>
                  <a:pt x="57469" y="74046"/>
                  <a:pt x="37022" y="74046"/>
                </a:cubicBezTo>
                <a:lnTo>
                  <a:pt x="37023" y="74045"/>
                </a:lnTo>
                <a:cubicBezTo>
                  <a:pt x="26799" y="74045"/>
                  <a:pt x="17543" y="69900"/>
                  <a:pt x="10845" y="63200"/>
                </a:cubicBezTo>
                <a:lnTo>
                  <a:pt x="0" y="37023"/>
                </a:lnTo>
                <a:lnTo>
                  <a:pt x="10845" y="10845"/>
                </a:lnTo>
                <a:cubicBezTo>
                  <a:pt x="17543" y="4144"/>
                  <a:pt x="26799" y="0"/>
                  <a:pt x="37023" y="0"/>
                </a:cubicBezTo>
                <a:close/>
              </a:path>
            </a:pathLst>
          </a:custGeom>
          <a:gradFill>
            <a:gsLst>
              <a:gs pos="30000">
                <a:schemeClr val="accent1"/>
              </a:gs>
              <a:gs pos="100000">
                <a:schemeClr val="accent1"/>
              </a:gs>
              <a:gs pos="81000">
                <a:schemeClr val="accent2">
                  <a:lumMod val="100000"/>
                </a:schemeClr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"/>
              <a:cs typeface="+mn-cs"/>
              <a:sym typeface="+mn-lt"/>
            </a:endParaRPr>
          </a:p>
        </p:txBody>
      </p:sp>
      <p:sp>
        <p:nvSpPr>
          <p:cNvPr id="91" name="任意多边形: 形状 90">
            <a:extLst>
              <a:ext uri="{FF2B5EF4-FFF2-40B4-BE49-F238E27FC236}">
                <a16:creationId xmlns:a16="http://schemas.microsoft.com/office/drawing/2014/main" id="{F83DF729-A7E9-4E13-9BE4-DA2A03B5378D}"/>
              </a:ext>
            </a:extLst>
          </p:cNvPr>
          <p:cNvSpPr/>
          <p:nvPr userDrawn="1"/>
        </p:nvSpPr>
        <p:spPr>
          <a:xfrm>
            <a:off x="7425903" y="-1146810"/>
            <a:ext cx="4413021" cy="3001444"/>
          </a:xfrm>
          <a:custGeom>
            <a:avLst/>
            <a:gdLst>
              <a:gd name="connsiteX0" fmla="*/ 1000417 w 4413021"/>
              <a:gd name="connsiteY0" fmla="*/ 0 h 3001444"/>
              <a:gd name="connsiteX1" fmla="*/ 997625 w 4413021"/>
              <a:gd name="connsiteY1" fmla="*/ 12978 h 3001444"/>
              <a:gd name="connsiteX2" fmla="*/ 969021 w 4413021"/>
              <a:gd name="connsiteY2" fmla="*/ 269784 h 3001444"/>
              <a:gd name="connsiteX3" fmla="*/ 3079071 w 4413021"/>
              <a:gd name="connsiteY3" fmla="*/ 2913119 h 3001444"/>
              <a:gd name="connsiteX4" fmla="*/ 3147237 w 4413021"/>
              <a:gd name="connsiteY4" fmla="*/ 2920711 h 3001444"/>
              <a:gd name="connsiteX5" fmla="*/ 3032687 w 4413021"/>
              <a:gd name="connsiteY5" fmla="*/ 2950165 h 3001444"/>
              <a:gd name="connsiteX6" fmla="*/ 2524011 w 4413021"/>
              <a:gd name="connsiteY6" fmla="*/ 3001444 h 3001444"/>
              <a:gd name="connsiteX7" fmla="*/ 0 w 4413021"/>
              <a:gd name="connsiteY7" fmla="*/ 477433 h 3001444"/>
              <a:gd name="connsiteX8" fmla="*/ 13031 w 4413021"/>
              <a:gd name="connsiteY8" fmla="*/ 219368 h 3001444"/>
              <a:gd name="connsiteX9" fmla="*/ 46511 w 4413021"/>
              <a:gd name="connsiteY9" fmla="*/ 0 h 3001444"/>
              <a:gd name="connsiteX10" fmla="*/ 4413021 w 4413021"/>
              <a:gd name="connsiteY10" fmla="*/ 0 h 3001444"/>
              <a:gd name="connsiteX11" fmla="*/ 4413021 w 4413021"/>
              <a:gd name="connsiteY11" fmla="*/ 1560969 h 3001444"/>
              <a:gd name="connsiteX12" fmla="*/ 4352282 w 4413021"/>
              <a:gd name="connsiteY12" fmla="*/ 1609808 h 3001444"/>
              <a:gd name="connsiteX13" fmla="*/ 3399673 w 4413021"/>
              <a:gd name="connsiteY13" fmla="*/ 1888060 h 3001444"/>
              <a:gd name="connsiteX14" fmla="*/ 3106080 w 4413021"/>
              <a:gd name="connsiteY14" fmla="*/ 1840396 h 3001444"/>
              <a:gd name="connsiteX15" fmla="*/ 3086069 w 4413021"/>
              <a:gd name="connsiteY15" fmla="*/ 1833939 h 3001444"/>
              <a:gd name="connsiteX16" fmla="*/ 3095586 w 4413021"/>
              <a:gd name="connsiteY16" fmla="*/ 1830456 h 3001444"/>
              <a:gd name="connsiteX17" fmla="*/ 3992430 w 4413021"/>
              <a:gd name="connsiteY17" fmla="*/ 477433 h 3001444"/>
              <a:gd name="connsiteX18" fmla="*/ 3926413 w 4413021"/>
              <a:gd name="connsiteY18" fmla="*/ 40770 h 3001444"/>
              <a:gd name="connsiteX19" fmla="*/ 3911491 w 4413021"/>
              <a:gd name="connsiteY19" fmla="*/ 0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413021" h="3001444">
                <a:moveTo>
                  <a:pt x="1000417" y="0"/>
                </a:moveTo>
                <a:lnTo>
                  <a:pt x="997625" y="12978"/>
                </a:lnTo>
                <a:cubicBezTo>
                  <a:pt x="983896" y="97152"/>
                  <a:pt x="974287" y="182820"/>
                  <a:pt x="969021" y="269784"/>
                </a:cubicBezTo>
                <a:cubicBezTo>
                  <a:pt x="890040" y="1574245"/>
                  <a:pt x="1816461" y="2707180"/>
                  <a:pt x="3079071" y="2913119"/>
                </a:cubicBezTo>
                <a:lnTo>
                  <a:pt x="3147237" y="2920711"/>
                </a:lnTo>
                <a:lnTo>
                  <a:pt x="3032687" y="2950165"/>
                </a:lnTo>
                <a:cubicBezTo>
                  <a:pt x="2868380" y="2983787"/>
                  <a:pt x="2698258" y="3001444"/>
                  <a:pt x="2524011" y="3001444"/>
                </a:cubicBezTo>
                <a:cubicBezTo>
                  <a:pt x="1130038" y="3001444"/>
                  <a:pt x="0" y="1871406"/>
                  <a:pt x="0" y="477433"/>
                </a:cubicBezTo>
                <a:cubicBezTo>
                  <a:pt x="0" y="390310"/>
                  <a:pt x="4414" y="304218"/>
                  <a:pt x="13031" y="219368"/>
                </a:cubicBezTo>
                <a:lnTo>
                  <a:pt x="46511" y="0"/>
                </a:lnTo>
                <a:close/>
                <a:moveTo>
                  <a:pt x="4413021" y="0"/>
                </a:moveTo>
                <a:lnTo>
                  <a:pt x="4413021" y="1560969"/>
                </a:lnTo>
                <a:lnTo>
                  <a:pt x="4352282" y="1609808"/>
                </a:lnTo>
                <a:cubicBezTo>
                  <a:pt x="4086255" y="1803563"/>
                  <a:pt x="3753830" y="1909503"/>
                  <a:pt x="3399673" y="1888060"/>
                </a:cubicBezTo>
                <a:cubicBezTo>
                  <a:pt x="3298485" y="1881934"/>
                  <a:pt x="3200313" y="1865698"/>
                  <a:pt x="3106080" y="1840396"/>
                </a:cubicBezTo>
                <a:lnTo>
                  <a:pt x="3086069" y="1833939"/>
                </a:lnTo>
                <a:lnTo>
                  <a:pt x="3095586" y="1830456"/>
                </a:lnTo>
                <a:cubicBezTo>
                  <a:pt x="3622623" y="1607538"/>
                  <a:pt x="3992431" y="1085672"/>
                  <a:pt x="3992430" y="477433"/>
                </a:cubicBezTo>
                <a:cubicBezTo>
                  <a:pt x="3992430" y="325374"/>
                  <a:pt x="3969317" y="178712"/>
                  <a:pt x="3926413" y="40770"/>
                </a:cubicBezTo>
                <a:lnTo>
                  <a:pt x="3911491" y="0"/>
                </a:lnTo>
                <a:close/>
              </a:path>
            </a:pathLst>
          </a:custGeom>
          <a:gradFill>
            <a:gsLst>
              <a:gs pos="19000">
                <a:srgbClr val="FFFFFF">
                  <a:alpha val="55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2" name="任意多边形: 形状 91">
            <a:extLst>
              <a:ext uri="{FF2B5EF4-FFF2-40B4-BE49-F238E27FC236}">
                <a16:creationId xmlns:a16="http://schemas.microsoft.com/office/drawing/2014/main" id="{B5EE14A6-9195-42EB-A4A1-2F04A06A16D8}"/>
              </a:ext>
            </a:extLst>
          </p:cNvPr>
          <p:cNvSpPr/>
          <p:nvPr userDrawn="1"/>
        </p:nvSpPr>
        <p:spPr>
          <a:xfrm rot="8503930">
            <a:off x="9384220" y="311401"/>
            <a:ext cx="3658941" cy="3001444"/>
          </a:xfrm>
          <a:custGeom>
            <a:avLst/>
            <a:gdLst>
              <a:gd name="connsiteX0" fmla="*/ 3217007 w 3658941"/>
              <a:gd name="connsiteY0" fmla="*/ 234613 h 3001444"/>
              <a:gd name="connsiteX1" fmla="*/ 3172333 w 3658941"/>
              <a:gd name="connsiteY1" fmla="*/ 40770 h 3001444"/>
              <a:gd name="connsiteX2" fmla="*/ 3157411 w 3658941"/>
              <a:gd name="connsiteY2" fmla="*/ 0 h 3001444"/>
              <a:gd name="connsiteX3" fmla="*/ 3279724 w 3658941"/>
              <a:gd name="connsiteY3" fmla="*/ 0 h 3001444"/>
              <a:gd name="connsiteX4" fmla="*/ 3274125 w 3658941"/>
              <a:gd name="connsiteY4" fmla="*/ 36693 h 3001444"/>
              <a:gd name="connsiteX5" fmla="*/ 3237940 w 3658941"/>
              <a:gd name="connsiteY5" fmla="*/ 177418 h 3001444"/>
              <a:gd name="connsiteX6" fmla="*/ 164426 w 3658941"/>
              <a:gd name="connsiteY6" fmla="*/ 2425083 h 3001444"/>
              <a:gd name="connsiteX7" fmla="*/ 0 w 3658941"/>
              <a:gd name="connsiteY7" fmla="*/ 2275642 h 3001444"/>
              <a:gd name="connsiteX8" fmla="*/ 376034 w 3658941"/>
              <a:gd name="connsiteY8" fmla="*/ 1798953 h 3001444"/>
              <a:gd name="connsiteX9" fmla="*/ 399271 w 3658941"/>
              <a:gd name="connsiteY9" fmla="*/ 1816548 h 3001444"/>
              <a:gd name="connsiteX10" fmla="*/ 1835538 w 3658941"/>
              <a:gd name="connsiteY10" fmla="*/ 2264766 h 3001444"/>
              <a:gd name="connsiteX11" fmla="*/ 3620284 w 3658941"/>
              <a:gd name="connsiteY11" fmla="*/ 1525501 h 3001444"/>
              <a:gd name="connsiteX12" fmla="*/ 3658941 w 3658941"/>
              <a:gd name="connsiteY12" fmla="*/ 1482968 h 3001444"/>
              <a:gd name="connsiteX13" fmla="*/ 3658941 w 3658941"/>
              <a:gd name="connsiteY13" fmla="*/ 2147459 h 3001444"/>
              <a:gd name="connsiteX14" fmla="*/ 3554676 w 3658941"/>
              <a:gd name="connsiteY14" fmla="*/ 2262179 h 3001444"/>
              <a:gd name="connsiteX15" fmla="*/ 1769931 w 3658941"/>
              <a:gd name="connsiteY15" fmla="*/ 3001444 h 3001444"/>
              <a:gd name="connsiteX16" fmla="*/ 164426 w 3658941"/>
              <a:gd name="connsiteY16" fmla="*/ 2425083 h 300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658941" h="3001444">
                <a:moveTo>
                  <a:pt x="3217007" y="234613"/>
                </a:moveTo>
                <a:lnTo>
                  <a:pt x="3172333" y="40770"/>
                </a:lnTo>
                <a:lnTo>
                  <a:pt x="3157411" y="0"/>
                </a:lnTo>
                <a:lnTo>
                  <a:pt x="3279724" y="0"/>
                </a:lnTo>
                <a:lnTo>
                  <a:pt x="3274125" y="36693"/>
                </a:lnTo>
                <a:cubicBezTo>
                  <a:pt x="3264344" y="84488"/>
                  <a:pt x="3252242" y="131437"/>
                  <a:pt x="3237940" y="177418"/>
                </a:cubicBezTo>
                <a:close/>
                <a:moveTo>
                  <a:pt x="164426" y="2425083"/>
                </a:moveTo>
                <a:lnTo>
                  <a:pt x="0" y="2275642"/>
                </a:lnTo>
                <a:lnTo>
                  <a:pt x="376034" y="1798953"/>
                </a:lnTo>
                <a:lnTo>
                  <a:pt x="399271" y="1816548"/>
                </a:lnTo>
                <a:cubicBezTo>
                  <a:pt x="806957" y="2099164"/>
                  <a:pt x="1301909" y="2264766"/>
                  <a:pt x="1835538" y="2264766"/>
                </a:cubicBezTo>
                <a:cubicBezTo>
                  <a:pt x="2532526" y="2264766"/>
                  <a:pt x="3163528" y="1982257"/>
                  <a:pt x="3620284" y="1525501"/>
                </a:cubicBezTo>
                <a:lnTo>
                  <a:pt x="3658941" y="1482968"/>
                </a:lnTo>
                <a:lnTo>
                  <a:pt x="3658941" y="2147459"/>
                </a:lnTo>
                <a:lnTo>
                  <a:pt x="3554676" y="2262179"/>
                </a:lnTo>
                <a:cubicBezTo>
                  <a:pt x="3097920" y="2718935"/>
                  <a:pt x="2466918" y="3001444"/>
                  <a:pt x="1769931" y="3001444"/>
                </a:cubicBezTo>
                <a:cubicBezTo>
                  <a:pt x="1160069" y="3001444"/>
                  <a:pt x="600724" y="2785148"/>
                  <a:pt x="164426" y="2425083"/>
                </a:cubicBezTo>
                <a:close/>
              </a:path>
            </a:pathLst>
          </a:custGeom>
          <a:gradFill>
            <a:gsLst>
              <a:gs pos="35000">
                <a:srgbClr val="FFFFFF">
                  <a:alpha val="36000"/>
                </a:srgbClr>
              </a:gs>
              <a:gs pos="73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3" name="任意多边形: 形状 92">
            <a:extLst>
              <a:ext uri="{FF2B5EF4-FFF2-40B4-BE49-F238E27FC236}">
                <a16:creationId xmlns:a16="http://schemas.microsoft.com/office/drawing/2014/main" id="{DFF7B0A3-3EA9-4CC5-9DBC-774D8507B8AE}"/>
              </a:ext>
            </a:extLst>
          </p:cNvPr>
          <p:cNvSpPr/>
          <p:nvPr userDrawn="1"/>
        </p:nvSpPr>
        <p:spPr>
          <a:xfrm flipH="1">
            <a:off x="-768350" y="5389533"/>
            <a:ext cx="13728700" cy="1102692"/>
          </a:xfrm>
          <a:custGeom>
            <a:avLst/>
            <a:gdLst>
              <a:gd name="connsiteX0" fmla="*/ 3003153 w 13728700"/>
              <a:gd name="connsiteY0" fmla="*/ 236 h 1188552"/>
              <a:gd name="connsiteX1" fmla="*/ 0 w 13728700"/>
              <a:gd name="connsiteY1" fmla="*/ 239841 h 1188552"/>
              <a:gd name="connsiteX2" fmla="*/ 0 w 13728700"/>
              <a:gd name="connsiteY2" fmla="*/ 948712 h 1188552"/>
              <a:gd name="connsiteX3" fmla="*/ 13728700 w 13728700"/>
              <a:gd name="connsiteY3" fmla="*/ 948712 h 1188552"/>
              <a:gd name="connsiteX4" fmla="*/ 13728700 w 13728700"/>
              <a:gd name="connsiteY4" fmla="*/ 239841 h 1188552"/>
              <a:gd name="connsiteX5" fmla="*/ 3003153 w 13728700"/>
              <a:gd name="connsiteY5" fmla="*/ 236 h 1188552"/>
              <a:gd name="connsiteX0" fmla="*/ 3003153 w 13728700"/>
              <a:gd name="connsiteY0" fmla="*/ 236 h 1188552"/>
              <a:gd name="connsiteX1" fmla="*/ 0 w 13728700"/>
              <a:gd name="connsiteY1" fmla="*/ 239841 h 1188552"/>
              <a:gd name="connsiteX2" fmla="*/ 0 w 13728700"/>
              <a:gd name="connsiteY2" fmla="*/ 948712 h 1188552"/>
              <a:gd name="connsiteX3" fmla="*/ 13728700 w 13728700"/>
              <a:gd name="connsiteY3" fmla="*/ 948712 h 1188552"/>
              <a:gd name="connsiteX4" fmla="*/ 13721773 w 13728700"/>
              <a:gd name="connsiteY4" fmla="*/ 167748 h 1188552"/>
              <a:gd name="connsiteX5" fmla="*/ 3003153 w 13728700"/>
              <a:gd name="connsiteY5" fmla="*/ 236 h 1188552"/>
              <a:gd name="connsiteX0" fmla="*/ 3003153 w 13728700"/>
              <a:gd name="connsiteY0" fmla="*/ 236 h 1188552"/>
              <a:gd name="connsiteX1" fmla="*/ 0 w 13728700"/>
              <a:gd name="connsiteY1" fmla="*/ 239841 h 1188552"/>
              <a:gd name="connsiteX2" fmla="*/ 0 w 13728700"/>
              <a:gd name="connsiteY2" fmla="*/ 948712 h 1188552"/>
              <a:gd name="connsiteX3" fmla="*/ 13728700 w 13728700"/>
              <a:gd name="connsiteY3" fmla="*/ 948712 h 1188552"/>
              <a:gd name="connsiteX4" fmla="*/ 13721773 w 13728700"/>
              <a:gd name="connsiteY4" fmla="*/ 167748 h 1188552"/>
              <a:gd name="connsiteX5" fmla="*/ 3003153 w 13728700"/>
              <a:gd name="connsiteY5" fmla="*/ 236 h 1188552"/>
              <a:gd name="connsiteX0" fmla="*/ 3003153 w 13728700"/>
              <a:gd name="connsiteY0" fmla="*/ 236 h 1112453"/>
              <a:gd name="connsiteX1" fmla="*/ 0 w 13728700"/>
              <a:gd name="connsiteY1" fmla="*/ 239841 h 1112453"/>
              <a:gd name="connsiteX2" fmla="*/ 0 w 13728700"/>
              <a:gd name="connsiteY2" fmla="*/ 948712 h 1112453"/>
              <a:gd name="connsiteX3" fmla="*/ 13728700 w 13728700"/>
              <a:gd name="connsiteY3" fmla="*/ 862201 h 1112453"/>
              <a:gd name="connsiteX4" fmla="*/ 13721773 w 13728700"/>
              <a:gd name="connsiteY4" fmla="*/ 167748 h 1112453"/>
              <a:gd name="connsiteX5" fmla="*/ 3003153 w 13728700"/>
              <a:gd name="connsiteY5" fmla="*/ 236 h 1112453"/>
              <a:gd name="connsiteX0" fmla="*/ 3003153 w 13728700"/>
              <a:gd name="connsiteY0" fmla="*/ 236 h 1147585"/>
              <a:gd name="connsiteX1" fmla="*/ 0 w 13728700"/>
              <a:gd name="connsiteY1" fmla="*/ 239841 h 1147585"/>
              <a:gd name="connsiteX2" fmla="*/ 0 w 13728700"/>
              <a:gd name="connsiteY2" fmla="*/ 948712 h 1147585"/>
              <a:gd name="connsiteX3" fmla="*/ 13728700 w 13728700"/>
              <a:gd name="connsiteY3" fmla="*/ 862201 h 1147585"/>
              <a:gd name="connsiteX4" fmla="*/ 13721773 w 13728700"/>
              <a:gd name="connsiteY4" fmla="*/ 167748 h 1147585"/>
              <a:gd name="connsiteX5" fmla="*/ 3003153 w 13728700"/>
              <a:gd name="connsiteY5" fmla="*/ 236 h 1147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28700" h="1147585">
                <a:moveTo>
                  <a:pt x="3003153" y="236"/>
                </a:moveTo>
                <a:cubicBezTo>
                  <a:pt x="2002102" y="-4378"/>
                  <a:pt x="1001051" y="58097"/>
                  <a:pt x="0" y="239841"/>
                </a:cubicBezTo>
                <a:lnTo>
                  <a:pt x="0" y="948712"/>
                </a:lnTo>
                <a:cubicBezTo>
                  <a:pt x="4576233" y="117879"/>
                  <a:pt x="9277158" y="1779546"/>
                  <a:pt x="13728700" y="862201"/>
                </a:cubicBezTo>
                <a:cubicBezTo>
                  <a:pt x="13728700" y="625911"/>
                  <a:pt x="13721773" y="404038"/>
                  <a:pt x="13721773" y="167748"/>
                </a:cubicBezTo>
                <a:cubicBezTo>
                  <a:pt x="10111955" y="1011487"/>
                  <a:pt x="6578336" y="16717"/>
                  <a:pt x="3003153" y="236"/>
                </a:cubicBezTo>
                <a:close/>
              </a:path>
            </a:pathLst>
          </a:custGeom>
          <a:gradFill flip="none" rotWithShape="1">
            <a:gsLst>
              <a:gs pos="65000">
                <a:schemeClr val="accent1">
                  <a:alpha val="10000"/>
                </a:schemeClr>
              </a:gs>
              <a:gs pos="96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4" name="任意多边形: 形状 93">
            <a:extLst>
              <a:ext uri="{FF2B5EF4-FFF2-40B4-BE49-F238E27FC236}">
                <a16:creationId xmlns:a16="http://schemas.microsoft.com/office/drawing/2014/main" id="{A31E1038-DED4-4E0A-9016-93BDA2C63E46}"/>
              </a:ext>
            </a:extLst>
          </p:cNvPr>
          <p:cNvSpPr/>
          <p:nvPr userDrawn="1"/>
        </p:nvSpPr>
        <p:spPr>
          <a:xfrm flipH="1">
            <a:off x="-768350" y="5462967"/>
            <a:ext cx="13728700" cy="986576"/>
          </a:xfrm>
          <a:custGeom>
            <a:avLst/>
            <a:gdLst>
              <a:gd name="connsiteX0" fmla="*/ 3003153 w 13728700"/>
              <a:gd name="connsiteY0" fmla="*/ 236 h 986576"/>
              <a:gd name="connsiteX1" fmla="*/ 0 w 13728700"/>
              <a:gd name="connsiteY1" fmla="*/ 239841 h 986576"/>
              <a:gd name="connsiteX2" fmla="*/ 0 w 13728700"/>
              <a:gd name="connsiteY2" fmla="*/ 746736 h 986576"/>
              <a:gd name="connsiteX3" fmla="*/ 13728700 w 13728700"/>
              <a:gd name="connsiteY3" fmla="*/ 746736 h 986576"/>
              <a:gd name="connsiteX4" fmla="*/ 13728700 w 13728700"/>
              <a:gd name="connsiteY4" fmla="*/ 239841 h 986576"/>
              <a:gd name="connsiteX5" fmla="*/ 3003153 w 13728700"/>
              <a:gd name="connsiteY5" fmla="*/ 236 h 986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28700" h="986576">
                <a:moveTo>
                  <a:pt x="3003153" y="236"/>
                </a:moveTo>
                <a:cubicBezTo>
                  <a:pt x="2002102" y="-4378"/>
                  <a:pt x="1001051" y="58097"/>
                  <a:pt x="0" y="239841"/>
                </a:cubicBezTo>
                <a:lnTo>
                  <a:pt x="0" y="746736"/>
                </a:lnTo>
                <a:cubicBezTo>
                  <a:pt x="4576233" y="-84097"/>
                  <a:pt x="9152467" y="1577569"/>
                  <a:pt x="13728700" y="746736"/>
                </a:cubicBezTo>
                <a:lnTo>
                  <a:pt x="13728700" y="239841"/>
                </a:lnTo>
                <a:cubicBezTo>
                  <a:pt x="10153518" y="888930"/>
                  <a:pt x="6578335" y="16717"/>
                  <a:pt x="3003153" y="236"/>
                </a:cubicBezTo>
                <a:close/>
              </a:path>
            </a:pathLst>
          </a:cu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95" name="图片 94">
            <a:extLst>
              <a:ext uri="{FF2B5EF4-FFF2-40B4-BE49-F238E27FC236}">
                <a16:creationId xmlns:a16="http://schemas.microsoft.com/office/drawing/2014/main" id="{C55E79AB-97FF-4B1A-A8E7-5009A09D354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1625" y="5461363"/>
            <a:ext cx="12192000" cy="895412"/>
          </a:xfrm>
          <a:custGeom>
            <a:avLst/>
            <a:gdLst>
              <a:gd name="connsiteX0" fmla="*/ 2234803 w 12192000"/>
              <a:gd name="connsiteY0" fmla="*/ 236 h 895412"/>
              <a:gd name="connsiteX1" fmla="*/ 89694 w 12192000"/>
              <a:gd name="connsiteY1" fmla="*/ 112052 h 895412"/>
              <a:gd name="connsiteX2" fmla="*/ 0 w 12192000"/>
              <a:gd name="connsiteY2" fmla="*/ 123979 h 895412"/>
              <a:gd name="connsiteX3" fmla="*/ 0 w 12192000"/>
              <a:gd name="connsiteY3" fmla="*/ 539709 h 895412"/>
              <a:gd name="connsiteX4" fmla="*/ 89694 w 12192000"/>
              <a:gd name="connsiteY4" fmla="*/ 527782 h 895412"/>
              <a:gd name="connsiteX5" fmla="*/ 12102306 w 12192000"/>
              <a:gd name="connsiteY5" fmla="*/ 783361 h 895412"/>
              <a:gd name="connsiteX6" fmla="*/ 12192000 w 12192000"/>
              <a:gd name="connsiteY6" fmla="*/ 771434 h 895412"/>
              <a:gd name="connsiteX7" fmla="*/ 12192000 w 12192000"/>
              <a:gd name="connsiteY7" fmla="*/ 355704 h 895412"/>
              <a:gd name="connsiteX8" fmla="*/ 12102306 w 12192000"/>
              <a:gd name="connsiteY8" fmla="*/ 367630 h 895412"/>
              <a:gd name="connsiteX9" fmla="*/ 2234803 w 12192000"/>
              <a:gd name="connsiteY9" fmla="*/ 236 h 895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895412">
                <a:moveTo>
                  <a:pt x="2234803" y="236"/>
                </a:moveTo>
                <a:cubicBezTo>
                  <a:pt x="1519767" y="-3060"/>
                  <a:pt x="804730" y="27873"/>
                  <a:pt x="89694" y="112052"/>
                </a:cubicBezTo>
                <a:lnTo>
                  <a:pt x="0" y="123979"/>
                </a:lnTo>
                <a:lnTo>
                  <a:pt x="0" y="539709"/>
                </a:lnTo>
                <a:lnTo>
                  <a:pt x="89694" y="527782"/>
                </a:lnTo>
                <a:cubicBezTo>
                  <a:pt x="4093898" y="56382"/>
                  <a:pt x="8098102" y="1254761"/>
                  <a:pt x="12102306" y="783361"/>
                </a:cubicBezTo>
                <a:lnTo>
                  <a:pt x="12192000" y="771434"/>
                </a:lnTo>
                <a:lnTo>
                  <a:pt x="12192000" y="355704"/>
                </a:lnTo>
                <a:lnTo>
                  <a:pt x="12102306" y="367630"/>
                </a:lnTo>
                <a:cubicBezTo>
                  <a:pt x="8813139" y="754852"/>
                  <a:pt x="5523971" y="15399"/>
                  <a:pt x="2234803" y="236"/>
                </a:cubicBezTo>
                <a:close/>
              </a:path>
            </a:pathLst>
          </a:custGeom>
        </p:spPr>
      </p:pic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2991ADAC-4ABE-4C3F-8C7B-49A659FFEB3D}"/>
              </a:ext>
            </a:extLst>
          </p:cNvPr>
          <p:cNvSpPr/>
          <p:nvPr userDrawn="1"/>
        </p:nvSpPr>
        <p:spPr>
          <a:xfrm flipH="1">
            <a:off x="-1218165" y="5418997"/>
            <a:ext cx="13728700" cy="1176085"/>
          </a:xfrm>
          <a:custGeom>
            <a:avLst/>
            <a:gdLst>
              <a:gd name="connsiteX0" fmla="*/ 3003153 w 13728700"/>
              <a:gd name="connsiteY0" fmla="*/ 236 h 1485288"/>
              <a:gd name="connsiteX1" fmla="*/ 0 w 13728700"/>
              <a:gd name="connsiteY1" fmla="*/ 239841 h 1485288"/>
              <a:gd name="connsiteX2" fmla="*/ 0 w 13728700"/>
              <a:gd name="connsiteY2" fmla="*/ 1245448 h 1485288"/>
              <a:gd name="connsiteX3" fmla="*/ 13728700 w 13728700"/>
              <a:gd name="connsiteY3" fmla="*/ 1245448 h 1485288"/>
              <a:gd name="connsiteX4" fmla="*/ 13728700 w 13728700"/>
              <a:gd name="connsiteY4" fmla="*/ 239841 h 1485288"/>
              <a:gd name="connsiteX5" fmla="*/ 3003153 w 13728700"/>
              <a:gd name="connsiteY5" fmla="*/ 236 h 1485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28700" h="1485288">
                <a:moveTo>
                  <a:pt x="3003153" y="236"/>
                </a:moveTo>
                <a:cubicBezTo>
                  <a:pt x="2002102" y="-4378"/>
                  <a:pt x="1001051" y="58097"/>
                  <a:pt x="0" y="239841"/>
                </a:cubicBezTo>
                <a:lnTo>
                  <a:pt x="0" y="1245448"/>
                </a:lnTo>
                <a:cubicBezTo>
                  <a:pt x="4576233" y="414615"/>
                  <a:pt x="9152467" y="2076281"/>
                  <a:pt x="13728700" y="1245448"/>
                </a:cubicBezTo>
                <a:lnTo>
                  <a:pt x="13728700" y="239841"/>
                </a:lnTo>
                <a:cubicBezTo>
                  <a:pt x="10153518" y="888930"/>
                  <a:pt x="6578335" y="16717"/>
                  <a:pt x="3003153" y="236"/>
                </a:cubicBezTo>
                <a:close/>
              </a:path>
            </a:pathLst>
          </a:custGeom>
          <a:noFill/>
          <a:ln w="9017">
            <a:gradFill flip="none" rotWithShape="1">
              <a:gsLst>
                <a:gs pos="0">
                  <a:schemeClr val="accent2">
                    <a:lumMod val="75000"/>
                    <a:alpha val="16000"/>
                  </a:schemeClr>
                </a:gs>
                <a:gs pos="42000">
                  <a:schemeClr val="accent1">
                    <a:alpha val="70000"/>
                  </a:schemeClr>
                </a:gs>
                <a:gs pos="90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99" name="图片 98">
            <a:extLst>
              <a:ext uri="{FF2B5EF4-FFF2-40B4-BE49-F238E27FC236}">
                <a16:creationId xmlns:a16="http://schemas.microsoft.com/office/drawing/2014/main" id="{7F6375BA-1DFB-4FF8-914D-8A7EEDEA073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60935" y="625317"/>
            <a:ext cx="4415994" cy="5229426"/>
          </a:xfrm>
          <a:prstGeom prst="rect">
            <a:avLst/>
          </a:prstGeom>
        </p:spPr>
      </p:pic>
      <p:sp>
        <p:nvSpPr>
          <p:cNvPr id="100" name="波形 37">
            <a:extLst>
              <a:ext uri="{FF2B5EF4-FFF2-40B4-BE49-F238E27FC236}">
                <a16:creationId xmlns:a16="http://schemas.microsoft.com/office/drawing/2014/main" id="{B2862AE4-8086-465F-9D8D-4F9D87081EF6}"/>
              </a:ext>
            </a:extLst>
          </p:cNvPr>
          <p:cNvSpPr/>
          <p:nvPr userDrawn="1"/>
        </p:nvSpPr>
        <p:spPr>
          <a:xfrm rot="21540000">
            <a:off x="-969859" y="44966"/>
            <a:ext cx="13814872" cy="269780"/>
          </a:xfrm>
          <a:custGeom>
            <a:avLst/>
            <a:gdLst>
              <a:gd name="connsiteX0" fmla="*/ 0 w 13728700"/>
              <a:gd name="connsiteY0" fmla="*/ 249250 h 3009900"/>
              <a:gd name="connsiteX1" fmla="*/ 13728700 w 13728700"/>
              <a:gd name="connsiteY1" fmla="*/ 249250 h 3009900"/>
              <a:gd name="connsiteX2" fmla="*/ 13728700 w 13728700"/>
              <a:gd name="connsiteY2" fmla="*/ 2760650 h 3009900"/>
              <a:gd name="connsiteX3" fmla="*/ 0 w 13728700"/>
              <a:gd name="connsiteY3" fmla="*/ 2760650 h 3009900"/>
              <a:gd name="connsiteX4" fmla="*/ 0 w 13728700"/>
              <a:gd name="connsiteY4" fmla="*/ 249250 h 3009900"/>
              <a:gd name="connsiteX0" fmla="*/ 0 w 13828678"/>
              <a:gd name="connsiteY0" fmla="*/ 239841 h 2856372"/>
              <a:gd name="connsiteX1" fmla="*/ 13728700 w 13828678"/>
              <a:gd name="connsiteY1" fmla="*/ 239841 h 2856372"/>
              <a:gd name="connsiteX2" fmla="*/ 13828678 w 13828678"/>
              <a:gd name="connsiteY2" fmla="*/ 2597319 h 2856372"/>
              <a:gd name="connsiteX3" fmla="*/ 0 w 13828678"/>
              <a:gd name="connsiteY3" fmla="*/ 2751241 h 2856372"/>
              <a:gd name="connsiteX4" fmla="*/ 0 w 13828678"/>
              <a:gd name="connsiteY4" fmla="*/ 239841 h 2856372"/>
              <a:gd name="connsiteX0" fmla="*/ 0 w 13828678"/>
              <a:gd name="connsiteY0" fmla="*/ 239841 h 2878433"/>
              <a:gd name="connsiteX1" fmla="*/ 13728700 w 13828678"/>
              <a:gd name="connsiteY1" fmla="*/ 239841 h 2878433"/>
              <a:gd name="connsiteX2" fmla="*/ 13828678 w 13828678"/>
              <a:gd name="connsiteY2" fmla="*/ 2597319 h 2878433"/>
              <a:gd name="connsiteX3" fmla="*/ 0 w 13828678"/>
              <a:gd name="connsiteY3" fmla="*/ 2751241 h 2878433"/>
              <a:gd name="connsiteX4" fmla="*/ 0 w 13828678"/>
              <a:gd name="connsiteY4" fmla="*/ 239841 h 2878433"/>
              <a:gd name="connsiteX0" fmla="*/ 0 w 13828678"/>
              <a:gd name="connsiteY0" fmla="*/ 239841 h 2868730"/>
              <a:gd name="connsiteX1" fmla="*/ 13728700 w 13828678"/>
              <a:gd name="connsiteY1" fmla="*/ 239841 h 2868730"/>
              <a:gd name="connsiteX2" fmla="*/ 13828678 w 13828678"/>
              <a:gd name="connsiteY2" fmla="*/ 2597319 h 2868730"/>
              <a:gd name="connsiteX3" fmla="*/ 13806 w 13828678"/>
              <a:gd name="connsiteY3" fmla="*/ 2687972 h 2868730"/>
              <a:gd name="connsiteX4" fmla="*/ 0 w 13828678"/>
              <a:gd name="connsiteY4" fmla="*/ 239841 h 2868730"/>
              <a:gd name="connsiteX0" fmla="*/ 0 w 13828678"/>
              <a:gd name="connsiteY0" fmla="*/ 239841 h 2884873"/>
              <a:gd name="connsiteX1" fmla="*/ 13728700 w 13828678"/>
              <a:gd name="connsiteY1" fmla="*/ 239841 h 2884873"/>
              <a:gd name="connsiteX2" fmla="*/ 13828678 w 13828678"/>
              <a:gd name="connsiteY2" fmla="*/ 2597319 h 2884873"/>
              <a:gd name="connsiteX3" fmla="*/ 13806 w 13828678"/>
              <a:gd name="connsiteY3" fmla="*/ 2687972 h 2884873"/>
              <a:gd name="connsiteX4" fmla="*/ 0 w 13828678"/>
              <a:gd name="connsiteY4" fmla="*/ 239841 h 2884873"/>
              <a:gd name="connsiteX0" fmla="*/ 0 w 13828678"/>
              <a:gd name="connsiteY0" fmla="*/ 239841 h 2826931"/>
              <a:gd name="connsiteX1" fmla="*/ 13728700 w 13828678"/>
              <a:gd name="connsiteY1" fmla="*/ 239841 h 2826931"/>
              <a:gd name="connsiteX2" fmla="*/ 13828678 w 13828678"/>
              <a:gd name="connsiteY2" fmla="*/ 2597319 h 2826931"/>
              <a:gd name="connsiteX3" fmla="*/ 13806 w 13828678"/>
              <a:gd name="connsiteY3" fmla="*/ 2687972 h 2826931"/>
              <a:gd name="connsiteX4" fmla="*/ 0 w 13828678"/>
              <a:gd name="connsiteY4" fmla="*/ 239841 h 2826931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4" fmla="*/ 0 w 13828678"/>
              <a:gd name="connsiteY4" fmla="*/ 239841 h 2841134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4" fmla="*/ 91440 w 13828678"/>
              <a:gd name="connsiteY4" fmla="*/ 331281 h 2841134"/>
              <a:gd name="connsiteX0" fmla="*/ 0 w 13828678"/>
              <a:gd name="connsiteY0" fmla="*/ 239841 h 2841134"/>
              <a:gd name="connsiteX1" fmla="*/ 13728700 w 13828678"/>
              <a:gd name="connsiteY1" fmla="*/ 239841 h 2841134"/>
              <a:gd name="connsiteX2" fmla="*/ 13828678 w 13828678"/>
              <a:gd name="connsiteY2" fmla="*/ 2597319 h 2841134"/>
              <a:gd name="connsiteX3" fmla="*/ 13806 w 13828678"/>
              <a:gd name="connsiteY3" fmla="*/ 2687972 h 2841134"/>
              <a:gd name="connsiteX0" fmla="*/ 13714894 w 13814872"/>
              <a:gd name="connsiteY0" fmla="*/ 0 h 2601293"/>
              <a:gd name="connsiteX1" fmla="*/ 13814872 w 13814872"/>
              <a:gd name="connsiteY1" fmla="*/ 2357478 h 2601293"/>
              <a:gd name="connsiteX2" fmla="*/ 0 w 13814872"/>
              <a:gd name="connsiteY2" fmla="*/ 2448131 h 2601293"/>
              <a:gd name="connsiteX0" fmla="*/ 13814872 w 13814872"/>
              <a:gd name="connsiteY0" fmla="*/ 25965 h 269780"/>
              <a:gd name="connsiteX1" fmla="*/ 0 w 13814872"/>
              <a:gd name="connsiteY1" fmla="*/ 116618 h 269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814872" h="269780">
                <a:moveTo>
                  <a:pt x="13814872" y="25965"/>
                </a:moveTo>
                <a:cubicBezTo>
                  <a:pt x="10311235" y="719853"/>
                  <a:pt x="4716904" y="-335026"/>
                  <a:pt x="0" y="116618"/>
                </a:cubicBezTo>
              </a:path>
            </a:pathLst>
          </a:custGeom>
          <a:noFill/>
          <a:ln w="9017">
            <a:gradFill flip="none" rotWithShape="1">
              <a:gsLst>
                <a:gs pos="19000">
                  <a:schemeClr val="accent2">
                    <a:alpha val="40000"/>
                  </a:schemeClr>
                </a:gs>
                <a:gs pos="77000">
                  <a:schemeClr val="accent1">
                    <a:alpha val="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464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9403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 hidden="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OPPOSans H" panose="00020600040101010101" pitchFamily="18" charset="-122"/>
              </a:endParaRPr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OPPOSans H" panose="00020600040101010101" pitchFamily="18" charset="-122"/>
                </a:endParaRP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OPPOSans H" panose="00020600040101010101" pitchFamily="18" charset="-122"/>
                  <a:ea typeface="OPPOSans H" panose="00020600040101010101" pitchFamily="18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</a:endParaRPr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</a:endParaRPr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OPPOSans H" panose="00020600040101010101" pitchFamily="18" charset="-122"/>
              </a:endParaRPr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OPPOSans H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22264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F8DD91-4048-4653-A5E0-59999A7022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6763" y="365125"/>
            <a:ext cx="1065847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AC3646B-472F-4F21-9E44-E8ABB2241B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66763" y="1825625"/>
            <a:ext cx="1065847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2B3156F-558F-4CD6-8B4E-0F97B09E69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6676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63B46-E7D7-4F13-BF0A-F409F1748391}" type="datetimeFigureOut">
              <a:rPr lang="zh-CN" altLang="en-US" smtClean="0"/>
              <a:t>2023/8/13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D4DDFEC-780C-43F8-BD55-016FFD03A2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6DFCDDC-C5B6-4688-9493-7A438A74E4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82038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C31D0F-E81B-4E88-B268-9302905547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41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OPPOSans H" panose="00020600040101010101" pitchFamily="18" charset="-122"/>
              </a:defRPr>
            </a:lvl1pPr>
          </a:lstStyle>
          <a:p>
            <a:fld id="{0F26809C-3E80-4225-A4C1-1DE2DC9F1A72}" type="datetimeFigureOut">
              <a:rPr lang="zh-CN" altLang="en-US" smtClean="0"/>
              <a:pPr/>
              <a:t>2023/8/13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OPPOSans H" panose="00020600040101010101" pitchFamily="18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OPPOSans H" panose="00020600040101010101" pitchFamily="18" charset="-122"/>
              </a:defRPr>
            </a:lvl1pPr>
          </a:lstStyle>
          <a:p>
            <a:fld id="{CC668298-5B77-4A81-B9FA-BED496B2309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08876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OPPOSans H" panose="00020600040101010101" pitchFamily="18" charset="-122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OPPOSans H" panose="00020600040101010101" pitchFamily="18" charset="-122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23.sv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232ED839-2CEC-4054-8716-63FE4B6FDC3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lvl="0"/>
            <a:r>
              <a:rPr lang="zh-CN" altLang="en-US" dirty="0"/>
              <a:t>绿色清新简约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A8C760D-6AA5-43C2-BBD0-1FD071E653C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职述</a:t>
            </a:r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FA7441E4-5D53-45E6-A821-259E63CC2F8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4119" y="856181"/>
            <a:ext cx="1519237" cy="2825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08BF3A-8CB5-4453-B35D-5738208D6F7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D3C92976-0E32-46E3-B7B7-F15ED7CCFD6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77540" y="4373569"/>
            <a:ext cx="1395816" cy="282585"/>
          </a:xfrm>
        </p:spPr>
        <p:txBody>
          <a:bodyPr/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821B2CD7-ABE3-4852-89D3-DCD3C7F16581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2479876" y="4373569"/>
            <a:ext cx="1587616" cy="282585"/>
          </a:xfrm>
        </p:spPr>
        <p:txBody>
          <a:bodyPr/>
          <a:lstStyle/>
          <a:p>
            <a:r>
              <a:rPr lang="en-US" altLang="zh-CN" dirty="0"/>
              <a:t>2023</a:t>
            </a:r>
            <a:r>
              <a:rPr lang="zh-CN" altLang="en-US" dirty="0"/>
              <a:t>年</a:t>
            </a:r>
            <a:r>
              <a:rPr lang="en-US" altLang="zh-CN" dirty="0"/>
              <a:t>X</a:t>
            </a:r>
            <a:r>
              <a:rPr lang="zh-CN" altLang="en-US" dirty="0"/>
              <a:t>月</a:t>
            </a:r>
            <a:r>
              <a:rPr lang="en-US" altLang="zh-CN" dirty="0"/>
              <a:t>X</a:t>
            </a:r>
            <a:r>
              <a:rPr lang="zh-CN" altLang="en-US" dirty="0"/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9394623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波形 82">
            <a:extLst>
              <a:ext uri="{FF2B5EF4-FFF2-40B4-BE49-F238E27FC236}">
                <a16:creationId xmlns:a16="http://schemas.microsoft.com/office/drawing/2014/main" id="{0A4E939C-CFBD-42C2-B6C6-833B7AECEAA6}"/>
              </a:ext>
            </a:extLst>
          </p:cNvPr>
          <p:cNvSpPr/>
          <p:nvPr/>
        </p:nvSpPr>
        <p:spPr>
          <a:xfrm>
            <a:off x="-330740" y="2930751"/>
            <a:ext cx="12853480" cy="3899987"/>
          </a:xfrm>
          <a:prstGeom prst="wave">
            <a:avLst>
              <a:gd name="adj1" fmla="val 4810"/>
              <a:gd name="adj2" fmla="val 0"/>
            </a:avLst>
          </a:prstGeom>
          <a:gradFill>
            <a:gsLst>
              <a:gs pos="2000">
                <a:schemeClr val="accent1">
                  <a:alpha val="5000"/>
                </a:schemeClr>
              </a:gs>
              <a:gs pos="100000">
                <a:schemeClr val="accent2">
                  <a:alpha val="13000"/>
                </a:schemeClr>
              </a:gs>
            </a:gsLst>
            <a:lin ang="0" scaled="1"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87" name="波形 86">
            <a:extLst>
              <a:ext uri="{FF2B5EF4-FFF2-40B4-BE49-F238E27FC236}">
                <a16:creationId xmlns:a16="http://schemas.microsoft.com/office/drawing/2014/main" id="{2726FF0D-BE59-4464-907D-5C3962C0AC9A}"/>
              </a:ext>
            </a:extLst>
          </p:cNvPr>
          <p:cNvSpPr/>
          <p:nvPr/>
        </p:nvSpPr>
        <p:spPr>
          <a:xfrm rot="-60000">
            <a:off x="-735434" y="3121580"/>
            <a:ext cx="12853480" cy="542612"/>
          </a:xfrm>
          <a:custGeom>
            <a:avLst/>
            <a:gdLst>
              <a:gd name="connsiteX0" fmla="*/ 0 w 12853480"/>
              <a:gd name="connsiteY0" fmla="*/ 260789 h 4020805"/>
              <a:gd name="connsiteX1" fmla="*/ 12853480 w 12853480"/>
              <a:gd name="connsiteY1" fmla="*/ 260789 h 4020805"/>
              <a:gd name="connsiteX2" fmla="*/ 12853480 w 12853480"/>
              <a:gd name="connsiteY2" fmla="*/ 3760016 h 4020805"/>
              <a:gd name="connsiteX3" fmla="*/ 0 w 12853480"/>
              <a:gd name="connsiteY3" fmla="*/ 3760016 h 4020805"/>
              <a:gd name="connsiteX4" fmla="*/ 0 w 12853480"/>
              <a:gd name="connsiteY4" fmla="*/ 260789 h 4020805"/>
              <a:gd name="connsiteX0" fmla="*/ 12853480 w 12944920"/>
              <a:gd name="connsiteY0" fmla="*/ 3750172 h 4001116"/>
              <a:gd name="connsiteX1" fmla="*/ 0 w 12944920"/>
              <a:gd name="connsiteY1" fmla="*/ 3750172 h 4001116"/>
              <a:gd name="connsiteX2" fmla="*/ 0 w 12944920"/>
              <a:gd name="connsiteY2" fmla="*/ 250945 h 4001116"/>
              <a:gd name="connsiteX3" fmla="*/ 12853480 w 12944920"/>
              <a:gd name="connsiteY3" fmla="*/ 250945 h 4001116"/>
              <a:gd name="connsiteX4" fmla="*/ 12944920 w 12944920"/>
              <a:gd name="connsiteY4" fmla="*/ 3841612 h 4001116"/>
              <a:gd name="connsiteX0" fmla="*/ 12853480 w 12853480"/>
              <a:gd name="connsiteY0" fmla="*/ 3750172 h 4001116"/>
              <a:gd name="connsiteX1" fmla="*/ 0 w 12853480"/>
              <a:gd name="connsiteY1" fmla="*/ 3750172 h 4001116"/>
              <a:gd name="connsiteX2" fmla="*/ 0 w 12853480"/>
              <a:gd name="connsiteY2" fmla="*/ 250945 h 4001116"/>
              <a:gd name="connsiteX3" fmla="*/ 12853480 w 12853480"/>
              <a:gd name="connsiteY3" fmla="*/ 250945 h 4001116"/>
              <a:gd name="connsiteX0" fmla="*/ 0 w 12853480"/>
              <a:gd name="connsiteY0" fmla="*/ 3750172 h 3750172"/>
              <a:gd name="connsiteX1" fmla="*/ 0 w 12853480"/>
              <a:gd name="connsiteY1" fmla="*/ 250945 h 3750172"/>
              <a:gd name="connsiteX2" fmla="*/ 12853480 w 12853480"/>
              <a:gd name="connsiteY2" fmla="*/ 250945 h 3750172"/>
              <a:gd name="connsiteX0" fmla="*/ 0 w 12853480"/>
              <a:gd name="connsiteY0" fmla="*/ 250945 h 501889"/>
              <a:gd name="connsiteX1" fmla="*/ 12853480 w 12853480"/>
              <a:gd name="connsiteY1" fmla="*/ 250945 h 501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853480" h="501889">
                <a:moveTo>
                  <a:pt x="0" y="250945"/>
                </a:moveTo>
                <a:cubicBezTo>
                  <a:pt x="4284493" y="-618353"/>
                  <a:pt x="8568987" y="1120243"/>
                  <a:pt x="12853480" y="250945"/>
                </a:cubicBezTo>
              </a:path>
            </a:pathLst>
          </a:custGeom>
          <a:noFill/>
          <a:ln w="9017" cap="flat" cmpd="sng" algn="ctr">
            <a:gradFill flip="none" rotWithShape="1">
              <a:gsLst>
                <a:gs pos="57000">
                  <a:schemeClr val="accent1">
                    <a:alpha val="52000"/>
                  </a:schemeClr>
                </a:gs>
                <a:gs pos="16000">
                  <a:schemeClr val="accent1">
                    <a:alpha val="0"/>
                  </a:schemeClr>
                </a:gs>
                <a:gs pos="99000">
                  <a:schemeClr val="accent2">
                    <a:alpha val="56000"/>
                  </a:schemeClr>
                </a:gs>
              </a:gsLst>
              <a:lin ang="0" scaled="1"/>
              <a:tileRect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BB1098BF-72E0-4357-8A56-EE18BC5AFF06}"/>
              </a:ext>
            </a:extLst>
          </p:cNvPr>
          <p:cNvGrpSpPr/>
          <p:nvPr/>
        </p:nvGrpSpPr>
        <p:grpSpPr>
          <a:xfrm>
            <a:off x="-1218069" y="5571541"/>
            <a:ext cx="14179601" cy="1197689"/>
            <a:chOff x="-1218069" y="5571541"/>
            <a:chExt cx="14179601" cy="1197689"/>
          </a:xfrm>
        </p:grpSpPr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1B094462-AB16-4821-8FE2-9E1FF4D3D698}"/>
                </a:ext>
              </a:extLst>
            </p:cNvPr>
            <p:cNvSpPr/>
            <p:nvPr userDrawn="1"/>
          </p:nvSpPr>
          <p:spPr>
            <a:xfrm rot="60000" flipH="1">
              <a:off x="-767168" y="5571541"/>
              <a:ext cx="13728700" cy="1102692"/>
            </a:xfrm>
            <a:custGeom>
              <a:avLst/>
              <a:gdLst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8700 w 13728700"/>
                <a:gd name="connsiteY4" fmla="*/ 239841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12453"/>
                <a:gd name="connsiteX1" fmla="*/ 0 w 13728700"/>
                <a:gd name="connsiteY1" fmla="*/ 239841 h 1112453"/>
                <a:gd name="connsiteX2" fmla="*/ 0 w 13728700"/>
                <a:gd name="connsiteY2" fmla="*/ 948712 h 1112453"/>
                <a:gd name="connsiteX3" fmla="*/ 13728700 w 13728700"/>
                <a:gd name="connsiteY3" fmla="*/ 862201 h 1112453"/>
                <a:gd name="connsiteX4" fmla="*/ 13721773 w 13728700"/>
                <a:gd name="connsiteY4" fmla="*/ 167748 h 1112453"/>
                <a:gd name="connsiteX5" fmla="*/ 3003153 w 13728700"/>
                <a:gd name="connsiteY5" fmla="*/ 236 h 1112453"/>
                <a:gd name="connsiteX0" fmla="*/ 3003153 w 13728700"/>
                <a:gd name="connsiteY0" fmla="*/ 236 h 1147585"/>
                <a:gd name="connsiteX1" fmla="*/ 0 w 13728700"/>
                <a:gd name="connsiteY1" fmla="*/ 239841 h 1147585"/>
                <a:gd name="connsiteX2" fmla="*/ 0 w 13728700"/>
                <a:gd name="connsiteY2" fmla="*/ 948712 h 1147585"/>
                <a:gd name="connsiteX3" fmla="*/ 13728700 w 13728700"/>
                <a:gd name="connsiteY3" fmla="*/ 862201 h 1147585"/>
                <a:gd name="connsiteX4" fmla="*/ 13721773 w 13728700"/>
                <a:gd name="connsiteY4" fmla="*/ 167748 h 1147585"/>
                <a:gd name="connsiteX5" fmla="*/ 3003153 w 13728700"/>
                <a:gd name="connsiteY5" fmla="*/ 236 h 114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147585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948712"/>
                  </a:lnTo>
                  <a:cubicBezTo>
                    <a:pt x="4576233" y="117879"/>
                    <a:pt x="9277158" y="1779546"/>
                    <a:pt x="13728700" y="862201"/>
                  </a:cubicBezTo>
                  <a:cubicBezTo>
                    <a:pt x="13728700" y="625911"/>
                    <a:pt x="13721773" y="404038"/>
                    <a:pt x="13721773" y="167748"/>
                  </a:cubicBezTo>
                  <a:cubicBezTo>
                    <a:pt x="10111955" y="1011487"/>
                    <a:pt x="6578336" y="16717"/>
                    <a:pt x="3003153" y="236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9A1F66DC-C8C0-4257-9CDF-7DF8C94BE686}"/>
                </a:ext>
              </a:extLst>
            </p:cNvPr>
            <p:cNvSpPr/>
            <p:nvPr userDrawn="1"/>
          </p:nvSpPr>
          <p:spPr>
            <a:xfrm rot="60000" flipH="1">
              <a:off x="-767436" y="5644973"/>
              <a:ext cx="13728700" cy="986576"/>
            </a:xfrm>
            <a:custGeom>
              <a:avLst/>
              <a:gdLst>
                <a:gd name="connsiteX0" fmla="*/ 3003153 w 13728700"/>
                <a:gd name="connsiteY0" fmla="*/ 236 h 986576"/>
                <a:gd name="connsiteX1" fmla="*/ 0 w 13728700"/>
                <a:gd name="connsiteY1" fmla="*/ 239841 h 986576"/>
                <a:gd name="connsiteX2" fmla="*/ 0 w 13728700"/>
                <a:gd name="connsiteY2" fmla="*/ 746736 h 986576"/>
                <a:gd name="connsiteX3" fmla="*/ 13728700 w 13728700"/>
                <a:gd name="connsiteY3" fmla="*/ 746736 h 986576"/>
                <a:gd name="connsiteX4" fmla="*/ 13728700 w 13728700"/>
                <a:gd name="connsiteY4" fmla="*/ 239841 h 986576"/>
                <a:gd name="connsiteX5" fmla="*/ 3003153 w 13728700"/>
                <a:gd name="connsiteY5" fmla="*/ 236 h 98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986576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746736"/>
                  </a:lnTo>
                  <a:cubicBezTo>
                    <a:pt x="4576233" y="-84097"/>
                    <a:pt x="9152467" y="1577569"/>
                    <a:pt x="13728700" y="746736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91" name="图片 90">
              <a:extLst>
                <a:ext uri="{FF2B5EF4-FFF2-40B4-BE49-F238E27FC236}">
                  <a16:creationId xmlns:a16="http://schemas.microsoft.com/office/drawing/2014/main" id="{66215088-9C75-4892-8849-91892F4D96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60000" flipH="1">
              <a:off x="3362" y="5643404"/>
              <a:ext cx="12192000" cy="895412"/>
            </a:xfrm>
            <a:custGeom>
              <a:avLst/>
              <a:gdLst>
                <a:gd name="connsiteX0" fmla="*/ 2234803 w 12192000"/>
                <a:gd name="connsiteY0" fmla="*/ 236 h 895412"/>
                <a:gd name="connsiteX1" fmla="*/ 89694 w 12192000"/>
                <a:gd name="connsiteY1" fmla="*/ 112052 h 895412"/>
                <a:gd name="connsiteX2" fmla="*/ 0 w 12192000"/>
                <a:gd name="connsiteY2" fmla="*/ 123979 h 895412"/>
                <a:gd name="connsiteX3" fmla="*/ 0 w 12192000"/>
                <a:gd name="connsiteY3" fmla="*/ 539709 h 895412"/>
                <a:gd name="connsiteX4" fmla="*/ 89694 w 12192000"/>
                <a:gd name="connsiteY4" fmla="*/ 527782 h 895412"/>
                <a:gd name="connsiteX5" fmla="*/ 12102306 w 12192000"/>
                <a:gd name="connsiteY5" fmla="*/ 783361 h 895412"/>
                <a:gd name="connsiteX6" fmla="*/ 12192000 w 12192000"/>
                <a:gd name="connsiteY6" fmla="*/ 771434 h 895412"/>
                <a:gd name="connsiteX7" fmla="*/ 12192000 w 12192000"/>
                <a:gd name="connsiteY7" fmla="*/ 355704 h 895412"/>
                <a:gd name="connsiteX8" fmla="*/ 12102306 w 12192000"/>
                <a:gd name="connsiteY8" fmla="*/ 367630 h 895412"/>
                <a:gd name="connsiteX9" fmla="*/ 2234803 w 12192000"/>
                <a:gd name="connsiteY9" fmla="*/ 236 h 8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95412">
                  <a:moveTo>
                    <a:pt x="2234803" y="236"/>
                  </a:moveTo>
                  <a:cubicBezTo>
                    <a:pt x="1519767" y="-3060"/>
                    <a:pt x="804730" y="27873"/>
                    <a:pt x="89694" y="112052"/>
                  </a:cubicBezTo>
                  <a:lnTo>
                    <a:pt x="0" y="123979"/>
                  </a:lnTo>
                  <a:lnTo>
                    <a:pt x="0" y="539709"/>
                  </a:lnTo>
                  <a:lnTo>
                    <a:pt x="89694" y="527782"/>
                  </a:lnTo>
                  <a:cubicBezTo>
                    <a:pt x="4093898" y="56382"/>
                    <a:pt x="8098102" y="1254761"/>
                    <a:pt x="12102306" y="783361"/>
                  </a:cubicBezTo>
                  <a:lnTo>
                    <a:pt x="12192000" y="771434"/>
                  </a:lnTo>
                  <a:lnTo>
                    <a:pt x="12192000" y="355704"/>
                  </a:lnTo>
                  <a:lnTo>
                    <a:pt x="12102306" y="367630"/>
                  </a:lnTo>
                  <a:cubicBezTo>
                    <a:pt x="8813139" y="754852"/>
                    <a:pt x="5523971" y="15399"/>
                    <a:pt x="2234803" y="236"/>
                  </a:cubicBezTo>
                  <a:close/>
                </a:path>
              </a:pathLst>
            </a:custGeom>
          </p:spPr>
        </p:pic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C8B9005-9DCF-48FD-AEB4-F0E3F3F9E767}"/>
                </a:ext>
              </a:extLst>
            </p:cNvPr>
            <p:cNvSpPr/>
            <p:nvPr userDrawn="1"/>
          </p:nvSpPr>
          <p:spPr>
            <a:xfrm rot="60000" flipH="1">
              <a:off x="-1218069" y="5593145"/>
              <a:ext cx="13728700" cy="1176085"/>
            </a:xfrm>
            <a:custGeom>
              <a:avLst/>
              <a:gdLst>
                <a:gd name="connsiteX0" fmla="*/ 3003153 w 13728700"/>
                <a:gd name="connsiteY0" fmla="*/ 236 h 1485288"/>
                <a:gd name="connsiteX1" fmla="*/ 0 w 13728700"/>
                <a:gd name="connsiteY1" fmla="*/ 239841 h 1485288"/>
                <a:gd name="connsiteX2" fmla="*/ 0 w 13728700"/>
                <a:gd name="connsiteY2" fmla="*/ 1245448 h 1485288"/>
                <a:gd name="connsiteX3" fmla="*/ 13728700 w 13728700"/>
                <a:gd name="connsiteY3" fmla="*/ 1245448 h 1485288"/>
                <a:gd name="connsiteX4" fmla="*/ 13728700 w 13728700"/>
                <a:gd name="connsiteY4" fmla="*/ 239841 h 1485288"/>
                <a:gd name="connsiteX5" fmla="*/ 3003153 w 13728700"/>
                <a:gd name="connsiteY5" fmla="*/ 236 h 148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485288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1245448"/>
                  </a:lnTo>
                  <a:cubicBezTo>
                    <a:pt x="4576233" y="414615"/>
                    <a:pt x="9152467" y="2076281"/>
                    <a:pt x="13728700" y="1245448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noFill/>
            <a:ln w="9017">
              <a:gradFill flip="none" rotWithShape="1">
                <a:gsLst>
                  <a:gs pos="0">
                    <a:schemeClr val="accent2">
                      <a:lumMod val="75000"/>
                      <a:alpha val="16000"/>
                    </a:schemeClr>
                  </a:gs>
                  <a:gs pos="42000">
                    <a:schemeClr val="accent1">
                      <a:alpha val="7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5816FC2E-3FF9-4EE7-BC5F-B1E16A4515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105" name="组合 104">
            <a:extLst>
              <a:ext uri="{FF2B5EF4-FFF2-40B4-BE49-F238E27FC236}">
                <a16:creationId xmlns:a16="http://schemas.microsoft.com/office/drawing/2014/main" id="{3E29E05B-0247-46D1-916F-C146E50E4F9B}"/>
              </a:ext>
            </a:extLst>
          </p:cNvPr>
          <p:cNvGrpSpPr/>
          <p:nvPr/>
        </p:nvGrpSpPr>
        <p:grpSpPr>
          <a:xfrm>
            <a:off x="4488507" y="3047187"/>
            <a:ext cx="3202282" cy="3202282"/>
            <a:chOff x="4488509" y="3047187"/>
            <a:chExt cx="3202282" cy="3202282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C6DFB2DB-98A3-4C80-9EF7-8DA563759866}"/>
                </a:ext>
              </a:extLst>
            </p:cNvPr>
            <p:cNvGrpSpPr/>
            <p:nvPr/>
          </p:nvGrpSpPr>
          <p:grpSpPr>
            <a:xfrm>
              <a:off x="4488509" y="3047187"/>
              <a:ext cx="3202282" cy="3202282"/>
              <a:chOff x="660400" y="2343268"/>
              <a:chExt cx="3613288" cy="3613288"/>
            </a:xfrm>
          </p:grpSpPr>
          <p:sp>
            <p:nvSpPr>
              <p:cNvPr id="32" name="椭圆 31">
                <a:extLst>
                  <a:ext uri="{FF2B5EF4-FFF2-40B4-BE49-F238E27FC236}">
                    <a16:creationId xmlns:a16="http://schemas.microsoft.com/office/drawing/2014/main" id="{DDF71FB2-C57A-4CDC-AECB-D0E1C0070B77}"/>
                  </a:ext>
                </a:extLst>
              </p:cNvPr>
              <p:cNvSpPr/>
              <p:nvPr/>
            </p:nvSpPr>
            <p:spPr>
              <a:xfrm>
                <a:off x="660400" y="2343268"/>
                <a:ext cx="3613288" cy="3613288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5715">
                <a:noFill/>
              </a:ln>
              <a:effectLst>
                <a:outerShdw blurRad="368300" dist="127000" dir="5400000" algn="t" rotWithShape="0">
                  <a:schemeClr val="accent2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7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HarmonyOS Sans SC Light"/>
                  <a:cs typeface="+mn-cs"/>
                </a:endParaRPr>
              </a:p>
            </p:txBody>
          </p:sp>
          <p:sp>
            <p:nvSpPr>
              <p:cNvPr id="33" name="椭圆 32">
                <a:extLst>
                  <a:ext uri="{FF2B5EF4-FFF2-40B4-BE49-F238E27FC236}">
                    <a16:creationId xmlns:a16="http://schemas.microsoft.com/office/drawing/2014/main" id="{29F8F106-B2D1-446A-A525-67348C0956C6}"/>
                  </a:ext>
                </a:extLst>
              </p:cNvPr>
              <p:cNvSpPr/>
              <p:nvPr/>
            </p:nvSpPr>
            <p:spPr>
              <a:xfrm>
                <a:off x="774820" y="2457688"/>
                <a:ext cx="3384448" cy="3384448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  <a:effectLst>
                <a:outerShdw blurRad="368300" dist="127000" dir="5400000" algn="t" rotWithShape="0">
                  <a:schemeClr val="accent1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7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HarmonyOS Sans SC Light"/>
                  <a:cs typeface="+mn-cs"/>
                </a:endParaRPr>
              </a:p>
            </p:txBody>
          </p:sp>
        </p:grpSp>
        <p:sp>
          <p:nvSpPr>
            <p:cNvPr id="30" name="矩形: 对角圆角 29">
              <a:extLst>
                <a:ext uri="{FF2B5EF4-FFF2-40B4-BE49-F238E27FC236}">
                  <a16:creationId xmlns:a16="http://schemas.microsoft.com/office/drawing/2014/main" id="{8D1913BD-36B3-4CAF-BDB9-8C3F32FD9B92}"/>
                </a:ext>
              </a:extLst>
            </p:cNvPr>
            <p:cNvSpPr/>
            <p:nvPr/>
          </p:nvSpPr>
          <p:spPr>
            <a:xfrm>
              <a:off x="5161645" y="3639574"/>
              <a:ext cx="1856010" cy="45357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">
                  <a:schemeClr val="accent1"/>
                </a:gs>
                <a:gs pos="80000">
                  <a:schemeClr val="accent2"/>
                </a:gs>
              </a:gsLst>
              <a:lin ang="10800000" scaled="1"/>
              <a:tileRect/>
            </a:gradFill>
            <a:ln w="27178">
              <a:noFill/>
            </a:ln>
            <a:effectLst>
              <a:outerShdw blurRad="88900" dist="50800" dir="5400000" algn="t" rotWithShape="0">
                <a:schemeClr val="accent2">
                  <a:alpha val="3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M"/>
                <a:cs typeface="+mn-cs"/>
              </a:endParaRPr>
            </a:p>
          </p:txBody>
        </p:sp>
        <p:sp>
          <p:nvSpPr>
            <p:cNvPr id="31" name="矩形: 对角圆角 30">
              <a:extLst>
                <a:ext uri="{FF2B5EF4-FFF2-40B4-BE49-F238E27FC236}">
                  <a16:creationId xmlns:a16="http://schemas.microsoft.com/office/drawing/2014/main" id="{AF5B2103-00EC-4FD9-891E-FAD7BAEF73D9}"/>
                </a:ext>
              </a:extLst>
            </p:cNvPr>
            <p:cNvSpPr/>
            <p:nvPr/>
          </p:nvSpPr>
          <p:spPr>
            <a:xfrm>
              <a:off x="5111750" y="3600062"/>
              <a:ext cx="1955800" cy="53287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571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M"/>
                <a:cs typeface="+mn-cs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2C043CDB-05AD-4489-922A-96EF9116A813}"/>
                </a:ext>
              </a:extLst>
            </p:cNvPr>
            <p:cNvSpPr txBox="1"/>
            <p:nvPr/>
          </p:nvSpPr>
          <p:spPr>
            <a:xfrm>
              <a:off x="5029278" y="4333705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412482A7-465A-4D4B-B516-B81067639B3C}"/>
                </a:ext>
              </a:extLst>
            </p:cNvPr>
            <p:cNvSpPr txBox="1"/>
            <p:nvPr/>
          </p:nvSpPr>
          <p:spPr>
            <a:xfrm>
              <a:off x="5535652" y="3639574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DADC074-6823-47C2-8A28-55CC2E5460A4}"/>
                </a:ext>
              </a:extLst>
            </p:cNvPr>
            <p:cNvCxnSpPr>
              <a:cxnSpLocks/>
            </p:cNvCxnSpPr>
            <p:nvPr/>
          </p:nvCxnSpPr>
          <p:spPr>
            <a:xfrm>
              <a:off x="5111750" y="4254710"/>
              <a:ext cx="195580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38F2661F-75A0-4CB5-8F08-A40C3EF2F83D}"/>
              </a:ext>
            </a:extLst>
          </p:cNvPr>
          <p:cNvGrpSpPr/>
          <p:nvPr/>
        </p:nvGrpSpPr>
        <p:grpSpPr>
          <a:xfrm>
            <a:off x="8296976" y="3047187"/>
            <a:ext cx="3202282" cy="3202282"/>
            <a:chOff x="8296976" y="3047187"/>
            <a:chExt cx="3202282" cy="3202282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AE2598C-9B59-4DEE-BABC-5C46359FBB61}"/>
                </a:ext>
              </a:extLst>
            </p:cNvPr>
            <p:cNvGrpSpPr/>
            <p:nvPr/>
          </p:nvGrpSpPr>
          <p:grpSpPr>
            <a:xfrm>
              <a:off x="8296976" y="3047187"/>
              <a:ext cx="3202282" cy="3202282"/>
              <a:chOff x="660400" y="2343268"/>
              <a:chExt cx="3613288" cy="3613288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FB11E8B5-F808-4D9B-A82B-4E45E6F9B167}"/>
                  </a:ext>
                </a:extLst>
              </p:cNvPr>
              <p:cNvSpPr/>
              <p:nvPr/>
            </p:nvSpPr>
            <p:spPr>
              <a:xfrm>
                <a:off x="660400" y="2343268"/>
                <a:ext cx="3613288" cy="3613288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5715">
                <a:noFill/>
              </a:ln>
              <a:effectLst>
                <a:outerShdw blurRad="368300" dist="127000" dir="5400000" algn="t" rotWithShape="0">
                  <a:schemeClr val="accent2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7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HarmonyOS Sans SC Light"/>
                  <a:cs typeface="+mn-cs"/>
                </a:endParaRPr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6174C0F2-4784-4150-9C1A-958A8EABAB02}"/>
                  </a:ext>
                </a:extLst>
              </p:cNvPr>
              <p:cNvSpPr/>
              <p:nvPr/>
            </p:nvSpPr>
            <p:spPr>
              <a:xfrm>
                <a:off x="774820" y="2457688"/>
                <a:ext cx="3384448" cy="3384448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  <a:effectLst>
                <a:outerShdw blurRad="368300" dist="127000" dir="5400000" algn="t" rotWithShape="0">
                  <a:schemeClr val="accent1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7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HarmonyOS Sans SC Light"/>
                  <a:cs typeface="+mn-cs"/>
                </a:endParaRPr>
              </a:p>
            </p:txBody>
          </p:sp>
        </p:grpSp>
        <p:sp>
          <p:nvSpPr>
            <p:cNvPr id="39" name="矩形: 对角圆角 38">
              <a:extLst>
                <a:ext uri="{FF2B5EF4-FFF2-40B4-BE49-F238E27FC236}">
                  <a16:creationId xmlns:a16="http://schemas.microsoft.com/office/drawing/2014/main" id="{CACDC97E-06E8-4C32-8F81-4A739C0AB71C}"/>
                </a:ext>
              </a:extLst>
            </p:cNvPr>
            <p:cNvSpPr/>
            <p:nvPr/>
          </p:nvSpPr>
          <p:spPr>
            <a:xfrm>
              <a:off x="8970112" y="3639574"/>
              <a:ext cx="1856010" cy="45357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">
                  <a:schemeClr val="accent1"/>
                </a:gs>
                <a:gs pos="80000">
                  <a:schemeClr val="accent2"/>
                </a:gs>
              </a:gsLst>
              <a:lin ang="10800000" scaled="1"/>
              <a:tileRect/>
            </a:gradFill>
            <a:ln w="27178">
              <a:noFill/>
            </a:ln>
            <a:effectLst>
              <a:outerShdw blurRad="88900" dist="50800" dir="5400000" algn="t" rotWithShape="0">
                <a:schemeClr val="accent2">
                  <a:alpha val="3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M"/>
                <a:cs typeface="+mn-cs"/>
              </a:endParaRPr>
            </a:p>
          </p:txBody>
        </p:sp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FE88E79C-46EF-4527-9B4D-AF3E7A77CA0D}"/>
                </a:ext>
              </a:extLst>
            </p:cNvPr>
            <p:cNvSpPr/>
            <p:nvPr/>
          </p:nvSpPr>
          <p:spPr>
            <a:xfrm>
              <a:off x="8920217" y="3600062"/>
              <a:ext cx="1955800" cy="53287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571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M"/>
                <a:cs typeface="+mn-cs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05D04BB-AF51-4728-98F2-631464921568}"/>
                </a:ext>
              </a:extLst>
            </p:cNvPr>
            <p:cNvSpPr txBox="1"/>
            <p:nvPr/>
          </p:nvSpPr>
          <p:spPr>
            <a:xfrm>
              <a:off x="8837745" y="4333705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D046BCC5-FFE9-43FA-B96D-EC5F9C111D4C}"/>
                </a:ext>
              </a:extLst>
            </p:cNvPr>
            <p:cNvSpPr txBox="1"/>
            <p:nvPr/>
          </p:nvSpPr>
          <p:spPr>
            <a:xfrm>
              <a:off x="9344119" y="3639574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8CEBEBD7-922A-4513-8420-3C6FA5A9F15C}"/>
                </a:ext>
              </a:extLst>
            </p:cNvPr>
            <p:cNvCxnSpPr>
              <a:cxnSpLocks/>
            </p:cNvCxnSpPr>
            <p:nvPr/>
          </p:nvCxnSpPr>
          <p:spPr>
            <a:xfrm>
              <a:off x="8920217" y="4254710"/>
              <a:ext cx="195580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1C675040-4F58-42CA-A870-0B4DC8CBB33E}"/>
              </a:ext>
            </a:extLst>
          </p:cNvPr>
          <p:cNvGrpSpPr/>
          <p:nvPr/>
        </p:nvGrpSpPr>
        <p:grpSpPr>
          <a:xfrm>
            <a:off x="3544692" y="1070758"/>
            <a:ext cx="5102616" cy="1210576"/>
            <a:chOff x="3544692" y="1070758"/>
            <a:chExt cx="5102616" cy="1210576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8FDD08F-B42C-4852-B144-6F7D6AAC792A}"/>
                </a:ext>
              </a:extLst>
            </p:cNvPr>
            <p:cNvSpPr txBox="1"/>
            <p:nvPr/>
          </p:nvSpPr>
          <p:spPr>
            <a:xfrm>
              <a:off x="3544692" y="1684504"/>
              <a:ext cx="5102616" cy="5968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:a16="http://schemas.microsoft.com/office/drawing/2014/main" id="{8223A4AA-1C57-4510-8029-6FE14DB9B602}"/>
                </a:ext>
              </a:extLst>
            </p:cNvPr>
            <p:cNvGrpSpPr/>
            <p:nvPr/>
          </p:nvGrpSpPr>
          <p:grpSpPr>
            <a:xfrm>
              <a:off x="5118100" y="1070758"/>
              <a:ext cx="1955800" cy="532871"/>
              <a:chOff x="5118100" y="1090008"/>
              <a:chExt cx="1955800" cy="532871"/>
            </a:xfrm>
          </p:grpSpPr>
          <p:sp>
            <p:nvSpPr>
              <p:cNvPr id="67" name="矩形: 圆角 66">
                <a:extLst>
                  <a:ext uri="{FF2B5EF4-FFF2-40B4-BE49-F238E27FC236}">
                    <a16:creationId xmlns:a16="http://schemas.microsoft.com/office/drawing/2014/main" id="{914E015A-CB5C-4A70-86DD-97E61D8C7180}"/>
                  </a:ext>
                </a:extLst>
              </p:cNvPr>
              <p:cNvSpPr/>
              <p:nvPr/>
            </p:nvSpPr>
            <p:spPr>
              <a:xfrm>
                <a:off x="5167995" y="1129520"/>
                <a:ext cx="1856010" cy="4535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1000">
                    <a:schemeClr val="accent1"/>
                  </a:gs>
                  <a:gs pos="80000">
                    <a:schemeClr val="accent2"/>
                  </a:gs>
                </a:gsLst>
                <a:lin ang="10800000" scaled="1"/>
                <a:tileRect/>
              </a:gradFill>
              <a:ln w="27178">
                <a:noFill/>
              </a:ln>
              <a:effectLst>
                <a:outerShdw blurRad="88900" dist="50800" dir="5400000" algn="t" rotWithShape="0">
                  <a:schemeClr val="accent2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  <p:sp>
            <p:nvSpPr>
              <p:cNvPr id="68" name="矩形: 圆角 67">
                <a:extLst>
                  <a:ext uri="{FF2B5EF4-FFF2-40B4-BE49-F238E27FC236}">
                    <a16:creationId xmlns:a16="http://schemas.microsoft.com/office/drawing/2014/main" id="{622279D2-BDDD-41E5-B789-62C42ABE4082}"/>
                  </a:ext>
                </a:extLst>
              </p:cNvPr>
              <p:cNvSpPr/>
              <p:nvPr/>
            </p:nvSpPr>
            <p:spPr>
              <a:xfrm>
                <a:off x="5118100" y="1090008"/>
                <a:ext cx="1955800" cy="53287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571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</p:grp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B1F2066-C8ED-4179-B9D6-EC58B3695E6D}"/>
                </a:ext>
              </a:extLst>
            </p:cNvPr>
            <p:cNvSpPr txBox="1"/>
            <p:nvPr/>
          </p:nvSpPr>
          <p:spPr>
            <a:xfrm>
              <a:off x="5542002" y="1106361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0EE63AE9-0E76-4ACC-ADAE-67DEEDF65E61}"/>
              </a:ext>
            </a:extLst>
          </p:cNvPr>
          <p:cNvGrpSpPr/>
          <p:nvPr/>
        </p:nvGrpSpPr>
        <p:grpSpPr>
          <a:xfrm>
            <a:off x="680039" y="3047187"/>
            <a:ext cx="3202282" cy="3202282"/>
            <a:chOff x="545287" y="3047187"/>
            <a:chExt cx="3202282" cy="320228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9ECDB71D-DD97-497A-A479-F475226754E0}"/>
                </a:ext>
              </a:extLst>
            </p:cNvPr>
            <p:cNvGrpSpPr/>
            <p:nvPr/>
          </p:nvGrpSpPr>
          <p:grpSpPr>
            <a:xfrm>
              <a:off x="545287" y="3047187"/>
              <a:ext cx="3202282" cy="3202282"/>
              <a:chOff x="660400" y="2343268"/>
              <a:chExt cx="3613288" cy="3613288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id="{8B341789-705C-48BF-A00B-2E12B1A8446E}"/>
                  </a:ext>
                </a:extLst>
              </p:cNvPr>
              <p:cNvSpPr/>
              <p:nvPr/>
            </p:nvSpPr>
            <p:spPr>
              <a:xfrm>
                <a:off x="660400" y="2343268"/>
                <a:ext cx="3613288" cy="3613288"/>
              </a:xfrm>
              <a:prstGeom prst="ellipse">
                <a:avLst/>
              </a:prstGeom>
              <a:solidFill>
                <a:schemeClr val="bg1">
                  <a:alpha val="90000"/>
                </a:schemeClr>
              </a:solidFill>
              <a:ln w="5715">
                <a:noFill/>
              </a:ln>
              <a:effectLst>
                <a:outerShdw blurRad="368300" dist="127000" dir="5400000" algn="t" rotWithShape="0">
                  <a:schemeClr val="accent2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7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HarmonyOS Sans SC Light"/>
                  <a:cs typeface="+mn-cs"/>
                </a:endParaRPr>
              </a:p>
            </p:txBody>
          </p:sp>
          <p:sp>
            <p:nvSpPr>
              <p:cNvPr id="5" name="椭圆 4">
                <a:extLst>
                  <a:ext uri="{FF2B5EF4-FFF2-40B4-BE49-F238E27FC236}">
                    <a16:creationId xmlns:a16="http://schemas.microsoft.com/office/drawing/2014/main" id="{F3B6E3C0-91D5-4A7A-8A11-D89CD926D9BC}"/>
                  </a:ext>
                </a:extLst>
              </p:cNvPr>
              <p:cNvSpPr/>
              <p:nvPr/>
            </p:nvSpPr>
            <p:spPr>
              <a:xfrm>
                <a:off x="774820" y="2457688"/>
                <a:ext cx="3384448" cy="3384448"/>
              </a:xfrm>
              <a:prstGeom prst="ellipse">
                <a:avLst/>
              </a:prstGeom>
              <a:noFill/>
              <a:ln w="9525">
                <a:solidFill>
                  <a:schemeClr val="accent2">
                    <a:lumMod val="60000"/>
                    <a:lumOff val="40000"/>
                  </a:schemeClr>
                </a:solidFill>
                <a:prstDash val="sysDot"/>
              </a:ln>
              <a:effectLst>
                <a:outerShdw blurRad="368300" dist="127000" dir="5400000" algn="t" rotWithShape="0">
                  <a:schemeClr val="accent1">
                    <a:lumMod val="40000"/>
                    <a:lumOff val="60000"/>
                    <a:alpha val="23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75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HarmonyOS Sans SC Light"/>
                  <a:cs typeface="+mn-cs"/>
                </a:endParaRPr>
              </a:p>
            </p:txBody>
          </p:sp>
        </p:grpSp>
        <p:sp>
          <p:nvSpPr>
            <p:cNvPr id="10" name="矩形: 对角圆角 9">
              <a:extLst>
                <a:ext uri="{FF2B5EF4-FFF2-40B4-BE49-F238E27FC236}">
                  <a16:creationId xmlns:a16="http://schemas.microsoft.com/office/drawing/2014/main" id="{B00EA985-14C5-4D53-8BB9-7F64C1A42E75}"/>
                </a:ext>
              </a:extLst>
            </p:cNvPr>
            <p:cNvSpPr/>
            <p:nvPr/>
          </p:nvSpPr>
          <p:spPr>
            <a:xfrm>
              <a:off x="1218423" y="3639574"/>
              <a:ext cx="1856010" cy="453579"/>
            </a:xfrm>
            <a:prstGeom prst="round2DiagRect">
              <a:avLst>
                <a:gd name="adj1" fmla="val 50000"/>
                <a:gd name="adj2" fmla="val 0"/>
              </a:avLst>
            </a:prstGeom>
            <a:gradFill flip="none" rotWithShape="1">
              <a:gsLst>
                <a:gs pos="1000">
                  <a:schemeClr val="accent1"/>
                </a:gs>
                <a:gs pos="80000">
                  <a:schemeClr val="accent2"/>
                </a:gs>
              </a:gsLst>
              <a:lin ang="10800000" scaled="1"/>
              <a:tileRect/>
            </a:gradFill>
            <a:ln w="27178">
              <a:noFill/>
            </a:ln>
            <a:effectLst>
              <a:outerShdw blurRad="88900" dist="50800" dir="5400000" algn="t" rotWithShape="0">
                <a:schemeClr val="accent2">
                  <a:alpha val="3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M"/>
                <a:cs typeface="+mn-cs"/>
              </a:endParaRPr>
            </a:p>
          </p:txBody>
        </p:sp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B2B04A34-E766-498F-82CC-15033FDF21BF}"/>
                </a:ext>
              </a:extLst>
            </p:cNvPr>
            <p:cNvSpPr/>
            <p:nvPr/>
          </p:nvSpPr>
          <p:spPr>
            <a:xfrm>
              <a:off x="1168528" y="3600062"/>
              <a:ext cx="1955800" cy="532871"/>
            </a:xfrm>
            <a:prstGeom prst="round2DiagRect">
              <a:avLst>
                <a:gd name="adj1" fmla="val 50000"/>
                <a:gd name="adj2" fmla="val 0"/>
              </a:avLst>
            </a:prstGeom>
            <a:noFill/>
            <a:ln w="5715">
              <a:solidFill>
                <a:schemeClr val="accent2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M"/>
                <a:cs typeface="+mn-cs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EF192AA4-F8C9-4A26-A60D-B7EE2BFA6C63}"/>
                </a:ext>
              </a:extLst>
            </p:cNvPr>
            <p:cNvSpPr txBox="1"/>
            <p:nvPr/>
          </p:nvSpPr>
          <p:spPr>
            <a:xfrm>
              <a:off x="1086056" y="4333705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01DCB0E-C7DA-4CE3-833C-D8D7E57A96A1}"/>
                </a:ext>
              </a:extLst>
            </p:cNvPr>
            <p:cNvSpPr txBox="1"/>
            <p:nvPr/>
          </p:nvSpPr>
          <p:spPr>
            <a:xfrm>
              <a:off x="1592430" y="3639574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D1919298-5881-4165-B86F-6E3BA04F0433}"/>
                </a:ext>
              </a:extLst>
            </p:cNvPr>
            <p:cNvCxnSpPr>
              <a:cxnSpLocks/>
            </p:cNvCxnSpPr>
            <p:nvPr/>
          </p:nvCxnSpPr>
          <p:spPr>
            <a:xfrm>
              <a:off x="1168528" y="4254710"/>
              <a:ext cx="1955800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C8119A3A-7980-4F3E-8546-C36DC7391634}"/>
              </a:ext>
            </a:extLst>
          </p:cNvPr>
          <p:cNvGrpSpPr/>
          <p:nvPr/>
        </p:nvGrpSpPr>
        <p:grpSpPr>
          <a:xfrm>
            <a:off x="-5656920" y="1703354"/>
            <a:ext cx="23505841" cy="653653"/>
            <a:chOff x="-5079505" y="2049127"/>
            <a:chExt cx="23505841" cy="269780"/>
          </a:xfrm>
        </p:grpSpPr>
        <p:sp>
          <p:nvSpPr>
            <p:cNvPr id="48" name="波形 37">
              <a:extLst>
                <a:ext uri="{FF2B5EF4-FFF2-40B4-BE49-F238E27FC236}">
                  <a16:creationId xmlns:a16="http://schemas.microsoft.com/office/drawing/2014/main" id="{087AE640-560A-4CFE-855B-49A3FEAB0A20}"/>
                </a:ext>
              </a:extLst>
            </p:cNvPr>
            <p:cNvSpPr/>
            <p:nvPr/>
          </p:nvSpPr>
          <p:spPr>
            <a:xfrm rot="120000">
              <a:off x="-5079505" y="2049127"/>
              <a:ext cx="13814872" cy="269780"/>
            </a:xfrm>
            <a:custGeom>
              <a:avLst/>
              <a:gdLst>
                <a:gd name="connsiteX0" fmla="*/ 0 w 13728700"/>
                <a:gd name="connsiteY0" fmla="*/ 249250 h 3009900"/>
                <a:gd name="connsiteX1" fmla="*/ 13728700 w 13728700"/>
                <a:gd name="connsiteY1" fmla="*/ 249250 h 3009900"/>
                <a:gd name="connsiteX2" fmla="*/ 13728700 w 13728700"/>
                <a:gd name="connsiteY2" fmla="*/ 2760650 h 3009900"/>
                <a:gd name="connsiteX3" fmla="*/ 0 w 13728700"/>
                <a:gd name="connsiteY3" fmla="*/ 2760650 h 3009900"/>
                <a:gd name="connsiteX4" fmla="*/ 0 w 13728700"/>
                <a:gd name="connsiteY4" fmla="*/ 249250 h 3009900"/>
                <a:gd name="connsiteX0" fmla="*/ 0 w 13828678"/>
                <a:gd name="connsiteY0" fmla="*/ 239841 h 2856372"/>
                <a:gd name="connsiteX1" fmla="*/ 13728700 w 13828678"/>
                <a:gd name="connsiteY1" fmla="*/ 239841 h 2856372"/>
                <a:gd name="connsiteX2" fmla="*/ 13828678 w 13828678"/>
                <a:gd name="connsiteY2" fmla="*/ 2597319 h 2856372"/>
                <a:gd name="connsiteX3" fmla="*/ 0 w 13828678"/>
                <a:gd name="connsiteY3" fmla="*/ 2751241 h 2856372"/>
                <a:gd name="connsiteX4" fmla="*/ 0 w 13828678"/>
                <a:gd name="connsiteY4" fmla="*/ 239841 h 2856372"/>
                <a:gd name="connsiteX0" fmla="*/ 0 w 13828678"/>
                <a:gd name="connsiteY0" fmla="*/ 239841 h 2878433"/>
                <a:gd name="connsiteX1" fmla="*/ 13728700 w 13828678"/>
                <a:gd name="connsiteY1" fmla="*/ 239841 h 2878433"/>
                <a:gd name="connsiteX2" fmla="*/ 13828678 w 13828678"/>
                <a:gd name="connsiteY2" fmla="*/ 2597319 h 2878433"/>
                <a:gd name="connsiteX3" fmla="*/ 0 w 13828678"/>
                <a:gd name="connsiteY3" fmla="*/ 2751241 h 2878433"/>
                <a:gd name="connsiteX4" fmla="*/ 0 w 13828678"/>
                <a:gd name="connsiteY4" fmla="*/ 239841 h 2878433"/>
                <a:gd name="connsiteX0" fmla="*/ 0 w 13828678"/>
                <a:gd name="connsiteY0" fmla="*/ 239841 h 2868730"/>
                <a:gd name="connsiteX1" fmla="*/ 13728700 w 13828678"/>
                <a:gd name="connsiteY1" fmla="*/ 239841 h 2868730"/>
                <a:gd name="connsiteX2" fmla="*/ 13828678 w 13828678"/>
                <a:gd name="connsiteY2" fmla="*/ 2597319 h 2868730"/>
                <a:gd name="connsiteX3" fmla="*/ 13806 w 13828678"/>
                <a:gd name="connsiteY3" fmla="*/ 2687972 h 2868730"/>
                <a:gd name="connsiteX4" fmla="*/ 0 w 13828678"/>
                <a:gd name="connsiteY4" fmla="*/ 239841 h 2868730"/>
                <a:gd name="connsiteX0" fmla="*/ 0 w 13828678"/>
                <a:gd name="connsiteY0" fmla="*/ 239841 h 2884873"/>
                <a:gd name="connsiteX1" fmla="*/ 13728700 w 13828678"/>
                <a:gd name="connsiteY1" fmla="*/ 239841 h 2884873"/>
                <a:gd name="connsiteX2" fmla="*/ 13828678 w 13828678"/>
                <a:gd name="connsiteY2" fmla="*/ 2597319 h 2884873"/>
                <a:gd name="connsiteX3" fmla="*/ 13806 w 13828678"/>
                <a:gd name="connsiteY3" fmla="*/ 2687972 h 2884873"/>
                <a:gd name="connsiteX4" fmla="*/ 0 w 13828678"/>
                <a:gd name="connsiteY4" fmla="*/ 239841 h 2884873"/>
                <a:gd name="connsiteX0" fmla="*/ 0 w 13828678"/>
                <a:gd name="connsiteY0" fmla="*/ 239841 h 2826931"/>
                <a:gd name="connsiteX1" fmla="*/ 13728700 w 13828678"/>
                <a:gd name="connsiteY1" fmla="*/ 239841 h 2826931"/>
                <a:gd name="connsiteX2" fmla="*/ 13828678 w 13828678"/>
                <a:gd name="connsiteY2" fmla="*/ 2597319 h 2826931"/>
                <a:gd name="connsiteX3" fmla="*/ 13806 w 13828678"/>
                <a:gd name="connsiteY3" fmla="*/ 2687972 h 2826931"/>
                <a:gd name="connsiteX4" fmla="*/ 0 w 13828678"/>
                <a:gd name="connsiteY4" fmla="*/ 239841 h 2826931"/>
                <a:gd name="connsiteX0" fmla="*/ 0 w 13828678"/>
                <a:gd name="connsiteY0" fmla="*/ 239841 h 2841134"/>
                <a:gd name="connsiteX1" fmla="*/ 13728700 w 13828678"/>
                <a:gd name="connsiteY1" fmla="*/ 239841 h 2841134"/>
                <a:gd name="connsiteX2" fmla="*/ 13828678 w 13828678"/>
                <a:gd name="connsiteY2" fmla="*/ 2597319 h 2841134"/>
                <a:gd name="connsiteX3" fmla="*/ 13806 w 13828678"/>
                <a:gd name="connsiteY3" fmla="*/ 2687972 h 2841134"/>
                <a:gd name="connsiteX4" fmla="*/ 0 w 13828678"/>
                <a:gd name="connsiteY4" fmla="*/ 239841 h 2841134"/>
                <a:gd name="connsiteX0" fmla="*/ 0 w 13828678"/>
                <a:gd name="connsiteY0" fmla="*/ 239841 h 2841134"/>
                <a:gd name="connsiteX1" fmla="*/ 13728700 w 13828678"/>
                <a:gd name="connsiteY1" fmla="*/ 239841 h 2841134"/>
                <a:gd name="connsiteX2" fmla="*/ 13828678 w 13828678"/>
                <a:gd name="connsiteY2" fmla="*/ 2597319 h 2841134"/>
                <a:gd name="connsiteX3" fmla="*/ 13806 w 13828678"/>
                <a:gd name="connsiteY3" fmla="*/ 2687972 h 2841134"/>
                <a:gd name="connsiteX4" fmla="*/ 91440 w 13828678"/>
                <a:gd name="connsiteY4" fmla="*/ 331281 h 2841134"/>
                <a:gd name="connsiteX0" fmla="*/ 0 w 13828678"/>
                <a:gd name="connsiteY0" fmla="*/ 239841 h 2841134"/>
                <a:gd name="connsiteX1" fmla="*/ 13728700 w 13828678"/>
                <a:gd name="connsiteY1" fmla="*/ 239841 h 2841134"/>
                <a:gd name="connsiteX2" fmla="*/ 13828678 w 13828678"/>
                <a:gd name="connsiteY2" fmla="*/ 2597319 h 2841134"/>
                <a:gd name="connsiteX3" fmla="*/ 13806 w 13828678"/>
                <a:gd name="connsiteY3" fmla="*/ 2687972 h 2841134"/>
                <a:gd name="connsiteX0" fmla="*/ 13714894 w 13814872"/>
                <a:gd name="connsiteY0" fmla="*/ 0 h 2601293"/>
                <a:gd name="connsiteX1" fmla="*/ 13814872 w 13814872"/>
                <a:gd name="connsiteY1" fmla="*/ 2357478 h 2601293"/>
                <a:gd name="connsiteX2" fmla="*/ 0 w 13814872"/>
                <a:gd name="connsiteY2" fmla="*/ 2448131 h 2601293"/>
                <a:gd name="connsiteX0" fmla="*/ 13814872 w 13814872"/>
                <a:gd name="connsiteY0" fmla="*/ 25965 h 269780"/>
                <a:gd name="connsiteX1" fmla="*/ 0 w 13814872"/>
                <a:gd name="connsiteY1" fmla="*/ 116618 h 2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14872" h="269780">
                  <a:moveTo>
                    <a:pt x="13814872" y="25965"/>
                  </a:moveTo>
                  <a:cubicBezTo>
                    <a:pt x="10311235" y="719853"/>
                    <a:pt x="4716904" y="-335026"/>
                    <a:pt x="0" y="116618"/>
                  </a:cubicBezTo>
                </a:path>
              </a:pathLst>
            </a:custGeom>
            <a:noFill/>
            <a:ln w="15367">
              <a:gradFill flip="none" rotWithShape="1">
                <a:gsLst>
                  <a:gs pos="19000">
                    <a:schemeClr val="accent2"/>
                  </a:gs>
                  <a:gs pos="7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波形 37">
              <a:extLst>
                <a:ext uri="{FF2B5EF4-FFF2-40B4-BE49-F238E27FC236}">
                  <a16:creationId xmlns:a16="http://schemas.microsoft.com/office/drawing/2014/main" id="{7320E897-16F8-4053-AC71-6414BE82F3D8}"/>
                </a:ext>
              </a:extLst>
            </p:cNvPr>
            <p:cNvSpPr/>
            <p:nvPr/>
          </p:nvSpPr>
          <p:spPr>
            <a:xfrm rot="21480000" flipH="1">
              <a:off x="4611464" y="2049127"/>
              <a:ext cx="13814872" cy="269780"/>
            </a:xfrm>
            <a:custGeom>
              <a:avLst/>
              <a:gdLst>
                <a:gd name="connsiteX0" fmla="*/ 0 w 13728700"/>
                <a:gd name="connsiteY0" fmla="*/ 249250 h 3009900"/>
                <a:gd name="connsiteX1" fmla="*/ 13728700 w 13728700"/>
                <a:gd name="connsiteY1" fmla="*/ 249250 h 3009900"/>
                <a:gd name="connsiteX2" fmla="*/ 13728700 w 13728700"/>
                <a:gd name="connsiteY2" fmla="*/ 2760650 h 3009900"/>
                <a:gd name="connsiteX3" fmla="*/ 0 w 13728700"/>
                <a:gd name="connsiteY3" fmla="*/ 2760650 h 3009900"/>
                <a:gd name="connsiteX4" fmla="*/ 0 w 13728700"/>
                <a:gd name="connsiteY4" fmla="*/ 249250 h 3009900"/>
                <a:gd name="connsiteX0" fmla="*/ 0 w 13828678"/>
                <a:gd name="connsiteY0" fmla="*/ 239841 h 2856372"/>
                <a:gd name="connsiteX1" fmla="*/ 13728700 w 13828678"/>
                <a:gd name="connsiteY1" fmla="*/ 239841 h 2856372"/>
                <a:gd name="connsiteX2" fmla="*/ 13828678 w 13828678"/>
                <a:gd name="connsiteY2" fmla="*/ 2597319 h 2856372"/>
                <a:gd name="connsiteX3" fmla="*/ 0 w 13828678"/>
                <a:gd name="connsiteY3" fmla="*/ 2751241 h 2856372"/>
                <a:gd name="connsiteX4" fmla="*/ 0 w 13828678"/>
                <a:gd name="connsiteY4" fmla="*/ 239841 h 2856372"/>
                <a:gd name="connsiteX0" fmla="*/ 0 w 13828678"/>
                <a:gd name="connsiteY0" fmla="*/ 239841 h 2878433"/>
                <a:gd name="connsiteX1" fmla="*/ 13728700 w 13828678"/>
                <a:gd name="connsiteY1" fmla="*/ 239841 h 2878433"/>
                <a:gd name="connsiteX2" fmla="*/ 13828678 w 13828678"/>
                <a:gd name="connsiteY2" fmla="*/ 2597319 h 2878433"/>
                <a:gd name="connsiteX3" fmla="*/ 0 w 13828678"/>
                <a:gd name="connsiteY3" fmla="*/ 2751241 h 2878433"/>
                <a:gd name="connsiteX4" fmla="*/ 0 w 13828678"/>
                <a:gd name="connsiteY4" fmla="*/ 239841 h 2878433"/>
                <a:gd name="connsiteX0" fmla="*/ 0 w 13828678"/>
                <a:gd name="connsiteY0" fmla="*/ 239841 h 2868730"/>
                <a:gd name="connsiteX1" fmla="*/ 13728700 w 13828678"/>
                <a:gd name="connsiteY1" fmla="*/ 239841 h 2868730"/>
                <a:gd name="connsiteX2" fmla="*/ 13828678 w 13828678"/>
                <a:gd name="connsiteY2" fmla="*/ 2597319 h 2868730"/>
                <a:gd name="connsiteX3" fmla="*/ 13806 w 13828678"/>
                <a:gd name="connsiteY3" fmla="*/ 2687972 h 2868730"/>
                <a:gd name="connsiteX4" fmla="*/ 0 w 13828678"/>
                <a:gd name="connsiteY4" fmla="*/ 239841 h 2868730"/>
                <a:gd name="connsiteX0" fmla="*/ 0 w 13828678"/>
                <a:gd name="connsiteY0" fmla="*/ 239841 h 2884873"/>
                <a:gd name="connsiteX1" fmla="*/ 13728700 w 13828678"/>
                <a:gd name="connsiteY1" fmla="*/ 239841 h 2884873"/>
                <a:gd name="connsiteX2" fmla="*/ 13828678 w 13828678"/>
                <a:gd name="connsiteY2" fmla="*/ 2597319 h 2884873"/>
                <a:gd name="connsiteX3" fmla="*/ 13806 w 13828678"/>
                <a:gd name="connsiteY3" fmla="*/ 2687972 h 2884873"/>
                <a:gd name="connsiteX4" fmla="*/ 0 w 13828678"/>
                <a:gd name="connsiteY4" fmla="*/ 239841 h 2884873"/>
                <a:gd name="connsiteX0" fmla="*/ 0 w 13828678"/>
                <a:gd name="connsiteY0" fmla="*/ 239841 h 2826931"/>
                <a:gd name="connsiteX1" fmla="*/ 13728700 w 13828678"/>
                <a:gd name="connsiteY1" fmla="*/ 239841 h 2826931"/>
                <a:gd name="connsiteX2" fmla="*/ 13828678 w 13828678"/>
                <a:gd name="connsiteY2" fmla="*/ 2597319 h 2826931"/>
                <a:gd name="connsiteX3" fmla="*/ 13806 w 13828678"/>
                <a:gd name="connsiteY3" fmla="*/ 2687972 h 2826931"/>
                <a:gd name="connsiteX4" fmla="*/ 0 w 13828678"/>
                <a:gd name="connsiteY4" fmla="*/ 239841 h 2826931"/>
                <a:gd name="connsiteX0" fmla="*/ 0 w 13828678"/>
                <a:gd name="connsiteY0" fmla="*/ 239841 h 2841134"/>
                <a:gd name="connsiteX1" fmla="*/ 13728700 w 13828678"/>
                <a:gd name="connsiteY1" fmla="*/ 239841 h 2841134"/>
                <a:gd name="connsiteX2" fmla="*/ 13828678 w 13828678"/>
                <a:gd name="connsiteY2" fmla="*/ 2597319 h 2841134"/>
                <a:gd name="connsiteX3" fmla="*/ 13806 w 13828678"/>
                <a:gd name="connsiteY3" fmla="*/ 2687972 h 2841134"/>
                <a:gd name="connsiteX4" fmla="*/ 0 w 13828678"/>
                <a:gd name="connsiteY4" fmla="*/ 239841 h 2841134"/>
                <a:gd name="connsiteX0" fmla="*/ 0 w 13828678"/>
                <a:gd name="connsiteY0" fmla="*/ 239841 h 2841134"/>
                <a:gd name="connsiteX1" fmla="*/ 13728700 w 13828678"/>
                <a:gd name="connsiteY1" fmla="*/ 239841 h 2841134"/>
                <a:gd name="connsiteX2" fmla="*/ 13828678 w 13828678"/>
                <a:gd name="connsiteY2" fmla="*/ 2597319 h 2841134"/>
                <a:gd name="connsiteX3" fmla="*/ 13806 w 13828678"/>
                <a:gd name="connsiteY3" fmla="*/ 2687972 h 2841134"/>
                <a:gd name="connsiteX4" fmla="*/ 91440 w 13828678"/>
                <a:gd name="connsiteY4" fmla="*/ 331281 h 2841134"/>
                <a:gd name="connsiteX0" fmla="*/ 0 w 13828678"/>
                <a:gd name="connsiteY0" fmla="*/ 239841 h 2841134"/>
                <a:gd name="connsiteX1" fmla="*/ 13728700 w 13828678"/>
                <a:gd name="connsiteY1" fmla="*/ 239841 h 2841134"/>
                <a:gd name="connsiteX2" fmla="*/ 13828678 w 13828678"/>
                <a:gd name="connsiteY2" fmla="*/ 2597319 h 2841134"/>
                <a:gd name="connsiteX3" fmla="*/ 13806 w 13828678"/>
                <a:gd name="connsiteY3" fmla="*/ 2687972 h 2841134"/>
                <a:gd name="connsiteX0" fmla="*/ 13714894 w 13814872"/>
                <a:gd name="connsiteY0" fmla="*/ 0 h 2601293"/>
                <a:gd name="connsiteX1" fmla="*/ 13814872 w 13814872"/>
                <a:gd name="connsiteY1" fmla="*/ 2357478 h 2601293"/>
                <a:gd name="connsiteX2" fmla="*/ 0 w 13814872"/>
                <a:gd name="connsiteY2" fmla="*/ 2448131 h 2601293"/>
                <a:gd name="connsiteX0" fmla="*/ 13814872 w 13814872"/>
                <a:gd name="connsiteY0" fmla="*/ 25965 h 269780"/>
                <a:gd name="connsiteX1" fmla="*/ 0 w 13814872"/>
                <a:gd name="connsiteY1" fmla="*/ 116618 h 269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14872" h="269780">
                  <a:moveTo>
                    <a:pt x="13814872" y="25965"/>
                  </a:moveTo>
                  <a:cubicBezTo>
                    <a:pt x="10311235" y="719853"/>
                    <a:pt x="4716904" y="-335026"/>
                    <a:pt x="0" y="116618"/>
                  </a:cubicBezTo>
                </a:path>
              </a:pathLst>
            </a:custGeom>
            <a:noFill/>
            <a:ln w="15367">
              <a:gradFill flip="none" rotWithShape="1">
                <a:gsLst>
                  <a:gs pos="19000">
                    <a:schemeClr val="accent2"/>
                  </a:gs>
                  <a:gs pos="77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50537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组合 69">
            <a:extLst>
              <a:ext uri="{FF2B5EF4-FFF2-40B4-BE49-F238E27FC236}">
                <a16:creationId xmlns:a16="http://schemas.microsoft.com/office/drawing/2014/main" id="{C9EDCA00-C593-4C56-BA27-5275EAF72EE2}"/>
              </a:ext>
            </a:extLst>
          </p:cNvPr>
          <p:cNvGrpSpPr/>
          <p:nvPr/>
        </p:nvGrpSpPr>
        <p:grpSpPr>
          <a:xfrm>
            <a:off x="196803" y="-3403600"/>
            <a:ext cx="11880230" cy="14189740"/>
            <a:chOff x="196803" y="-3403600"/>
            <a:chExt cx="11880230" cy="14189740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841D2504-A480-46BE-91C2-74FF901F3DA9}"/>
                </a:ext>
              </a:extLst>
            </p:cNvPr>
            <p:cNvSpPr/>
            <p:nvPr/>
          </p:nvSpPr>
          <p:spPr>
            <a:xfrm>
              <a:off x="3188443" y="160122"/>
              <a:ext cx="5815114" cy="6945566"/>
            </a:xfrm>
            <a:custGeom>
              <a:avLst/>
              <a:gdLst/>
              <a:ahLst/>
              <a:cxnLst/>
              <a:rect l="0" t="0" r="0" b="0"/>
              <a:pathLst>
                <a:path w="3578636" h="4274321">
                  <a:moveTo>
                    <a:pt x="2332418" y="25298"/>
                  </a:moveTo>
                  <a:cubicBezTo>
                    <a:pt x="2312194" y="45522"/>
                    <a:pt x="2290055" y="52749"/>
                    <a:pt x="2250172" y="52146"/>
                  </a:cubicBezTo>
                  <a:cubicBezTo>
                    <a:pt x="2217826" y="51657"/>
                    <a:pt x="2189550" y="58609"/>
                    <a:pt x="2180748" y="69215"/>
                  </a:cubicBezTo>
                  <a:cubicBezTo>
                    <a:pt x="2159667" y="94615"/>
                    <a:pt x="2143608" y="91369"/>
                    <a:pt x="2143608" y="61708"/>
                  </a:cubicBezTo>
                  <a:cubicBezTo>
                    <a:pt x="2143608" y="29843"/>
                    <a:pt x="2099210" y="27124"/>
                    <a:pt x="2081968" y="57933"/>
                  </a:cubicBezTo>
                  <a:cubicBezTo>
                    <a:pt x="2072293" y="75221"/>
                    <a:pt x="2066164" y="76485"/>
                    <a:pt x="2051405" y="64237"/>
                  </a:cubicBezTo>
                  <a:cubicBezTo>
                    <a:pt x="2040232" y="54964"/>
                    <a:pt x="2016974" y="52110"/>
                    <a:pt x="1992490" y="57007"/>
                  </a:cubicBezTo>
                  <a:cubicBezTo>
                    <a:pt x="1959499" y="63605"/>
                    <a:pt x="1947562" y="59514"/>
                    <a:pt x="1927777" y="34828"/>
                  </a:cubicBezTo>
                  <a:lnTo>
                    <a:pt x="1903518" y="4558"/>
                  </a:lnTo>
                  <a:lnTo>
                    <a:pt x="1859122" y="39483"/>
                  </a:lnTo>
                  <a:cubicBezTo>
                    <a:pt x="1804757" y="82250"/>
                    <a:pt x="1746076" y="84868"/>
                    <a:pt x="1665421" y="48125"/>
                  </a:cubicBezTo>
                  <a:cubicBezTo>
                    <a:pt x="1595954" y="16480"/>
                    <a:pt x="1566667" y="23335"/>
                    <a:pt x="1575432" y="69189"/>
                  </a:cubicBezTo>
                  <a:cubicBezTo>
                    <a:pt x="1584144" y="114762"/>
                    <a:pt x="1545334" y="146667"/>
                    <a:pt x="1468296" y="157262"/>
                  </a:cubicBezTo>
                  <a:cubicBezTo>
                    <a:pt x="1432713" y="162156"/>
                    <a:pt x="1402233" y="173673"/>
                    <a:pt x="1398396" y="183674"/>
                  </a:cubicBezTo>
                  <a:cubicBezTo>
                    <a:pt x="1387738" y="211447"/>
                    <a:pt x="1360638" y="204581"/>
                    <a:pt x="1333417" y="167212"/>
                  </a:cubicBezTo>
                  <a:cubicBezTo>
                    <a:pt x="1313834" y="140329"/>
                    <a:pt x="1297463" y="132739"/>
                    <a:pt x="1256865" y="131721"/>
                  </a:cubicBezTo>
                  <a:cubicBezTo>
                    <a:pt x="1227624" y="130987"/>
                    <a:pt x="1194842" y="121030"/>
                    <a:pt x="1181290" y="108767"/>
                  </a:cubicBezTo>
                  <a:cubicBezTo>
                    <a:pt x="1142549" y="73706"/>
                    <a:pt x="1102829" y="80827"/>
                    <a:pt x="1094115" y="124396"/>
                  </a:cubicBezTo>
                  <a:cubicBezTo>
                    <a:pt x="1090014" y="144905"/>
                    <a:pt x="1078823" y="164691"/>
                    <a:pt x="1069247" y="168365"/>
                  </a:cubicBezTo>
                  <a:cubicBezTo>
                    <a:pt x="1059671" y="172040"/>
                    <a:pt x="1054926" y="183098"/>
                    <a:pt x="1058702" y="192938"/>
                  </a:cubicBezTo>
                  <a:cubicBezTo>
                    <a:pt x="1070958" y="224877"/>
                    <a:pt x="1022123" y="231132"/>
                    <a:pt x="997540" y="200773"/>
                  </a:cubicBezTo>
                  <a:cubicBezTo>
                    <a:pt x="979273" y="178215"/>
                    <a:pt x="967093" y="174704"/>
                    <a:pt x="930753" y="181521"/>
                  </a:cubicBezTo>
                  <a:cubicBezTo>
                    <a:pt x="872471" y="192455"/>
                    <a:pt x="873835" y="215090"/>
                    <a:pt x="937108" y="286972"/>
                  </a:cubicBezTo>
                  <a:cubicBezTo>
                    <a:pt x="965048" y="318714"/>
                    <a:pt x="987908" y="349736"/>
                    <a:pt x="987908" y="355910"/>
                  </a:cubicBezTo>
                  <a:cubicBezTo>
                    <a:pt x="987908" y="367409"/>
                    <a:pt x="935067" y="380896"/>
                    <a:pt x="867258" y="386705"/>
                  </a:cubicBezTo>
                  <a:cubicBezTo>
                    <a:pt x="846303" y="388500"/>
                    <a:pt x="807847" y="396856"/>
                    <a:pt x="781801" y="405274"/>
                  </a:cubicBezTo>
                  <a:cubicBezTo>
                    <a:pt x="741375" y="418340"/>
                    <a:pt x="729608" y="417412"/>
                    <a:pt x="701400" y="398929"/>
                  </a:cubicBezTo>
                  <a:cubicBezTo>
                    <a:pt x="664887" y="375005"/>
                    <a:pt x="632308" y="380489"/>
                    <a:pt x="632308" y="410559"/>
                  </a:cubicBezTo>
                  <a:cubicBezTo>
                    <a:pt x="632308" y="435601"/>
                    <a:pt x="599190" y="435910"/>
                    <a:pt x="589615" y="410958"/>
                  </a:cubicBezTo>
                  <a:cubicBezTo>
                    <a:pt x="581935" y="390942"/>
                    <a:pt x="549149" y="385197"/>
                    <a:pt x="535260" y="401433"/>
                  </a:cubicBezTo>
                  <a:cubicBezTo>
                    <a:pt x="524643" y="413845"/>
                    <a:pt x="521318" y="451932"/>
                    <a:pt x="526530" y="501446"/>
                  </a:cubicBezTo>
                  <a:cubicBezTo>
                    <a:pt x="530240" y="536683"/>
                    <a:pt x="526436" y="541987"/>
                    <a:pt x="492608" y="548753"/>
                  </a:cubicBezTo>
                  <a:cubicBezTo>
                    <a:pt x="459959" y="555283"/>
                    <a:pt x="454508" y="562092"/>
                    <a:pt x="454508" y="596346"/>
                  </a:cubicBezTo>
                  <a:cubicBezTo>
                    <a:pt x="454508" y="630839"/>
                    <a:pt x="451836" y="634101"/>
                    <a:pt x="435017" y="620142"/>
                  </a:cubicBezTo>
                  <a:cubicBezTo>
                    <a:pt x="418834" y="606711"/>
                    <a:pt x="411226" y="608581"/>
                    <a:pt x="390191" y="631160"/>
                  </a:cubicBezTo>
                  <a:cubicBezTo>
                    <a:pt x="365938" y="657192"/>
                    <a:pt x="365791" y="659781"/>
                    <a:pt x="386751" y="691770"/>
                  </a:cubicBezTo>
                  <a:cubicBezTo>
                    <a:pt x="407313" y="723152"/>
                    <a:pt x="407336" y="726146"/>
                    <a:pt x="387127" y="740923"/>
                  </a:cubicBezTo>
                  <a:cubicBezTo>
                    <a:pt x="375292" y="749577"/>
                    <a:pt x="365608" y="763313"/>
                    <a:pt x="365608" y="771447"/>
                  </a:cubicBezTo>
                  <a:cubicBezTo>
                    <a:pt x="365608" y="779582"/>
                    <a:pt x="350946" y="791811"/>
                    <a:pt x="333026" y="798624"/>
                  </a:cubicBezTo>
                  <a:cubicBezTo>
                    <a:pt x="308382" y="807994"/>
                    <a:pt x="292140" y="805919"/>
                    <a:pt x="266351" y="790106"/>
                  </a:cubicBezTo>
                  <a:cubicBezTo>
                    <a:pt x="247600" y="778608"/>
                    <a:pt x="230545" y="764319"/>
                    <a:pt x="228452" y="758354"/>
                  </a:cubicBezTo>
                  <a:cubicBezTo>
                    <a:pt x="210684" y="707720"/>
                    <a:pt x="111509" y="776258"/>
                    <a:pt x="78752" y="861808"/>
                  </a:cubicBezTo>
                  <a:cubicBezTo>
                    <a:pt x="36116" y="973162"/>
                    <a:pt x="27003" y="1038823"/>
                    <a:pt x="50874" y="1062694"/>
                  </a:cubicBezTo>
                  <a:cubicBezTo>
                    <a:pt x="63029" y="1074849"/>
                    <a:pt x="61451" y="1087239"/>
                    <a:pt x="43505" y="1120563"/>
                  </a:cubicBezTo>
                  <a:cubicBezTo>
                    <a:pt x="30945" y="1143885"/>
                    <a:pt x="19699" y="1176644"/>
                    <a:pt x="18514" y="1193362"/>
                  </a:cubicBezTo>
                  <a:cubicBezTo>
                    <a:pt x="16685" y="1219146"/>
                    <a:pt x="22621" y="1224167"/>
                    <a:pt x="57633" y="1226452"/>
                  </a:cubicBezTo>
                  <a:cubicBezTo>
                    <a:pt x="96984" y="1229021"/>
                    <a:pt x="98908" y="1231551"/>
                    <a:pt x="98908" y="1280742"/>
                  </a:cubicBezTo>
                  <a:cubicBezTo>
                    <a:pt x="98908" y="1323935"/>
                    <a:pt x="93796" y="1334280"/>
                    <a:pt x="67513" y="1344273"/>
                  </a:cubicBezTo>
                  <a:cubicBezTo>
                    <a:pt x="24805" y="1360511"/>
                    <a:pt x="16814" y="1404167"/>
                    <a:pt x="42292" y="1482059"/>
                  </a:cubicBezTo>
                  <a:cubicBezTo>
                    <a:pt x="61786" y="1541660"/>
                    <a:pt x="61933" y="1551690"/>
                    <a:pt x="43968" y="1596589"/>
                  </a:cubicBezTo>
                  <a:cubicBezTo>
                    <a:pt x="26462" y="1640341"/>
                    <a:pt x="26383" y="1648804"/>
                    <a:pt x="43263" y="1672903"/>
                  </a:cubicBezTo>
                  <a:cubicBezTo>
                    <a:pt x="53705" y="1687811"/>
                    <a:pt x="69466" y="1700008"/>
                    <a:pt x="78288" y="1700008"/>
                  </a:cubicBezTo>
                  <a:cubicBezTo>
                    <a:pt x="87110" y="1700008"/>
                    <a:pt x="107021" y="1714607"/>
                    <a:pt x="122535" y="1732450"/>
                  </a:cubicBezTo>
                  <a:cubicBezTo>
                    <a:pt x="142568" y="1755489"/>
                    <a:pt x="155193" y="1761185"/>
                    <a:pt x="166100" y="1752103"/>
                  </a:cubicBezTo>
                  <a:cubicBezTo>
                    <a:pt x="174547" y="1745069"/>
                    <a:pt x="200804" y="1738229"/>
                    <a:pt x="224450" y="1736903"/>
                  </a:cubicBezTo>
                  <a:lnTo>
                    <a:pt x="267441" y="1734493"/>
                  </a:lnTo>
                  <a:lnTo>
                    <a:pt x="239289" y="1772570"/>
                  </a:lnTo>
                  <a:cubicBezTo>
                    <a:pt x="213541" y="1807396"/>
                    <a:pt x="212377" y="1815957"/>
                    <a:pt x="225650" y="1872803"/>
                  </a:cubicBezTo>
                  <a:cubicBezTo>
                    <a:pt x="256777" y="2006104"/>
                    <a:pt x="267366" y="2065827"/>
                    <a:pt x="277766" y="2166733"/>
                  </a:cubicBezTo>
                  <a:cubicBezTo>
                    <a:pt x="288102" y="2267012"/>
                    <a:pt x="287462" y="2271508"/>
                    <a:pt x="262860" y="2271508"/>
                  </a:cubicBezTo>
                  <a:cubicBezTo>
                    <a:pt x="236979" y="2271508"/>
                    <a:pt x="114632" y="2235945"/>
                    <a:pt x="94359" y="2222529"/>
                  </a:cubicBezTo>
                  <a:cubicBezTo>
                    <a:pt x="73199" y="2208527"/>
                    <a:pt x="48108" y="2264426"/>
                    <a:pt x="48108" y="2325570"/>
                  </a:cubicBezTo>
                  <a:cubicBezTo>
                    <a:pt x="48108" y="2359619"/>
                    <a:pt x="41785" y="2399293"/>
                    <a:pt x="34056" y="2413734"/>
                  </a:cubicBezTo>
                  <a:cubicBezTo>
                    <a:pt x="0" y="2477368"/>
                    <a:pt x="36364" y="2842110"/>
                    <a:pt x="99250" y="3067644"/>
                  </a:cubicBezTo>
                  <a:cubicBezTo>
                    <a:pt x="173972" y="3335628"/>
                    <a:pt x="316676" y="3568564"/>
                    <a:pt x="535102" y="3779087"/>
                  </a:cubicBezTo>
                  <a:cubicBezTo>
                    <a:pt x="780717" y="4015814"/>
                    <a:pt x="1175683" y="4222722"/>
                    <a:pt x="1443337" y="4254878"/>
                  </a:cubicBezTo>
                  <a:cubicBezTo>
                    <a:pt x="1605166" y="4274320"/>
                    <a:pt x="1932904" y="4274123"/>
                    <a:pt x="2022958" y="4254530"/>
                  </a:cubicBezTo>
                  <a:cubicBezTo>
                    <a:pt x="2064868" y="4245412"/>
                    <a:pt x="2137388" y="4230135"/>
                    <a:pt x="2184113" y="4220581"/>
                  </a:cubicBezTo>
                  <a:cubicBezTo>
                    <a:pt x="2230838" y="4211027"/>
                    <a:pt x="2292046" y="4191487"/>
                    <a:pt x="2320132" y="4177159"/>
                  </a:cubicBezTo>
                  <a:cubicBezTo>
                    <a:pt x="2348217" y="4162831"/>
                    <a:pt x="2382173" y="4151108"/>
                    <a:pt x="2395590" y="4151108"/>
                  </a:cubicBezTo>
                  <a:cubicBezTo>
                    <a:pt x="2421266" y="4151108"/>
                    <a:pt x="2542432" y="4095844"/>
                    <a:pt x="2638908" y="4040129"/>
                  </a:cubicBezTo>
                  <a:cubicBezTo>
                    <a:pt x="2706997" y="4000808"/>
                    <a:pt x="2853291" y="3894295"/>
                    <a:pt x="2973138" y="3796784"/>
                  </a:cubicBezTo>
                  <a:cubicBezTo>
                    <a:pt x="3152567" y="3650796"/>
                    <a:pt x="3379085" y="3292231"/>
                    <a:pt x="3412817" y="3100798"/>
                  </a:cubicBezTo>
                  <a:cubicBezTo>
                    <a:pt x="3419954" y="3060296"/>
                    <a:pt x="3445498" y="2930823"/>
                    <a:pt x="3469582" y="2813080"/>
                  </a:cubicBezTo>
                  <a:cubicBezTo>
                    <a:pt x="3493667" y="2695336"/>
                    <a:pt x="3510501" y="2591519"/>
                    <a:pt x="3506992" y="2582375"/>
                  </a:cubicBezTo>
                  <a:cubicBezTo>
                    <a:pt x="3503483" y="2573230"/>
                    <a:pt x="3474021" y="2546693"/>
                    <a:pt x="3441521" y="2523403"/>
                  </a:cubicBezTo>
                  <a:cubicBezTo>
                    <a:pt x="3329991" y="2443479"/>
                    <a:pt x="3298857" y="2384623"/>
                    <a:pt x="3342562" y="2336330"/>
                  </a:cubicBezTo>
                  <a:cubicBezTo>
                    <a:pt x="3353697" y="2324025"/>
                    <a:pt x="3362808" y="2300428"/>
                    <a:pt x="3362808" y="2283891"/>
                  </a:cubicBezTo>
                  <a:cubicBezTo>
                    <a:pt x="3362808" y="2267354"/>
                    <a:pt x="3373986" y="2230656"/>
                    <a:pt x="3387648" y="2202341"/>
                  </a:cubicBezTo>
                  <a:cubicBezTo>
                    <a:pt x="3407289" y="2161634"/>
                    <a:pt x="3410054" y="2141554"/>
                    <a:pt x="3400858" y="2106408"/>
                  </a:cubicBezTo>
                  <a:cubicBezTo>
                    <a:pt x="3370355" y="1989824"/>
                    <a:pt x="3369954" y="1955207"/>
                    <a:pt x="3398754" y="1924551"/>
                  </a:cubicBezTo>
                  <a:cubicBezTo>
                    <a:pt x="3413909" y="1908420"/>
                    <a:pt x="3426308" y="1889216"/>
                    <a:pt x="3426308" y="1881877"/>
                  </a:cubicBezTo>
                  <a:cubicBezTo>
                    <a:pt x="3426308" y="1874538"/>
                    <a:pt x="3436309" y="1849292"/>
                    <a:pt x="3448533" y="1825776"/>
                  </a:cubicBezTo>
                  <a:cubicBezTo>
                    <a:pt x="3462927" y="1798084"/>
                    <a:pt x="3471257" y="1751611"/>
                    <a:pt x="3472173" y="1693888"/>
                  </a:cubicBezTo>
                  <a:cubicBezTo>
                    <a:pt x="3473741" y="1595200"/>
                    <a:pt x="3491939" y="1540527"/>
                    <a:pt x="3534315" y="1507194"/>
                  </a:cubicBezTo>
                  <a:cubicBezTo>
                    <a:pt x="3557073" y="1489293"/>
                    <a:pt x="3564070" y="1466836"/>
                    <a:pt x="3571117" y="1389073"/>
                  </a:cubicBezTo>
                  <a:cubicBezTo>
                    <a:pt x="3578635" y="1306102"/>
                    <a:pt x="3576404" y="1287484"/>
                    <a:pt x="3554698" y="1252056"/>
                  </a:cubicBezTo>
                  <a:cubicBezTo>
                    <a:pt x="3540882" y="1229507"/>
                    <a:pt x="3529194" y="1198599"/>
                    <a:pt x="3528724" y="1183371"/>
                  </a:cubicBezTo>
                  <a:cubicBezTo>
                    <a:pt x="3528254" y="1168143"/>
                    <a:pt x="3518643" y="1146457"/>
                    <a:pt x="3507365" y="1135179"/>
                  </a:cubicBezTo>
                  <a:cubicBezTo>
                    <a:pt x="3492822" y="1120636"/>
                    <a:pt x="3489212" y="1102912"/>
                    <a:pt x="3494950" y="1074222"/>
                  </a:cubicBezTo>
                  <a:cubicBezTo>
                    <a:pt x="3501472" y="1041615"/>
                    <a:pt x="3497559" y="1029634"/>
                    <a:pt x="3474778" y="1012451"/>
                  </a:cubicBezTo>
                  <a:cubicBezTo>
                    <a:pt x="3453948" y="996738"/>
                    <a:pt x="3442680" y="968283"/>
                    <a:pt x="3431931" y="904245"/>
                  </a:cubicBezTo>
                  <a:cubicBezTo>
                    <a:pt x="3418511" y="824298"/>
                    <a:pt x="3419225" y="816264"/>
                    <a:pt x="3440877" y="803658"/>
                  </a:cubicBezTo>
                  <a:cubicBezTo>
                    <a:pt x="3476990" y="782633"/>
                    <a:pt x="3468858" y="760208"/>
                    <a:pt x="3425119" y="760208"/>
                  </a:cubicBezTo>
                  <a:cubicBezTo>
                    <a:pt x="3396511" y="760208"/>
                    <a:pt x="3384025" y="753303"/>
                    <a:pt x="3379188" y="734808"/>
                  </a:cubicBezTo>
                  <a:cubicBezTo>
                    <a:pt x="3375535" y="720838"/>
                    <a:pt x="3367497" y="709408"/>
                    <a:pt x="3361327" y="709408"/>
                  </a:cubicBezTo>
                  <a:cubicBezTo>
                    <a:pt x="3355157" y="709408"/>
                    <a:pt x="3350108" y="691533"/>
                    <a:pt x="3350108" y="669685"/>
                  </a:cubicBezTo>
                  <a:cubicBezTo>
                    <a:pt x="3350108" y="630454"/>
                    <a:pt x="3349479" y="630062"/>
                    <a:pt x="3299308" y="638085"/>
                  </a:cubicBezTo>
                  <a:cubicBezTo>
                    <a:pt x="3258860" y="644553"/>
                    <a:pt x="3248508" y="642295"/>
                    <a:pt x="3248508" y="627008"/>
                  </a:cubicBezTo>
                  <a:cubicBezTo>
                    <a:pt x="3248508" y="616448"/>
                    <a:pt x="3242651" y="607808"/>
                    <a:pt x="3235494" y="607808"/>
                  </a:cubicBezTo>
                  <a:cubicBezTo>
                    <a:pt x="3228336" y="607808"/>
                    <a:pt x="3216992" y="593374"/>
                    <a:pt x="3210284" y="575733"/>
                  </a:cubicBezTo>
                  <a:cubicBezTo>
                    <a:pt x="3191228" y="525611"/>
                    <a:pt x="3162650" y="523039"/>
                    <a:pt x="3125331" y="568086"/>
                  </a:cubicBezTo>
                  <a:cubicBezTo>
                    <a:pt x="3107232" y="589933"/>
                    <a:pt x="3082966" y="607808"/>
                    <a:pt x="3071406" y="607808"/>
                  </a:cubicBezTo>
                  <a:cubicBezTo>
                    <a:pt x="3059846" y="607808"/>
                    <a:pt x="3042101" y="610226"/>
                    <a:pt x="3031973" y="613181"/>
                  </a:cubicBezTo>
                  <a:cubicBezTo>
                    <a:pt x="3021845" y="616136"/>
                    <a:pt x="3001587" y="618497"/>
                    <a:pt x="2986955" y="618428"/>
                  </a:cubicBezTo>
                  <a:cubicBezTo>
                    <a:pt x="2965599" y="618326"/>
                    <a:pt x="2961524" y="612169"/>
                    <a:pt x="2966296" y="587209"/>
                  </a:cubicBezTo>
                  <a:cubicBezTo>
                    <a:pt x="2969944" y="568125"/>
                    <a:pt x="2963052" y="545255"/>
                    <a:pt x="2948448" y="527988"/>
                  </a:cubicBezTo>
                  <a:cubicBezTo>
                    <a:pt x="2920717" y="495198"/>
                    <a:pt x="2905608" y="463248"/>
                    <a:pt x="2905608" y="437395"/>
                  </a:cubicBezTo>
                  <a:cubicBezTo>
                    <a:pt x="2905608" y="427298"/>
                    <a:pt x="2884177" y="403354"/>
                    <a:pt x="2857983" y="384186"/>
                  </a:cubicBezTo>
                  <a:cubicBezTo>
                    <a:pt x="2831789" y="365017"/>
                    <a:pt x="2810972" y="350478"/>
                    <a:pt x="2811723" y="351878"/>
                  </a:cubicBezTo>
                  <a:cubicBezTo>
                    <a:pt x="2812474" y="353277"/>
                    <a:pt x="2820110" y="345962"/>
                    <a:pt x="2828692" y="335621"/>
                  </a:cubicBezTo>
                  <a:cubicBezTo>
                    <a:pt x="2846158" y="314576"/>
                    <a:pt x="2836731" y="290308"/>
                    <a:pt x="2811090" y="290308"/>
                  </a:cubicBezTo>
                  <a:cubicBezTo>
                    <a:pt x="2801839" y="290308"/>
                    <a:pt x="2791098" y="278176"/>
                    <a:pt x="2787220" y="263348"/>
                  </a:cubicBezTo>
                  <a:cubicBezTo>
                    <a:pt x="2781238" y="240473"/>
                    <a:pt x="2773787" y="237586"/>
                    <a:pt x="2738037" y="244292"/>
                  </a:cubicBezTo>
                  <a:cubicBezTo>
                    <a:pt x="2700034" y="251422"/>
                    <a:pt x="2694220" y="248393"/>
                    <a:pt x="2678730" y="213399"/>
                  </a:cubicBezTo>
                  <a:cubicBezTo>
                    <a:pt x="2666520" y="185815"/>
                    <a:pt x="2651948" y="173887"/>
                    <a:pt x="2628312" y="172130"/>
                  </a:cubicBezTo>
                  <a:cubicBezTo>
                    <a:pt x="2610028" y="170770"/>
                    <a:pt x="2585113" y="160600"/>
                    <a:pt x="2572945" y="149529"/>
                  </a:cubicBezTo>
                  <a:cubicBezTo>
                    <a:pt x="2557891" y="135832"/>
                    <a:pt x="2525332" y="129189"/>
                    <a:pt x="2471041" y="128738"/>
                  </a:cubicBezTo>
                  <a:cubicBezTo>
                    <a:pt x="2419890" y="128313"/>
                    <a:pt x="2399234" y="124371"/>
                    <a:pt x="2413483" y="117752"/>
                  </a:cubicBezTo>
                  <a:cubicBezTo>
                    <a:pt x="2445641" y="102814"/>
                    <a:pt x="2440758" y="87108"/>
                    <a:pt x="2403958" y="87108"/>
                  </a:cubicBezTo>
                  <a:cubicBezTo>
                    <a:pt x="2367471" y="87108"/>
                    <a:pt x="2362385" y="65341"/>
                    <a:pt x="2393547" y="42555"/>
                  </a:cubicBezTo>
                  <a:cubicBezTo>
                    <a:pt x="2413135" y="28232"/>
                    <a:pt x="2412637" y="25748"/>
                    <a:pt x="2387488" y="12289"/>
                  </a:cubicBezTo>
                  <a:cubicBezTo>
                    <a:pt x="2364526" y="0"/>
                    <a:pt x="2355610" y="2106"/>
                    <a:pt x="2332418" y="25298"/>
                  </a:cubicBezTo>
                  <a:close/>
                </a:path>
              </a:pathLst>
            </a:custGeom>
            <a:gradFill flip="none" rotWithShape="1">
              <a:gsLst>
                <a:gs pos="44000">
                  <a:schemeClr val="accent1">
                    <a:alpha val="0"/>
                  </a:schemeClr>
                </a:gs>
                <a:gs pos="100000">
                  <a:schemeClr val="accent2">
                    <a:alpha val="12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2667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3A5BA0C2-4ECA-4DCA-8535-ACDBD8B366FC}"/>
                </a:ext>
              </a:extLst>
            </p:cNvPr>
            <p:cNvSpPr/>
            <p:nvPr/>
          </p:nvSpPr>
          <p:spPr>
            <a:xfrm>
              <a:off x="2383561" y="-791737"/>
              <a:ext cx="7506714" cy="8966014"/>
            </a:xfrm>
            <a:custGeom>
              <a:avLst/>
              <a:gdLst/>
              <a:ahLst/>
              <a:cxnLst/>
              <a:rect l="0" t="0" r="0" b="0"/>
              <a:pathLst>
                <a:path w="3578636" h="4274321">
                  <a:moveTo>
                    <a:pt x="2332418" y="25298"/>
                  </a:moveTo>
                  <a:cubicBezTo>
                    <a:pt x="2312194" y="45522"/>
                    <a:pt x="2290055" y="52749"/>
                    <a:pt x="2250172" y="52146"/>
                  </a:cubicBezTo>
                  <a:cubicBezTo>
                    <a:pt x="2217826" y="51657"/>
                    <a:pt x="2189550" y="58609"/>
                    <a:pt x="2180748" y="69215"/>
                  </a:cubicBezTo>
                  <a:cubicBezTo>
                    <a:pt x="2159667" y="94615"/>
                    <a:pt x="2143608" y="91369"/>
                    <a:pt x="2143608" y="61708"/>
                  </a:cubicBezTo>
                  <a:cubicBezTo>
                    <a:pt x="2143608" y="29843"/>
                    <a:pt x="2099210" y="27124"/>
                    <a:pt x="2081968" y="57933"/>
                  </a:cubicBezTo>
                  <a:cubicBezTo>
                    <a:pt x="2072293" y="75221"/>
                    <a:pt x="2066164" y="76485"/>
                    <a:pt x="2051405" y="64237"/>
                  </a:cubicBezTo>
                  <a:cubicBezTo>
                    <a:pt x="2040232" y="54964"/>
                    <a:pt x="2016974" y="52110"/>
                    <a:pt x="1992490" y="57007"/>
                  </a:cubicBezTo>
                  <a:cubicBezTo>
                    <a:pt x="1959499" y="63605"/>
                    <a:pt x="1947562" y="59514"/>
                    <a:pt x="1927777" y="34828"/>
                  </a:cubicBezTo>
                  <a:lnTo>
                    <a:pt x="1903518" y="4558"/>
                  </a:lnTo>
                  <a:lnTo>
                    <a:pt x="1859122" y="39483"/>
                  </a:lnTo>
                  <a:cubicBezTo>
                    <a:pt x="1804757" y="82250"/>
                    <a:pt x="1746076" y="84868"/>
                    <a:pt x="1665421" y="48125"/>
                  </a:cubicBezTo>
                  <a:cubicBezTo>
                    <a:pt x="1595954" y="16480"/>
                    <a:pt x="1566667" y="23335"/>
                    <a:pt x="1575432" y="69189"/>
                  </a:cubicBezTo>
                  <a:cubicBezTo>
                    <a:pt x="1584144" y="114762"/>
                    <a:pt x="1545334" y="146667"/>
                    <a:pt x="1468296" y="157262"/>
                  </a:cubicBezTo>
                  <a:cubicBezTo>
                    <a:pt x="1432713" y="162156"/>
                    <a:pt x="1402233" y="173673"/>
                    <a:pt x="1398396" y="183674"/>
                  </a:cubicBezTo>
                  <a:cubicBezTo>
                    <a:pt x="1387738" y="211447"/>
                    <a:pt x="1360638" y="204581"/>
                    <a:pt x="1333417" y="167212"/>
                  </a:cubicBezTo>
                  <a:cubicBezTo>
                    <a:pt x="1313834" y="140329"/>
                    <a:pt x="1297463" y="132739"/>
                    <a:pt x="1256865" y="131721"/>
                  </a:cubicBezTo>
                  <a:cubicBezTo>
                    <a:pt x="1227624" y="130987"/>
                    <a:pt x="1194842" y="121030"/>
                    <a:pt x="1181290" y="108767"/>
                  </a:cubicBezTo>
                  <a:cubicBezTo>
                    <a:pt x="1142549" y="73706"/>
                    <a:pt x="1102829" y="80827"/>
                    <a:pt x="1094115" y="124396"/>
                  </a:cubicBezTo>
                  <a:cubicBezTo>
                    <a:pt x="1090014" y="144905"/>
                    <a:pt x="1078823" y="164691"/>
                    <a:pt x="1069247" y="168365"/>
                  </a:cubicBezTo>
                  <a:cubicBezTo>
                    <a:pt x="1059671" y="172040"/>
                    <a:pt x="1054926" y="183098"/>
                    <a:pt x="1058702" y="192938"/>
                  </a:cubicBezTo>
                  <a:cubicBezTo>
                    <a:pt x="1070958" y="224877"/>
                    <a:pt x="1022123" y="231132"/>
                    <a:pt x="997540" y="200773"/>
                  </a:cubicBezTo>
                  <a:cubicBezTo>
                    <a:pt x="979273" y="178215"/>
                    <a:pt x="967093" y="174704"/>
                    <a:pt x="930753" y="181521"/>
                  </a:cubicBezTo>
                  <a:cubicBezTo>
                    <a:pt x="872471" y="192455"/>
                    <a:pt x="873835" y="215090"/>
                    <a:pt x="937108" y="286972"/>
                  </a:cubicBezTo>
                  <a:cubicBezTo>
                    <a:pt x="965048" y="318714"/>
                    <a:pt x="987908" y="349736"/>
                    <a:pt x="987908" y="355910"/>
                  </a:cubicBezTo>
                  <a:cubicBezTo>
                    <a:pt x="987908" y="367409"/>
                    <a:pt x="935067" y="380896"/>
                    <a:pt x="867258" y="386705"/>
                  </a:cubicBezTo>
                  <a:cubicBezTo>
                    <a:pt x="846303" y="388500"/>
                    <a:pt x="807847" y="396856"/>
                    <a:pt x="781801" y="405274"/>
                  </a:cubicBezTo>
                  <a:cubicBezTo>
                    <a:pt x="741375" y="418340"/>
                    <a:pt x="729608" y="417412"/>
                    <a:pt x="701400" y="398929"/>
                  </a:cubicBezTo>
                  <a:cubicBezTo>
                    <a:pt x="664887" y="375005"/>
                    <a:pt x="632308" y="380489"/>
                    <a:pt x="632308" y="410559"/>
                  </a:cubicBezTo>
                  <a:cubicBezTo>
                    <a:pt x="632308" y="435601"/>
                    <a:pt x="599190" y="435910"/>
                    <a:pt x="589615" y="410958"/>
                  </a:cubicBezTo>
                  <a:cubicBezTo>
                    <a:pt x="581935" y="390942"/>
                    <a:pt x="549149" y="385197"/>
                    <a:pt x="535260" y="401433"/>
                  </a:cubicBezTo>
                  <a:cubicBezTo>
                    <a:pt x="524643" y="413845"/>
                    <a:pt x="521318" y="451932"/>
                    <a:pt x="526530" y="501446"/>
                  </a:cubicBezTo>
                  <a:cubicBezTo>
                    <a:pt x="530240" y="536683"/>
                    <a:pt x="526436" y="541987"/>
                    <a:pt x="492608" y="548753"/>
                  </a:cubicBezTo>
                  <a:cubicBezTo>
                    <a:pt x="459959" y="555283"/>
                    <a:pt x="454508" y="562092"/>
                    <a:pt x="454508" y="596346"/>
                  </a:cubicBezTo>
                  <a:cubicBezTo>
                    <a:pt x="454508" y="630839"/>
                    <a:pt x="451836" y="634101"/>
                    <a:pt x="435017" y="620142"/>
                  </a:cubicBezTo>
                  <a:cubicBezTo>
                    <a:pt x="418834" y="606711"/>
                    <a:pt x="411226" y="608581"/>
                    <a:pt x="390191" y="631160"/>
                  </a:cubicBezTo>
                  <a:cubicBezTo>
                    <a:pt x="365938" y="657192"/>
                    <a:pt x="365791" y="659781"/>
                    <a:pt x="386751" y="691770"/>
                  </a:cubicBezTo>
                  <a:cubicBezTo>
                    <a:pt x="407313" y="723152"/>
                    <a:pt x="407336" y="726146"/>
                    <a:pt x="387127" y="740923"/>
                  </a:cubicBezTo>
                  <a:cubicBezTo>
                    <a:pt x="375292" y="749577"/>
                    <a:pt x="365608" y="763313"/>
                    <a:pt x="365608" y="771447"/>
                  </a:cubicBezTo>
                  <a:cubicBezTo>
                    <a:pt x="365608" y="779582"/>
                    <a:pt x="350946" y="791811"/>
                    <a:pt x="333026" y="798624"/>
                  </a:cubicBezTo>
                  <a:cubicBezTo>
                    <a:pt x="308382" y="807994"/>
                    <a:pt x="292140" y="805919"/>
                    <a:pt x="266351" y="790106"/>
                  </a:cubicBezTo>
                  <a:cubicBezTo>
                    <a:pt x="247600" y="778608"/>
                    <a:pt x="230545" y="764319"/>
                    <a:pt x="228452" y="758354"/>
                  </a:cubicBezTo>
                  <a:cubicBezTo>
                    <a:pt x="210684" y="707720"/>
                    <a:pt x="111509" y="776258"/>
                    <a:pt x="78752" y="861808"/>
                  </a:cubicBezTo>
                  <a:cubicBezTo>
                    <a:pt x="36116" y="973162"/>
                    <a:pt x="27003" y="1038823"/>
                    <a:pt x="50874" y="1062694"/>
                  </a:cubicBezTo>
                  <a:cubicBezTo>
                    <a:pt x="63029" y="1074849"/>
                    <a:pt x="61451" y="1087239"/>
                    <a:pt x="43505" y="1120563"/>
                  </a:cubicBezTo>
                  <a:cubicBezTo>
                    <a:pt x="30945" y="1143885"/>
                    <a:pt x="19699" y="1176644"/>
                    <a:pt x="18514" y="1193362"/>
                  </a:cubicBezTo>
                  <a:cubicBezTo>
                    <a:pt x="16685" y="1219146"/>
                    <a:pt x="22621" y="1224167"/>
                    <a:pt x="57633" y="1226452"/>
                  </a:cubicBezTo>
                  <a:cubicBezTo>
                    <a:pt x="96984" y="1229021"/>
                    <a:pt x="98908" y="1231551"/>
                    <a:pt x="98908" y="1280742"/>
                  </a:cubicBezTo>
                  <a:cubicBezTo>
                    <a:pt x="98908" y="1323935"/>
                    <a:pt x="93796" y="1334280"/>
                    <a:pt x="67513" y="1344273"/>
                  </a:cubicBezTo>
                  <a:cubicBezTo>
                    <a:pt x="24805" y="1360511"/>
                    <a:pt x="16814" y="1404167"/>
                    <a:pt x="42292" y="1482059"/>
                  </a:cubicBezTo>
                  <a:cubicBezTo>
                    <a:pt x="61786" y="1541660"/>
                    <a:pt x="61933" y="1551690"/>
                    <a:pt x="43968" y="1596589"/>
                  </a:cubicBezTo>
                  <a:cubicBezTo>
                    <a:pt x="26462" y="1640341"/>
                    <a:pt x="26383" y="1648804"/>
                    <a:pt x="43263" y="1672903"/>
                  </a:cubicBezTo>
                  <a:cubicBezTo>
                    <a:pt x="53705" y="1687811"/>
                    <a:pt x="69466" y="1700008"/>
                    <a:pt x="78288" y="1700008"/>
                  </a:cubicBezTo>
                  <a:cubicBezTo>
                    <a:pt x="87110" y="1700008"/>
                    <a:pt x="107021" y="1714607"/>
                    <a:pt x="122535" y="1732450"/>
                  </a:cubicBezTo>
                  <a:cubicBezTo>
                    <a:pt x="142568" y="1755489"/>
                    <a:pt x="155193" y="1761185"/>
                    <a:pt x="166100" y="1752103"/>
                  </a:cubicBezTo>
                  <a:cubicBezTo>
                    <a:pt x="174547" y="1745069"/>
                    <a:pt x="200804" y="1738229"/>
                    <a:pt x="224450" y="1736903"/>
                  </a:cubicBezTo>
                  <a:lnTo>
                    <a:pt x="267441" y="1734493"/>
                  </a:lnTo>
                  <a:lnTo>
                    <a:pt x="239289" y="1772570"/>
                  </a:lnTo>
                  <a:cubicBezTo>
                    <a:pt x="213541" y="1807396"/>
                    <a:pt x="212377" y="1815957"/>
                    <a:pt x="225650" y="1872803"/>
                  </a:cubicBezTo>
                  <a:cubicBezTo>
                    <a:pt x="256777" y="2006104"/>
                    <a:pt x="267366" y="2065827"/>
                    <a:pt x="277766" y="2166733"/>
                  </a:cubicBezTo>
                  <a:cubicBezTo>
                    <a:pt x="288102" y="2267012"/>
                    <a:pt x="287462" y="2271508"/>
                    <a:pt x="262860" y="2271508"/>
                  </a:cubicBezTo>
                  <a:cubicBezTo>
                    <a:pt x="236979" y="2271508"/>
                    <a:pt x="114632" y="2235945"/>
                    <a:pt x="94359" y="2222529"/>
                  </a:cubicBezTo>
                  <a:cubicBezTo>
                    <a:pt x="73199" y="2208527"/>
                    <a:pt x="48108" y="2264426"/>
                    <a:pt x="48108" y="2325570"/>
                  </a:cubicBezTo>
                  <a:cubicBezTo>
                    <a:pt x="48108" y="2359619"/>
                    <a:pt x="41785" y="2399293"/>
                    <a:pt x="34056" y="2413734"/>
                  </a:cubicBezTo>
                  <a:cubicBezTo>
                    <a:pt x="0" y="2477368"/>
                    <a:pt x="36364" y="2842110"/>
                    <a:pt x="99250" y="3067644"/>
                  </a:cubicBezTo>
                  <a:cubicBezTo>
                    <a:pt x="173972" y="3335628"/>
                    <a:pt x="316676" y="3568564"/>
                    <a:pt x="535102" y="3779087"/>
                  </a:cubicBezTo>
                  <a:cubicBezTo>
                    <a:pt x="780717" y="4015814"/>
                    <a:pt x="1175683" y="4222722"/>
                    <a:pt x="1443337" y="4254878"/>
                  </a:cubicBezTo>
                  <a:cubicBezTo>
                    <a:pt x="1605166" y="4274320"/>
                    <a:pt x="1932904" y="4274123"/>
                    <a:pt x="2022958" y="4254530"/>
                  </a:cubicBezTo>
                  <a:cubicBezTo>
                    <a:pt x="2064868" y="4245412"/>
                    <a:pt x="2137388" y="4230135"/>
                    <a:pt x="2184113" y="4220581"/>
                  </a:cubicBezTo>
                  <a:cubicBezTo>
                    <a:pt x="2230838" y="4211027"/>
                    <a:pt x="2292046" y="4191487"/>
                    <a:pt x="2320132" y="4177159"/>
                  </a:cubicBezTo>
                  <a:cubicBezTo>
                    <a:pt x="2348217" y="4162831"/>
                    <a:pt x="2382173" y="4151108"/>
                    <a:pt x="2395590" y="4151108"/>
                  </a:cubicBezTo>
                  <a:cubicBezTo>
                    <a:pt x="2421266" y="4151108"/>
                    <a:pt x="2542432" y="4095844"/>
                    <a:pt x="2638908" y="4040129"/>
                  </a:cubicBezTo>
                  <a:cubicBezTo>
                    <a:pt x="2706997" y="4000808"/>
                    <a:pt x="2853291" y="3894295"/>
                    <a:pt x="2973138" y="3796784"/>
                  </a:cubicBezTo>
                  <a:cubicBezTo>
                    <a:pt x="3152567" y="3650796"/>
                    <a:pt x="3379085" y="3292231"/>
                    <a:pt x="3412817" y="3100798"/>
                  </a:cubicBezTo>
                  <a:cubicBezTo>
                    <a:pt x="3419954" y="3060296"/>
                    <a:pt x="3445498" y="2930823"/>
                    <a:pt x="3469582" y="2813080"/>
                  </a:cubicBezTo>
                  <a:cubicBezTo>
                    <a:pt x="3493667" y="2695336"/>
                    <a:pt x="3510501" y="2591519"/>
                    <a:pt x="3506992" y="2582375"/>
                  </a:cubicBezTo>
                  <a:cubicBezTo>
                    <a:pt x="3503483" y="2573230"/>
                    <a:pt x="3474021" y="2546693"/>
                    <a:pt x="3441521" y="2523403"/>
                  </a:cubicBezTo>
                  <a:cubicBezTo>
                    <a:pt x="3329991" y="2443479"/>
                    <a:pt x="3298857" y="2384623"/>
                    <a:pt x="3342562" y="2336330"/>
                  </a:cubicBezTo>
                  <a:cubicBezTo>
                    <a:pt x="3353697" y="2324025"/>
                    <a:pt x="3362808" y="2300428"/>
                    <a:pt x="3362808" y="2283891"/>
                  </a:cubicBezTo>
                  <a:cubicBezTo>
                    <a:pt x="3362808" y="2267354"/>
                    <a:pt x="3373986" y="2230656"/>
                    <a:pt x="3387648" y="2202341"/>
                  </a:cubicBezTo>
                  <a:cubicBezTo>
                    <a:pt x="3407289" y="2161634"/>
                    <a:pt x="3410054" y="2141554"/>
                    <a:pt x="3400858" y="2106408"/>
                  </a:cubicBezTo>
                  <a:cubicBezTo>
                    <a:pt x="3370355" y="1989824"/>
                    <a:pt x="3369954" y="1955207"/>
                    <a:pt x="3398754" y="1924551"/>
                  </a:cubicBezTo>
                  <a:cubicBezTo>
                    <a:pt x="3413909" y="1908420"/>
                    <a:pt x="3426308" y="1889216"/>
                    <a:pt x="3426308" y="1881877"/>
                  </a:cubicBezTo>
                  <a:cubicBezTo>
                    <a:pt x="3426308" y="1874538"/>
                    <a:pt x="3436309" y="1849292"/>
                    <a:pt x="3448533" y="1825776"/>
                  </a:cubicBezTo>
                  <a:cubicBezTo>
                    <a:pt x="3462927" y="1798084"/>
                    <a:pt x="3471257" y="1751611"/>
                    <a:pt x="3472173" y="1693888"/>
                  </a:cubicBezTo>
                  <a:cubicBezTo>
                    <a:pt x="3473741" y="1595200"/>
                    <a:pt x="3491939" y="1540527"/>
                    <a:pt x="3534315" y="1507194"/>
                  </a:cubicBezTo>
                  <a:cubicBezTo>
                    <a:pt x="3557073" y="1489293"/>
                    <a:pt x="3564070" y="1466836"/>
                    <a:pt x="3571117" y="1389073"/>
                  </a:cubicBezTo>
                  <a:cubicBezTo>
                    <a:pt x="3578635" y="1306102"/>
                    <a:pt x="3576404" y="1287484"/>
                    <a:pt x="3554698" y="1252056"/>
                  </a:cubicBezTo>
                  <a:cubicBezTo>
                    <a:pt x="3540882" y="1229507"/>
                    <a:pt x="3529194" y="1198599"/>
                    <a:pt x="3528724" y="1183371"/>
                  </a:cubicBezTo>
                  <a:cubicBezTo>
                    <a:pt x="3528254" y="1168143"/>
                    <a:pt x="3518643" y="1146457"/>
                    <a:pt x="3507365" y="1135179"/>
                  </a:cubicBezTo>
                  <a:cubicBezTo>
                    <a:pt x="3492822" y="1120636"/>
                    <a:pt x="3489212" y="1102912"/>
                    <a:pt x="3494950" y="1074222"/>
                  </a:cubicBezTo>
                  <a:cubicBezTo>
                    <a:pt x="3501472" y="1041615"/>
                    <a:pt x="3497559" y="1029634"/>
                    <a:pt x="3474778" y="1012451"/>
                  </a:cubicBezTo>
                  <a:cubicBezTo>
                    <a:pt x="3453948" y="996738"/>
                    <a:pt x="3442680" y="968283"/>
                    <a:pt x="3431931" y="904245"/>
                  </a:cubicBezTo>
                  <a:cubicBezTo>
                    <a:pt x="3418511" y="824298"/>
                    <a:pt x="3419225" y="816264"/>
                    <a:pt x="3440877" y="803658"/>
                  </a:cubicBezTo>
                  <a:cubicBezTo>
                    <a:pt x="3476990" y="782633"/>
                    <a:pt x="3468858" y="760208"/>
                    <a:pt x="3425119" y="760208"/>
                  </a:cubicBezTo>
                  <a:cubicBezTo>
                    <a:pt x="3396511" y="760208"/>
                    <a:pt x="3384025" y="753303"/>
                    <a:pt x="3379188" y="734808"/>
                  </a:cubicBezTo>
                  <a:cubicBezTo>
                    <a:pt x="3375535" y="720838"/>
                    <a:pt x="3367497" y="709408"/>
                    <a:pt x="3361327" y="709408"/>
                  </a:cubicBezTo>
                  <a:cubicBezTo>
                    <a:pt x="3355157" y="709408"/>
                    <a:pt x="3350108" y="691533"/>
                    <a:pt x="3350108" y="669685"/>
                  </a:cubicBezTo>
                  <a:cubicBezTo>
                    <a:pt x="3350108" y="630454"/>
                    <a:pt x="3349479" y="630062"/>
                    <a:pt x="3299308" y="638085"/>
                  </a:cubicBezTo>
                  <a:cubicBezTo>
                    <a:pt x="3258860" y="644553"/>
                    <a:pt x="3248508" y="642295"/>
                    <a:pt x="3248508" y="627008"/>
                  </a:cubicBezTo>
                  <a:cubicBezTo>
                    <a:pt x="3248508" y="616448"/>
                    <a:pt x="3242651" y="607808"/>
                    <a:pt x="3235494" y="607808"/>
                  </a:cubicBezTo>
                  <a:cubicBezTo>
                    <a:pt x="3228336" y="607808"/>
                    <a:pt x="3216992" y="593374"/>
                    <a:pt x="3210284" y="575733"/>
                  </a:cubicBezTo>
                  <a:cubicBezTo>
                    <a:pt x="3191228" y="525611"/>
                    <a:pt x="3162650" y="523039"/>
                    <a:pt x="3125331" y="568086"/>
                  </a:cubicBezTo>
                  <a:cubicBezTo>
                    <a:pt x="3107232" y="589933"/>
                    <a:pt x="3082966" y="607808"/>
                    <a:pt x="3071406" y="607808"/>
                  </a:cubicBezTo>
                  <a:cubicBezTo>
                    <a:pt x="3059846" y="607808"/>
                    <a:pt x="3042101" y="610226"/>
                    <a:pt x="3031973" y="613181"/>
                  </a:cubicBezTo>
                  <a:cubicBezTo>
                    <a:pt x="3021845" y="616136"/>
                    <a:pt x="3001587" y="618497"/>
                    <a:pt x="2986955" y="618428"/>
                  </a:cubicBezTo>
                  <a:cubicBezTo>
                    <a:pt x="2965599" y="618326"/>
                    <a:pt x="2961524" y="612169"/>
                    <a:pt x="2966296" y="587209"/>
                  </a:cubicBezTo>
                  <a:cubicBezTo>
                    <a:pt x="2969944" y="568125"/>
                    <a:pt x="2963052" y="545255"/>
                    <a:pt x="2948448" y="527988"/>
                  </a:cubicBezTo>
                  <a:cubicBezTo>
                    <a:pt x="2920717" y="495198"/>
                    <a:pt x="2905608" y="463248"/>
                    <a:pt x="2905608" y="437395"/>
                  </a:cubicBezTo>
                  <a:cubicBezTo>
                    <a:pt x="2905608" y="427298"/>
                    <a:pt x="2884177" y="403354"/>
                    <a:pt x="2857983" y="384186"/>
                  </a:cubicBezTo>
                  <a:cubicBezTo>
                    <a:pt x="2831789" y="365017"/>
                    <a:pt x="2810972" y="350478"/>
                    <a:pt x="2811723" y="351878"/>
                  </a:cubicBezTo>
                  <a:cubicBezTo>
                    <a:pt x="2812474" y="353277"/>
                    <a:pt x="2820110" y="345962"/>
                    <a:pt x="2828692" y="335621"/>
                  </a:cubicBezTo>
                  <a:cubicBezTo>
                    <a:pt x="2846158" y="314576"/>
                    <a:pt x="2836731" y="290308"/>
                    <a:pt x="2811090" y="290308"/>
                  </a:cubicBezTo>
                  <a:cubicBezTo>
                    <a:pt x="2801839" y="290308"/>
                    <a:pt x="2791098" y="278176"/>
                    <a:pt x="2787220" y="263348"/>
                  </a:cubicBezTo>
                  <a:cubicBezTo>
                    <a:pt x="2781238" y="240473"/>
                    <a:pt x="2773787" y="237586"/>
                    <a:pt x="2738037" y="244292"/>
                  </a:cubicBezTo>
                  <a:cubicBezTo>
                    <a:pt x="2700034" y="251422"/>
                    <a:pt x="2694220" y="248393"/>
                    <a:pt x="2678730" y="213399"/>
                  </a:cubicBezTo>
                  <a:cubicBezTo>
                    <a:pt x="2666520" y="185815"/>
                    <a:pt x="2651948" y="173887"/>
                    <a:pt x="2628312" y="172130"/>
                  </a:cubicBezTo>
                  <a:cubicBezTo>
                    <a:pt x="2610028" y="170770"/>
                    <a:pt x="2585113" y="160600"/>
                    <a:pt x="2572945" y="149529"/>
                  </a:cubicBezTo>
                  <a:cubicBezTo>
                    <a:pt x="2557891" y="135832"/>
                    <a:pt x="2525332" y="129189"/>
                    <a:pt x="2471041" y="128738"/>
                  </a:cubicBezTo>
                  <a:cubicBezTo>
                    <a:pt x="2419890" y="128313"/>
                    <a:pt x="2399234" y="124371"/>
                    <a:pt x="2413483" y="117752"/>
                  </a:cubicBezTo>
                  <a:cubicBezTo>
                    <a:pt x="2445641" y="102814"/>
                    <a:pt x="2440758" y="87108"/>
                    <a:pt x="2403958" y="87108"/>
                  </a:cubicBezTo>
                  <a:cubicBezTo>
                    <a:pt x="2367471" y="87108"/>
                    <a:pt x="2362385" y="65341"/>
                    <a:pt x="2393547" y="42555"/>
                  </a:cubicBezTo>
                  <a:cubicBezTo>
                    <a:pt x="2413135" y="28232"/>
                    <a:pt x="2412637" y="25748"/>
                    <a:pt x="2387488" y="12289"/>
                  </a:cubicBezTo>
                  <a:cubicBezTo>
                    <a:pt x="2364526" y="0"/>
                    <a:pt x="2355610" y="2106"/>
                    <a:pt x="2332418" y="25298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9000">
                    <a:schemeClr val="accent1">
                      <a:alpha val="10000"/>
                    </a:schemeClr>
                  </a:gs>
                  <a:gs pos="87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4C02A9DB-8711-4323-A018-CD2CEADA3767}"/>
                </a:ext>
              </a:extLst>
            </p:cNvPr>
            <p:cNvSpPr/>
            <p:nvPr/>
          </p:nvSpPr>
          <p:spPr>
            <a:xfrm>
              <a:off x="4271200" y="1453366"/>
              <a:ext cx="3649600" cy="4359078"/>
            </a:xfrm>
            <a:custGeom>
              <a:avLst/>
              <a:gdLst/>
              <a:ahLst/>
              <a:cxnLst/>
              <a:rect l="0" t="0" r="0" b="0"/>
              <a:pathLst>
                <a:path w="3578636" h="4274321">
                  <a:moveTo>
                    <a:pt x="2332418" y="25298"/>
                  </a:moveTo>
                  <a:cubicBezTo>
                    <a:pt x="2312194" y="45522"/>
                    <a:pt x="2290055" y="52749"/>
                    <a:pt x="2250172" y="52146"/>
                  </a:cubicBezTo>
                  <a:cubicBezTo>
                    <a:pt x="2217826" y="51657"/>
                    <a:pt x="2189550" y="58609"/>
                    <a:pt x="2180748" y="69215"/>
                  </a:cubicBezTo>
                  <a:cubicBezTo>
                    <a:pt x="2159667" y="94615"/>
                    <a:pt x="2143608" y="91369"/>
                    <a:pt x="2143608" y="61708"/>
                  </a:cubicBezTo>
                  <a:cubicBezTo>
                    <a:pt x="2143608" y="29843"/>
                    <a:pt x="2099210" y="27124"/>
                    <a:pt x="2081968" y="57933"/>
                  </a:cubicBezTo>
                  <a:cubicBezTo>
                    <a:pt x="2072293" y="75221"/>
                    <a:pt x="2066164" y="76485"/>
                    <a:pt x="2051405" y="64237"/>
                  </a:cubicBezTo>
                  <a:cubicBezTo>
                    <a:pt x="2040232" y="54964"/>
                    <a:pt x="2016974" y="52110"/>
                    <a:pt x="1992490" y="57007"/>
                  </a:cubicBezTo>
                  <a:cubicBezTo>
                    <a:pt x="1959499" y="63605"/>
                    <a:pt x="1947562" y="59514"/>
                    <a:pt x="1927777" y="34828"/>
                  </a:cubicBezTo>
                  <a:lnTo>
                    <a:pt x="1903518" y="4558"/>
                  </a:lnTo>
                  <a:lnTo>
                    <a:pt x="1859122" y="39483"/>
                  </a:lnTo>
                  <a:cubicBezTo>
                    <a:pt x="1804757" y="82250"/>
                    <a:pt x="1746076" y="84868"/>
                    <a:pt x="1665421" y="48125"/>
                  </a:cubicBezTo>
                  <a:cubicBezTo>
                    <a:pt x="1595954" y="16480"/>
                    <a:pt x="1566667" y="23335"/>
                    <a:pt x="1575432" y="69189"/>
                  </a:cubicBezTo>
                  <a:cubicBezTo>
                    <a:pt x="1584144" y="114762"/>
                    <a:pt x="1545334" y="146667"/>
                    <a:pt x="1468296" y="157262"/>
                  </a:cubicBezTo>
                  <a:cubicBezTo>
                    <a:pt x="1432713" y="162156"/>
                    <a:pt x="1402233" y="173673"/>
                    <a:pt x="1398396" y="183674"/>
                  </a:cubicBezTo>
                  <a:cubicBezTo>
                    <a:pt x="1387738" y="211447"/>
                    <a:pt x="1360638" y="204581"/>
                    <a:pt x="1333417" y="167212"/>
                  </a:cubicBezTo>
                  <a:cubicBezTo>
                    <a:pt x="1313834" y="140329"/>
                    <a:pt x="1297463" y="132739"/>
                    <a:pt x="1256865" y="131721"/>
                  </a:cubicBezTo>
                  <a:cubicBezTo>
                    <a:pt x="1227624" y="130987"/>
                    <a:pt x="1194842" y="121030"/>
                    <a:pt x="1181290" y="108767"/>
                  </a:cubicBezTo>
                  <a:cubicBezTo>
                    <a:pt x="1142549" y="73706"/>
                    <a:pt x="1102829" y="80827"/>
                    <a:pt x="1094115" y="124396"/>
                  </a:cubicBezTo>
                  <a:cubicBezTo>
                    <a:pt x="1090014" y="144905"/>
                    <a:pt x="1078823" y="164691"/>
                    <a:pt x="1069247" y="168365"/>
                  </a:cubicBezTo>
                  <a:cubicBezTo>
                    <a:pt x="1059671" y="172040"/>
                    <a:pt x="1054926" y="183098"/>
                    <a:pt x="1058702" y="192938"/>
                  </a:cubicBezTo>
                  <a:cubicBezTo>
                    <a:pt x="1070958" y="224877"/>
                    <a:pt x="1022123" y="231132"/>
                    <a:pt x="997540" y="200773"/>
                  </a:cubicBezTo>
                  <a:cubicBezTo>
                    <a:pt x="979273" y="178215"/>
                    <a:pt x="967093" y="174704"/>
                    <a:pt x="930753" y="181521"/>
                  </a:cubicBezTo>
                  <a:cubicBezTo>
                    <a:pt x="872471" y="192455"/>
                    <a:pt x="873835" y="215090"/>
                    <a:pt x="937108" y="286972"/>
                  </a:cubicBezTo>
                  <a:cubicBezTo>
                    <a:pt x="965048" y="318714"/>
                    <a:pt x="987908" y="349736"/>
                    <a:pt x="987908" y="355910"/>
                  </a:cubicBezTo>
                  <a:cubicBezTo>
                    <a:pt x="987908" y="367409"/>
                    <a:pt x="935067" y="380896"/>
                    <a:pt x="867258" y="386705"/>
                  </a:cubicBezTo>
                  <a:cubicBezTo>
                    <a:pt x="846303" y="388500"/>
                    <a:pt x="807847" y="396856"/>
                    <a:pt x="781801" y="405274"/>
                  </a:cubicBezTo>
                  <a:cubicBezTo>
                    <a:pt x="741375" y="418340"/>
                    <a:pt x="729608" y="417412"/>
                    <a:pt x="701400" y="398929"/>
                  </a:cubicBezTo>
                  <a:cubicBezTo>
                    <a:pt x="664887" y="375005"/>
                    <a:pt x="632308" y="380489"/>
                    <a:pt x="632308" y="410559"/>
                  </a:cubicBezTo>
                  <a:cubicBezTo>
                    <a:pt x="632308" y="435601"/>
                    <a:pt x="599190" y="435910"/>
                    <a:pt x="589615" y="410958"/>
                  </a:cubicBezTo>
                  <a:cubicBezTo>
                    <a:pt x="581935" y="390942"/>
                    <a:pt x="549149" y="385197"/>
                    <a:pt x="535260" y="401433"/>
                  </a:cubicBezTo>
                  <a:cubicBezTo>
                    <a:pt x="524643" y="413845"/>
                    <a:pt x="521318" y="451932"/>
                    <a:pt x="526530" y="501446"/>
                  </a:cubicBezTo>
                  <a:cubicBezTo>
                    <a:pt x="530240" y="536683"/>
                    <a:pt x="526436" y="541987"/>
                    <a:pt x="492608" y="548753"/>
                  </a:cubicBezTo>
                  <a:cubicBezTo>
                    <a:pt x="459959" y="555283"/>
                    <a:pt x="454508" y="562092"/>
                    <a:pt x="454508" y="596346"/>
                  </a:cubicBezTo>
                  <a:cubicBezTo>
                    <a:pt x="454508" y="630839"/>
                    <a:pt x="451836" y="634101"/>
                    <a:pt x="435017" y="620142"/>
                  </a:cubicBezTo>
                  <a:cubicBezTo>
                    <a:pt x="418834" y="606711"/>
                    <a:pt x="411226" y="608581"/>
                    <a:pt x="390191" y="631160"/>
                  </a:cubicBezTo>
                  <a:cubicBezTo>
                    <a:pt x="365938" y="657192"/>
                    <a:pt x="365791" y="659781"/>
                    <a:pt x="386751" y="691770"/>
                  </a:cubicBezTo>
                  <a:cubicBezTo>
                    <a:pt x="407313" y="723152"/>
                    <a:pt x="407336" y="726146"/>
                    <a:pt x="387127" y="740923"/>
                  </a:cubicBezTo>
                  <a:cubicBezTo>
                    <a:pt x="375292" y="749577"/>
                    <a:pt x="365608" y="763313"/>
                    <a:pt x="365608" y="771447"/>
                  </a:cubicBezTo>
                  <a:cubicBezTo>
                    <a:pt x="365608" y="779582"/>
                    <a:pt x="350946" y="791811"/>
                    <a:pt x="333026" y="798624"/>
                  </a:cubicBezTo>
                  <a:cubicBezTo>
                    <a:pt x="308382" y="807994"/>
                    <a:pt x="292140" y="805919"/>
                    <a:pt x="266351" y="790106"/>
                  </a:cubicBezTo>
                  <a:cubicBezTo>
                    <a:pt x="247600" y="778608"/>
                    <a:pt x="230545" y="764319"/>
                    <a:pt x="228452" y="758354"/>
                  </a:cubicBezTo>
                  <a:cubicBezTo>
                    <a:pt x="210684" y="707720"/>
                    <a:pt x="111509" y="776258"/>
                    <a:pt x="78752" y="861808"/>
                  </a:cubicBezTo>
                  <a:cubicBezTo>
                    <a:pt x="36116" y="973162"/>
                    <a:pt x="27003" y="1038823"/>
                    <a:pt x="50874" y="1062694"/>
                  </a:cubicBezTo>
                  <a:cubicBezTo>
                    <a:pt x="63029" y="1074849"/>
                    <a:pt x="61451" y="1087239"/>
                    <a:pt x="43505" y="1120563"/>
                  </a:cubicBezTo>
                  <a:cubicBezTo>
                    <a:pt x="30945" y="1143885"/>
                    <a:pt x="19699" y="1176644"/>
                    <a:pt x="18514" y="1193362"/>
                  </a:cubicBezTo>
                  <a:cubicBezTo>
                    <a:pt x="16685" y="1219146"/>
                    <a:pt x="22621" y="1224167"/>
                    <a:pt x="57633" y="1226452"/>
                  </a:cubicBezTo>
                  <a:cubicBezTo>
                    <a:pt x="96984" y="1229021"/>
                    <a:pt x="98908" y="1231551"/>
                    <a:pt x="98908" y="1280742"/>
                  </a:cubicBezTo>
                  <a:cubicBezTo>
                    <a:pt x="98908" y="1323935"/>
                    <a:pt x="93796" y="1334280"/>
                    <a:pt x="67513" y="1344273"/>
                  </a:cubicBezTo>
                  <a:cubicBezTo>
                    <a:pt x="24805" y="1360511"/>
                    <a:pt x="16814" y="1404167"/>
                    <a:pt x="42292" y="1482059"/>
                  </a:cubicBezTo>
                  <a:cubicBezTo>
                    <a:pt x="61786" y="1541660"/>
                    <a:pt x="61933" y="1551690"/>
                    <a:pt x="43968" y="1596589"/>
                  </a:cubicBezTo>
                  <a:cubicBezTo>
                    <a:pt x="26462" y="1640341"/>
                    <a:pt x="26383" y="1648804"/>
                    <a:pt x="43263" y="1672903"/>
                  </a:cubicBezTo>
                  <a:cubicBezTo>
                    <a:pt x="53705" y="1687811"/>
                    <a:pt x="69466" y="1700008"/>
                    <a:pt x="78288" y="1700008"/>
                  </a:cubicBezTo>
                  <a:cubicBezTo>
                    <a:pt x="87110" y="1700008"/>
                    <a:pt x="107021" y="1714607"/>
                    <a:pt x="122535" y="1732450"/>
                  </a:cubicBezTo>
                  <a:cubicBezTo>
                    <a:pt x="142568" y="1755489"/>
                    <a:pt x="155193" y="1761185"/>
                    <a:pt x="166100" y="1752103"/>
                  </a:cubicBezTo>
                  <a:cubicBezTo>
                    <a:pt x="174547" y="1745069"/>
                    <a:pt x="200804" y="1738229"/>
                    <a:pt x="224450" y="1736903"/>
                  </a:cubicBezTo>
                  <a:lnTo>
                    <a:pt x="267441" y="1734493"/>
                  </a:lnTo>
                  <a:lnTo>
                    <a:pt x="239289" y="1772570"/>
                  </a:lnTo>
                  <a:cubicBezTo>
                    <a:pt x="213541" y="1807396"/>
                    <a:pt x="212377" y="1815957"/>
                    <a:pt x="225650" y="1872803"/>
                  </a:cubicBezTo>
                  <a:cubicBezTo>
                    <a:pt x="256777" y="2006104"/>
                    <a:pt x="267366" y="2065827"/>
                    <a:pt x="277766" y="2166733"/>
                  </a:cubicBezTo>
                  <a:cubicBezTo>
                    <a:pt x="288102" y="2267012"/>
                    <a:pt x="287462" y="2271508"/>
                    <a:pt x="262860" y="2271508"/>
                  </a:cubicBezTo>
                  <a:cubicBezTo>
                    <a:pt x="236979" y="2271508"/>
                    <a:pt x="114632" y="2235945"/>
                    <a:pt x="94359" y="2222529"/>
                  </a:cubicBezTo>
                  <a:cubicBezTo>
                    <a:pt x="73199" y="2208527"/>
                    <a:pt x="48108" y="2264426"/>
                    <a:pt x="48108" y="2325570"/>
                  </a:cubicBezTo>
                  <a:cubicBezTo>
                    <a:pt x="48108" y="2359619"/>
                    <a:pt x="41785" y="2399293"/>
                    <a:pt x="34056" y="2413734"/>
                  </a:cubicBezTo>
                  <a:cubicBezTo>
                    <a:pt x="0" y="2477368"/>
                    <a:pt x="36364" y="2842110"/>
                    <a:pt x="99250" y="3067644"/>
                  </a:cubicBezTo>
                  <a:cubicBezTo>
                    <a:pt x="173972" y="3335628"/>
                    <a:pt x="316676" y="3568564"/>
                    <a:pt x="535102" y="3779087"/>
                  </a:cubicBezTo>
                  <a:cubicBezTo>
                    <a:pt x="780717" y="4015814"/>
                    <a:pt x="1175683" y="4222722"/>
                    <a:pt x="1443337" y="4254878"/>
                  </a:cubicBezTo>
                  <a:cubicBezTo>
                    <a:pt x="1605166" y="4274320"/>
                    <a:pt x="1932904" y="4274123"/>
                    <a:pt x="2022958" y="4254530"/>
                  </a:cubicBezTo>
                  <a:cubicBezTo>
                    <a:pt x="2064868" y="4245412"/>
                    <a:pt x="2137388" y="4230135"/>
                    <a:pt x="2184113" y="4220581"/>
                  </a:cubicBezTo>
                  <a:cubicBezTo>
                    <a:pt x="2230838" y="4211027"/>
                    <a:pt x="2292046" y="4191487"/>
                    <a:pt x="2320132" y="4177159"/>
                  </a:cubicBezTo>
                  <a:cubicBezTo>
                    <a:pt x="2348217" y="4162831"/>
                    <a:pt x="2382173" y="4151108"/>
                    <a:pt x="2395590" y="4151108"/>
                  </a:cubicBezTo>
                  <a:cubicBezTo>
                    <a:pt x="2421266" y="4151108"/>
                    <a:pt x="2542432" y="4095844"/>
                    <a:pt x="2638908" y="4040129"/>
                  </a:cubicBezTo>
                  <a:cubicBezTo>
                    <a:pt x="2706997" y="4000808"/>
                    <a:pt x="2853291" y="3894295"/>
                    <a:pt x="2973138" y="3796784"/>
                  </a:cubicBezTo>
                  <a:cubicBezTo>
                    <a:pt x="3152567" y="3650796"/>
                    <a:pt x="3379085" y="3292231"/>
                    <a:pt x="3412817" y="3100798"/>
                  </a:cubicBezTo>
                  <a:cubicBezTo>
                    <a:pt x="3419954" y="3060296"/>
                    <a:pt x="3445498" y="2930823"/>
                    <a:pt x="3469582" y="2813080"/>
                  </a:cubicBezTo>
                  <a:cubicBezTo>
                    <a:pt x="3493667" y="2695336"/>
                    <a:pt x="3510501" y="2591519"/>
                    <a:pt x="3506992" y="2582375"/>
                  </a:cubicBezTo>
                  <a:cubicBezTo>
                    <a:pt x="3503483" y="2573230"/>
                    <a:pt x="3474021" y="2546693"/>
                    <a:pt x="3441521" y="2523403"/>
                  </a:cubicBezTo>
                  <a:cubicBezTo>
                    <a:pt x="3329991" y="2443479"/>
                    <a:pt x="3298857" y="2384623"/>
                    <a:pt x="3342562" y="2336330"/>
                  </a:cubicBezTo>
                  <a:cubicBezTo>
                    <a:pt x="3353697" y="2324025"/>
                    <a:pt x="3362808" y="2300428"/>
                    <a:pt x="3362808" y="2283891"/>
                  </a:cubicBezTo>
                  <a:cubicBezTo>
                    <a:pt x="3362808" y="2267354"/>
                    <a:pt x="3373986" y="2230656"/>
                    <a:pt x="3387648" y="2202341"/>
                  </a:cubicBezTo>
                  <a:cubicBezTo>
                    <a:pt x="3407289" y="2161634"/>
                    <a:pt x="3410054" y="2141554"/>
                    <a:pt x="3400858" y="2106408"/>
                  </a:cubicBezTo>
                  <a:cubicBezTo>
                    <a:pt x="3370355" y="1989824"/>
                    <a:pt x="3369954" y="1955207"/>
                    <a:pt x="3398754" y="1924551"/>
                  </a:cubicBezTo>
                  <a:cubicBezTo>
                    <a:pt x="3413909" y="1908420"/>
                    <a:pt x="3426308" y="1889216"/>
                    <a:pt x="3426308" y="1881877"/>
                  </a:cubicBezTo>
                  <a:cubicBezTo>
                    <a:pt x="3426308" y="1874538"/>
                    <a:pt x="3436309" y="1849292"/>
                    <a:pt x="3448533" y="1825776"/>
                  </a:cubicBezTo>
                  <a:cubicBezTo>
                    <a:pt x="3462927" y="1798084"/>
                    <a:pt x="3471257" y="1751611"/>
                    <a:pt x="3472173" y="1693888"/>
                  </a:cubicBezTo>
                  <a:cubicBezTo>
                    <a:pt x="3473741" y="1595200"/>
                    <a:pt x="3491939" y="1540527"/>
                    <a:pt x="3534315" y="1507194"/>
                  </a:cubicBezTo>
                  <a:cubicBezTo>
                    <a:pt x="3557073" y="1489293"/>
                    <a:pt x="3564070" y="1466836"/>
                    <a:pt x="3571117" y="1389073"/>
                  </a:cubicBezTo>
                  <a:cubicBezTo>
                    <a:pt x="3578635" y="1306102"/>
                    <a:pt x="3576404" y="1287484"/>
                    <a:pt x="3554698" y="1252056"/>
                  </a:cubicBezTo>
                  <a:cubicBezTo>
                    <a:pt x="3540882" y="1229507"/>
                    <a:pt x="3529194" y="1198599"/>
                    <a:pt x="3528724" y="1183371"/>
                  </a:cubicBezTo>
                  <a:cubicBezTo>
                    <a:pt x="3528254" y="1168143"/>
                    <a:pt x="3518643" y="1146457"/>
                    <a:pt x="3507365" y="1135179"/>
                  </a:cubicBezTo>
                  <a:cubicBezTo>
                    <a:pt x="3492822" y="1120636"/>
                    <a:pt x="3489212" y="1102912"/>
                    <a:pt x="3494950" y="1074222"/>
                  </a:cubicBezTo>
                  <a:cubicBezTo>
                    <a:pt x="3501472" y="1041615"/>
                    <a:pt x="3497559" y="1029634"/>
                    <a:pt x="3474778" y="1012451"/>
                  </a:cubicBezTo>
                  <a:cubicBezTo>
                    <a:pt x="3453948" y="996738"/>
                    <a:pt x="3442680" y="968283"/>
                    <a:pt x="3431931" y="904245"/>
                  </a:cubicBezTo>
                  <a:cubicBezTo>
                    <a:pt x="3418511" y="824298"/>
                    <a:pt x="3419225" y="816264"/>
                    <a:pt x="3440877" y="803658"/>
                  </a:cubicBezTo>
                  <a:cubicBezTo>
                    <a:pt x="3476990" y="782633"/>
                    <a:pt x="3468858" y="760208"/>
                    <a:pt x="3425119" y="760208"/>
                  </a:cubicBezTo>
                  <a:cubicBezTo>
                    <a:pt x="3396511" y="760208"/>
                    <a:pt x="3384025" y="753303"/>
                    <a:pt x="3379188" y="734808"/>
                  </a:cubicBezTo>
                  <a:cubicBezTo>
                    <a:pt x="3375535" y="720838"/>
                    <a:pt x="3367497" y="709408"/>
                    <a:pt x="3361327" y="709408"/>
                  </a:cubicBezTo>
                  <a:cubicBezTo>
                    <a:pt x="3355157" y="709408"/>
                    <a:pt x="3350108" y="691533"/>
                    <a:pt x="3350108" y="669685"/>
                  </a:cubicBezTo>
                  <a:cubicBezTo>
                    <a:pt x="3350108" y="630454"/>
                    <a:pt x="3349479" y="630062"/>
                    <a:pt x="3299308" y="638085"/>
                  </a:cubicBezTo>
                  <a:cubicBezTo>
                    <a:pt x="3258860" y="644553"/>
                    <a:pt x="3248508" y="642295"/>
                    <a:pt x="3248508" y="627008"/>
                  </a:cubicBezTo>
                  <a:cubicBezTo>
                    <a:pt x="3248508" y="616448"/>
                    <a:pt x="3242651" y="607808"/>
                    <a:pt x="3235494" y="607808"/>
                  </a:cubicBezTo>
                  <a:cubicBezTo>
                    <a:pt x="3228336" y="607808"/>
                    <a:pt x="3216992" y="593374"/>
                    <a:pt x="3210284" y="575733"/>
                  </a:cubicBezTo>
                  <a:cubicBezTo>
                    <a:pt x="3191228" y="525611"/>
                    <a:pt x="3162650" y="523039"/>
                    <a:pt x="3125331" y="568086"/>
                  </a:cubicBezTo>
                  <a:cubicBezTo>
                    <a:pt x="3107232" y="589933"/>
                    <a:pt x="3082966" y="607808"/>
                    <a:pt x="3071406" y="607808"/>
                  </a:cubicBezTo>
                  <a:cubicBezTo>
                    <a:pt x="3059846" y="607808"/>
                    <a:pt x="3042101" y="610226"/>
                    <a:pt x="3031973" y="613181"/>
                  </a:cubicBezTo>
                  <a:cubicBezTo>
                    <a:pt x="3021845" y="616136"/>
                    <a:pt x="3001587" y="618497"/>
                    <a:pt x="2986955" y="618428"/>
                  </a:cubicBezTo>
                  <a:cubicBezTo>
                    <a:pt x="2965599" y="618326"/>
                    <a:pt x="2961524" y="612169"/>
                    <a:pt x="2966296" y="587209"/>
                  </a:cubicBezTo>
                  <a:cubicBezTo>
                    <a:pt x="2969944" y="568125"/>
                    <a:pt x="2963052" y="545255"/>
                    <a:pt x="2948448" y="527988"/>
                  </a:cubicBezTo>
                  <a:cubicBezTo>
                    <a:pt x="2920717" y="495198"/>
                    <a:pt x="2905608" y="463248"/>
                    <a:pt x="2905608" y="437395"/>
                  </a:cubicBezTo>
                  <a:cubicBezTo>
                    <a:pt x="2905608" y="427298"/>
                    <a:pt x="2884177" y="403354"/>
                    <a:pt x="2857983" y="384186"/>
                  </a:cubicBezTo>
                  <a:cubicBezTo>
                    <a:pt x="2831789" y="365017"/>
                    <a:pt x="2810972" y="350478"/>
                    <a:pt x="2811723" y="351878"/>
                  </a:cubicBezTo>
                  <a:cubicBezTo>
                    <a:pt x="2812474" y="353277"/>
                    <a:pt x="2820110" y="345962"/>
                    <a:pt x="2828692" y="335621"/>
                  </a:cubicBezTo>
                  <a:cubicBezTo>
                    <a:pt x="2846158" y="314576"/>
                    <a:pt x="2836731" y="290308"/>
                    <a:pt x="2811090" y="290308"/>
                  </a:cubicBezTo>
                  <a:cubicBezTo>
                    <a:pt x="2801839" y="290308"/>
                    <a:pt x="2791098" y="278176"/>
                    <a:pt x="2787220" y="263348"/>
                  </a:cubicBezTo>
                  <a:cubicBezTo>
                    <a:pt x="2781238" y="240473"/>
                    <a:pt x="2773787" y="237586"/>
                    <a:pt x="2738037" y="244292"/>
                  </a:cubicBezTo>
                  <a:cubicBezTo>
                    <a:pt x="2700034" y="251422"/>
                    <a:pt x="2694220" y="248393"/>
                    <a:pt x="2678730" y="213399"/>
                  </a:cubicBezTo>
                  <a:cubicBezTo>
                    <a:pt x="2666520" y="185815"/>
                    <a:pt x="2651948" y="173887"/>
                    <a:pt x="2628312" y="172130"/>
                  </a:cubicBezTo>
                  <a:cubicBezTo>
                    <a:pt x="2610028" y="170770"/>
                    <a:pt x="2585113" y="160600"/>
                    <a:pt x="2572945" y="149529"/>
                  </a:cubicBezTo>
                  <a:cubicBezTo>
                    <a:pt x="2557891" y="135832"/>
                    <a:pt x="2525332" y="129189"/>
                    <a:pt x="2471041" y="128738"/>
                  </a:cubicBezTo>
                  <a:cubicBezTo>
                    <a:pt x="2419890" y="128313"/>
                    <a:pt x="2399234" y="124371"/>
                    <a:pt x="2413483" y="117752"/>
                  </a:cubicBezTo>
                  <a:cubicBezTo>
                    <a:pt x="2445641" y="102814"/>
                    <a:pt x="2440758" y="87108"/>
                    <a:pt x="2403958" y="87108"/>
                  </a:cubicBezTo>
                  <a:cubicBezTo>
                    <a:pt x="2367471" y="87108"/>
                    <a:pt x="2362385" y="65341"/>
                    <a:pt x="2393547" y="42555"/>
                  </a:cubicBezTo>
                  <a:cubicBezTo>
                    <a:pt x="2413135" y="28232"/>
                    <a:pt x="2412637" y="25748"/>
                    <a:pt x="2387488" y="12289"/>
                  </a:cubicBezTo>
                  <a:cubicBezTo>
                    <a:pt x="2364526" y="0"/>
                    <a:pt x="2355610" y="2106"/>
                    <a:pt x="2332418" y="25298"/>
                  </a:cubicBezTo>
                  <a:close/>
                </a:path>
              </a:pathLst>
            </a:custGeom>
            <a:gradFill flip="none" rotWithShape="1">
              <a:gsLst>
                <a:gs pos="1000">
                  <a:schemeClr val="accent1"/>
                </a:gs>
                <a:gs pos="100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E99CD100-C5FC-434E-91CA-688575D6634B}"/>
                </a:ext>
              </a:extLst>
            </p:cNvPr>
            <p:cNvSpPr/>
            <p:nvPr/>
          </p:nvSpPr>
          <p:spPr>
            <a:xfrm>
              <a:off x="4574221" y="5921550"/>
              <a:ext cx="2974001" cy="236553"/>
            </a:xfrm>
            <a:prstGeom prst="ellipse">
              <a:avLst/>
            </a:prstGeom>
            <a:gradFill flip="none" rotWithShape="1">
              <a:gsLst>
                <a:gs pos="80000">
                  <a:schemeClr val="accent2">
                    <a:lumMod val="20000"/>
                    <a:lumOff val="80000"/>
                    <a:alpha val="0"/>
                  </a:schemeClr>
                </a:gs>
                <a:gs pos="2000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6E92D39-3F84-4CAF-882F-EDF6405D9955}"/>
                </a:ext>
              </a:extLst>
            </p:cNvPr>
            <p:cNvSpPr/>
            <p:nvPr/>
          </p:nvSpPr>
          <p:spPr>
            <a:xfrm>
              <a:off x="196803" y="-3403600"/>
              <a:ext cx="11880230" cy="14189740"/>
            </a:xfrm>
            <a:custGeom>
              <a:avLst/>
              <a:gdLst/>
              <a:ahLst/>
              <a:cxnLst/>
              <a:rect l="0" t="0" r="0" b="0"/>
              <a:pathLst>
                <a:path w="3578636" h="4274321">
                  <a:moveTo>
                    <a:pt x="2332418" y="25298"/>
                  </a:moveTo>
                  <a:cubicBezTo>
                    <a:pt x="2312194" y="45522"/>
                    <a:pt x="2290055" y="52749"/>
                    <a:pt x="2250172" y="52146"/>
                  </a:cubicBezTo>
                  <a:cubicBezTo>
                    <a:pt x="2217826" y="51657"/>
                    <a:pt x="2189550" y="58609"/>
                    <a:pt x="2180748" y="69215"/>
                  </a:cubicBezTo>
                  <a:cubicBezTo>
                    <a:pt x="2159667" y="94615"/>
                    <a:pt x="2143608" y="91369"/>
                    <a:pt x="2143608" y="61708"/>
                  </a:cubicBezTo>
                  <a:cubicBezTo>
                    <a:pt x="2143608" y="29843"/>
                    <a:pt x="2099210" y="27124"/>
                    <a:pt x="2081968" y="57933"/>
                  </a:cubicBezTo>
                  <a:cubicBezTo>
                    <a:pt x="2072293" y="75221"/>
                    <a:pt x="2066164" y="76485"/>
                    <a:pt x="2051405" y="64237"/>
                  </a:cubicBezTo>
                  <a:cubicBezTo>
                    <a:pt x="2040232" y="54964"/>
                    <a:pt x="2016974" y="52110"/>
                    <a:pt x="1992490" y="57007"/>
                  </a:cubicBezTo>
                  <a:cubicBezTo>
                    <a:pt x="1959499" y="63605"/>
                    <a:pt x="1947562" y="59514"/>
                    <a:pt x="1927777" y="34828"/>
                  </a:cubicBezTo>
                  <a:lnTo>
                    <a:pt x="1903518" y="4558"/>
                  </a:lnTo>
                  <a:lnTo>
                    <a:pt x="1859122" y="39483"/>
                  </a:lnTo>
                  <a:cubicBezTo>
                    <a:pt x="1804757" y="82250"/>
                    <a:pt x="1746076" y="84868"/>
                    <a:pt x="1665421" y="48125"/>
                  </a:cubicBezTo>
                  <a:cubicBezTo>
                    <a:pt x="1595954" y="16480"/>
                    <a:pt x="1566667" y="23335"/>
                    <a:pt x="1575432" y="69189"/>
                  </a:cubicBezTo>
                  <a:cubicBezTo>
                    <a:pt x="1584144" y="114762"/>
                    <a:pt x="1545334" y="146667"/>
                    <a:pt x="1468296" y="157262"/>
                  </a:cubicBezTo>
                  <a:cubicBezTo>
                    <a:pt x="1432713" y="162156"/>
                    <a:pt x="1402233" y="173673"/>
                    <a:pt x="1398396" y="183674"/>
                  </a:cubicBezTo>
                  <a:cubicBezTo>
                    <a:pt x="1387738" y="211447"/>
                    <a:pt x="1360638" y="204581"/>
                    <a:pt x="1333417" y="167212"/>
                  </a:cubicBezTo>
                  <a:cubicBezTo>
                    <a:pt x="1313834" y="140329"/>
                    <a:pt x="1297463" y="132739"/>
                    <a:pt x="1256865" y="131721"/>
                  </a:cubicBezTo>
                  <a:cubicBezTo>
                    <a:pt x="1227624" y="130987"/>
                    <a:pt x="1194842" y="121030"/>
                    <a:pt x="1181290" y="108767"/>
                  </a:cubicBezTo>
                  <a:cubicBezTo>
                    <a:pt x="1142549" y="73706"/>
                    <a:pt x="1102829" y="80827"/>
                    <a:pt x="1094115" y="124396"/>
                  </a:cubicBezTo>
                  <a:cubicBezTo>
                    <a:pt x="1090014" y="144905"/>
                    <a:pt x="1078823" y="164691"/>
                    <a:pt x="1069247" y="168365"/>
                  </a:cubicBezTo>
                  <a:cubicBezTo>
                    <a:pt x="1059671" y="172040"/>
                    <a:pt x="1054926" y="183098"/>
                    <a:pt x="1058702" y="192938"/>
                  </a:cubicBezTo>
                  <a:cubicBezTo>
                    <a:pt x="1070958" y="224877"/>
                    <a:pt x="1022123" y="231132"/>
                    <a:pt x="997540" y="200773"/>
                  </a:cubicBezTo>
                  <a:cubicBezTo>
                    <a:pt x="979273" y="178215"/>
                    <a:pt x="967093" y="174704"/>
                    <a:pt x="930753" y="181521"/>
                  </a:cubicBezTo>
                  <a:cubicBezTo>
                    <a:pt x="872471" y="192455"/>
                    <a:pt x="873835" y="215090"/>
                    <a:pt x="937108" y="286972"/>
                  </a:cubicBezTo>
                  <a:cubicBezTo>
                    <a:pt x="965048" y="318714"/>
                    <a:pt x="987908" y="349736"/>
                    <a:pt x="987908" y="355910"/>
                  </a:cubicBezTo>
                  <a:cubicBezTo>
                    <a:pt x="987908" y="367409"/>
                    <a:pt x="935067" y="380896"/>
                    <a:pt x="867258" y="386705"/>
                  </a:cubicBezTo>
                  <a:cubicBezTo>
                    <a:pt x="846303" y="388500"/>
                    <a:pt x="807847" y="396856"/>
                    <a:pt x="781801" y="405274"/>
                  </a:cubicBezTo>
                  <a:cubicBezTo>
                    <a:pt x="741375" y="418340"/>
                    <a:pt x="729608" y="417412"/>
                    <a:pt x="701400" y="398929"/>
                  </a:cubicBezTo>
                  <a:cubicBezTo>
                    <a:pt x="664887" y="375005"/>
                    <a:pt x="632308" y="380489"/>
                    <a:pt x="632308" y="410559"/>
                  </a:cubicBezTo>
                  <a:cubicBezTo>
                    <a:pt x="632308" y="435601"/>
                    <a:pt x="599190" y="435910"/>
                    <a:pt x="589615" y="410958"/>
                  </a:cubicBezTo>
                  <a:cubicBezTo>
                    <a:pt x="581935" y="390942"/>
                    <a:pt x="549149" y="385197"/>
                    <a:pt x="535260" y="401433"/>
                  </a:cubicBezTo>
                  <a:cubicBezTo>
                    <a:pt x="524643" y="413845"/>
                    <a:pt x="521318" y="451932"/>
                    <a:pt x="526530" y="501446"/>
                  </a:cubicBezTo>
                  <a:cubicBezTo>
                    <a:pt x="530240" y="536683"/>
                    <a:pt x="526436" y="541987"/>
                    <a:pt x="492608" y="548753"/>
                  </a:cubicBezTo>
                  <a:cubicBezTo>
                    <a:pt x="459959" y="555283"/>
                    <a:pt x="454508" y="562092"/>
                    <a:pt x="454508" y="596346"/>
                  </a:cubicBezTo>
                  <a:cubicBezTo>
                    <a:pt x="454508" y="630839"/>
                    <a:pt x="451836" y="634101"/>
                    <a:pt x="435017" y="620142"/>
                  </a:cubicBezTo>
                  <a:cubicBezTo>
                    <a:pt x="418834" y="606711"/>
                    <a:pt x="411226" y="608581"/>
                    <a:pt x="390191" y="631160"/>
                  </a:cubicBezTo>
                  <a:cubicBezTo>
                    <a:pt x="365938" y="657192"/>
                    <a:pt x="365791" y="659781"/>
                    <a:pt x="386751" y="691770"/>
                  </a:cubicBezTo>
                  <a:cubicBezTo>
                    <a:pt x="407313" y="723152"/>
                    <a:pt x="407336" y="726146"/>
                    <a:pt x="387127" y="740923"/>
                  </a:cubicBezTo>
                  <a:cubicBezTo>
                    <a:pt x="375292" y="749577"/>
                    <a:pt x="365608" y="763313"/>
                    <a:pt x="365608" y="771447"/>
                  </a:cubicBezTo>
                  <a:cubicBezTo>
                    <a:pt x="365608" y="779582"/>
                    <a:pt x="350946" y="791811"/>
                    <a:pt x="333026" y="798624"/>
                  </a:cubicBezTo>
                  <a:cubicBezTo>
                    <a:pt x="308382" y="807994"/>
                    <a:pt x="292140" y="805919"/>
                    <a:pt x="266351" y="790106"/>
                  </a:cubicBezTo>
                  <a:cubicBezTo>
                    <a:pt x="247600" y="778608"/>
                    <a:pt x="230545" y="764319"/>
                    <a:pt x="228452" y="758354"/>
                  </a:cubicBezTo>
                  <a:cubicBezTo>
                    <a:pt x="210684" y="707720"/>
                    <a:pt x="111509" y="776258"/>
                    <a:pt x="78752" y="861808"/>
                  </a:cubicBezTo>
                  <a:cubicBezTo>
                    <a:pt x="36116" y="973162"/>
                    <a:pt x="27003" y="1038823"/>
                    <a:pt x="50874" y="1062694"/>
                  </a:cubicBezTo>
                  <a:cubicBezTo>
                    <a:pt x="63029" y="1074849"/>
                    <a:pt x="61451" y="1087239"/>
                    <a:pt x="43505" y="1120563"/>
                  </a:cubicBezTo>
                  <a:cubicBezTo>
                    <a:pt x="30945" y="1143885"/>
                    <a:pt x="19699" y="1176644"/>
                    <a:pt x="18514" y="1193362"/>
                  </a:cubicBezTo>
                  <a:cubicBezTo>
                    <a:pt x="16685" y="1219146"/>
                    <a:pt x="22621" y="1224167"/>
                    <a:pt x="57633" y="1226452"/>
                  </a:cubicBezTo>
                  <a:cubicBezTo>
                    <a:pt x="96984" y="1229021"/>
                    <a:pt x="98908" y="1231551"/>
                    <a:pt x="98908" y="1280742"/>
                  </a:cubicBezTo>
                  <a:cubicBezTo>
                    <a:pt x="98908" y="1323935"/>
                    <a:pt x="93796" y="1334280"/>
                    <a:pt x="67513" y="1344273"/>
                  </a:cubicBezTo>
                  <a:cubicBezTo>
                    <a:pt x="24805" y="1360511"/>
                    <a:pt x="16814" y="1404167"/>
                    <a:pt x="42292" y="1482059"/>
                  </a:cubicBezTo>
                  <a:cubicBezTo>
                    <a:pt x="61786" y="1541660"/>
                    <a:pt x="61933" y="1551690"/>
                    <a:pt x="43968" y="1596589"/>
                  </a:cubicBezTo>
                  <a:cubicBezTo>
                    <a:pt x="26462" y="1640341"/>
                    <a:pt x="26383" y="1648804"/>
                    <a:pt x="43263" y="1672903"/>
                  </a:cubicBezTo>
                  <a:cubicBezTo>
                    <a:pt x="53705" y="1687811"/>
                    <a:pt x="69466" y="1700008"/>
                    <a:pt x="78288" y="1700008"/>
                  </a:cubicBezTo>
                  <a:cubicBezTo>
                    <a:pt x="87110" y="1700008"/>
                    <a:pt x="107021" y="1714607"/>
                    <a:pt x="122535" y="1732450"/>
                  </a:cubicBezTo>
                  <a:cubicBezTo>
                    <a:pt x="142568" y="1755489"/>
                    <a:pt x="155193" y="1761185"/>
                    <a:pt x="166100" y="1752103"/>
                  </a:cubicBezTo>
                  <a:cubicBezTo>
                    <a:pt x="174547" y="1745069"/>
                    <a:pt x="200804" y="1738229"/>
                    <a:pt x="224450" y="1736903"/>
                  </a:cubicBezTo>
                  <a:lnTo>
                    <a:pt x="267441" y="1734493"/>
                  </a:lnTo>
                  <a:lnTo>
                    <a:pt x="239289" y="1772570"/>
                  </a:lnTo>
                  <a:cubicBezTo>
                    <a:pt x="213541" y="1807396"/>
                    <a:pt x="212377" y="1815957"/>
                    <a:pt x="225650" y="1872803"/>
                  </a:cubicBezTo>
                  <a:cubicBezTo>
                    <a:pt x="256777" y="2006104"/>
                    <a:pt x="267366" y="2065827"/>
                    <a:pt x="277766" y="2166733"/>
                  </a:cubicBezTo>
                  <a:cubicBezTo>
                    <a:pt x="288102" y="2267012"/>
                    <a:pt x="287462" y="2271508"/>
                    <a:pt x="262860" y="2271508"/>
                  </a:cubicBezTo>
                  <a:cubicBezTo>
                    <a:pt x="236979" y="2271508"/>
                    <a:pt x="114632" y="2235945"/>
                    <a:pt x="94359" y="2222529"/>
                  </a:cubicBezTo>
                  <a:cubicBezTo>
                    <a:pt x="73199" y="2208527"/>
                    <a:pt x="48108" y="2264426"/>
                    <a:pt x="48108" y="2325570"/>
                  </a:cubicBezTo>
                  <a:cubicBezTo>
                    <a:pt x="48108" y="2359619"/>
                    <a:pt x="41785" y="2399293"/>
                    <a:pt x="34056" y="2413734"/>
                  </a:cubicBezTo>
                  <a:cubicBezTo>
                    <a:pt x="0" y="2477368"/>
                    <a:pt x="36364" y="2842110"/>
                    <a:pt x="99250" y="3067644"/>
                  </a:cubicBezTo>
                  <a:cubicBezTo>
                    <a:pt x="173972" y="3335628"/>
                    <a:pt x="316676" y="3568564"/>
                    <a:pt x="535102" y="3779087"/>
                  </a:cubicBezTo>
                  <a:cubicBezTo>
                    <a:pt x="780717" y="4015814"/>
                    <a:pt x="1175683" y="4222722"/>
                    <a:pt x="1443337" y="4254878"/>
                  </a:cubicBezTo>
                  <a:cubicBezTo>
                    <a:pt x="1605166" y="4274320"/>
                    <a:pt x="1932904" y="4274123"/>
                    <a:pt x="2022958" y="4254530"/>
                  </a:cubicBezTo>
                  <a:cubicBezTo>
                    <a:pt x="2064868" y="4245412"/>
                    <a:pt x="2137388" y="4230135"/>
                    <a:pt x="2184113" y="4220581"/>
                  </a:cubicBezTo>
                  <a:cubicBezTo>
                    <a:pt x="2230838" y="4211027"/>
                    <a:pt x="2292046" y="4191487"/>
                    <a:pt x="2320132" y="4177159"/>
                  </a:cubicBezTo>
                  <a:cubicBezTo>
                    <a:pt x="2348217" y="4162831"/>
                    <a:pt x="2382173" y="4151108"/>
                    <a:pt x="2395590" y="4151108"/>
                  </a:cubicBezTo>
                  <a:cubicBezTo>
                    <a:pt x="2421266" y="4151108"/>
                    <a:pt x="2542432" y="4095844"/>
                    <a:pt x="2638908" y="4040129"/>
                  </a:cubicBezTo>
                  <a:cubicBezTo>
                    <a:pt x="2706997" y="4000808"/>
                    <a:pt x="2853291" y="3894295"/>
                    <a:pt x="2973138" y="3796784"/>
                  </a:cubicBezTo>
                  <a:cubicBezTo>
                    <a:pt x="3152567" y="3650796"/>
                    <a:pt x="3379085" y="3292231"/>
                    <a:pt x="3412817" y="3100798"/>
                  </a:cubicBezTo>
                  <a:cubicBezTo>
                    <a:pt x="3419954" y="3060296"/>
                    <a:pt x="3445498" y="2930823"/>
                    <a:pt x="3469582" y="2813080"/>
                  </a:cubicBezTo>
                  <a:cubicBezTo>
                    <a:pt x="3493667" y="2695336"/>
                    <a:pt x="3510501" y="2591519"/>
                    <a:pt x="3506992" y="2582375"/>
                  </a:cubicBezTo>
                  <a:cubicBezTo>
                    <a:pt x="3503483" y="2573230"/>
                    <a:pt x="3474021" y="2546693"/>
                    <a:pt x="3441521" y="2523403"/>
                  </a:cubicBezTo>
                  <a:cubicBezTo>
                    <a:pt x="3329991" y="2443479"/>
                    <a:pt x="3298857" y="2384623"/>
                    <a:pt x="3342562" y="2336330"/>
                  </a:cubicBezTo>
                  <a:cubicBezTo>
                    <a:pt x="3353697" y="2324025"/>
                    <a:pt x="3362808" y="2300428"/>
                    <a:pt x="3362808" y="2283891"/>
                  </a:cubicBezTo>
                  <a:cubicBezTo>
                    <a:pt x="3362808" y="2267354"/>
                    <a:pt x="3373986" y="2230656"/>
                    <a:pt x="3387648" y="2202341"/>
                  </a:cubicBezTo>
                  <a:cubicBezTo>
                    <a:pt x="3407289" y="2161634"/>
                    <a:pt x="3410054" y="2141554"/>
                    <a:pt x="3400858" y="2106408"/>
                  </a:cubicBezTo>
                  <a:cubicBezTo>
                    <a:pt x="3370355" y="1989824"/>
                    <a:pt x="3369954" y="1955207"/>
                    <a:pt x="3398754" y="1924551"/>
                  </a:cubicBezTo>
                  <a:cubicBezTo>
                    <a:pt x="3413909" y="1908420"/>
                    <a:pt x="3426308" y="1889216"/>
                    <a:pt x="3426308" y="1881877"/>
                  </a:cubicBezTo>
                  <a:cubicBezTo>
                    <a:pt x="3426308" y="1874538"/>
                    <a:pt x="3436309" y="1849292"/>
                    <a:pt x="3448533" y="1825776"/>
                  </a:cubicBezTo>
                  <a:cubicBezTo>
                    <a:pt x="3462927" y="1798084"/>
                    <a:pt x="3471257" y="1751611"/>
                    <a:pt x="3472173" y="1693888"/>
                  </a:cubicBezTo>
                  <a:cubicBezTo>
                    <a:pt x="3473741" y="1595200"/>
                    <a:pt x="3491939" y="1540527"/>
                    <a:pt x="3534315" y="1507194"/>
                  </a:cubicBezTo>
                  <a:cubicBezTo>
                    <a:pt x="3557073" y="1489293"/>
                    <a:pt x="3564070" y="1466836"/>
                    <a:pt x="3571117" y="1389073"/>
                  </a:cubicBezTo>
                  <a:cubicBezTo>
                    <a:pt x="3578635" y="1306102"/>
                    <a:pt x="3576404" y="1287484"/>
                    <a:pt x="3554698" y="1252056"/>
                  </a:cubicBezTo>
                  <a:cubicBezTo>
                    <a:pt x="3540882" y="1229507"/>
                    <a:pt x="3529194" y="1198599"/>
                    <a:pt x="3528724" y="1183371"/>
                  </a:cubicBezTo>
                  <a:cubicBezTo>
                    <a:pt x="3528254" y="1168143"/>
                    <a:pt x="3518643" y="1146457"/>
                    <a:pt x="3507365" y="1135179"/>
                  </a:cubicBezTo>
                  <a:cubicBezTo>
                    <a:pt x="3492822" y="1120636"/>
                    <a:pt x="3489212" y="1102912"/>
                    <a:pt x="3494950" y="1074222"/>
                  </a:cubicBezTo>
                  <a:cubicBezTo>
                    <a:pt x="3501472" y="1041615"/>
                    <a:pt x="3497559" y="1029634"/>
                    <a:pt x="3474778" y="1012451"/>
                  </a:cubicBezTo>
                  <a:cubicBezTo>
                    <a:pt x="3453948" y="996738"/>
                    <a:pt x="3442680" y="968283"/>
                    <a:pt x="3431931" y="904245"/>
                  </a:cubicBezTo>
                  <a:cubicBezTo>
                    <a:pt x="3418511" y="824298"/>
                    <a:pt x="3419225" y="816264"/>
                    <a:pt x="3440877" y="803658"/>
                  </a:cubicBezTo>
                  <a:cubicBezTo>
                    <a:pt x="3476990" y="782633"/>
                    <a:pt x="3468858" y="760208"/>
                    <a:pt x="3425119" y="760208"/>
                  </a:cubicBezTo>
                  <a:cubicBezTo>
                    <a:pt x="3396511" y="760208"/>
                    <a:pt x="3384025" y="753303"/>
                    <a:pt x="3379188" y="734808"/>
                  </a:cubicBezTo>
                  <a:cubicBezTo>
                    <a:pt x="3375535" y="720838"/>
                    <a:pt x="3367497" y="709408"/>
                    <a:pt x="3361327" y="709408"/>
                  </a:cubicBezTo>
                  <a:cubicBezTo>
                    <a:pt x="3355157" y="709408"/>
                    <a:pt x="3350108" y="691533"/>
                    <a:pt x="3350108" y="669685"/>
                  </a:cubicBezTo>
                  <a:cubicBezTo>
                    <a:pt x="3350108" y="630454"/>
                    <a:pt x="3349479" y="630062"/>
                    <a:pt x="3299308" y="638085"/>
                  </a:cubicBezTo>
                  <a:cubicBezTo>
                    <a:pt x="3258860" y="644553"/>
                    <a:pt x="3248508" y="642295"/>
                    <a:pt x="3248508" y="627008"/>
                  </a:cubicBezTo>
                  <a:cubicBezTo>
                    <a:pt x="3248508" y="616448"/>
                    <a:pt x="3242651" y="607808"/>
                    <a:pt x="3235494" y="607808"/>
                  </a:cubicBezTo>
                  <a:cubicBezTo>
                    <a:pt x="3228336" y="607808"/>
                    <a:pt x="3216992" y="593374"/>
                    <a:pt x="3210284" y="575733"/>
                  </a:cubicBezTo>
                  <a:cubicBezTo>
                    <a:pt x="3191228" y="525611"/>
                    <a:pt x="3162650" y="523039"/>
                    <a:pt x="3125331" y="568086"/>
                  </a:cubicBezTo>
                  <a:cubicBezTo>
                    <a:pt x="3107232" y="589933"/>
                    <a:pt x="3082966" y="607808"/>
                    <a:pt x="3071406" y="607808"/>
                  </a:cubicBezTo>
                  <a:cubicBezTo>
                    <a:pt x="3059846" y="607808"/>
                    <a:pt x="3042101" y="610226"/>
                    <a:pt x="3031973" y="613181"/>
                  </a:cubicBezTo>
                  <a:cubicBezTo>
                    <a:pt x="3021845" y="616136"/>
                    <a:pt x="3001587" y="618497"/>
                    <a:pt x="2986955" y="618428"/>
                  </a:cubicBezTo>
                  <a:cubicBezTo>
                    <a:pt x="2965599" y="618326"/>
                    <a:pt x="2961524" y="612169"/>
                    <a:pt x="2966296" y="587209"/>
                  </a:cubicBezTo>
                  <a:cubicBezTo>
                    <a:pt x="2969944" y="568125"/>
                    <a:pt x="2963052" y="545255"/>
                    <a:pt x="2948448" y="527988"/>
                  </a:cubicBezTo>
                  <a:cubicBezTo>
                    <a:pt x="2920717" y="495198"/>
                    <a:pt x="2905608" y="463248"/>
                    <a:pt x="2905608" y="437395"/>
                  </a:cubicBezTo>
                  <a:cubicBezTo>
                    <a:pt x="2905608" y="427298"/>
                    <a:pt x="2884177" y="403354"/>
                    <a:pt x="2857983" y="384186"/>
                  </a:cubicBezTo>
                  <a:cubicBezTo>
                    <a:pt x="2831789" y="365017"/>
                    <a:pt x="2810972" y="350478"/>
                    <a:pt x="2811723" y="351878"/>
                  </a:cubicBezTo>
                  <a:cubicBezTo>
                    <a:pt x="2812474" y="353277"/>
                    <a:pt x="2820110" y="345962"/>
                    <a:pt x="2828692" y="335621"/>
                  </a:cubicBezTo>
                  <a:cubicBezTo>
                    <a:pt x="2846158" y="314576"/>
                    <a:pt x="2836731" y="290308"/>
                    <a:pt x="2811090" y="290308"/>
                  </a:cubicBezTo>
                  <a:cubicBezTo>
                    <a:pt x="2801839" y="290308"/>
                    <a:pt x="2791098" y="278176"/>
                    <a:pt x="2787220" y="263348"/>
                  </a:cubicBezTo>
                  <a:cubicBezTo>
                    <a:pt x="2781238" y="240473"/>
                    <a:pt x="2773787" y="237586"/>
                    <a:pt x="2738037" y="244292"/>
                  </a:cubicBezTo>
                  <a:cubicBezTo>
                    <a:pt x="2700034" y="251422"/>
                    <a:pt x="2694220" y="248393"/>
                    <a:pt x="2678730" y="213399"/>
                  </a:cubicBezTo>
                  <a:cubicBezTo>
                    <a:pt x="2666520" y="185815"/>
                    <a:pt x="2651948" y="173887"/>
                    <a:pt x="2628312" y="172130"/>
                  </a:cubicBezTo>
                  <a:cubicBezTo>
                    <a:pt x="2610028" y="170770"/>
                    <a:pt x="2585113" y="160600"/>
                    <a:pt x="2572945" y="149529"/>
                  </a:cubicBezTo>
                  <a:cubicBezTo>
                    <a:pt x="2557891" y="135832"/>
                    <a:pt x="2525332" y="129189"/>
                    <a:pt x="2471041" y="128738"/>
                  </a:cubicBezTo>
                  <a:cubicBezTo>
                    <a:pt x="2419890" y="128313"/>
                    <a:pt x="2399234" y="124371"/>
                    <a:pt x="2413483" y="117752"/>
                  </a:cubicBezTo>
                  <a:cubicBezTo>
                    <a:pt x="2445641" y="102814"/>
                    <a:pt x="2440758" y="87108"/>
                    <a:pt x="2403958" y="87108"/>
                  </a:cubicBezTo>
                  <a:cubicBezTo>
                    <a:pt x="2367471" y="87108"/>
                    <a:pt x="2362385" y="65341"/>
                    <a:pt x="2393547" y="42555"/>
                  </a:cubicBezTo>
                  <a:cubicBezTo>
                    <a:pt x="2413135" y="28232"/>
                    <a:pt x="2412637" y="25748"/>
                    <a:pt x="2387488" y="12289"/>
                  </a:cubicBezTo>
                  <a:cubicBezTo>
                    <a:pt x="2364526" y="0"/>
                    <a:pt x="2355610" y="2106"/>
                    <a:pt x="2332418" y="25298"/>
                  </a:cubicBezTo>
                  <a:close/>
                </a:path>
              </a:pathLst>
            </a:custGeom>
            <a:noFill/>
            <a:ln w="12700">
              <a:gradFill>
                <a:gsLst>
                  <a:gs pos="56000">
                    <a:schemeClr val="accent1">
                      <a:alpha val="6000"/>
                    </a:schemeClr>
                  </a:gs>
                  <a:gs pos="100000">
                    <a:schemeClr val="accent2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id="{0F044681-C3E8-4A9A-BFCD-3550DC9ADE5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73066" y="1418924"/>
              <a:ext cx="3693470" cy="4373812"/>
            </a:xfrm>
            <a:prstGeom prst="rect">
              <a:avLst/>
            </a:prstGeom>
          </p:spPr>
        </p:pic>
        <p:sp>
          <p:nvSpPr>
            <p:cNvPr id="64" name="椭圆 63">
              <a:extLst>
                <a:ext uri="{FF2B5EF4-FFF2-40B4-BE49-F238E27FC236}">
                  <a16:creationId xmlns:a16="http://schemas.microsoft.com/office/drawing/2014/main" id="{8E015625-0D9D-41A5-A481-C75AC953F524}"/>
                </a:ext>
              </a:extLst>
            </p:cNvPr>
            <p:cNvSpPr/>
            <p:nvPr/>
          </p:nvSpPr>
          <p:spPr>
            <a:xfrm>
              <a:off x="3200947" y="1728717"/>
              <a:ext cx="139115" cy="13911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>
              <a:extLst>
                <a:ext uri="{FF2B5EF4-FFF2-40B4-BE49-F238E27FC236}">
                  <a16:creationId xmlns:a16="http://schemas.microsoft.com/office/drawing/2014/main" id="{66FE33BA-4534-4BA3-A542-D47146AE87E0}"/>
                </a:ext>
              </a:extLst>
            </p:cNvPr>
            <p:cNvSpPr/>
            <p:nvPr/>
          </p:nvSpPr>
          <p:spPr>
            <a:xfrm>
              <a:off x="3172072" y="4255282"/>
              <a:ext cx="139115" cy="13911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6103B136-2AE9-4393-B1C6-6427A6E2F444}"/>
                </a:ext>
              </a:extLst>
            </p:cNvPr>
            <p:cNvSpPr/>
            <p:nvPr/>
          </p:nvSpPr>
          <p:spPr>
            <a:xfrm>
              <a:off x="8713311" y="1728717"/>
              <a:ext cx="139115" cy="13911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椭圆 66">
              <a:extLst>
                <a:ext uri="{FF2B5EF4-FFF2-40B4-BE49-F238E27FC236}">
                  <a16:creationId xmlns:a16="http://schemas.microsoft.com/office/drawing/2014/main" id="{58C69CFF-B781-4122-8DBC-84CAF08D497E}"/>
                </a:ext>
              </a:extLst>
            </p:cNvPr>
            <p:cNvSpPr/>
            <p:nvPr/>
          </p:nvSpPr>
          <p:spPr>
            <a:xfrm>
              <a:off x="8684436" y="4255282"/>
              <a:ext cx="139115" cy="13911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B1D3DDF7-5B80-4A77-9AED-A6B6E5BE6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36440401-7988-49EF-B911-B528F8332FD3}"/>
              </a:ext>
            </a:extLst>
          </p:cNvPr>
          <p:cNvGrpSpPr/>
          <p:nvPr/>
        </p:nvGrpSpPr>
        <p:grpSpPr>
          <a:xfrm>
            <a:off x="-950771" y="5859877"/>
            <a:ext cx="14281368" cy="3494598"/>
            <a:chOff x="-950771" y="5859877"/>
            <a:chExt cx="14281368" cy="3494598"/>
          </a:xfrm>
        </p:grpSpPr>
        <p:sp>
          <p:nvSpPr>
            <p:cNvPr id="36" name="波形 35">
              <a:extLst>
                <a:ext uri="{FF2B5EF4-FFF2-40B4-BE49-F238E27FC236}">
                  <a16:creationId xmlns:a16="http://schemas.microsoft.com/office/drawing/2014/main" id="{D835E733-EE3A-43C4-B92D-1E6E2FB88419}"/>
                </a:ext>
              </a:extLst>
            </p:cNvPr>
            <p:cNvSpPr/>
            <p:nvPr/>
          </p:nvSpPr>
          <p:spPr>
            <a:xfrm flipH="1">
              <a:off x="-950771" y="5859877"/>
              <a:ext cx="14060492" cy="3043220"/>
            </a:xfrm>
            <a:custGeom>
              <a:avLst/>
              <a:gdLst>
                <a:gd name="connsiteX0" fmla="*/ 0 w 14045118"/>
                <a:gd name="connsiteY0" fmla="*/ 254995 h 3079272"/>
                <a:gd name="connsiteX1" fmla="*/ 14045118 w 14045118"/>
                <a:gd name="connsiteY1" fmla="*/ 254995 h 3079272"/>
                <a:gd name="connsiteX2" fmla="*/ 14045118 w 14045118"/>
                <a:gd name="connsiteY2" fmla="*/ 2824277 h 3079272"/>
                <a:gd name="connsiteX3" fmla="*/ 0 w 14045118"/>
                <a:gd name="connsiteY3" fmla="*/ 2824277 h 3079272"/>
                <a:gd name="connsiteX4" fmla="*/ 0 w 14045118"/>
                <a:gd name="connsiteY4" fmla="*/ 254995 h 3079272"/>
                <a:gd name="connsiteX0" fmla="*/ 0 w 14108618"/>
                <a:gd name="connsiteY0" fmla="*/ 256070 h 3070720"/>
                <a:gd name="connsiteX1" fmla="*/ 14108618 w 14108618"/>
                <a:gd name="connsiteY1" fmla="*/ 167170 h 3070720"/>
                <a:gd name="connsiteX2" fmla="*/ 14045118 w 14108618"/>
                <a:gd name="connsiteY2" fmla="*/ 2825352 h 3070720"/>
                <a:gd name="connsiteX3" fmla="*/ 0 w 14108618"/>
                <a:gd name="connsiteY3" fmla="*/ 2825352 h 3070720"/>
                <a:gd name="connsiteX4" fmla="*/ 0 w 14108618"/>
                <a:gd name="connsiteY4" fmla="*/ 256070 h 3070720"/>
                <a:gd name="connsiteX0" fmla="*/ 0 w 14108618"/>
                <a:gd name="connsiteY0" fmla="*/ 236211 h 3050861"/>
                <a:gd name="connsiteX1" fmla="*/ 14108618 w 14108618"/>
                <a:gd name="connsiteY1" fmla="*/ 147311 h 3050861"/>
                <a:gd name="connsiteX2" fmla="*/ 14045118 w 14108618"/>
                <a:gd name="connsiteY2" fmla="*/ 2805493 h 3050861"/>
                <a:gd name="connsiteX3" fmla="*/ 0 w 14108618"/>
                <a:gd name="connsiteY3" fmla="*/ 2805493 h 3050861"/>
                <a:gd name="connsiteX4" fmla="*/ 0 w 14108618"/>
                <a:gd name="connsiteY4" fmla="*/ 236211 h 3050861"/>
                <a:gd name="connsiteX0" fmla="*/ 0 w 14060492"/>
                <a:gd name="connsiteY0" fmla="*/ 245902 h 3060552"/>
                <a:gd name="connsiteX1" fmla="*/ 14060492 w 14060492"/>
                <a:gd name="connsiteY1" fmla="*/ 70375 h 3060552"/>
                <a:gd name="connsiteX2" fmla="*/ 14045118 w 14060492"/>
                <a:gd name="connsiteY2" fmla="*/ 2815184 h 3060552"/>
                <a:gd name="connsiteX3" fmla="*/ 0 w 14060492"/>
                <a:gd name="connsiteY3" fmla="*/ 2815184 h 3060552"/>
                <a:gd name="connsiteX4" fmla="*/ 0 w 14060492"/>
                <a:gd name="connsiteY4" fmla="*/ 245902 h 3060552"/>
                <a:gd name="connsiteX0" fmla="*/ 0 w 14060492"/>
                <a:gd name="connsiteY0" fmla="*/ 230397 h 3045047"/>
                <a:gd name="connsiteX1" fmla="*/ 14060492 w 14060492"/>
                <a:gd name="connsiteY1" fmla="*/ 54870 h 3045047"/>
                <a:gd name="connsiteX2" fmla="*/ 14045118 w 14060492"/>
                <a:gd name="connsiteY2" fmla="*/ 2799679 h 3045047"/>
                <a:gd name="connsiteX3" fmla="*/ 0 w 14060492"/>
                <a:gd name="connsiteY3" fmla="*/ 2799679 h 3045047"/>
                <a:gd name="connsiteX4" fmla="*/ 0 w 14060492"/>
                <a:gd name="connsiteY4" fmla="*/ 230397 h 3045047"/>
                <a:gd name="connsiteX0" fmla="*/ 0 w 14060492"/>
                <a:gd name="connsiteY0" fmla="*/ 228570 h 3043220"/>
                <a:gd name="connsiteX1" fmla="*/ 14060492 w 14060492"/>
                <a:gd name="connsiteY1" fmla="*/ 53043 h 3043220"/>
                <a:gd name="connsiteX2" fmla="*/ 14045118 w 14060492"/>
                <a:gd name="connsiteY2" fmla="*/ 2797852 h 3043220"/>
                <a:gd name="connsiteX3" fmla="*/ 0 w 14060492"/>
                <a:gd name="connsiteY3" fmla="*/ 2797852 h 3043220"/>
                <a:gd name="connsiteX4" fmla="*/ 0 w 14060492"/>
                <a:gd name="connsiteY4" fmla="*/ 228570 h 304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0492" h="3043220">
                  <a:moveTo>
                    <a:pt x="0" y="228570"/>
                  </a:moveTo>
                  <a:cubicBezTo>
                    <a:pt x="4681706" y="-621412"/>
                    <a:pt x="10352994" y="1262749"/>
                    <a:pt x="14060492" y="53043"/>
                  </a:cubicBezTo>
                  <a:cubicBezTo>
                    <a:pt x="14060492" y="909470"/>
                    <a:pt x="14045118" y="1941425"/>
                    <a:pt x="14045118" y="2797852"/>
                  </a:cubicBezTo>
                  <a:cubicBezTo>
                    <a:pt x="9363412" y="3647834"/>
                    <a:pt x="4681706" y="1947871"/>
                    <a:pt x="0" y="2797852"/>
                  </a:cubicBezTo>
                  <a:lnTo>
                    <a:pt x="0" y="228570"/>
                  </a:ln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波形 36">
              <a:extLst>
                <a:ext uri="{FF2B5EF4-FFF2-40B4-BE49-F238E27FC236}">
                  <a16:creationId xmlns:a16="http://schemas.microsoft.com/office/drawing/2014/main" id="{96CCFCEB-849C-4300-9D6A-C2B2E08FC088}"/>
                </a:ext>
              </a:extLst>
            </p:cNvPr>
            <p:cNvSpPr/>
            <p:nvPr/>
          </p:nvSpPr>
          <p:spPr>
            <a:xfrm flipH="1">
              <a:off x="-714521" y="6275203"/>
              <a:ext cx="14045118" cy="3079272"/>
            </a:xfrm>
            <a:prstGeom prst="wave">
              <a:avLst>
                <a:gd name="adj1" fmla="val 8281"/>
                <a:gd name="adj2" fmla="val 0"/>
              </a:avLst>
            </a:prstGeom>
            <a:noFill/>
            <a:ln>
              <a:gradFill flip="none" rotWithShape="1">
                <a:gsLst>
                  <a:gs pos="61000">
                    <a:schemeClr val="accent2"/>
                  </a:gs>
                  <a:gs pos="8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波形 37">
              <a:extLst>
                <a:ext uri="{FF2B5EF4-FFF2-40B4-BE49-F238E27FC236}">
                  <a16:creationId xmlns:a16="http://schemas.microsoft.com/office/drawing/2014/main" id="{BAAFA51A-2B43-4DC4-AB0B-C938EC7C6730}"/>
                </a:ext>
              </a:extLst>
            </p:cNvPr>
            <p:cNvSpPr/>
            <p:nvPr/>
          </p:nvSpPr>
          <p:spPr>
            <a:xfrm flipH="1">
              <a:off x="-935397" y="5963378"/>
              <a:ext cx="14045118" cy="3079272"/>
            </a:xfrm>
            <a:prstGeom prst="wave">
              <a:avLst>
                <a:gd name="adj1" fmla="val 8281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9" name="图片 38">
              <a:extLst>
                <a:ext uri="{FF2B5EF4-FFF2-40B4-BE49-F238E27FC236}">
                  <a16:creationId xmlns:a16="http://schemas.microsoft.com/office/drawing/2014/main" id="{7C37387F-E5F0-4CEE-94AD-4B2F27E1621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6350" y="6009522"/>
              <a:ext cx="12192000" cy="2991082"/>
            </a:xfrm>
            <a:custGeom>
              <a:avLst/>
              <a:gdLst>
                <a:gd name="connsiteX0" fmla="*/ 2234803 w 12192000"/>
                <a:gd name="connsiteY0" fmla="*/ 236 h 2991082"/>
                <a:gd name="connsiteX1" fmla="*/ 12102306 w 12192000"/>
                <a:gd name="connsiteY1" fmla="*/ 367630 h 2991082"/>
                <a:gd name="connsiteX2" fmla="*/ 12192000 w 12192000"/>
                <a:gd name="connsiteY2" fmla="*/ 355704 h 2991082"/>
                <a:gd name="connsiteX3" fmla="*/ 12192000 w 12192000"/>
                <a:gd name="connsiteY3" fmla="*/ 2867104 h 2991082"/>
                <a:gd name="connsiteX4" fmla="*/ 12102306 w 12192000"/>
                <a:gd name="connsiteY4" fmla="*/ 2879031 h 2991082"/>
                <a:gd name="connsiteX5" fmla="*/ 89694 w 12192000"/>
                <a:gd name="connsiteY5" fmla="*/ 2623452 h 2991082"/>
                <a:gd name="connsiteX6" fmla="*/ 0 w 12192000"/>
                <a:gd name="connsiteY6" fmla="*/ 2635379 h 2991082"/>
                <a:gd name="connsiteX7" fmla="*/ 0 w 12192000"/>
                <a:gd name="connsiteY7" fmla="*/ 123979 h 2991082"/>
                <a:gd name="connsiteX8" fmla="*/ 89694 w 12192000"/>
                <a:gd name="connsiteY8" fmla="*/ 112052 h 2991082"/>
                <a:gd name="connsiteX9" fmla="*/ 2234803 w 12192000"/>
                <a:gd name="connsiteY9" fmla="*/ 236 h 29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2991082">
                  <a:moveTo>
                    <a:pt x="2234803" y="236"/>
                  </a:moveTo>
                  <a:cubicBezTo>
                    <a:pt x="5523971" y="15399"/>
                    <a:pt x="8813139" y="754852"/>
                    <a:pt x="12102306" y="367630"/>
                  </a:cubicBezTo>
                  <a:lnTo>
                    <a:pt x="12192000" y="355704"/>
                  </a:lnTo>
                  <a:lnTo>
                    <a:pt x="12192000" y="2867104"/>
                  </a:lnTo>
                  <a:lnTo>
                    <a:pt x="12102306" y="2879031"/>
                  </a:lnTo>
                  <a:cubicBezTo>
                    <a:pt x="8098103" y="3350431"/>
                    <a:pt x="4093898" y="2152052"/>
                    <a:pt x="89694" y="2623452"/>
                  </a:cubicBezTo>
                  <a:lnTo>
                    <a:pt x="0" y="2635379"/>
                  </a:lnTo>
                  <a:lnTo>
                    <a:pt x="0" y="123979"/>
                  </a:lnTo>
                  <a:lnTo>
                    <a:pt x="89694" y="112052"/>
                  </a:lnTo>
                  <a:cubicBezTo>
                    <a:pt x="804730" y="27873"/>
                    <a:pt x="1519767" y="-3060"/>
                    <a:pt x="2234803" y="236"/>
                  </a:cubicBezTo>
                  <a:close/>
                </a:path>
              </a:pathLst>
            </a:custGeom>
          </p:spPr>
        </p:pic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BEC02A6E-D711-4BF0-BF71-FFA3F07B3069}"/>
              </a:ext>
            </a:extLst>
          </p:cNvPr>
          <p:cNvGrpSpPr/>
          <p:nvPr/>
        </p:nvGrpSpPr>
        <p:grpSpPr>
          <a:xfrm>
            <a:off x="572286" y="1370578"/>
            <a:ext cx="2452435" cy="2000057"/>
            <a:chOff x="572286" y="1428943"/>
            <a:chExt cx="2452435" cy="2000057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7D6A8F8-8570-4084-8E45-221D8EB3F0ED}"/>
                </a:ext>
              </a:extLst>
            </p:cNvPr>
            <p:cNvSpPr txBox="1"/>
            <p:nvPr/>
          </p:nvSpPr>
          <p:spPr>
            <a:xfrm>
              <a:off x="572286" y="1712478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0C439618-E285-45AB-ADF6-0F1E6DAD416C}"/>
                </a:ext>
              </a:extLst>
            </p:cNvPr>
            <p:cNvSpPr txBox="1"/>
            <p:nvPr/>
          </p:nvSpPr>
          <p:spPr>
            <a:xfrm>
              <a:off x="579970" y="2174143"/>
              <a:ext cx="2444751" cy="11120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CEAB5B7B-C8A5-4C88-A1BA-9DBEECAA3CC0}"/>
                </a:ext>
              </a:extLst>
            </p:cNvPr>
            <p:cNvCxnSpPr/>
            <p:nvPr/>
          </p:nvCxnSpPr>
          <p:spPr>
            <a:xfrm>
              <a:off x="660400" y="3429000"/>
              <a:ext cx="2294467" cy="0"/>
            </a:xfrm>
            <a:prstGeom prst="line">
              <a:avLst/>
            </a:prstGeom>
            <a:ln w="15367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5A3AD830-6257-4390-9D13-435F0A923521}"/>
                </a:ext>
              </a:extLst>
            </p:cNvPr>
            <p:cNvSpPr txBox="1"/>
            <p:nvPr/>
          </p:nvSpPr>
          <p:spPr>
            <a:xfrm>
              <a:off x="579970" y="1428943"/>
              <a:ext cx="340158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dirty="0">
                  <a:gradFill flip="none" rotWithShape="1">
                    <a:gsLst>
                      <a:gs pos="0">
                        <a:schemeClr val="accent2"/>
                      </a:gs>
                      <a:gs pos="26000">
                        <a:schemeClr val="accent1"/>
                      </a:gs>
                      <a:gs pos="96000">
                        <a:schemeClr val="accent2"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  <a:latin typeface="+mj-lt"/>
                  <a:ea typeface="+mj-ea"/>
                </a:rPr>
                <a:t>01</a:t>
              </a:r>
              <a:endParaRPr lang="zh-CN" altLang="en-US" dirty="0">
                <a:gradFill flip="none" rotWithShape="1"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  <a:gs pos="96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1A56E3C1-F1E4-464E-B9C1-5672B5B6EE71}"/>
              </a:ext>
            </a:extLst>
          </p:cNvPr>
          <p:cNvGrpSpPr/>
          <p:nvPr/>
        </p:nvGrpSpPr>
        <p:grpSpPr>
          <a:xfrm>
            <a:off x="572286" y="3708871"/>
            <a:ext cx="2452435" cy="1947654"/>
            <a:chOff x="572286" y="3689416"/>
            <a:chExt cx="2452435" cy="1947654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64B63D71-9E79-49FA-A75F-C6A9445E27D5}"/>
                </a:ext>
              </a:extLst>
            </p:cNvPr>
            <p:cNvSpPr txBox="1"/>
            <p:nvPr/>
          </p:nvSpPr>
          <p:spPr>
            <a:xfrm>
              <a:off x="572286" y="3972951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807BC8-FAB1-4FAA-9196-E54D679CBF72}"/>
                </a:ext>
              </a:extLst>
            </p:cNvPr>
            <p:cNvSpPr txBox="1"/>
            <p:nvPr/>
          </p:nvSpPr>
          <p:spPr>
            <a:xfrm>
              <a:off x="579970" y="4434616"/>
              <a:ext cx="2444751" cy="11120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6B825D4F-00BD-4BB1-A181-FA26AF60E385}"/>
                </a:ext>
              </a:extLst>
            </p:cNvPr>
            <p:cNvCxnSpPr/>
            <p:nvPr/>
          </p:nvCxnSpPr>
          <p:spPr>
            <a:xfrm>
              <a:off x="660400" y="5637070"/>
              <a:ext cx="2294467" cy="0"/>
            </a:xfrm>
            <a:prstGeom prst="line">
              <a:avLst/>
            </a:prstGeom>
            <a:ln w="15367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BC1BD2F-8626-4074-AB93-1D1E572B9CCB}"/>
                </a:ext>
              </a:extLst>
            </p:cNvPr>
            <p:cNvSpPr txBox="1"/>
            <p:nvPr/>
          </p:nvSpPr>
          <p:spPr>
            <a:xfrm>
              <a:off x="579970" y="3689416"/>
              <a:ext cx="385042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dirty="0">
                  <a:gradFill flip="none" rotWithShape="1">
                    <a:gsLst>
                      <a:gs pos="0">
                        <a:schemeClr val="accent2"/>
                      </a:gs>
                      <a:gs pos="26000">
                        <a:schemeClr val="accent1"/>
                      </a:gs>
                      <a:gs pos="96000">
                        <a:schemeClr val="accent2"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  <a:latin typeface="+mj-lt"/>
                  <a:ea typeface="+mj-ea"/>
                </a:rPr>
                <a:t>03</a:t>
              </a:r>
              <a:endParaRPr lang="zh-CN" altLang="en-US" dirty="0">
                <a:gradFill flip="none" rotWithShape="1"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  <a:gs pos="96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E8C1B4C-A958-4CF5-8B60-E737D8F258A6}"/>
              </a:ext>
            </a:extLst>
          </p:cNvPr>
          <p:cNvGrpSpPr/>
          <p:nvPr/>
        </p:nvGrpSpPr>
        <p:grpSpPr>
          <a:xfrm>
            <a:off x="9160877" y="1370578"/>
            <a:ext cx="2483171" cy="2000057"/>
            <a:chOff x="9160877" y="1428943"/>
            <a:chExt cx="2483171" cy="2000057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C87FC74-3B2A-4A00-9852-0497989BB107}"/>
                </a:ext>
              </a:extLst>
            </p:cNvPr>
            <p:cNvSpPr txBox="1"/>
            <p:nvPr/>
          </p:nvSpPr>
          <p:spPr>
            <a:xfrm>
              <a:off x="10536052" y="1712478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r"/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4D7CE88-C5C9-4276-8FB5-66EF43824B37}"/>
                </a:ext>
              </a:extLst>
            </p:cNvPr>
            <p:cNvSpPr txBox="1"/>
            <p:nvPr/>
          </p:nvSpPr>
          <p:spPr>
            <a:xfrm>
              <a:off x="9160877" y="2174143"/>
              <a:ext cx="2444751" cy="11120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D6159B3-B38F-45BC-B614-5987A827804A}"/>
                </a:ext>
              </a:extLst>
            </p:cNvPr>
            <p:cNvCxnSpPr/>
            <p:nvPr/>
          </p:nvCxnSpPr>
          <p:spPr>
            <a:xfrm>
              <a:off x="9224433" y="3429000"/>
              <a:ext cx="2294467" cy="0"/>
            </a:xfrm>
            <a:prstGeom prst="line">
              <a:avLst/>
            </a:prstGeom>
            <a:ln w="15367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FFCD8FA1-1F98-4AA2-9139-3F71F072227E}"/>
                </a:ext>
              </a:extLst>
            </p:cNvPr>
            <p:cNvSpPr txBox="1"/>
            <p:nvPr/>
          </p:nvSpPr>
          <p:spPr>
            <a:xfrm>
              <a:off x="11119937" y="1428943"/>
              <a:ext cx="385042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dirty="0">
                  <a:gradFill flip="none" rotWithShape="1">
                    <a:gsLst>
                      <a:gs pos="0">
                        <a:schemeClr val="accent2"/>
                      </a:gs>
                      <a:gs pos="26000">
                        <a:schemeClr val="accent1"/>
                      </a:gs>
                      <a:gs pos="96000">
                        <a:schemeClr val="accent2"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  <a:latin typeface="+mj-lt"/>
                  <a:ea typeface="+mj-ea"/>
                </a:rPr>
                <a:t>02</a:t>
              </a:r>
              <a:endParaRPr lang="zh-CN" altLang="en-US" dirty="0">
                <a:gradFill flip="none" rotWithShape="1"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  <a:gs pos="96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1D0D670-F2C0-4B15-8A78-89F9948CB036}"/>
              </a:ext>
            </a:extLst>
          </p:cNvPr>
          <p:cNvGrpSpPr/>
          <p:nvPr/>
        </p:nvGrpSpPr>
        <p:grpSpPr>
          <a:xfrm>
            <a:off x="9160877" y="3631842"/>
            <a:ext cx="2483171" cy="2024683"/>
            <a:chOff x="9160877" y="3612387"/>
            <a:chExt cx="2483171" cy="202468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2CED8FC-DEC9-47C2-B339-AEC2622B0830}"/>
                </a:ext>
              </a:extLst>
            </p:cNvPr>
            <p:cNvSpPr txBox="1"/>
            <p:nvPr/>
          </p:nvSpPr>
          <p:spPr>
            <a:xfrm>
              <a:off x="10536052" y="3972951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03B38DB-1707-4069-967A-5CD85E58F9FA}"/>
                </a:ext>
              </a:extLst>
            </p:cNvPr>
            <p:cNvSpPr txBox="1"/>
            <p:nvPr/>
          </p:nvSpPr>
          <p:spPr>
            <a:xfrm>
              <a:off x="9160877" y="4434616"/>
              <a:ext cx="2444751" cy="111209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D1692B97-1BDB-4159-9A0C-F5BC28E5F8C0}"/>
                </a:ext>
              </a:extLst>
            </p:cNvPr>
            <p:cNvCxnSpPr/>
            <p:nvPr/>
          </p:nvCxnSpPr>
          <p:spPr>
            <a:xfrm>
              <a:off x="9224433" y="5637070"/>
              <a:ext cx="2294467" cy="0"/>
            </a:xfrm>
            <a:prstGeom prst="line">
              <a:avLst/>
            </a:prstGeom>
            <a:ln w="15367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A046456F-8E77-40CC-AAB7-8E0BB99CCE60}"/>
                </a:ext>
              </a:extLst>
            </p:cNvPr>
            <p:cNvSpPr txBox="1"/>
            <p:nvPr/>
          </p:nvSpPr>
          <p:spPr>
            <a:xfrm>
              <a:off x="11119937" y="3612387"/>
              <a:ext cx="383438" cy="369332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en-US" altLang="zh-CN" dirty="0">
                  <a:gradFill flip="none" rotWithShape="1">
                    <a:gsLst>
                      <a:gs pos="0">
                        <a:schemeClr val="accent2"/>
                      </a:gs>
                      <a:gs pos="26000">
                        <a:schemeClr val="accent1"/>
                      </a:gs>
                      <a:gs pos="96000">
                        <a:schemeClr val="accent2">
                          <a:alpha val="0"/>
                        </a:schemeClr>
                      </a:gs>
                    </a:gsLst>
                    <a:lin ang="13500000" scaled="1"/>
                    <a:tileRect/>
                  </a:gradFill>
                  <a:latin typeface="+mj-lt"/>
                  <a:ea typeface="+mj-ea"/>
                </a:rPr>
                <a:t>04</a:t>
              </a:r>
              <a:endParaRPr lang="zh-CN" altLang="en-US" dirty="0">
                <a:gradFill flip="none" rotWithShape="1">
                  <a:gsLst>
                    <a:gs pos="0">
                      <a:schemeClr val="accent2"/>
                    </a:gs>
                    <a:gs pos="26000">
                      <a:schemeClr val="accent1"/>
                    </a:gs>
                    <a:gs pos="96000">
                      <a:schemeClr val="accent2">
                        <a:alpha val="0"/>
                      </a:schemeClr>
                    </a:gs>
                  </a:gsLst>
                  <a:lin ang="13500000" scaled="1"/>
                  <a:tileRect/>
                </a:gradFill>
                <a:latin typeface="+mj-lt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831960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2A73FB60-C773-475C-83AE-70A0F5CFEF10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06" name="图片 105">
              <a:extLst>
                <a:ext uri="{FF2B5EF4-FFF2-40B4-BE49-F238E27FC236}">
                  <a16:creationId xmlns:a16="http://schemas.microsoft.com/office/drawing/2014/main" id="{4BC00BD2-722E-4ECB-BF99-D38CFFF2F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0" y="0"/>
              <a:ext cx="12192000" cy="6858000"/>
            </a:xfrm>
            <a:custGeom>
              <a:avLst/>
              <a:gdLst>
                <a:gd name="connsiteX0" fmla="*/ 12192000 w 12192000"/>
                <a:gd name="connsiteY0" fmla="*/ 0 h 6858000"/>
                <a:gd name="connsiteX1" fmla="*/ 0 w 12192000"/>
                <a:gd name="connsiteY1" fmla="*/ 0 h 6858000"/>
                <a:gd name="connsiteX2" fmla="*/ 0 w 12192000"/>
                <a:gd name="connsiteY2" fmla="*/ 6858000 h 6858000"/>
                <a:gd name="connsiteX3" fmla="*/ 1219200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12192000" y="0"/>
                  </a:moveTo>
                  <a:lnTo>
                    <a:pt x="0" y="0"/>
                  </a:lnTo>
                  <a:lnTo>
                    <a:pt x="0" y="6858000"/>
                  </a:lnTo>
                  <a:lnTo>
                    <a:pt x="12192000" y="6858000"/>
                  </a:lnTo>
                  <a:close/>
                </a:path>
              </a:pathLst>
            </a:custGeom>
          </p:spPr>
        </p:pic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DABBA4AD-ACF2-4FDF-9E3D-8B5B8C21821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custGeom>
              <a:avLst/>
              <a:gdLst>
                <a:gd name="connsiteX0" fmla="*/ 0 w 12192000"/>
                <a:gd name="connsiteY0" fmla="*/ 0 h 6858000"/>
                <a:gd name="connsiteX1" fmla="*/ 12192000 w 12192000"/>
                <a:gd name="connsiteY1" fmla="*/ 0 h 6858000"/>
                <a:gd name="connsiteX2" fmla="*/ 12192000 w 12192000"/>
                <a:gd name="connsiteY2" fmla="*/ 6858000 h 6858000"/>
                <a:gd name="connsiteX3" fmla="*/ 0 w 12192000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2000" h="6858000">
                  <a:moveTo>
                    <a:pt x="0" y="0"/>
                  </a:moveTo>
                  <a:lnTo>
                    <a:pt x="12192000" y="0"/>
                  </a:lnTo>
                  <a:lnTo>
                    <a:pt x="12192000" y="6858000"/>
                  </a:lnTo>
                  <a:lnTo>
                    <a:pt x="0" y="6858000"/>
                  </a:lnTo>
                  <a:close/>
                </a:path>
              </a:pathLst>
            </a:custGeom>
            <a:gradFill>
              <a:gsLst>
                <a:gs pos="43000">
                  <a:srgbClr val="FFFFFF">
                    <a:alpha val="56000"/>
                  </a:srgbClr>
                </a:gs>
                <a:gs pos="0">
                  <a:schemeClr val="bg1">
                    <a:alpha val="54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0" scaled="1"/>
            </a:gra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" name="标题 9">
            <a:extLst>
              <a:ext uri="{FF2B5EF4-FFF2-40B4-BE49-F238E27FC236}">
                <a16:creationId xmlns:a16="http://schemas.microsoft.com/office/drawing/2014/main" id="{6E27932E-987A-4F78-BCA0-D1CA99B8CF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59" name="空心弧 58">
            <a:extLst>
              <a:ext uri="{FF2B5EF4-FFF2-40B4-BE49-F238E27FC236}">
                <a16:creationId xmlns:a16="http://schemas.microsoft.com/office/drawing/2014/main" id="{E58393BC-2736-4705-BBAE-2DCCD369C340}"/>
              </a:ext>
            </a:extLst>
          </p:cNvPr>
          <p:cNvSpPr/>
          <p:nvPr/>
        </p:nvSpPr>
        <p:spPr>
          <a:xfrm>
            <a:off x="9371367" y="-619844"/>
            <a:ext cx="3662617" cy="3662617"/>
          </a:xfrm>
          <a:prstGeom prst="blockArc">
            <a:avLst>
              <a:gd name="adj1" fmla="val 6672678"/>
              <a:gd name="adj2" fmla="val 20492795"/>
              <a:gd name="adj3" fmla="val 16290"/>
            </a:avLst>
          </a:prstGeom>
          <a:gradFill>
            <a:gsLst>
              <a:gs pos="6000">
                <a:schemeClr val="bg1">
                  <a:alpha val="90000"/>
                </a:schemeClr>
              </a:gs>
              <a:gs pos="81000">
                <a:schemeClr val="bg1">
                  <a:alpha val="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AA6EE709-74EC-4A80-93DE-62953320CB3B}"/>
              </a:ext>
            </a:extLst>
          </p:cNvPr>
          <p:cNvGrpSpPr/>
          <p:nvPr/>
        </p:nvGrpSpPr>
        <p:grpSpPr>
          <a:xfrm>
            <a:off x="654052" y="2368152"/>
            <a:ext cx="2150106" cy="3185981"/>
            <a:chOff x="654052" y="2368152"/>
            <a:chExt cx="2150106" cy="3185981"/>
          </a:xfrm>
        </p:grpSpPr>
        <p:sp>
          <p:nvSpPr>
            <p:cNvPr id="11" name="矩形: 对角圆角 10">
              <a:extLst>
                <a:ext uri="{FF2B5EF4-FFF2-40B4-BE49-F238E27FC236}">
                  <a16:creationId xmlns:a16="http://schemas.microsoft.com/office/drawing/2014/main" id="{596C4743-F283-46A0-93C7-0DEB1F2F93E9}"/>
                </a:ext>
              </a:extLst>
            </p:cNvPr>
            <p:cNvSpPr/>
            <p:nvPr/>
          </p:nvSpPr>
          <p:spPr>
            <a:xfrm>
              <a:off x="654052" y="2393064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8C19914-8FA8-408F-B1A6-576DBE0C79AD}"/>
                </a:ext>
              </a:extLst>
            </p:cNvPr>
            <p:cNvSpPr txBox="1"/>
            <p:nvPr/>
          </p:nvSpPr>
          <p:spPr>
            <a:xfrm>
              <a:off x="733540" y="2368152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F0A2C5F9-81C1-4766-B9DB-9B910C6D0F9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65163" y="2601277"/>
              <a:ext cx="0" cy="2952856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5A32C0DE-1C5D-4D95-86F1-4E5D16065313}"/>
                </a:ext>
              </a:extLst>
            </p:cNvPr>
            <p:cNvSpPr txBox="1"/>
            <p:nvPr/>
          </p:nvSpPr>
          <p:spPr>
            <a:xfrm>
              <a:off x="680335" y="2775722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7868B10-0BCA-4EF3-B0C6-960225E6031B}"/>
                </a:ext>
              </a:extLst>
            </p:cNvPr>
            <p:cNvSpPr txBox="1"/>
            <p:nvPr/>
          </p:nvSpPr>
          <p:spPr>
            <a:xfrm>
              <a:off x="680574" y="3237387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E1601FB8-ACE7-4345-8C2F-A93906E2F758}"/>
              </a:ext>
            </a:extLst>
          </p:cNvPr>
          <p:cNvGrpSpPr/>
          <p:nvPr/>
        </p:nvGrpSpPr>
        <p:grpSpPr>
          <a:xfrm>
            <a:off x="3900123" y="1603995"/>
            <a:ext cx="2150106" cy="2644431"/>
            <a:chOff x="3485894" y="1603995"/>
            <a:chExt cx="2150106" cy="2644431"/>
          </a:xfrm>
        </p:grpSpPr>
        <p:sp>
          <p:nvSpPr>
            <p:cNvPr id="27" name="矩形: 对角圆角 26">
              <a:extLst>
                <a:ext uri="{FF2B5EF4-FFF2-40B4-BE49-F238E27FC236}">
                  <a16:creationId xmlns:a16="http://schemas.microsoft.com/office/drawing/2014/main" id="{91695E1C-049B-49C7-9464-21992A4B8E5F}"/>
                </a:ext>
              </a:extLst>
            </p:cNvPr>
            <p:cNvSpPr/>
            <p:nvPr/>
          </p:nvSpPr>
          <p:spPr>
            <a:xfrm>
              <a:off x="3485894" y="1628907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C00AB4F-2598-4E47-A6C7-4A60729A132D}"/>
                </a:ext>
              </a:extLst>
            </p:cNvPr>
            <p:cNvSpPr txBox="1"/>
            <p:nvPr/>
          </p:nvSpPr>
          <p:spPr>
            <a:xfrm>
              <a:off x="3565382" y="1603995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5DF742DB-C3BD-438B-B5ED-65C3F384FDE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497005" y="1837120"/>
              <a:ext cx="0" cy="2411306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C2D8446-16AF-486C-99AD-3844FD8F4610}"/>
                </a:ext>
              </a:extLst>
            </p:cNvPr>
            <p:cNvSpPr txBox="1"/>
            <p:nvPr/>
          </p:nvSpPr>
          <p:spPr>
            <a:xfrm>
              <a:off x="3512177" y="2011565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D6091B8-D241-487E-8FEA-4A360A0AA365}"/>
                </a:ext>
              </a:extLst>
            </p:cNvPr>
            <p:cNvSpPr txBox="1"/>
            <p:nvPr/>
          </p:nvSpPr>
          <p:spPr>
            <a:xfrm>
              <a:off x="3512416" y="2473230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82D3ACA-B5BF-4C83-B360-89CF33472B2C}"/>
              </a:ext>
            </a:extLst>
          </p:cNvPr>
          <p:cNvGrpSpPr/>
          <p:nvPr/>
        </p:nvGrpSpPr>
        <p:grpSpPr>
          <a:xfrm>
            <a:off x="7146194" y="314325"/>
            <a:ext cx="2150106" cy="2919942"/>
            <a:chOff x="7146194" y="314325"/>
            <a:chExt cx="2150106" cy="2919942"/>
          </a:xfrm>
        </p:grpSpPr>
        <p:sp>
          <p:nvSpPr>
            <p:cNvPr id="49" name="矩形: 对角圆角 48">
              <a:extLst>
                <a:ext uri="{FF2B5EF4-FFF2-40B4-BE49-F238E27FC236}">
                  <a16:creationId xmlns:a16="http://schemas.microsoft.com/office/drawing/2014/main" id="{1A5B409C-9936-4E78-89ED-C38C91FB9830}"/>
                </a:ext>
              </a:extLst>
            </p:cNvPr>
            <p:cNvSpPr/>
            <p:nvPr/>
          </p:nvSpPr>
          <p:spPr>
            <a:xfrm>
              <a:off x="7146194" y="339237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CD03FF9F-0364-40E8-8A9C-1C1BBDA33F5D}"/>
                </a:ext>
              </a:extLst>
            </p:cNvPr>
            <p:cNvSpPr txBox="1"/>
            <p:nvPr/>
          </p:nvSpPr>
          <p:spPr>
            <a:xfrm>
              <a:off x="7225682" y="314325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999613C9-AE2A-4A32-88ED-DA4F1BE71485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157305" y="547450"/>
              <a:ext cx="0" cy="2686817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237927F3-1447-4CAE-B2AD-71EE204B9C29}"/>
                </a:ext>
              </a:extLst>
            </p:cNvPr>
            <p:cNvSpPr txBox="1"/>
            <p:nvPr/>
          </p:nvSpPr>
          <p:spPr>
            <a:xfrm>
              <a:off x="7172477" y="721895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484E725-5B6A-4B1F-82B0-53886130D252}"/>
                </a:ext>
              </a:extLst>
            </p:cNvPr>
            <p:cNvSpPr txBox="1"/>
            <p:nvPr/>
          </p:nvSpPr>
          <p:spPr>
            <a:xfrm>
              <a:off x="7172716" y="1183560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pic>
        <p:nvPicPr>
          <p:cNvPr id="55" name="图片 54">
            <a:extLst>
              <a:ext uri="{FF2B5EF4-FFF2-40B4-BE49-F238E27FC236}">
                <a16:creationId xmlns:a16="http://schemas.microsoft.com/office/drawing/2014/main" id="{7D53CCE3-213C-464D-92A4-A6DE6D92AAF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7"/>
          <a:stretch>
            <a:fillRect/>
          </a:stretch>
        </p:blipFill>
        <p:spPr>
          <a:xfrm flipH="1">
            <a:off x="0" y="370389"/>
            <a:ext cx="12192000" cy="6487611"/>
          </a:xfrm>
          <a:custGeom>
            <a:avLst/>
            <a:gdLst>
              <a:gd name="connsiteX0" fmla="*/ 0 w 12192000"/>
              <a:gd name="connsiteY0" fmla="*/ 0 h 6487611"/>
              <a:gd name="connsiteX1" fmla="*/ 0 w 12192000"/>
              <a:gd name="connsiteY1" fmla="*/ 6487611 h 6487611"/>
              <a:gd name="connsiteX2" fmla="*/ 12192000 w 12192000"/>
              <a:gd name="connsiteY2" fmla="*/ 6487611 h 6487611"/>
              <a:gd name="connsiteX3" fmla="*/ 12192000 w 12192000"/>
              <a:gd name="connsiteY3" fmla="*/ 4427547 h 6487611"/>
              <a:gd name="connsiteX4" fmla="*/ 11533848 w 12192000"/>
              <a:gd name="connsiteY4" fmla="*/ 4136152 h 6487611"/>
              <a:gd name="connsiteX5" fmla="*/ 9440333 w 12192000"/>
              <a:gd name="connsiteY5" fmla="*/ 3651278 h 6487611"/>
              <a:gd name="connsiteX6" fmla="*/ 6849533 w 12192000"/>
              <a:gd name="connsiteY6" fmla="*/ 2804611 h 6487611"/>
              <a:gd name="connsiteX7" fmla="*/ 1667933 w 12192000"/>
              <a:gd name="connsiteY7" fmla="*/ 925011 h 6487611"/>
              <a:gd name="connsiteX8" fmla="*/ 761371 w 12192000"/>
              <a:gd name="connsiteY8" fmla="*/ 422245 h 6487611"/>
              <a:gd name="connsiteX9" fmla="*/ 333676 w 12192000"/>
              <a:gd name="connsiteY9" fmla="*/ 296913 h 6487611"/>
              <a:gd name="connsiteX10" fmla="*/ 265011 w 12192000"/>
              <a:gd name="connsiteY10" fmla="*/ 146971 h 64876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6487611">
                <a:moveTo>
                  <a:pt x="0" y="0"/>
                </a:moveTo>
                <a:lnTo>
                  <a:pt x="0" y="6487611"/>
                </a:lnTo>
                <a:lnTo>
                  <a:pt x="12192000" y="6487611"/>
                </a:lnTo>
                <a:lnTo>
                  <a:pt x="12192000" y="4427547"/>
                </a:lnTo>
                <a:lnTo>
                  <a:pt x="11533848" y="4136152"/>
                </a:lnTo>
                <a:lnTo>
                  <a:pt x="9440333" y="3651278"/>
                </a:lnTo>
                <a:lnTo>
                  <a:pt x="6849533" y="2804611"/>
                </a:lnTo>
                <a:lnTo>
                  <a:pt x="1667933" y="925011"/>
                </a:lnTo>
                <a:lnTo>
                  <a:pt x="761371" y="422245"/>
                </a:lnTo>
                <a:lnTo>
                  <a:pt x="333676" y="296913"/>
                </a:lnTo>
                <a:lnTo>
                  <a:pt x="265011" y="146971"/>
                </a:lnTo>
                <a:close/>
              </a:path>
            </a:pathLst>
          </a:custGeom>
        </p:spPr>
      </p:pic>
      <p:grpSp>
        <p:nvGrpSpPr>
          <p:cNvPr id="114" name="组合 113">
            <a:extLst>
              <a:ext uri="{FF2B5EF4-FFF2-40B4-BE49-F238E27FC236}">
                <a16:creationId xmlns:a16="http://schemas.microsoft.com/office/drawing/2014/main" id="{ABBCE668-9997-4079-8AB8-9813850F5716}"/>
              </a:ext>
            </a:extLst>
          </p:cNvPr>
          <p:cNvGrpSpPr/>
          <p:nvPr/>
        </p:nvGrpSpPr>
        <p:grpSpPr>
          <a:xfrm>
            <a:off x="-857450" y="4774452"/>
            <a:ext cx="14814272" cy="3440418"/>
            <a:chOff x="-857450" y="4774452"/>
            <a:chExt cx="14814272" cy="3440418"/>
          </a:xfrm>
        </p:grpSpPr>
        <p:sp>
          <p:nvSpPr>
            <p:cNvPr id="109" name="波形 35">
              <a:extLst>
                <a:ext uri="{FF2B5EF4-FFF2-40B4-BE49-F238E27FC236}">
                  <a16:creationId xmlns:a16="http://schemas.microsoft.com/office/drawing/2014/main" id="{51E51B75-A092-4B56-A1F0-A9ADB1A0CD65}"/>
                </a:ext>
              </a:extLst>
            </p:cNvPr>
            <p:cNvSpPr/>
            <p:nvPr/>
          </p:nvSpPr>
          <p:spPr>
            <a:xfrm rot="21282874" flipH="1">
              <a:off x="-857450" y="4888674"/>
              <a:ext cx="14500441" cy="3138442"/>
            </a:xfrm>
            <a:custGeom>
              <a:avLst/>
              <a:gdLst>
                <a:gd name="connsiteX0" fmla="*/ 0 w 14045118"/>
                <a:gd name="connsiteY0" fmla="*/ 254995 h 3079272"/>
                <a:gd name="connsiteX1" fmla="*/ 14045118 w 14045118"/>
                <a:gd name="connsiteY1" fmla="*/ 254995 h 3079272"/>
                <a:gd name="connsiteX2" fmla="*/ 14045118 w 14045118"/>
                <a:gd name="connsiteY2" fmla="*/ 2824277 h 3079272"/>
                <a:gd name="connsiteX3" fmla="*/ 0 w 14045118"/>
                <a:gd name="connsiteY3" fmla="*/ 2824277 h 3079272"/>
                <a:gd name="connsiteX4" fmla="*/ 0 w 14045118"/>
                <a:gd name="connsiteY4" fmla="*/ 254995 h 3079272"/>
                <a:gd name="connsiteX0" fmla="*/ 0 w 14108618"/>
                <a:gd name="connsiteY0" fmla="*/ 256070 h 3070720"/>
                <a:gd name="connsiteX1" fmla="*/ 14108618 w 14108618"/>
                <a:gd name="connsiteY1" fmla="*/ 167170 h 3070720"/>
                <a:gd name="connsiteX2" fmla="*/ 14045118 w 14108618"/>
                <a:gd name="connsiteY2" fmla="*/ 2825352 h 3070720"/>
                <a:gd name="connsiteX3" fmla="*/ 0 w 14108618"/>
                <a:gd name="connsiteY3" fmla="*/ 2825352 h 3070720"/>
                <a:gd name="connsiteX4" fmla="*/ 0 w 14108618"/>
                <a:gd name="connsiteY4" fmla="*/ 256070 h 3070720"/>
                <a:gd name="connsiteX0" fmla="*/ 0 w 14108618"/>
                <a:gd name="connsiteY0" fmla="*/ 236211 h 3050861"/>
                <a:gd name="connsiteX1" fmla="*/ 14108618 w 14108618"/>
                <a:gd name="connsiteY1" fmla="*/ 147311 h 3050861"/>
                <a:gd name="connsiteX2" fmla="*/ 14045118 w 14108618"/>
                <a:gd name="connsiteY2" fmla="*/ 2805493 h 3050861"/>
                <a:gd name="connsiteX3" fmla="*/ 0 w 14108618"/>
                <a:gd name="connsiteY3" fmla="*/ 2805493 h 3050861"/>
                <a:gd name="connsiteX4" fmla="*/ 0 w 14108618"/>
                <a:gd name="connsiteY4" fmla="*/ 236211 h 3050861"/>
                <a:gd name="connsiteX0" fmla="*/ 0 w 14060492"/>
                <a:gd name="connsiteY0" fmla="*/ 245902 h 3060552"/>
                <a:gd name="connsiteX1" fmla="*/ 14060492 w 14060492"/>
                <a:gd name="connsiteY1" fmla="*/ 70375 h 3060552"/>
                <a:gd name="connsiteX2" fmla="*/ 14045118 w 14060492"/>
                <a:gd name="connsiteY2" fmla="*/ 2815184 h 3060552"/>
                <a:gd name="connsiteX3" fmla="*/ 0 w 14060492"/>
                <a:gd name="connsiteY3" fmla="*/ 2815184 h 3060552"/>
                <a:gd name="connsiteX4" fmla="*/ 0 w 14060492"/>
                <a:gd name="connsiteY4" fmla="*/ 245902 h 3060552"/>
                <a:gd name="connsiteX0" fmla="*/ 0 w 14060492"/>
                <a:gd name="connsiteY0" fmla="*/ 230397 h 3045047"/>
                <a:gd name="connsiteX1" fmla="*/ 14060492 w 14060492"/>
                <a:gd name="connsiteY1" fmla="*/ 54870 h 3045047"/>
                <a:gd name="connsiteX2" fmla="*/ 14045118 w 14060492"/>
                <a:gd name="connsiteY2" fmla="*/ 2799679 h 3045047"/>
                <a:gd name="connsiteX3" fmla="*/ 0 w 14060492"/>
                <a:gd name="connsiteY3" fmla="*/ 2799679 h 3045047"/>
                <a:gd name="connsiteX4" fmla="*/ 0 w 14060492"/>
                <a:gd name="connsiteY4" fmla="*/ 230397 h 3045047"/>
                <a:gd name="connsiteX0" fmla="*/ 0 w 14060492"/>
                <a:gd name="connsiteY0" fmla="*/ 228570 h 3043220"/>
                <a:gd name="connsiteX1" fmla="*/ 14060492 w 14060492"/>
                <a:gd name="connsiteY1" fmla="*/ 53043 h 3043220"/>
                <a:gd name="connsiteX2" fmla="*/ 14045118 w 14060492"/>
                <a:gd name="connsiteY2" fmla="*/ 2797852 h 3043220"/>
                <a:gd name="connsiteX3" fmla="*/ 0 w 14060492"/>
                <a:gd name="connsiteY3" fmla="*/ 2797852 h 3043220"/>
                <a:gd name="connsiteX4" fmla="*/ 0 w 14060492"/>
                <a:gd name="connsiteY4" fmla="*/ 228570 h 30432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60492" h="3043220">
                  <a:moveTo>
                    <a:pt x="0" y="228570"/>
                  </a:moveTo>
                  <a:cubicBezTo>
                    <a:pt x="4681706" y="-621412"/>
                    <a:pt x="10352994" y="1262749"/>
                    <a:pt x="14060492" y="53043"/>
                  </a:cubicBezTo>
                  <a:cubicBezTo>
                    <a:pt x="14060492" y="909470"/>
                    <a:pt x="14045118" y="1941425"/>
                    <a:pt x="14045118" y="2797852"/>
                  </a:cubicBezTo>
                  <a:cubicBezTo>
                    <a:pt x="9363412" y="3647834"/>
                    <a:pt x="4681706" y="1947871"/>
                    <a:pt x="0" y="2797852"/>
                  </a:cubicBezTo>
                  <a:lnTo>
                    <a:pt x="0" y="228570"/>
                  </a:ln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波形 109">
              <a:extLst>
                <a:ext uri="{FF2B5EF4-FFF2-40B4-BE49-F238E27FC236}">
                  <a16:creationId xmlns:a16="http://schemas.microsoft.com/office/drawing/2014/main" id="{701683D7-EAEB-4086-8838-5C77C451E133}"/>
                </a:ext>
              </a:extLst>
            </p:cNvPr>
            <p:cNvSpPr/>
            <p:nvPr/>
          </p:nvSpPr>
          <p:spPr>
            <a:xfrm rot="21282874" flipH="1">
              <a:off x="-527764" y="4774452"/>
              <a:ext cx="14484586" cy="3175622"/>
            </a:xfrm>
            <a:prstGeom prst="wave">
              <a:avLst>
                <a:gd name="adj1" fmla="val 8281"/>
                <a:gd name="adj2" fmla="val 0"/>
              </a:avLst>
            </a:prstGeom>
            <a:noFill/>
            <a:ln w="9017">
              <a:gradFill flip="none" rotWithShape="1">
                <a:gsLst>
                  <a:gs pos="56000">
                    <a:schemeClr val="accent2"/>
                  </a:gs>
                  <a:gs pos="8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1" name="波形 110">
              <a:extLst>
                <a:ext uri="{FF2B5EF4-FFF2-40B4-BE49-F238E27FC236}">
                  <a16:creationId xmlns:a16="http://schemas.microsoft.com/office/drawing/2014/main" id="{DF2FC98D-FFA9-4282-B289-13DFCB24F9C3}"/>
                </a:ext>
              </a:extLst>
            </p:cNvPr>
            <p:cNvSpPr/>
            <p:nvPr/>
          </p:nvSpPr>
          <p:spPr>
            <a:xfrm rot="21282874" flipH="1">
              <a:off x="-825253" y="4993964"/>
              <a:ext cx="14484586" cy="3175622"/>
            </a:xfrm>
            <a:prstGeom prst="wave">
              <a:avLst>
                <a:gd name="adj1" fmla="val 8281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12" name="图片 111">
              <a:extLst>
                <a:ext uri="{FF2B5EF4-FFF2-40B4-BE49-F238E27FC236}">
                  <a16:creationId xmlns:a16="http://schemas.microsoft.com/office/drawing/2014/main" id="{FD540A54-F920-4398-8C4E-DCAC3FAC3D3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rot="21282874" flipH="1">
              <a:off x="3297" y="5130198"/>
              <a:ext cx="12573484" cy="3084672"/>
            </a:xfrm>
            <a:custGeom>
              <a:avLst/>
              <a:gdLst>
                <a:gd name="connsiteX0" fmla="*/ 2234803 w 12192000"/>
                <a:gd name="connsiteY0" fmla="*/ 236 h 2991082"/>
                <a:gd name="connsiteX1" fmla="*/ 12102306 w 12192000"/>
                <a:gd name="connsiteY1" fmla="*/ 367630 h 2991082"/>
                <a:gd name="connsiteX2" fmla="*/ 12192000 w 12192000"/>
                <a:gd name="connsiteY2" fmla="*/ 355704 h 2991082"/>
                <a:gd name="connsiteX3" fmla="*/ 12192000 w 12192000"/>
                <a:gd name="connsiteY3" fmla="*/ 2867104 h 2991082"/>
                <a:gd name="connsiteX4" fmla="*/ 12102306 w 12192000"/>
                <a:gd name="connsiteY4" fmla="*/ 2879031 h 2991082"/>
                <a:gd name="connsiteX5" fmla="*/ 89694 w 12192000"/>
                <a:gd name="connsiteY5" fmla="*/ 2623452 h 2991082"/>
                <a:gd name="connsiteX6" fmla="*/ 0 w 12192000"/>
                <a:gd name="connsiteY6" fmla="*/ 2635379 h 2991082"/>
                <a:gd name="connsiteX7" fmla="*/ 0 w 12192000"/>
                <a:gd name="connsiteY7" fmla="*/ 123979 h 2991082"/>
                <a:gd name="connsiteX8" fmla="*/ 89694 w 12192000"/>
                <a:gd name="connsiteY8" fmla="*/ 112052 h 2991082"/>
                <a:gd name="connsiteX9" fmla="*/ 2234803 w 12192000"/>
                <a:gd name="connsiteY9" fmla="*/ 236 h 29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2991082">
                  <a:moveTo>
                    <a:pt x="2234803" y="236"/>
                  </a:moveTo>
                  <a:cubicBezTo>
                    <a:pt x="5523971" y="15399"/>
                    <a:pt x="8813139" y="754852"/>
                    <a:pt x="12102306" y="367630"/>
                  </a:cubicBezTo>
                  <a:lnTo>
                    <a:pt x="12192000" y="355704"/>
                  </a:lnTo>
                  <a:lnTo>
                    <a:pt x="12192000" y="2867104"/>
                  </a:lnTo>
                  <a:lnTo>
                    <a:pt x="12102306" y="2879031"/>
                  </a:lnTo>
                  <a:cubicBezTo>
                    <a:pt x="8098103" y="3350431"/>
                    <a:pt x="4093898" y="2152052"/>
                    <a:pt x="89694" y="2623452"/>
                  </a:cubicBezTo>
                  <a:lnTo>
                    <a:pt x="0" y="2635379"/>
                  </a:lnTo>
                  <a:lnTo>
                    <a:pt x="0" y="123979"/>
                  </a:lnTo>
                  <a:lnTo>
                    <a:pt x="89694" y="112052"/>
                  </a:lnTo>
                  <a:cubicBezTo>
                    <a:pt x="804730" y="27873"/>
                    <a:pt x="1519767" y="-3060"/>
                    <a:pt x="2234803" y="236"/>
                  </a:cubicBezTo>
                  <a:close/>
                </a:path>
              </a:pathLst>
            </a:custGeom>
          </p:spPr>
        </p:pic>
      </p:grpSp>
    </p:spTree>
    <p:extLst>
      <p:ext uri="{BB962C8B-B14F-4D97-AF65-F5344CB8AC3E}">
        <p14:creationId xmlns:p14="http://schemas.microsoft.com/office/powerpoint/2010/main" val="5332265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组合 80">
            <a:extLst>
              <a:ext uri="{FF2B5EF4-FFF2-40B4-BE49-F238E27FC236}">
                <a16:creationId xmlns:a16="http://schemas.microsoft.com/office/drawing/2014/main" id="{AE41D56E-A6B0-45EB-9A4D-87853AB39152}"/>
              </a:ext>
            </a:extLst>
          </p:cNvPr>
          <p:cNvGrpSpPr/>
          <p:nvPr/>
        </p:nvGrpSpPr>
        <p:grpSpPr>
          <a:xfrm>
            <a:off x="660400" y="1130300"/>
            <a:ext cx="10844678" cy="5386003"/>
            <a:chOff x="660400" y="1130300"/>
            <a:chExt cx="10844678" cy="5386003"/>
          </a:xfrm>
        </p:grpSpPr>
        <p:sp>
          <p:nvSpPr>
            <p:cNvPr id="74" name="矩形: 圆角 73">
              <a:extLst>
                <a:ext uri="{FF2B5EF4-FFF2-40B4-BE49-F238E27FC236}">
                  <a16:creationId xmlns:a16="http://schemas.microsoft.com/office/drawing/2014/main" id="{1FBE9568-3600-407F-9D7E-62C244C98445}"/>
                </a:ext>
              </a:extLst>
            </p:cNvPr>
            <p:cNvSpPr/>
            <p:nvPr/>
          </p:nvSpPr>
          <p:spPr>
            <a:xfrm>
              <a:off x="1096487" y="1594137"/>
              <a:ext cx="3049549" cy="1549315"/>
            </a:xfrm>
            <a:prstGeom prst="roundRect">
              <a:avLst>
                <a:gd name="adj" fmla="val 5662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6" name="矩形: 圆角 75">
              <a:extLst>
                <a:ext uri="{FF2B5EF4-FFF2-40B4-BE49-F238E27FC236}">
                  <a16:creationId xmlns:a16="http://schemas.microsoft.com/office/drawing/2014/main" id="{06291745-603C-4C8F-88C5-FFD6F56E0C19}"/>
                </a:ext>
              </a:extLst>
            </p:cNvPr>
            <p:cNvSpPr/>
            <p:nvPr/>
          </p:nvSpPr>
          <p:spPr>
            <a:xfrm>
              <a:off x="7999450" y="1594137"/>
              <a:ext cx="3049549" cy="1549315"/>
            </a:xfrm>
            <a:prstGeom prst="roundRect">
              <a:avLst>
                <a:gd name="adj" fmla="val 5662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矩形: 圆角 55">
              <a:extLst>
                <a:ext uri="{FF2B5EF4-FFF2-40B4-BE49-F238E27FC236}">
                  <a16:creationId xmlns:a16="http://schemas.microsoft.com/office/drawing/2014/main" id="{DDFC8DFC-53C9-431F-A274-5951B9CE9FFE}"/>
                </a:ext>
              </a:extLst>
            </p:cNvPr>
            <p:cNvSpPr/>
            <p:nvPr/>
          </p:nvSpPr>
          <p:spPr>
            <a:xfrm>
              <a:off x="660400" y="1130300"/>
              <a:ext cx="10844678" cy="5386003"/>
            </a:xfrm>
            <a:prstGeom prst="roundRect">
              <a:avLst>
                <a:gd name="adj" fmla="val 2899"/>
              </a:avLst>
            </a:prstGeom>
            <a:gradFill flip="none" rotWithShape="1">
              <a:gsLst>
                <a:gs pos="200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 w="9017">
              <a:gradFill>
                <a:gsLst>
                  <a:gs pos="0">
                    <a:schemeClr val="accent2"/>
                  </a:gs>
                  <a:gs pos="76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91A91E5F-19BE-4977-8E80-77819E22E4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835C0434-678D-4F0B-A2DE-1B13CF0E6823}"/>
              </a:ext>
            </a:extLst>
          </p:cNvPr>
          <p:cNvGrpSpPr/>
          <p:nvPr/>
        </p:nvGrpSpPr>
        <p:grpSpPr>
          <a:xfrm>
            <a:off x="-1224289" y="5747901"/>
            <a:ext cx="14178515" cy="1205549"/>
            <a:chOff x="-1185379" y="1130300"/>
            <a:chExt cx="14178515" cy="1205549"/>
          </a:xfrm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916F7DB-C9C6-479A-820B-4C4CF6387720}"/>
                </a:ext>
              </a:extLst>
            </p:cNvPr>
            <p:cNvSpPr/>
            <p:nvPr userDrawn="1"/>
          </p:nvSpPr>
          <p:spPr>
            <a:xfrm flipH="1">
              <a:off x="-735564" y="1130300"/>
              <a:ext cx="13728700" cy="1102692"/>
            </a:xfrm>
            <a:custGeom>
              <a:avLst/>
              <a:gdLst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8700 w 13728700"/>
                <a:gd name="connsiteY4" fmla="*/ 239841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12453"/>
                <a:gd name="connsiteX1" fmla="*/ 0 w 13728700"/>
                <a:gd name="connsiteY1" fmla="*/ 239841 h 1112453"/>
                <a:gd name="connsiteX2" fmla="*/ 0 w 13728700"/>
                <a:gd name="connsiteY2" fmla="*/ 948712 h 1112453"/>
                <a:gd name="connsiteX3" fmla="*/ 13728700 w 13728700"/>
                <a:gd name="connsiteY3" fmla="*/ 862201 h 1112453"/>
                <a:gd name="connsiteX4" fmla="*/ 13721773 w 13728700"/>
                <a:gd name="connsiteY4" fmla="*/ 167748 h 1112453"/>
                <a:gd name="connsiteX5" fmla="*/ 3003153 w 13728700"/>
                <a:gd name="connsiteY5" fmla="*/ 236 h 1112453"/>
                <a:gd name="connsiteX0" fmla="*/ 3003153 w 13728700"/>
                <a:gd name="connsiteY0" fmla="*/ 236 h 1147585"/>
                <a:gd name="connsiteX1" fmla="*/ 0 w 13728700"/>
                <a:gd name="connsiteY1" fmla="*/ 239841 h 1147585"/>
                <a:gd name="connsiteX2" fmla="*/ 0 w 13728700"/>
                <a:gd name="connsiteY2" fmla="*/ 948712 h 1147585"/>
                <a:gd name="connsiteX3" fmla="*/ 13728700 w 13728700"/>
                <a:gd name="connsiteY3" fmla="*/ 862201 h 1147585"/>
                <a:gd name="connsiteX4" fmla="*/ 13721773 w 13728700"/>
                <a:gd name="connsiteY4" fmla="*/ 167748 h 1147585"/>
                <a:gd name="connsiteX5" fmla="*/ 3003153 w 13728700"/>
                <a:gd name="connsiteY5" fmla="*/ 236 h 114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147585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948712"/>
                  </a:lnTo>
                  <a:cubicBezTo>
                    <a:pt x="4576233" y="117879"/>
                    <a:pt x="9277158" y="1779546"/>
                    <a:pt x="13728700" y="862201"/>
                  </a:cubicBezTo>
                  <a:cubicBezTo>
                    <a:pt x="13728700" y="625911"/>
                    <a:pt x="13721773" y="404038"/>
                    <a:pt x="13721773" y="167748"/>
                  </a:cubicBezTo>
                  <a:cubicBezTo>
                    <a:pt x="10111955" y="1011487"/>
                    <a:pt x="6578336" y="16717"/>
                    <a:pt x="3003153" y="236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6AB7F65A-1CC1-4237-ADE9-2F6D96D382E5}"/>
                </a:ext>
              </a:extLst>
            </p:cNvPr>
            <p:cNvSpPr/>
            <p:nvPr userDrawn="1"/>
          </p:nvSpPr>
          <p:spPr>
            <a:xfrm flipH="1">
              <a:off x="-735564" y="1203734"/>
              <a:ext cx="13728700" cy="986576"/>
            </a:xfrm>
            <a:custGeom>
              <a:avLst/>
              <a:gdLst>
                <a:gd name="connsiteX0" fmla="*/ 3003153 w 13728700"/>
                <a:gd name="connsiteY0" fmla="*/ 236 h 986576"/>
                <a:gd name="connsiteX1" fmla="*/ 0 w 13728700"/>
                <a:gd name="connsiteY1" fmla="*/ 239841 h 986576"/>
                <a:gd name="connsiteX2" fmla="*/ 0 w 13728700"/>
                <a:gd name="connsiteY2" fmla="*/ 746736 h 986576"/>
                <a:gd name="connsiteX3" fmla="*/ 13728700 w 13728700"/>
                <a:gd name="connsiteY3" fmla="*/ 746736 h 986576"/>
                <a:gd name="connsiteX4" fmla="*/ 13728700 w 13728700"/>
                <a:gd name="connsiteY4" fmla="*/ 239841 h 986576"/>
                <a:gd name="connsiteX5" fmla="*/ 3003153 w 13728700"/>
                <a:gd name="connsiteY5" fmla="*/ 236 h 98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986576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746736"/>
                  </a:lnTo>
                  <a:cubicBezTo>
                    <a:pt x="4576233" y="-84097"/>
                    <a:pt x="9152467" y="1577569"/>
                    <a:pt x="13728700" y="746736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324C3D2C-D855-495C-BCC9-0EE4066A03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4411" y="1202130"/>
              <a:ext cx="12192000" cy="895412"/>
            </a:xfrm>
            <a:custGeom>
              <a:avLst/>
              <a:gdLst>
                <a:gd name="connsiteX0" fmla="*/ 2234803 w 12192000"/>
                <a:gd name="connsiteY0" fmla="*/ 236 h 895412"/>
                <a:gd name="connsiteX1" fmla="*/ 89694 w 12192000"/>
                <a:gd name="connsiteY1" fmla="*/ 112052 h 895412"/>
                <a:gd name="connsiteX2" fmla="*/ 0 w 12192000"/>
                <a:gd name="connsiteY2" fmla="*/ 123979 h 895412"/>
                <a:gd name="connsiteX3" fmla="*/ 0 w 12192000"/>
                <a:gd name="connsiteY3" fmla="*/ 539709 h 895412"/>
                <a:gd name="connsiteX4" fmla="*/ 89694 w 12192000"/>
                <a:gd name="connsiteY4" fmla="*/ 527782 h 895412"/>
                <a:gd name="connsiteX5" fmla="*/ 12102306 w 12192000"/>
                <a:gd name="connsiteY5" fmla="*/ 783361 h 895412"/>
                <a:gd name="connsiteX6" fmla="*/ 12192000 w 12192000"/>
                <a:gd name="connsiteY6" fmla="*/ 771434 h 895412"/>
                <a:gd name="connsiteX7" fmla="*/ 12192000 w 12192000"/>
                <a:gd name="connsiteY7" fmla="*/ 355704 h 895412"/>
                <a:gd name="connsiteX8" fmla="*/ 12102306 w 12192000"/>
                <a:gd name="connsiteY8" fmla="*/ 367630 h 895412"/>
                <a:gd name="connsiteX9" fmla="*/ 2234803 w 12192000"/>
                <a:gd name="connsiteY9" fmla="*/ 236 h 8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95412">
                  <a:moveTo>
                    <a:pt x="2234803" y="236"/>
                  </a:moveTo>
                  <a:cubicBezTo>
                    <a:pt x="1519767" y="-3060"/>
                    <a:pt x="804730" y="27873"/>
                    <a:pt x="89694" y="112052"/>
                  </a:cubicBezTo>
                  <a:lnTo>
                    <a:pt x="0" y="123979"/>
                  </a:lnTo>
                  <a:lnTo>
                    <a:pt x="0" y="539709"/>
                  </a:lnTo>
                  <a:lnTo>
                    <a:pt x="89694" y="527782"/>
                  </a:lnTo>
                  <a:cubicBezTo>
                    <a:pt x="4093898" y="56382"/>
                    <a:pt x="8098102" y="1254761"/>
                    <a:pt x="12102306" y="783361"/>
                  </a:cubicBezTo>
                  <a:lnTo>
                    <a:pt x="12192000" y="771434"/>
                  </a:lnTo>
                  <a:lnTo>
                    <a:pt x="12192000" y="355704"/>
                  </a:lnTo>
                  <a:lnTo>
                    <a:pt x="12102306" y="367630"/>
                  </a:lnTo>
                  <a:cubicBezTo>
                    <a:pt x="8813139" y="754852"/>
                    <a:pt x="5523971" y="15399"/>
                    <a:pt x="2234803" y="236"/>
                  </a:cubicBezTo>
                  <a:close/>
                </a:path>
              </a:pathLst>
            </a:custGeom>
          </p:spPr>
        </p:pic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17CFC5E-9098-40F2-B263-3171A49526EA}"/>
                </a:ext>
              </a:extLst>
            </p:cNvPr>
            <p:cNvSpPr/>
            <p:nvPr userDrawn="1"/>
          </p:nvSpPr>
          <p:spPr>
            <a:xfrm flipH="1">
              <a:off x="-1185379" y="1159764"/>
              <a:ext cx="13728700" cy="1176085"/>
            </a:xfrm>
            <a:custGeom>
              <a:avLst/>
              <a:gdLst>
                <a:gd name="connsiteX0" fmla="*/ 3003153 w 13728700"/>
                <a:gd name="connsiteY0" fmla="*/ 236 h 1485288"/>
                <a:gd name="connsiteX1" fmla="*/ 0 w 13728700"/>
                <a:gd name="connsiteY1" fmla="*/ 239841 h 1485288"/>
                <a:gd name="connsiteX2" fmla="*/ 0 w 13728700"/>
                <a:gd name="connsiteY2" fmla="*/ 1245448 h 1485288"/>
                <a:gd name="connsiteX3" fmla="*/ 13728700 w 13728700"/>
                <a:gd name="connsiteY3" fmla="*/ 1245448 h 1485288"/>
                <a:gd name="connsiteX4" fmla="*/ 13728700 w 13728700"/>
                <a:gd name="connsiteY4" fmla="*/ 239841 h 1485288"/>
                <a:gd name="connsiteX5" fmla="*/ 3003153 w 13728700"/>
                <a:gd name="connsiteY5" fmla="*/ 236 h 148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485288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1245448"/>
                  </a:lnTo>
                  <a:cubicBezTo>
                    <a:pt x="4576233" y="414615"/>
                    <a:pt x="9152467" y="2076281"/>
                    <a:pt x="13728700" y="1245448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noFill/>
            <a:ln w="9017">
              <a:gradFill flip="none" rotWithShape="1">
                <a:gsLst>
                  <a:gs pos="0">
                    <a:schemeClr val="accent2">
                      <a:lumMod val="75000"/>
                      <a:alpha val="16000"/>
                    </a:schemeClr>
                  </a:gs>
                  <a:gs pos="42000">
                    <a:schemeClr val="accent1">
                      <a:alpha val="7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B5FB9A34-5773-4F37-AB73-47314C81504E}"/>
              </a:ext>
            </a:extLst>
          </p:cNvPr>
          <p:cNvGrpSpPr/>
          <p:nvPr/>
        </p:nvGrpSpPr>
        <p:grpSpPr>
          <a:xfrm>
            <a:off x="1117880" y="3740365"/>
            <a:ext cx="2150106" cy="2442155"/>
            <a:chOff x="660400" y="3433712"/>
            <a:chExt cx="2150106" cy="2442155"/>
          </a:xfrm>
        </p:grpSpPr>
        <p:sp>
          <p:nvSpPr>
            <p:cNvPr id="20" name="矩形: 对角圆角 19">
              <a:extLst>
                <a:ext uri="{FF2B5EF4-FFF2-40B4-BE49-F238E27FC236}">
                  <a16:creationId xmlns:a16="http://schemas.microsoft.com/office/drawing/2014/main" id="{F362851B-B82D-44A8-B27A-80849CBDF6E8}"/>
                </a:ext>
              </a:extLst>
            </p:cNvPr>
            <p:cNvSpPr/>
            <p:nvPr/>
          </p:nvSpPr>
          <p:spPr>
            <a:xfrm>
              <a:off x="660400" y="3458624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8C55225-17A7-4D2E-A038-E2F2A9F588D1}"/>
                </a:ext>
              </a:extLst>
            </p:cNvPr>
            <p:cNvSpPr txBox="1"/>
            <p:nvPr/>
          </p:nvSpPr>
          <p:spPr>
            <a:xfrm>
              <a:off x="739888" y="3433712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097FF9B5-DC11-4FF9-8FF4-D2DD12B248ED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71511" y="3666837"/>
              <a:ext cx="0" cy="220903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53B78A6-4665-4356-A846-58B01F1238DA}"/>
                </a:ext>
              </a:extLst>
            </p:cNvPr>
            <p:cNvSpPr txBox="1"/>
            <p:nvPr/>
          </p:nvSpPr>
          <p:spPr>
            <a:xfrm>
              <a:off x="686683" y="3841282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E7CE8E6-1FE1-4249-BF15-BFE471487133}"/>
                </a:ext>
              </a:extLst>
            </p:cNvPr>
            <p:cNvSpPr txBox="1"/>
            <p:nvPr/>
          </p:nvSpPr>
          <p:spPr>
            <a:xfrm>
              <a:off x="686922" y="4302947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718B968A-F248-437F-BE12-A4D8EF80B828}"/>
              </a:ext>
            </a:extLst>
          </p:cNvPr>
          <p:cNvGrpSpPr/>
          <p:nvPr/>
        </p:nvGrpSpPr>
        <p:grpSpPr>
          <a:xfrm>
            <a:off x="3711551" y="3615384"/>
            <a:ext cx="2150106" cy="2465668"/>
            <a:chOff x="3597116" y="3526484"/>
            <a:chExt cx="2150106" cy="2465668"/>
          </a:xfrm>
        </p:grpSpPr>
        <p:sp>
          <p:nvSpPr>
            <p:cNvPr id="28" name="矩形: 对角圆角 27">
              <a:extLst>
                <a:ext uri="{FF2B5EF4-FFF2-40B4-BE49-F238E27FC236}">
                  <a16:creationId xmlns:a16="http://schemas.microsoft.com/office/drawing/2014/main" id="{B17B7D12-2BB4-4C87-B113-C7EF1CB63264}"/>
                </a:ext>
              </a:extLst>
            </p:cNvPr>
            <p:cNvSpPr/>
            <p:nvPr/>
          </p:nvSpPr>
          <p:spPr>
            <a:xfrm>
              <a:off x="3597116" y="3551396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0A218DB9-DB9E-4E36-9594-693970B2352B}"/>
                </a:ext>
              </a:extLst>
            </p:cNvPr>
            <p:cNvSpPr txBox="1"/>
            <p:nvPr/>
          </p:nvSpPr>
          <p:spPr>
            <a:xfrm>
              <a:off x="3676604" y="3526484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8700476F-B4D3-47FA-9021-82E0660AA9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608227" y="3759610"/>
              <a:ext cx="0" cy="2232542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A9C6E45D-E82E-4293-94FE-6B3621DCA1E4}"/>
                </a:ext>
              </a:extLst>
            </p:cNvPr>
            <p:cNvSpPr txBox="1"/>
            <p:nvPr/>
          </p:nvSpPr>
          <p:spPr>
            <a:xfrm>
              <a:off x="3623399" y="3934054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5173069-7C03-4F04-BF8D-0EB305C31FBA}"/>
                </a:ext>
              </a:extLst>
            </p:cNvPr>
            <p:cNvSpPr txBox="1"/>
            <p:nvPr/>
          </p:nvSpPr>
          <p:spPr>
            <a:xfrm>
              <a:off x="3623638" y="4395719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BFC8046B-74D7-471C-921B-3F9BD30453E7}"/>
              </a:ext>
            </a:extLst>
          </p:cNvPr>
          <p:cNvGrpSpPr/>
          <p:nvPr/>
        </p:nvGrpSpPr>
        <p:grpSpPr>
          <a:xfrm>
            <a:off x="6305222" y="3309864"/>
            <a:ext cx="2150106" cy="2607615"/>
            <a:chOff x="6533832" y="3195564"/>
            <a:chExt cx="2150106" cy="2607615"/>
          </a:xfrm>
        </p:grpSpPr>
        <p:sp>
          <p:nvSpPr>
            <p:cNvPr id="34" name="矩形: 对角圆角 33">
              <a:extLst>
                <a:ext uri="{FF2B5EF4-FFF2-40B4-BE49-F238E27FC236}">
                  <a16:creationId xmlns:a16="http://schemas.microsoft.com/office/drawing/2014/main" id="{B2D53ECB-A369-4774-BD80-591FE7BD370A}"/>
                </a:ext>
              </a:extLst>
            </p:cNvPr>
            <p:cNvSpPr/>
            <p:nvPr/>
          </p:nvSpPr>
          <p:spPr>
            <a:xfrm>
              <a:off x="6533832" y="3220476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143A2FE2-99C3-4EE5-9556-4D167690DFB8}"/>
                </a:ext>
              </a:extLst>
            </p:cNvPr>
            <p:cNvSpPr txBox="1"/>
            <p:nvPr/>
          </p:nvSpPr>
          <p:spPr>
            <a:xfrm>
              <a:off x="6613320" y="3195564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ACC8DB03-A029-4212-8DF3-FAE69B145B6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6544943" y="3428689"/>
              <a:ext cx="0" cy="2374490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49BF171-EA76-486D-93D8-ADB5B731E17D}"/>
                </a:ext>
              </a:extLst>
            </p:cNvPr>
            <p:cNvSpPr txBox="1"/>
            <p:nvPr/>
          </p:nvSpPr>
          <p:spPr>
            <a:xfrm>
              <a:off x="6560115" y="3603134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346E042-BFB5-4424-B178-67DA20E430C4}"/>
                </a:ext>
              </a:extLst>
            </p:cNvPr>
            <p:cNvSpPr txBox="1"/>
            <p:nvPr/>
          </p:nvSpPr>
          <p:spPr>
            <a:xfrm>
              <a:off x="6560354" y="4064799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255C82F8-D639-4E40-BCC8-5882DC908E29}"/>
              </a:ext>
            </a:extLst>
          </p:cNvPr>
          <p:cNvGrpSpPr/>
          <p:nvPr/>
        </p:nvGrpSpPr>
        <p:grpSpPr>
          <a:xfrm>
            <a:off x="8898894" y="3449924"/>
            <a:ext cx="2150106" cy="2320891"/>
            <a:chOff x="9470549" y="3361024"/>
            <a:chExt cx="2150106" cy="2320891"/>
          </a:xfrm>
        </p:grpSpPr>
        <p:sp>
          <p:nvSpPr>
            <p:cNvPr id="40" name="矩形: 对角圆角 39">
              <a:extLst>
                <a:ext uri="{FF2B5EF4-FFF2-40B4-BE49-F238E27FC236}">
                  <a16:creationId xmlns:a16="http://schemas.microsoft.com/office/drawing/2014/main" id="{534024B7-D94E-4267-B3E1-633FFFEF6C73}"/>
                </a:ext>
              </a:extLst>
            </p:cNvPr>
            <p:cNvSpPr/>
            <p:nvPr/>
          </p:nvSpPr>
          <p:spPr>
            <a:xfrm>
              <a:off x="9470549" y="3385936"/>
              <a:ext cx="875839" cy="319509"/>
            </a:xfrm>
            <a:prstGeom prst="round2DiagRect">
              <a:avLst>
                <a:gd name="adj1" fmla="val 50000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D3A80BF0-B63B-42F8-828E-44219CA77ED3}"/>
                </a:ext>
              </a:extLst>
            </p:cNvPr>
            <p:cNvSpPr txBox="1"/>
            <p:nvPr/>
          </p:nvSpPr>
          <p:spPr>
            <a:xfrm>
              <a:off x="9550037" y="3361024"/>
              <a:ext cx="71686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b="1" dirty="0">
                  <a:solidFill>
                    <a:schemeClr val="bg1"/>
                  </a:solidFill>
                  <a:latin typeface="+mj-lt"/>
                </a:rPr>
                <a:t>2023</a:t>
              </a:r>
              <a:endParaRPr lang="zh-CN" altLang="en-US" b="1" dirty="0">
                <a:solidFill>
                  <a:schemeClr val="bg1"/>
                </a:solidFill>
                <a:latin typeface="+mj-lt"/>
              </a:endParaRPr>
            </a:p>
          </p:txBody>
        </p: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8292CE0B-BADF-47BE-82EF-7D0411D05BE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481660" y="3594149"/>
              <a:ext cx="0" cy="2087766"/>
            </a:xfrm>
            <a:prstGeom prst="line">
              <a:avLst/>
            </a:prstGeom>
            <a:ln w="127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47905A9-1786-4CD5-BACD-AD7C48937168}"/>
                </a:ext>
              </a:extLst>
            </p:cNvPr>
            <p:cNvSpPr txBox="1"/>
            <p:nvPr/>
          </p:nvSpPr>
          <p:spPr>
            <a:xfrm>
              <a:off x="9496832" y="3768594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B492A48-8C25-4BC9-BD91-BF4E9D57E213}"/>
                </a:ext>
              </a:extLst>
            </p:cNvPr>
            <p:cNvSpPr txBox="1"/>
            <p:nvPr/>
          </p:nvSpPr>
          <p:spPr>
            <a:xfrm>
              <a:off x="9497071" y="4230259"/>
              <a:ext cx="2123584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6BF0F879-9CA7-4F04-AC19-496DE925D9EE}"/>
              </a:ext>
            </a:extLst>
          </p:cNvPr>
          <p:cNvGrpSpPr/>
          <p:nvPr/>
        </p:nvGrpSpPr>
        <p:grpSpPr>
          <a:xfrm>
            <a:off x="1075922" y="1405466"/>
            <a:ext cx="3049549" cy="1549315"/>
            <a:chOff x="1075922" y="1405466"/>
            <a:chExt cx="3049549" cy="1549315"/>
          </a:xfrm>
        </p:grpSpPr>
        <p:sp>
          <p:nvSpPr>
            <p:cNvPr id="58" name="矩形: 圆角 57">
              <a:extLst>
                <a:ext uri="{FF2B5EF4-FFF2-40B4-BE49-F238E27FC236}">
                  <a16:creationId xmlns:a16="http://schemas.microsoft.com/office/drawing/2014/main" id="{C631D428-5872-43B0-8ADB-25A72D3BF01B}"/>
                </a:ext>
              </a:extLst>
            </p:cNvPr>
            <p:cNvSpPr/>
            <p:nvPr/>
          </p:nvSpPr>
          <p:spPr>
            <a:xfrm>
              <a:off x="1075922" y="1405466"/>
              <a:ext cx="3049549" cy="1549315"/>
            </a:xfrm>
            <a:prstGeom prst="roundRect">
              <a:avLst>
                <a:gd name="adj" fmla="val 5662"/>
              </a:avLst>
            </a:prstGeom>
            <a:gradFill>
              <a:gsLst>
                <a:gs pos="2000">
                  <a:schemeClr val="accent1">
                    <a:lumMod val="10000"/>
                    <a:lumOff val="90000"/>
                  </a:schemeClr>
                </a:gs>
                <a:gs pos="92000">
                  <a:schemeClr val="accent2">
                    <a:lumMod val="10000"/>
                    <a:lumOff val="9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4A98C7F8-9EFA-47A3-89A4-BC5244F111B1}"/>
                </a:ext>
              </a:extLst>
            </p:cNvPr>
            <p:cNvSpPr txBox="1"/>
            <p:nvPr/>
          </p:nvSpPr>
          <p:spPr>
            <a:xfrm>
              <a:off x="1302115" y="1624074"/>
              <a:ext cx="2597163" cy="111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7C4834D3-EE83-461A-B8FD-4FB687C092B8}"/>
              </a:ext>
            </a:extLst>
          </p:cNvPr>
          <p:cNvGrpSpPr/>
          <p:nvPr/>
        </p:nvGrpSpPr>
        <p:grpSpPr>
          <a:xfrm>
            <a:off x="4537687" y="1405466"/>
            <a:ext cx="3049549" cy="1737986"/>
            <a:chOff x="4537687" y="1405466"/>
            <a:chExt cx="3049549" cy="1737986"/>
          </a:xfrm>
        </p:grpSpPr>
        <p:sp>
          <p:nvSpPr>
            <p:cNvPr id="73" name="矩形: 圆角 72">
              <a:extLst>
                <a:ext uri="{FF2B5EF4-FFF2-40B4-BE49-F238E27FC236}">
                  <a16:creationId xmlns:a16="http://schemas.microsoft.com/office/drawing/2014/main" id="{9B3F83EB-A8EB-4E66-B6CB-83FC5259CFCF}"/>
                </a:ext>
              </a:extLst>
            </p:cNvPr>
            <p:cNvSpPr/>
            <p:nvPr/>
          </p:nvSpPr>
          <p:spPr>
            <a:xfrm>
              <a:off x="4537687" y="1594137"/>
              <a:ext cx="3049549" cy="1549315"/>
            </a:xfrm>
            <a:prstGeom prst="roundRect">
              <a:avLst>
                <a:gd name="adj" fmla="val 5662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  <a:tileRect/>
            </a:gradFill>
            <a:ln>
              <a:noFill/>
            </a:ln>
            <a:effectLst>
              <a:softEdge rad="190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9" name="矩形: 圆角 58">
              <a:extLst>
                <a:ext uri="{FF2B5EF4-FFF2-40B4-BE49-F238E27FC236}">
                  <a16:creationId xmlns:a16="http://schemas.microsoft.com/office/drawing/2014/main" id="{A631502F-435A-4D31-A749-1222FD17B0FF}"/>
                </a:ext>
              </a:extLst>
            </p:cNvPr>
            <p:cNvSpPr/>
            <p:nvPr/>
          </p:nvSpPr>
          <p:spPr>
            <a:xfrm>
              <a:off x="4537687" y="1405466"/>
              <a:ext cx="3049549" cy="1549315"/>
            </a:xfrm>
            <a:prstGeom prst="roundRect">
              <a:avLst>
                <a:gd name="adj" fmla="val 5662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E231708-84AC-4DE6-99C5-0A7F629833EA}"/>
                </a:ext>
              </a:extLst>
            </p:cNvPr>
            <p:cNvSpPr txBox="1"/>
            <p:nvPr/>
          </p:nvSpPr>
          <p:spPr>
            <a:xfrm>
              <a:off x="4763880" y="1624074"/>
              <a:ext cx="2597163" cy="111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F8A677C0-D92A-432C-A2A8-AE19D7A4C750}"/>
              </a:ext>
            </a:extLst>
          </p:cNvPr>
          <p:cNvGrpSpPr/>
          <p:nvPr/>
        </p:nvGrpSpPr>
        <p:grpSpPr>
          <a:xfrm>
            <a:off x="7999451" y="1405466"/>
            <a:ext cx="3049549" cy="1549315"/>
            <a:chOff x="7999451" y="1405466"/>
            <a:chExt cx="3049549" cy="1549315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A99AB015-0A55-461A-9DF8-72D12A54B46E}"/>
                </a:ext>
              </a:extLst>
            </p:cNvPr>
            <p:cNvSpPr/>
            <p:nvPr/>
          </p:nvSpPr>
          <p:spPr>
            <a:xfrm>
              <a:off x="7999451" y="1405466"/>
              <a:ext cx="3049549" cy="1549315"/>
            </a:xfrm>
            <a:prstGeom prst="roundRect">
              <a:avLst>
                <a:gd name="adj" fmla="val 5662"/>
              </a:avLst>
            </a:prstGeom>
            <a:gradFill>
              <a:gsLst>
                <a:gs pos="2000">
                  <a:schemeClr val="accent1">
                    <a:lumMod val="10000"/>
                    <a:lumOff val="90000"/>
                  </a:schemeClr>
                </a:gs>
                <a:gs pos="92000">
                  <a:schemeClr val="accent2">
                    <a:lumMod val="10000"/>
                    <a:lumOff val="90000"/>
                  </a:schemeClr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C7A7886F-5C88-4ABA-9092-8C1C50C4A249}"/>
                </a:ext>
              </a:extLst>
            </p:cNvPr>
            <p:cNvSpPr txBox="1"/>
            <p:nvPr/>
          </p:nvSpPr>
          <p:spPr>
            <a:xfrm>
              <a:off x="8225644" y="1624074"/>
              <a:ext cx="2597163" cy="111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503115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B1B8CEB-F05F-4B11-8A51-20658C0F8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F32CB467-1E6C-47A4-8680-C9D67BDBB9B3}"/>
              </a:ext>
            </a:extLst>
          </p:cNvPr>
          <p:cNvSpPr/>
          <p:nvPr/>
        </p:nvSpPr>
        <p:spPr>
          <a:xfrm flipV="1">
            <a:off x="3657600" y="-2941480"/>
            <a:ext cx="2477498" cy="5312569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D2544F23-F8E7-4416-AECD-59F2FA8ADDB0}"/>
              </a:ext>
            </a:extLst>
          </p:cNvPr>
          <p:cNvSpPr/>
          <p:nvPr/>
        </p:nvSpPr>
        <p:spPr>
          <a:xfrm>
            <a:off x="3657600" y="2563987"/>
            <a:ext cx="2477498" cy="5436438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346FAD11-6451-4E30-891F-C814D371844B}"/>
              </a:ext>
            </a:extLst>
          </p:cNvPr>
          <p:cNvSpPr/>
          <p:nvPr/>
        </p:nvSpPr>
        <p:spPr>
          <a:xfrm flipV="1">
            <a:off x="6349422" y="-3099609"/>
            <a:ext cx="2477498" cy="6419481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58CC73E1-7B81-4E95-BF54-EE326181BCE3}"/>
              </a:ext>
            </a:extLst>
          </p:cNvPr>
          <p:cNvSpPr/>
          <p:nvPr/>
        </p:nvSpPr>
        <p:spPr>
          <a:xfrm>
            <a:off x="6349501" y="3522542"/>
            <a:ext cx="2477498" cy="5902422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220EA36B-CD10-4D36-8297-B70FE2C23763}"/>
              </a:ext>
            </a:extLst>
          </p:cNvPr>
          <p:cNvSpPr/>
          <p:nvPr/>
        </p:nvSpPr>
        <p:spPr>
          <a:xfrm>
            <a:off x="9041402" y="1892300"/>
            <a:ext cx="2477498" cy="7532663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2"/>
                </a:gs>
                <a:gs pos="76000">
                  <a:schemeClr val="accent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469D23C3-C2EE-400E-9C45-35853DBEB1C5}"/>
              </a:ext>
            </a:extLst>
          </p:cNvPr>
          <p:cNvSpPr/>
          <p:nvPr/>
        </p:nvSpPr>
        <p:spPr>
          <a:xfrm flipV="1">
            <a:off x="9041402" y="-2973822"/>
            <a:ext cx="2477498" cy="4592481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4290ABA1-D5CF-4E3A-B5D9-CA69D0D797A1}"/>
              </a:ext>
            </a:extLst>
          </p:cNvPr>
          <p:cNvGrpSpPr/>
          <p:nvPr/>
        </p:nvGrpSpPr>
        <p:grpSpPr>
          <a:xfrm>
            <a:off x="3835977" y="302032"/>
            <a:ext cx="2120745" cy="1958848"/>
            <a:chOff x="3835977" y="302032"/>
            <a:chExt cx="2120745" cy="1958848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4FD41A0-F008-47B0-8018-61B452188138}"/>
                </a:ext>
              </a:extLst>
            </p:cNvPr>
            <p:cNvSpPr txBox="1"/>
            <p:nvPr/>
          </p:nvSpPr>
          <p:spPr>
            <a:xfrm>
              <a:off x="3835977" y="890248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9DC8B87F-9D01-4D10-98A5-5704E9D1AFCF}"/>
                </a:ext>
              </a:extLst>
            </p:cNvPr>
            <p:cNvGrpSpPr/>
            <p:nvPr/>
          </p:nvGrpSpPr>
          <p:grpSpPr>
            <a:xfrm>
              <a:off x="4177990" y="302032"/>
              <a:ext cx="1436719" cy="532871"/>
              <a:chOff x="3918448" y="211469"/>
              <a:chExt cx="1955800" cy="532871"/>
            </a:xfrm>
          </p:grpSpPr>
          <p:sp>
            <p:nvSpPr>
              <p:cNvPr id="15" name="矩形: 对角圆角 14">
                <a:extLst>
                  <a:ext uri="{FF2B5EF4-FFF2-40B4-BE49-F238E27FC236}">
                    <a16:creationId xmlns:a16="http://schemas.microsoft.com/office/drawing/2014/main" id="{A5E56E0C-02E2-4610-A16F-361B6D592609}"/>
                  </a:ext>
                </a:extLst>
              </p:cNvPr>
              <p:cNvSpPr/>
              <p:nvPr/>
            </p:nvSpPr>
            <p:spPr>
              <a:xfrm>
                <a:off x="3968343" y="251115"/>
                <a:ext cx="1856010" cy="4535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1000">
                    <a:schemeClr val="accent1"/>
                  </a:gs>
                  <a:gs pos="80000">
                    <a:schemeClr val="accent2"/>
                  </a:gs>
                </a:gsLst>
                <a:lin ang="10800000" scaled="1"/>
                <a:tileRect/>
              </a:gradFill>
              <a:ln w="27178">
                <a:noFill/>
              </a:ln>
              <a:effectLst>
                <a:outerShdw blurRad="88900" dist="50800" dir="5400000" algn="t" rotWithShape="0">
                  <a:schemeClr val="accent2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  <p:sp>
            <p:nvSpPr>
              <p:cNvPr id="16" name="矩形: 对角圆角 15">
                <a:extLst>
                  <a:ext uri="{FF2B5EF4-FFF2-40B4-BE49-F238E27FC236}">
                    <a16:creationId xmlns:a16="http://schemas.microsoft.com/office/drawing/2014/main" id="{1B9EDA72-7B4E-4BDB-B20D-3AA9FEA7A648}"/>
                  </a:ext>
                </a:extLst>
              </p:cNvPr>
              <p:cNvSpPr/>
              <p:nvPr/>
            </p:nvSpPr>
            <p:spPr>
              <a:xfrm>
                <a:off x="3918448" y="211469"/>
                <a:ext cx="1955800" cy="53287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571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</p:grp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A077A86-1621-4CED-87E4-88D924C268BB}"/>
                </a:ext>
              </a:extLst>
            </p:cNvPr>
            <p:cNvSpPr txBox="1"/>
            <p:nvPr/>
          </p:nvSpPr>
          <p:spPr>
            <a:xfrm>
              <a:off x="4342351" y="337635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4097177B-3A56-492F-9D8E-0130A2030675}"/>
              </a:ext>
            </a:extLst>
          </p:cNvPr>
          <p:cNvGrpSpPr/>
          <p:nvPr/>
        </p:nvGrpSpPr>
        <p:grpSpPr>
          <a:xfrm>
            <a:off x="3835976" y="2731656"/>
            <a:ext cx="2120745" cy="1958848"/>
            <a:chOff x="3835977" y="2844064"/>
            <a:chExt cx="2120745" cy="1958848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BF67DA5-ABE6-4C00-A29E-099EC067D137}"/>
                </a:ext>
              </a:extLst>
            </p:cNvPr>
            <p:cNvSpPr txBox="1"/>
            <p:nvPr/>
          </p:nvSpPr>
          <p:spPr>
            <a:xfrm>
              <a:off x="3835977" y="3432280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7A7415E4-5358-449A-ABAC-763ABE0FAE5A}"/>
                </a:ext>
              </a:extLst>
            </p:cNvPr>
            <p:cNvGrpSpPr/>
            <p:nvPr/>
          </p:nvGrpSpPr>
          <p:grpSpPr>
            <a:xfrm>
              <a:off x="4177990" y="2844064"/>
              <a:ext cx="1436719" cy="532871"/>
              <a:chOff x="3918448" y="211469"/>
              <a:chExt cx="1955800" cy="532871"/>
            </a:xfrm>
          </p:grpSpPr>
          <p:sp>
            <p:nvSpPr>
              <p:cNvPr id="34" name="矩形: 对角圆角 33">
                <a:extLst>
                  <a:ext uri="{FF2B5EF4-FFF2-40B4-BE49-F238E27FC236}">
                    <a16:creationId xmlns:a16="http://schemas.microsoft.com/office/drawing/2014/main" id="{DAF316CB-F137-4C6B-97D2-7155F1B480CD}"/>
                  </a:ext>
                </a:extLst>
              </p:cNvPr>
              <p:cNvSpPr/>
              <p:nvPr/>
            </p:nvSpPr>
            <p:spPr>
              <a:xfrm>
                <a:off x="3968343" y="251115"/>
                <a:ext cx="1856010" cy="4535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1000">
                    <a:schemeClr val="accent1"/>
                  </a:gs>
                  <a:gs pos="80000">
                    <a:schemeClr val="accent2"/>
                  </a:gs>
                </a:gsLst>
                <a:lin ang="10800000" scaled="1"/>
                <a:tileRect/>
              </a:gradFill>
              <a:ln w="27178">
                <a:noFill/>
              </a:ln>
              <a:effectLst>
                <a:outerShdw blurRad="88900" dist="50800" dir="5400000" algn="t" rotWithShape="0">
                  <a:schemeClr val="accent2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  <p:sp>
            <p:nvSpPr>
              <p:cNvPr id="35" name="矩形: 对角圆角 34">
                <a:extLst>
                  <a:ext uri="{FF2B5EF4-FFF2-40B4-BE49-F238E27FC236}">
                    <a16:creationId xmlns:a16="http://schemas.microsoft.com/office/drawing/2014/main" id="{8E7E6AC2-B05F-415A-ADBD-F2473EF8E45B}"/>
                  </a:ext>
                </a:extLst>
              </p:cNvPr>
              <p:cNvSpPr/>
              <p:nvPr/>
            </p:nvSpPr>
            <p:spPr>
              <a:xfrm>
                <a:off x="3918448" y="211469"/>
                <a:ext cx="1955800" cy="53287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571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</p:grp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37EF14E-93AD-41A5-B7C6-47BA905F0F86}"/>
                </a:ext>
              </a:extLst>
            </p:cNvPr>
            <p:cNvSpPr txBox="1"/>
            <p:nvPr/>
          </p:nvSpPr>
          <p:spPr>
            <a:xfrm>
              <a:off x="4342351" y="2879667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0A494E9E-40F8-4949-9335-B84870095CF8}"/>
              </a:ext>
            </a:extLst>
          </p:cNvPr>
          <p:cNvGrpSpPr/>
          <p:nvPr/>
        </p:nvGrpSpPr>
        <p:grpSpPr>
          <a:xfrm>
            <a:off x="6527876" y="1250447"/>
            <a:ext cx="2120745" cy="1958848"/>
            <a:chOff x="6527878" y="1203734"/>
            <a:chExt cx="2120745" cy="1958848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57B8D0A4-E6E6-4D10-857A-888F739D2776}"/>
                </a:ext>
              </a:extLst>
            </p:cNvPr>
            <p:cNvSpPr txBox="1"/>
            <p:nvPr/>
          </p:nvSpPr>
          <p:spPr>
            <a:xfrm>
              <a:off x="6527878" y="1791950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6A05DA98-A798-40B3-AE67-A371829DE718}"/>
                </a:ext>
              </a:extLst>
            </p:cNvPr>
            <p:cNvGrpSpPr/>
            <p:nvPr/>
          </p:nvGrpSpPr>
          <p:grpSpPr>
            <a:xfrm>
              <a:off x="6869891" y="1203734"/>
              <a:ext cx="1436719" cy="532871"/>
              <a:chOff x="3918448" y="211469"/>
              <a:chExt cx="1955800" cy="532871"/>
            </a:xfrm>
          </p:grpSpPr>
          <p:sp>
            <p:nvSpPr>
              <p:cNvPr id="40" name="矩形: 对角圆角 39">
                <a:extLst>
                  <a:ext uri="{FF2B5EF4-FFF2-40B4-BE49-F238E27FC236}">
                    <a16:creationId xmlns:a16="http://schemas.microsoft.com/office/drawing/2014/main" id="{8E2B9FD8-0E0A-4539-AC77-B3504BCD5A96}"/>
                  </a:ext>
                </a:extLst>
              </p:cNvPr>
              <p:cNvSpPr/>
              <p:nvPr/>
            </p:nvSpPr>
            <p:spPr>
              <a:xfrm>
                <a:off x="3968343" y="251115"/>
                <a:ext cx="1856010" cy="4535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1000">
                    <a:schemeClr val="accent1"/>
                  </a:gs>
                  <a:gs pos="80000">
                    <a:schemeClr val="accent2"/>
                  </a:gs>
                </a:gsLst>
                <a:lin ang="10800000" scaled="1"/>
                <a:tileRect/>
              </a:gradFill>
              <a:ln w="27178">
                <a:noFill/>
              </a:ln>
              <a:effectLst>
                <a:outerShdw blurRad="88900" dist="50800" dir="5400000" algn="t" rotWithShape="0">
                  <a:schemeClr val="accent2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  <p:sp>
            <p:nvSpPr>
              <p:cNvPr id="41" name="矩形: 对角圆角 40">
                <a:extLst>
                  <a:ext uri="{FF2B5EF4-FFF2-40B4-BE49-F238E27FC236}">
                    <a16:creationId xmlns:a16="http://schemas.microsoft.com/office/drawing/2014/main" id="{02369E00-BD2F-4684-AF11-D1DFB239C7CD}"/>
                  </a:ext>
                </a:extLst>
              </p:cNvPr>
              <p:cNvSpPr/>
              <p:nvPr/>
            </p:nvSpPr>
            <p:spPr>
              <a:xfrm>
                <a:off x="3918448" y="211469"/>
                <a:ext cx="1955800" cy="53287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571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</p:grp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5A8E8D0-44AA-4720-99EF-2735FEA7F48B}"/>
                </a:ext>
              </a:extLst>
            </p:cNvPr>
            <p:cNvSpPr txBox="1"/>
            <p:nvPr/>
          </p:nvSpPr>
          <p:spPr>
            <a:xfrm>
              <a:off x="7034252" y="1239337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E050AA29-391F-4B2E-B249-E08127991A64}"/>
              </a:ext>
            </a:extLst>
          </p:cNvPr>
          <p:cNvGrpSpPr/>
          <p:nvPr/>
        </p:nvGrpSpPr>
        <p:grpSpPr>
          <a:xfrm>
            <a:off x="6527876" y="3746371"/>
            <a:ext cx="2120745" cy="1958848"/>
            <a:chOff x="6527876" y="3746371"/>
            <a:chExt cx="2120745" cy="1958848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76D22CAA-7860-4B21-B4AF-9D23961590D1}"/>
                </a:ext>
              </a:extLst>
            </p:cNvPr>
            <p:cNvSpPr txBox="1"/>
            <p:nvPr/>
          </p:nvSpPr>
          <p:spPr>
            <a:xfrm>
              <a:off x="6527876" y="4334587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id="{2F53E254-1716-416F-AA4B-FDB02408337F}"/>
                </a:ext>
              </a:extLst>
            </p:cNvPr>
            <p:cNvGrpSpPr/>
            <p:nvPr/>
          </p:nvGrpSpPr>
          <p:grpSpPr>
            <a:xfrm>
              <a:off x="6869889" y="3746371"/>
              <a:ext cx="1436719" cy="532871"/>
              <a:chOff x="3918448" y="211469"/>
              <a:chExt cx="1955800" cy="532871"/>
            </a:xfrm>
          </p:grpSpPr>
          <p:sp>
            <p:nvSpPr>
              <p:cNvPr id="46" name="矩形: 对角圆角 45">
                <a:extLst>
                  <a:ext uri="{FF2B5EF4-FFF2-40B4-BE49-F238E27FC236}">
                    <a16:creationId xmlns:a16="http://schemas.microsoft.com/office/drawing/2014/main" id="{9340E70C-F370-4C48-ADA0-CFACB4B17477}"/>
                  </a:ext>
                </a:extLst>
              </p:cNvPr>
              <p:cNvSpPr/>
              <p:nvPr/>
            </p:nvSpPr>
            <p:spPr>
              <a:xfrm>
                <a:off x="3968343" y="251115"/>
                <a:ext cx="1856010" cy="4535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1000">
                    <a:schemeClr val="accent1"/>
                  </a:gs>
                  <a:gs pos="80000">
                    <a:schemeClr val="accent2"/>
                  </a:gs>
                </a:gsLst>
                <a:lin ang="10800000" scaled="1"/>
                <a:tileRect/>
              </a:gradFill>
              <a:ln w="27178">
                <a:noFill/>
              </a:ln>
              <a:effectLst>
                <a:outerShdw blurRad="88900" dist="50800" dir="5400000" algn="t" rotWithShape="0">
                  <a:schemeClr val="accent2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  <p:sp>
            <p:nvSpPr>
              <p:cNvPr id="47" name="矩形: 对角圆角 46">
                <a:extLst>
                  <a:ext uri="{FF2B5EF4-FFF2-40B4-BE49-F238E27FC236}">
                    <a16:creationId xmlns:a16="http://schemas.microsoft.com/office/drawing/2014/main" id="{D6749B82-B4C6-41EE-A9E6-F065677C6666}"/>
                  </a:ext>
                </a:extLst>
              </p:cNvPr>
              <p:cNvSpPr/>
              <p:nvPr/>
            </p:nvSpPr>
            <p:spPr>
              <a:xfrm>
                <a:off x="3918448" y="211469"/>
                <a:ext cx="1955800" cy="53287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571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</p:grp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5ABA3EC-94A4-4FCF-9E7D-C28EE8A845BD}"/>
                </a:ext>
              </a:extLst>
            </p:cNvPr>
            <p:cNvSpPr txBox="1"/>
            <p:nvPr/>
          </p:nvSpPr>
          <p:spPr>
            <a:xfrm>
              <a:off x="7034250" y="3781974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3ED743E-C26F-449F-BF9E-85DC92C46E98}"/>
              </a:ext>
            </a:extLst>
          </p:cNvPr>
          <p:cNvGrpSpPr/>
          <p:nvPr/>
        </p:nvGrpSpPr>
        <p:grpSpPr>
          <a:xfrm>
            <a:off x="9290204" y="2176795"/>
            <a:ext cx="2120745" cy="1958848"/>
            <a:chOff x="9290204" y="2176795"/>
            <a:chExt cx="2120745" cy="1958848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113D5F49-83A4-4BC7-B653-1E32FCDC23CC}"/>
                </a:ext>
              </a:extLst>
            </p:cNvPr>
            <p:cNvSpPr txBox="1"/>
            <p:nvPr/>
          </p:nvSpPr>
          <p:spPr>
            <a:xfrm>
              <a:off x="9290204" y="2765011"/>
              <a:ext cx="2120745" cy="13706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2CFCDD2A-D61C-451C-8695-AB3C58415242}"/>
                </a:ext>
              </a:extLst>
            </p:cNvPr>
            <p:cNvGrpSpPr/>
            <p:nvPr/>
          </p:nvGrpSpPr>
          <p:grpSpPr>
            <a:xfrm>
              <a:off x="9632217" y="2176795"/>
              <a:ext cx="1436719" cy="532871"/>
              <a:chOff x="3918448" y="211469"/>
              <a:chExt cx="1955800" cy="532871"/>
            </a:xfrm>
          </p:grpSpPr>
          <p:sp>
            <p:nvSpPr>
              <p:cNvPr id="58" name="矩形: 对角圆角 57">
                <a:extLst>
                  <a:ext uri="{FF2B5EF4-FFF2-40B4-BE49-F238E27FC236}">
                    <a16:creationId xmlns:a16="http://schemas.microsoft.com/office/drawing/2014/main" id="{12033F07-D981-49B3-BD94-B4A0D43DDC6B}"/>
                  </a:ext>
                </a:extLst>
              </p:cNvPr>
              <p:cNvSpPr/>
              <p:nvPr/>
            </p:nvSpPr>
            <p:spPr>
              <a:xfrm>
                <a:off x="3968343" y="251115"/>
                <a:ext cx="1856010" cy="453579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 flip="none" rotWithShape="1">
                <a:gsLst>
                  <a:gs pos="1000">
                    <a:schemeClr val="accent1"/>
                  </a:gs>
                  <a:gs pos="80000">
                    <a:schemeClr val="accent2"/>
                  </a:gs>
                </a:gsLst>
                <a:lin ang="10800000" scaled="1"/>
                <a:tileRect/>
              </a:gradFill>
              <a:ln w="27178">
                <a:noFill/>
              </a:ln>
              <a:effectLst>
                <a:outerShdw blurRad="88900" dist="50800" dir="5400000" algn="t" rotWithShape="0">
                  <a:schemeClr val="accent2">
                    <a:alpha val="38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  <p:sp>
            <p:nvSpPr>
              <p:cNvPr id="59" name="矩形: 对角圆角 58">
                <a:extLst>
                  <a:ext uri="{FF2B5EF4-FFF2-40B4-BE49-F238E27FC236}">
                    <a16:creationId xmlns:a16="http://schemas.microsoft.com/office/drawing/2014/main" id="{9E957AE6-47F5-4A84-968F-973324301485}"/>
                  </a:ext>
                </a:extLst>
              </p:cNvPr>
              <p:cNvSpPr/>
              <p:nvPr/>
            </p:nvSpPr>
            <p:spPr>
              <a:xfrm>
                <a:off x="3918448" y="211469"/>
                <a:ext cx="1955800" cy="532871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noFill/>
              <a:ln w="5715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M"/>
                  <a:cs typeface="+mn-cs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6B48837-718D-431C-A393-CF6B412E0C2D}"/>
                </a:ext>
              </a:extLst>
            </p:cNvPr>
            <p:cNvSpPr txBox="1"/>
            <p:nvPr/>
          </p:nvSpPr>
          <p:spPr>
            <a:xfrm>
              <a:off x="9796578" y="2212398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+mj-ea"/>
                  <a:ea typeface="+mj-ea"/>
                </a:rPr>
                <a:t>小标题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E18A987F-A3E8-456E-9910-8786C00F446F}"/>
              </a:ext>
            </a:extLst>
          </p:cNvPr>
          <p:cNvGrpSpPr/>
          <p:nvPr/>
        </p:nvGrpSpPr>
        <p:grpSpPr>
          <a:xfrm>
            <a:off x="552449" y="1784739"/>
            <a:ext cx="2636870" cy="1593116"/>
            <a:chOff x="552449" y="1784739"/>
            <a:chExt cx="2636870" cy="1593116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F9E4EFF-DA19-40BB-9762-75588F8A63D5}"/>
                </a:ext>
              </a:extLst>
            </p:cNvPr>
            <p:cNvSpPr txBox="1"/>
            <p:nvPr/>
          </p:nvSpPr>
          <p:spPr>
            <a:xfrm>
              <a:off x="565671" y="2263960"/>
              <a:ext cx="2623648" cy="11138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+mn-ea"/>
                  <a:cs typeface="+mn-cs"/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EE37F1C-4103-4F3E-AFB4-C11A23885E8F}"/>
                </a:ext>
              </a:extLst>
            </p:cNvPr>
            <p:cNvSpPr txBox="1"/>
            <p:nvPr/>
          </p:nvSpPr>
          <p:spPr>
            <a:xfrm>
              <a:off x="552449" y="1784739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2400" dirty="0">
                  <a:gradFill flip="none" rotWithShape="1">
                    <a:gsLst>
                      <a:gs pos="0">
                        <a:schemeClr val="accent2"/>
                      </a:gs>
                      <a:gs pos="58000">
                        <a:schemeClr val="accent1"/>
                      </a:gs>
                    </a:gsLst>
                    <a:lin ang="27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:a16="http://schemas.microsoft.com/office/drawing/2014/main" id="{176923FF-BCA4-476B-895C-C71DA81E696E}"/>
                </a:ext>
              </a:extLst>
            </p:cNvPr>
            <p:cNvCxnSpPr>
              <a:cxnSpLocks/>
            </p:cNvCxnSpPr>
            <p:nvPr/>
          </p:nvCxnSpPr>
          <p:spPr>
            <a:xfrm>
              <a:off x="682545" y="2246404"/>
              <a:ext cx="2365455" cy="0"/>
            </a:xfrm>
            <a:prstGeom prst="line">
              <a:avLst/>
            </a:prstGeom>
            <a:ln w="95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6D0D6B0E-C2A6-4C8F-AC8D-0C9064D2AB8F}"/>
              </a:ext>
            </a:extLst>
          </p:cNvPr>
          <p:cNvGrpSpPr/>
          <p:nvPr/>
        </p:nvGrpSpPr>
        <p:grpSpPr>
          <a:xfrm>
            <a:off x="-1224289" y="5747901"/>
            <a:ext cx="14178515" cy="1205549"/>
            <a:chOff x="-1185379" y="1130300"/>
            <a:chExt cx="14178515" cy="1205549"/>
          </a:xfrm>
        </p:grpSpPr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58D4ABF6-EA71-482C-8AEE-7AB1822FBEC8}"/>
                </a:ext>
              </a:extLst>
            </p:cNvPr>
            <p:cNvSpPr/>
            <p:nvPr userDrawn="1"/>
          </p:nvSpPr>
          <p:spPr>
            <a:xfrm flipH="1">
              <a:off x="-735564" y="1130300"/>
              <a:ext cx="13728700" cy="1102692"/>
            </a:xfrm>
            <a:custGeom>
              <a:avLst/>
              <a:gdLst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8700 w 13728700"/>
                <a:gd name="connsiteY4" fmla="*/ 239841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12453"/>
                <a:gd name="connsiteX1" fmla="*/ 0 w 13728700"/>
                <a:gd name="connsiteY1" fmla="*/ 239841 h 1112453"/>
                <a:gd name="connsiteX2" fmla="*/ 0 w 13728700"/>
                <a:gd name="connsiteY2" fmla="*/ 948712 h 1112453"/>
                <a:gd name="connsiteX3" fmla="*/ 13728700 w 13728700"/>
                <a:gd name="connsiteY3" fmla="*/ 862201 h 1112453"/>
                <a:gd name="connsiteX4" fmla="*/ 13721773 w 13728700"/>
                <a:gd name="connsiteY4" fmla="*/ 167748 h 1112453"/>
                <a:gd name="connsiteX5" fmla="*/ 3003153 w 13728700"/>
                <a:gd name="connsiteY5" fmla="*/ 236 h 1112453"/>
                <a:gd name="connsiteX0" fmla="*/ 3003153 w 13728700"/>
                <a:gd name="connsiteY0" fmla="*/ 236 h 1147585"/>
                <a:gd name="connsiteX1" fmla="*/ 0 w 13728700"/>
                <a:gd name="connsiteY1" fmla="*/ 239841 h 1147585"/>
                <a:gd name="connsiteX2" fmla="*/ 0 w 13728700"/>
                <a:gd name="connsiteY2" fmla="*/ 948712 h 1147585"/>
                <a:gd name="connsiteX3" fmla="*/ 13728700 w 13728700"/>
                <a:gd name="connsiteY3" fmla="*/ 862201 h 1147585"/>
                <a:gd name="connsiteX4" fmla="*/ 13721773 w 13728700"/>
                <a:gd name="connsiteY4" fmla="*/ 167748 h 1147585"/>
                <a:gd name="connsiteX5" fmla="*/ 3003153 w 13728700"/>
                <a:gd name="connsiteY5" fmla="*/ 236 h 114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147585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948712"/>
                  </a:lnTo>
                  <a:cubicBezTo>
                    <a:pt x="4576233" y="117879"/>
                    <a:pt x="9277158" y="1779546"/>
                    <a:pt x="13728700" y="862201"/>
                  </a:cubicBezTo>
                  <a:cubicBezTo>
                    <a:pt x="13728700" y="625911"/>
                    <a:pt x="13721773" y="404038"/>
                    <a:pt x="13721773" y="167748"/>
                  </a:cubicBezTo>
                  <a:cubicBezTo>
                    <a:pt x="10111955" y="1011487"/>
                    <a:pt x="6578336" y="16717"/>
                    <a:pt x="3003153" y="236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39545810-172F-44CD-A7D2-C55DA49F96C3}"/>
                </a:ext>
              </a:extLst>
            </p:cNvPr>
            <p:cNvSpPr/>
            <p:nvPr userDrawn="1"/>
          </p:nvSpPr>
          <p:spPr>
            <a:xfrm flipH="1">
              <a:off x="-735564" y="1203734"/>
              <a:ext cx="13728700" cy="986576"/>
            </a:xfrm>
            <a:custGeom>
              <a:avLst/>
              <a:gdLst>
                <a:gd name="connsiteX0" fmla="*/ 3003153 w 13728700"/>
                <a:gd name="connsiteY0" fmla="*/ 236 h 986576"/>
                <a:gd name="connsiteX1" fmla="*/ 0 w 13728700"/>
                <a:gd name="connsiteY1" fmla="*/ 239841 h 986576"/>
                <a:gd name="connsiteX2" fmla="*/ 0 w 13728700"/>
                <a:gd name="connsiteY2" fmla="*/ 746736 h 986576"/>
                <a:gd name="connsiteX3" fmla="*/ 13728700 w 13728700"/>
                <a:gd name="connsiteY3" fmla="*/ 746736 h 986576"/>
                <a:gd name="connsiteX4" fmla="*/ 13728700 w 13728700"/>
                <a:gd name="connsiteY4" fmla="*/ 239841 h 986576"/>
                <a:gd name="connsiteX5" fmla="*/ 3003153 w 13728700"/>
                <a:gd name="connsiteY5" fmla="*/ 236 h 98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986576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746736"/>
                  </a:lnTo>
                  <a:cubicBezTo>
                    <a:pt x="4576233" y="-84097"/>
                    <a:pt x="9152467" y="1577569"/>
                    <a:pt x="13728700" y="746736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78" name="图片 77">
              <a:extLst>
                <a:ext uri="{FF2B5EF4-FFF2-40B4-BE49-F238E27FC236}">
                  <a16:creationId xmlns:a16="http://schemas.microsoft.com/office/drawing/2014/main" id="{C74FE330-AB38-483D-A222-7DD53AFF18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34411" y="1202130"/>
              <a:ext cx="12192000" cy="895412"/>
            </a:xfrm>
            <a:custGeom>
              <a:avLst/>
              <a:gdLst>
                <a:gd name="connsiteX0" fmla="*/ 2234803 w 12192000"/>
                <a:gd name="connsiteY0" fmla="*/ 236 h 895412"/>
                <a:gd name="connsiteX1" fmla="*/ 89694 w 12192000"/>
                <a:gd name="connsiteY1" fmla="*/ 112052 h 895412"/>
                <a:gd name="connsiteX2" fmla="*/ 0 w 12192000"/>
                <a:gd name="connsiteY2" fmla="*/ 123979 h 895412"/>
                <a:gd name="connsiteX3" fmla="*/ 0 w 12192000"/>
                <a:gd name="connsiteY3" fmla="*/ 539709 h 895412"/>
                <a:gd name="connsiteX4" fmla="*/ 89694 w 12192000"/>
                <a:gd name="connsiteY4" fmla="*/ 527782 h 895412"/>
                <a:gd name="connsiteX5" fmla="*/ 12102306 w 12192000"/>
                <a:gd name="connsiteY5" fmla="*/ 783361 h 895412"/>
                <a:gd name="connsiteX6" fmla="*/ 12192000 w 12192000"/>
                <a:gd name="connsiteY6" fmla="*/ 771434 h 895412"/>
                <a:gd name="connsiteX7" fmla="*/ 12192000 w 12192000"/>
                <a:gd name="connsiteY7" fmla="*/ 355704 h 895412"/>
                <a:gd name="connsiteX8" fmla="*/ 12102306 w 12192000"/>
                <a:gd name="connsiteY8" fmla="*/ 367630 h 895412"/>
                <a:gd name="connsiteX9" fmla="*/ 2234803 w 12192000"/>
                <a:gd name="connsiteY9" fmla="*/ 236 h 8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95412">
                  <a:moveTo>
                    <a:pt x="2234803" y="236"/>
                  </a:moveTo>
                  <a:cubicBezTo>
                    <a:pt x="1519767" y="-3060"/>
                    <a:pt x="804730" y="27873"/>
                    <a:pt x="89694" y="112052"/>
                  </a:cubicBezTo>
                  <a:lnTo>
                    <a:pt x="0" y="123979"/>
                  </a:lnTo>
                  <a:lnTo>
                    <a:pt x="0" y="539709"/>
                  </a:lnTo>
                  <a:lnTo>
                    <a:pt x="89694" y="527782"/>
                  </a:lnTo>
                  <a:cubicBezTo>
                    <a:pt x="4093898" y="56382"/>
                    <a:pt x="8098102" y="1254761"/>
                    <a:pt x="12102306" y="783361"/>
                  </a:cubicBezTo>
                  <a:lnTo>
                    <a:pt x="12192000" y="771434"/>
                  </a:lnTo>
                  <a:lnTo>
                    <a:pt x="12192000" y="355704"/>
                  </a:lnTo>
                  <a:lnTo>
                    <a:pt x="12102306" y="367630"/>
                  </a:lnTo>
                  <a:cubicBezTo>
                    <a:pt x="8813139" y="754852"/>
                    <a:pt x="5523971" y="15399"/>
                    <a:pt x="2234803" y="236"/>
                  </a:cubicBezTo>
                  <a:close/>
                </a:path>
              </a:pathLst>
            </a:custGeom>
          </p:spPr>
        </p:pic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407CC4C2-DDD3-4C9F-85D3-469C2020652D}"/>
                </a:ext>
              </a:extLst>
            </p:cNvPr>
            <p:cNvSpPr/>
            <p:nvPr userDrawn="1"/>
          </p:nvSpPr>
          <p:spPr>
            <a:xfrm flipH="1">
              <a:off x="-1185379" y="1159764"/>
              <a:ext cx="13728700" cy="1176085"/>
            </a:xfrm>
            <a:custGeom>
              <a:avLst/>
              <a:gdLst>
                <a:gd name="connsiteX0" fmla="*/ 3003153 w 13728700"/>
                <a:gd name="connsiteY0" fmla="*/ 236 h 1485288"/>
                <a:gd name="connsiteX1" fmla="*/ 0 w 13728700"/>
                <a:gd name="connsiteY1" fmla="*/ 239841 h 1485288"/>
                <a:gd name="connsiteX2" fmla="*/ 0 w 13728700"/>
                <a:gd name="connsiteY2" fmla="*/ 1245448 h 1485288"/>
                <a:gd name="connsiteX3" fmla="*/ 13728700 w 13728700"/>
                <a:gd name="connsiteY3" fmla="*/ 1245448 h 1485288"/>
                <a:gd name="connsiteX4" fmla="*/ 13728700 w 13728700"/>
                <a:gd name="connsiteY4" fmla="*/ 239841 h 1485288"/>
                <a:gd name="connsiteX5" fmla="*/ 3003153 w 13728700"/>
                <a:gd name="connsiteY5" fmla="*/ 236 h 148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485288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1245448"/>
                  </a:lnTo>
                  <a:cubicBezTo>
                    <a:pt x="4576233" y="414615"/>
                    <a:pt x="9152467" y="2076281"/>
                    <a:pt x="13728700" y="1245448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noFill/>
            <a:ln w="9017">
              <a:gradFill flip="none" rotWithShape="1">
                <a:gsLst>
                  <a:gs pos="0">
                    <a:schemeClr val="accent2">
                      <a:lumMod val="75000"/>
                      <a:alpha val="16000"/>
                    </a:schemeClr>
                  </a:gs>
                  <a:gs pos="42000">
                    <a:schemeClr val="accent1">
                      <a:alpha val="7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87" name="图片 86">
            <a:extLst>
              <a:ext uri="{FF2B5EF4-FFF2-40B4-BE49-F238E27FC236}">
                <a16:creationId xmlns:a16="http://schemas.microsoft.com/office/drawing/2014/main" id="{629F10F3-824D-4000-A509-FA93597BD4C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3561" y="3542742"/>
            <a:ext cx="2623648" cy="3106927"/>
          </a:xfrm>
          <a:prstGeom prst="rect">
            <a:avLst/>
          </a:prstGeom>
        </p:spPr>
      </p:pic>
      <p:pic>
        <p:nvPicPr>
          <p:cNvPr id="88" name="图片 87">
            <a:extLst>
              <a:ext uri="{FF2B5EF4-FFF2-40B4-BE49-F238E27FC236}">
                <a16:creationId xmlns:a16="http://schemas.microsoft.com/office/drawing/2014/main" id="{F187B0F4-C961-4F7A-88E3-E29F4EFB09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4004" y="4783531"/>
            <a:ext cx="1920341" cy="108019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89" name="图片 88">
            <a:extLst>
              <a:ext uri="{FF2B5EF4-FFF2-40B4-BE49-F238E27FC236}">
                <a16:creationId xmlns:a16="http://schemas.microsoft.com/office/drawing/2014/main" id="{76050226-F2B1-45C3-83A3-46ECC0907FA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603379" y="96822"/>
            <a:ext cx="1920341" cy="108019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90" name="图片 89">
            <a:extLst>
              <a:ext uri="{FF2B5EF4-FFF2-40B4-BE49-F238E27FC236}">
                <a16:creationId xmlns:a16="http://schemas.microsoft.com/office/drawing/2014/main" id="{9A093A12-852D-4741-822D-829B5CE8DC9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390405" y="4236078"/>
            <a:ext cx="1920341" cy="10801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7817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64C69BD-AC48-4ED7-99AD-2BA6113DC18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感谢聆听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CE4ED8-FA5C-43E2-9FA7-DA745694CCC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PPT</a:t>
            </a:r>
            <a:r>
              <a:rPr lang="zh-CN" altLang="en-US" dirty="0"/>
              <a:t>模板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8267E587-D903-475C-9C7D-35098BF14BF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58352" y="866242"/>
            <a:ext cx="1519237" cy="2825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altLang="zh-CN" dirty="0"/>
              <a:t>LOGO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7026BD8B-90D2-413B-976B-4B59231C753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7BB88C03-086D-46B6-9E5F-B8AE57B52F68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>
            <a:normAutofit fontScale="85000" lnSpcReduction="10000"/>
          </a:bodyPr>
          <a:lstStyle/>
          <a:p>
            <a:r>
              <a:rPr lang="zh-CN" altLang="en-US" dirty="0"/>
              <a:t>汇报人：</a:t>
            </a:r>
            <a:r>
              <a:rPr lang="en-US" altLang="zh-CN" dirty="0"/>
              <a:t>XXX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368609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1ECFE8B-C39D-41BB-A5F5-FBB9867251EA}"/>
              </a:ext>
            </a:extLst>
          </p:cNvPr>
          <p:cNvPicPr>
            <a:picLocks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00514" y="691585"/>
            <a:ext cx="1821910" cy="182191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挽风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 dirty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WEI CHONG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淘宝兼职设计师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40001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w18077932358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OPPOSans H" panose="00020600040101010101" pitchFamily="18" charset="-122"/>
              <a:ea typeface="OPPOSans R"/>
              <a:cs typeface="+mn-cs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7932511A-EA21-4F45-82DE-D51A5D91FBB7}"/>
              </a:ext>
            </a:extLst>
          </p:cNvPr>
          <p:cNvGrpSpPr/>
          <p:nvPr/>
        </p:nvGrpSpPr>
        <p:grpSpPr>
          <a:xfrm>
            <a:off x="5695413" y="2120117"/>
            <a:ext cx="138195" cy="138195"/>
            <a:chOff x="5695413" y="1701172"/>
            <a:chExt cx="138195" cy="138195"/>
          </a:xfrm>
        </p:grpSpPr>
        <p:sp>
          <p:nvSpPr>
            <p:cNvPr id="31" name="Teardrop 15">
              <a:extLst>
                <a:ext uri="{FF2B5EF4-FFF2-40B4-BE49-F238E27FC236}">
                  <a16:creationId xmlns:a16="http://schemas.microsoft.com/office/drawing/2014/main" id="{F2866925-0EE2-4F51-86D4-320DD61E1F61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  <p:sp>
          <p:nvSpPr>
            <p:cNvPr id="32" name="Oval 16">
              <a:extLst>
                <a:ext uri="{FF2B5EF4-FFF2-40B4-BE49-F238E27FC236}">
                  <a16:creationId xmlns:a16="http://schemas.microsoft.com/office/drawing/2014/main" id="{65E94A16-59F2-4D8E-8016-38B1DB2C1788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OPPOSans H" panose="00020600040101010101" pitchFamily="18" charset="-122"/>
                <a:ea typeface="微软雅黑 Light"/>
                <a:cs typeface="+mn-cs"/>
              </a:endParaRPr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A2732EFF-97A9-47A9-B067-52A360505B18}"/>
              </a:ext>
            </a:extLst>
          </p:cNvPr>
          <p:cNvSpPr txBox="1"/>
          <p:nvPr/>
        </p:nvSpPr>
        <p:spPr>
          <a:xfrm>
            <a:off x="5918615" y="199505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 panose="00020600040101010101" pitchFamily="18" charset="-122"/>
                <a:ea typeface="OPPOSans R"/>
                <a:cs typeface="+mn-cs"/>
              </a:rPr>
              <a:t>欢迎加微信交流</a:t>
            </a: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9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挽风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5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6CE2725F-45D0-4467-BD68-FCC2AA545ECC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zh-CN" altLang="en-US" dirty="0"/>
              <a:t>目录</a:t>
            </a:r>
          </a:p>
        </p:txBody>
      </p:sp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0F62E3F7-E353-4443-8424-4F170C9DBA4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250346-9299-4A98-AC06-9136B809395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2C1519-9F8D-43C1-AE4E-B1C40DA51401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3594D43-C871-4380-9C9C-2D35816EC185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6" name="文本占位符 5">
            <a:extLst>
              <a:ext uri="{FF2B5EF4-FFF2-40B4-BE49-F238E27FC236}">
                <a16:creationId xmlns:a16="http://schemas.microsoft.com/office/drawing/2014/main" id="{62DA273C-44B6-4B69-964F-8220EF4C6CE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7" name="文本占位符 6">
            <a:extLst>
              <a:ext uri="{FF2B5EF4-FFF2-40B4-BE49-F238E27FC236}">
                <a16:creationId xmlns:a16="http://schemas.microsoft.com/office/drawing/2014/main" id="{9724A77E-6B66-4AA6-84C0-D25BC7F12AB0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B0AF975D-D144-4EED-A2A6-D7FAAF5E1F79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B48153F-20A5-4170-B6D9-6F6E268D199D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en-US" altLang="zh-CN" dirty="0"/>
              <a:t>04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E6D2D3D1-53EB-4B83-A1A3-31F019E8A51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zh-CN" altLang="en-US" dirty="0"/>
              <a:t>在此输入标题</a:t>
            </a:r>
          </a:p>
        </p:txBody>
      </p:sp>
    </p:spTree>
    <p:extLst>
      <p:ext uri="{BB962C8B-B14F-4D97-AF65-F5344CB8AC3E}">
        <p14:creationId xmlns:p14="http://schemas.microsoft.com/office/powerpoint/2010/main" val="39398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8D62AC4-8284-420A-9DF6-3FC91028F0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B9C65BE-980A-445A-9032-8C30CF1D7C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2023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6278FB4-B915-404E-9959-E03DEB341C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01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E1C13B8-0D70-4A3C-A40C-94E0769BD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在此输入内容文字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AD3A0D2-EDF6-495A-B2BD-299BAD1539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04256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组合 57">
            <a:extLst>
              <a:ext uri="{FF2B5EF4-FFF2-40B4-BE49-F238E27FC236}">
                <a16:creationId xmlns:a16="http://schemas.microsoft.com/office/drawing/2014/main" id="{EF0E7F84-55CD-4FB2-948E-D076521B579F}"/>
              </a:ext>
            </a:extLst>
          </p:cNvPr>
          <p:cNvGrpSpPr/>
          <p:nvPr/>
        </p:nvGrpSpPr>
        <p:grpSpPr>
          <a:xfrm>
            <a:off x="-619616" y="1575954"/>
            <a:ext cx="13370417" cy="2647528"/>
            <a:chOff x="-619616" y="1575954"/>
            <a:chExt cx="13370417" cy="2647528"/>
          </a:xfrm>
        </p:grpSpPr>
        <p:sp>
          <p:nvSpPr>
            <p:cNvPr id="15" name="波形 14">
              <a:extLst>
                <a:ext uri="{FF2B5EF4-FFF2-40B4-BE49-F238E27FC236}">
                  <a16:creationId xmlns:a16="http://schemas.microsoft.com/office/drawing/2014/main" id="{2CC3A284-1650-44F3-A69A-948449C91740}"/>
                </a:ext>
              </a:extLst>
            </p:cNvPr>
            <p:cNvSpPr/>
            <p:nvPr/>
          </p:nvSpPr>
          <p:spPr>
            <a:xfrm>
              <a:off x="-619616" y="1730240"/>
              <a:ext cx="13309600" cy="2493242"/>
            </a:xfrm>
            <a:prstGeom prst="wave">
              <a:avLst>
                <a:gd name="adj1" fmla="val 2724"/>
                <a:gd name="adj2" fmla="val 0"/>
              </a:avLst>
            </a:prstGeom>
            <a:noFill/>
            <a:ln>
              <a:gradFill flip="none" rotWithShape="1">
                <a:gsLst>
                  <a:gs pos="61000">
                    <a:schemeClr val="accent2"/>
                  </a:gs>
                  <a:gs pos="8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波形 7">
              <a:extLst>
                <a:ext uri="{FF2B5EF4-FFF2-40B4-BE49-F238E27FC236}">
                  <a16:creationId xmlns:a16="http://schemas.microsoft.com/office/drawing/2014/main" id="{886057A1-E88E-42FC-9C2E-1F9A5ADE68DA}"/>
                </a:ext>
              </a:extLst>
            </p:cNvPr>
            <p:cNvSpPr/>
            <p:nvPr/>
          </p:nvSpPr>
          <p:spPr>
            <a:xfrm>
              <a:off x="-558800" y="1575954"/>
              <a:ext cx="13309600" cy="2493242"/>
            </a:xfrm>
            <a:prstGeom prst="wave">
              <a:avLst>
                <a:gd name="adj1" fmla="val 2724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4" name="图片 53">
              <a:extLst>
                <a:ext uri="{FF2B5EF4-FFF2-40B4-BE49-F238E27FC236}">
                  <a16:creationId xmlns:a16="http://schemas.microsoft.com/office/drawing/2014/main" id="{3851E2EA-AA03-42AD-BEDD-DAA00291DD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751986" y="1634879"/>
              <a:ext cx="6998815" cy="2432515"/>
            </a:xfrm>
            <a:prstGeom prst="rect">
              <a:avLst/>
            </a:prstGeom>
          </p:spPr>
        </p:pic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03912AB1-A828-42A8-99F1-8D74D1A2712B}"/>
                </a:ext>
              </a:extLst>
            </p:cNvPr>
            <p:cNvSpPr txBox="1"/>
            <p:nvPr/>
          </p:nvSpPr>
          <p:spPr>
            <a:xfrm>
              <a:off x="552449" y="2031563"/>
              <a:ext cx="2698175" cy="52322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请输入页面标题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336347FB-3028-44DA-8156-EBAFC53756A3}"/>
                </a:ext>
              </a:extLst>
            </p:cNvPr>
            <p:cNvSpPr txBox="1"/>
            <p:nvPr/>
          </p:nvSpPr>
          <p:spPr>
            <a:xfrm>
              <a:off x="567241" y="2589664"/>
              <a:ext cx="3769231" cy="85356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sp>
        <p:nvSpPr>
          <p:cNvPr id="7" name="标题 6">
            <a:extLst>
              <a:ext uri="{FF2B5EF4-FFF2-40B4-BE49-F238E27FC236}">
                <a16:creationId xmlns:a16="http://schemas.microsoft.com/office/drawing/2014/main" id="{BF3D161C-612C-4580-9EBC-F2FFFE3D1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B53A3670-C20F-4F1A-BAAE-30B7CDB378CB}"/>
              </a:ext>
            </a:extLst>
          </p:cNvPr>
          <p:cNvGrpSpPr/>
          <p:nvPr/>
        </p:nvGrpSpPr>
        <p:grpSpPr>
          <a:xfrm>
            <a:off x="6534164" y="788477"/>
            <a:ext cx="5097522" cy="5649052"/>
            <a:chOff x="6105531" y="723900"/>
            <a:chExt cx="5097522" cy="5649052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4BAFD2DF-00E4-4760-B1D0-0C2C8D19AE35}"/>
                </a:ext>
              </a:extLst>
            </p:cNvPr>
            <p:cNvSpPr/>
            <p:nvPr/>
          </p:nvSpPr>
          <p:spPr>
            <a:xfrm>
              <a:off x="6823260" y="5799668"/>
              <a:ext cx="3662064" cy="573284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alpha val="0"/>
                  </a:schemeClr>
                </a:gs>
                <a:gs pos="0">
                  <a:schemeClr val="accent2"/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id="{7EC20CFC-4F40-4EB6-B1E0-73C92C809AA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105531" y="723900"/>
              <a:ext cx="5097522" cy="5240544"/>
            </a:xfrm>
            <a:prstGeom prst="rect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B057B68C-4E8A-42E8-A838-6373B7CBE4CB}"/>
              </a:ext>
            </a:extLst>
          </p:cNvPr>
          <p:cNvGrpSpPr/>
          <p:nvPr/>
        </p:nvGrpSpPr>
        <p:grpSpPr>
          <a:xfrm>
            <a:off x="560314" y="4440165"/>
            <a:ext cx="2500830" cy="1723568"/>
            <a:chOff x="560314" y="4440165"/>
            <a:chExt cx="2500830" cy="1723568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6F041B7-DE0A-4248-AD76-4653F34C0C5C}"/>
                </a:ext>
              </a:extLst>
            </p:cNvPr>
            <p:cNvSpPr txBox="1"/>
            <p:nvPr/>
          </p:nvSpPr>
          <p:spPr>
            <a:xfrm>
              <a:off x="560314" y="4440165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3E0A5F1B-CE50-4D4C-B0A8-314A9103C094}"/>
                </a:ext>
              </a:extLst>
            </p:cNvPr>
            <p:cNvSpPr txBox="1"/>
            <p:nvPr/>
          </p:nvSpPr>
          <p:spPr>
            <a:xfrm>
              <a:off x="560314" y="4901830"/>
              <a:ext cx="2500830" cy="111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9B32A874-4E90-4DB9-A48C-6AF069953A1B}"/>
                </a:ext>
              </a:extLst>
            </p:cNvPr>
            <p:cNvCxnSpPr/>
            <p:nvPr/>
          </p:nvCxnSpPr>
          <p:spPr>
            <a:xfrm>
              <a:off x="660400" y="6163733"/>
              <a:ext cx="2294467" cy="0"/>
            </a:xfrm>
            <a:prstGeom prst="line">
              <a:avLst/>
            </a:prstGeom>
            <a:ln w="15367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206FD62-786F-43DE-BCFE-44F630110A49}"/>
              </a:ext>
            </a:extLst>
          </p:cNvPr>
          <p:cNvGrpSpPr/>
          <p:nvPr/>
        </p:nvGrpSpPr>
        <p:grpSpPr>
          <a:xfrm>
            <a:off x="3486084" y="4440165"/>
            <a:ext cx="2500830" cy="1723568"/>
            <a:chOff x="3486084" y="4440165"/>
            <a:chExt cx="2500830" cy="172356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CD5EE1A-608D-416D-81C2-0D07BF421E95}"/>
                </a:ext>
              </a:extLst>
            </p:cNvPr>
            <p:cNvSpPr txBox="1"/>
            <p:nvPr/>
          </p:nvSpPr>
          <p:spPr>
            <a:xfrm>
              <a:off x="3486084" y="4440165"/>
              <a:ext cx="1107996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2F5EBA1-6197-4C0E-A479-DD38FD5DE1BE}"/>
                </a:ext>
              </a:extLst>
            </p:cNvPr>
            <p:cNvSpPr txBox="1"/>
            <p:nvPr/>
          </p:nvSpPr>
          <p:spPr>
            <a:xfrm>
              <a:off x="3486084" y="4901830"/>
              <a:ext cx="2500830" cy="11120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id="{DABA8DF8-9E3F-4540-82D0-352AD88BC79F}"/>
                </a:ext>
              </a:extLst>
            </p:cNvPr>
            <p:cNvCxnSpPr/>
            <p:nvPr/>
          </p:nvCxnSpPr>
          <p:spPr>
            <a:xfrm>
              <a:off x="3589265" y="6163733"/>
              <a:ext cx="2294467" cy="0"/>
            </a:xfrm>
            <a:prstGeom prst="line">
              <a:avLst/>
            </a:prstGeom>
            <a:ln w="15367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907755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8D62AC4-8284-420A-9DF6-3FC91028F0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B9C65BE-980A-445A-9032-8C30CF1D7C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2023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6278FB4-B915-404E-9959-E03DEB341C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02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E1C13B8-0D70-4A3C-A40C-94E0769BD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在此输入内容文字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AD3A0D2-EDF6-495A-B2BD-299BAD1539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14637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: 圆角 36">
            <a:extLst>
              <a:ext uri="{FF2B5EF4-FFF2-40B4-BE49-F238E27FC236}">
                <a16:creationId xmlns:a16="http://schemas.microsoft.com/office/drawing/2014/main" id="{82984ECD-37E5-4FEA-948F-F300908B3FBC}"/>
              </a:ext>
            </a:extLst>
          </p:cNvPr>
          <p:cNvSpPr/>
          <p:nvPr/>
        </p:nvSpPr>
        <p:spPr>
          <a:xfrm rot="5400000">
            <a:off x="5205666" y="-1032778"/>
            <a:ext cx="2395504" cy="11577164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bg1"/>
              </a:gs>
              <a:gs pos="94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056110E-B6D8-4C30-B1B9-92E9A561BBD2}"/>
              </a:ext>
            </a:extLst>
          </p:cNvPr>
          <p:cNvGrpSpPr/>
          <p:nvPr/>
        </p:nvGrpSpPr>
        <p:grpSpPr>
          <a:xfrm>
            <a:off x="-1182689" y="5440689"/>
            <a:ext cx="14178515" cy="1205549"/>
            <a:chOff x="-993258" y="5487398"/>
            <a:chExt cx="14178515" cy="1205549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A6A667DA-E1FB-45BA-8EBD-903425EDE91B}"/>
                </a:ext>
              </a:extLst>
            </p:cNvPr>
            <p:cNvSpPr/>
            <p:nvPr userDrawn="1"/>
          </p:nvSpPr>
          <p:spPr>
            <a:xfrm flipH="1">
              <a:off x="-543443" y="5487398"/>
              <a:ext cx="13728700" cy="1102692"/>
            </a:xfrm>
            <a:custGeom>
              <a:avLst/>
              <a:gdLst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8700 w 13728700"/>
                <a:gd name="connsiteY4" fmla="*/ 239841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12453"/>
                <a:gd name="connsiteX1" fmla="*/ 0 w 13728700"/>
                <a:gd name="connsiteY1" fmla="*/ 239841 h 1112453"/>
                <a:gd name="connsiteX2" fmla="*/ 0 w 13728700"/>
                <a:gd name="connsiteY2" fmla="*/ 948712 h 1112453"/>
                <a:gd name="connsiteX3" fmla="*/ 13728700 w 13728700"/>
                <a:gd name="connsiteY3" fmla="*/ 862201 h 1112453"/>
                <a:gd name="connsiteX4" fmla="*/ 13721773 w 13728700"/>
                <a:gd name="connsiteY4" fmla="*/ 167748 h 1112453"/>
                <a:gd name="connsiteX5" fmla="*/ 3003153 w 13728700"/>
                <a:gd name="connsiteY5" fmla="*/ 236 h 1112453"/>
                <a:gd name="connsiteX0" fmla="*/ 3003153 w 13728700"/>
                <a:gd name="connsiteY0" fmla="*/ 236 h 1147585"/>
                <a:gd name="connsiteX1" fmla="*/ 0 w 13728700"/>
                <a:gd name="connsiteY1" fmla="*/ 239841 h 1147585"/>
                <a:gd name="connsiteX2" fmla="*/ 0 w 13728700"/>
                <a:gd name="connsiteY2" fmla="*/ 948712 h 1147585"/>
                <a:gd name="connsiteX3" fmla="*/ 13728700 w 13728700"/>
                <a:gd name="connsiteY3" fmla="*/ 862201 h 1147585"/>
                <a:gd name="connsiteX4" fmla="*/ 13721773 w 13728700"/>
                <a:gd name="connsiteY4" fmla="*/ 167748 h 1147585"/>
                <a:gd name="connsiteX5" fmla="*/ 3003153 w 13728700"/>
                <a:gd name="connsiteY5" fmla="*/ 236 h 114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147585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948712"/>
                  </a:lnTo>
                  <a:cubicBezTo>
                    <a:pt x="4576233" y="117879"/>
                    <a:pt x="9277158" y="1779546"/>
                    <a:pt x="13728700" y="862201"/>
                  </a:cubicBezTo>
                  <a:cubicBezTo>
                    <a:pt x="13728700" y="625911"/>
                    <a:pt x="13721773" y="404038"/>
                    <a:pt x="13721773" y="167748"/>
                  </a:cubicBezTo>
                  <a:cubicBezTo>
                    <a:pt x="10111955" y="1011487"/>
                    <a:pt x="6578336" y="16717"/>
                    <a:pt x="3003153" y="236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54EFBD04-B48F-4D7D-879D-CBF137F4DB06}"/>
                </a:ext>
              </a:extLst>
            </p:cNvPr>
            <p:cNvSpPr/>
            <p:nvPr userDrawn="1"/>
          </p:nvSpPr>
          <p:spPr>
            <a:xfrm flipH="1">
              <a:off x="-543443" y="5560832"/>
              <a:ext cx="13728700" cy="986576"/>
            </a:xfrm>
            <a:custGeom>
              <a:avLst/>
              <a:gdLst>
                <a:gd name="connsiteX0" fmla="*/ 3003153 w 13728700"/>
                <a:gd name="connsiteY0" fmla="*/ 236 h 986576"/>
                <a:gd name="connsiteX1" fmla="*/ 0 w 13728700"/>
                <a:gd name="connsiteY1" fmla="*/ 239841 h 986576"/>
                <a:gd name="connsiteX2" fmla="*/ 0 w 13728700"/>
                <a:gd name="connsiteY2" fmla="*/ 746736 h 986576"/>
                <a:gd name="connsiteX3" fmla="*/ 13728700 w 13728700"/>
                <a:gd name="connsiteY3" fmla="*/ 746736 h 986576"/>
                <a:gd name="connsiteX4" fmla="*/ 13728700 w 13728700"/>
                <a:gd name="connsiteY4" fmla="*/ 239841 h 986576"/>
                <a:gd name="connsiteX5" fmla="*/ 3003153 w 13728700"/>
                <a:gd name="connsiteY5" fmla="*/ 236 h 98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986576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746736"/>
                  </a:lnTo>
                  <a:cubicBezTo>
                    <a:pt x="4576233" y="-84097"/>
                    <a:pt x="9152467" y="1577569"/>
                    <a:pt x="13728700" y="746736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6D2CEA64-9F0E-407F-9F07-619BFE55073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226532" y="5559228"/>
              <a:ext cx="12192000" cy="895412"/>
            </a:xfrm>
            <a:custGeom>
              <a:avLst/>
              <a:gdLst>
                <a:gd name="connsiteX0" fmla="*/ 2234803 w 12192000"/>
                <a:gd name="connsiteY0" fmla="*/ 236 h 895412"/>
                <a:gd name="connsiteX1" fmla="*/ 89694 w 12192000"/>
                <a:gd name="connsiteY1" fmla="*/ 112052 h 895412"/>
                <a:gd name="connsiteX2" fmla="*/ 0 w 12192000"/>
                <a:gd name="connsiteY2" fmla="*/ 123979 h 895412"/>
                <a:gd name="connsiteX3" fmla="*/ 0 w 12192000"/>
                <a:gd name="connsiteY3" fmla="*/ 539709 h 895412"/>
                <a:gd name="connsiteX4" fmla="*/ 89694 w 12192000"/>
                <a:gd name="connsiteY4" fmla="*/ 527782 h 895412"/>
                <a:gd name="connsiteX5" fmla="*/ 12102306 w 12192000"/>
                <a:gd name="connsiteY5" fmla="*/ 783361 h 895412"/>
                <a:gd name="connsiteX6" fmla="*/ 12192000 w 12192000"/>
                <a:gd name="connsiteY6" fmla="*/ 771434 h 895412"/>
                <a:gd name="connsiteX7" fmla="*/ 12192000 w 12192000"/>
                <a:gd name="connsiteY7" fmla="*/ 355704 h 895412"/>
                <a:gd name="connsiteX8" fmla="*/ 12102306 w 12192000"/>
                <a:gd name="connsiteY8" fmla="*/ 367630 h 895412"/>
                <a:gd name="connsiteX9" fmla="*/ 2234803 w 12192000"/>
                <a:gd name="connsiteY9" fmla="*/ 236 h 8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95412">
                  <a:moveTo>
                    <a:pt x="2234803" y="236"/>
                  </a:moveTo>
                  <a:cubicBezTo>
                    <a:pt x="1519767" y="-3060"/>
                    <a:pt x="804730" y="27873"/>
                    <a:pt x="89694" y="112052"/>
                  </a:cubicBezTo>
                  <a:lnTo>
                    <a:pt x="0" y="123979"/>
                  </a:lnTo>
                  <a:lnTo>
                    <a:pt x="0" y="539709"/>
                  </a:lnTo>
                  <a:lnTo>
                    <a:pt x="89694" y="527782"/>
                  </a:lnTo>
                  <a:cubicBezTo>
                    <a:pt x="4093898" y="56382"/>
                    <a:pt x="8098102" y="1254761"/>
                    <a:pt x="12102306" y="783361"/>
                  </a:cubicBezTo>
                  <a:lnTo>
                    <a:pt x="12192000" y="771434"/>
                  </a:lnTo>
                  <a:lnTo>
                    <a:pt x="12192000" y="355704"/>
                  </a:lnTo>
                  <a:lnTo>
                    <a:pt x="12102306" y="367630"/>
                  </a:lnTo>
                  <a:cubicBezTo>
                    <a:pt x="8813139" y="754852"/>
                    <a:pt x="5523971" y="15399"/>
                    <a:pt x="2234803" y="236"/>
                  </a:cubicBezTo>
                  <a:close/>
                </a:path>
              </a:pathLst>
            </a:custGeom>
          </p:spPr>
        </p:pic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C2534E39-F244-41BD-964E-99D71C2813FB}"/>
                </a:ext>
              </a:extLst>
            </p:cNvPr>
            <p:cNvSpPr/>
            <p:nvPr userDrawn="1"/>
          </p:nvSpPr>
          <p:spPr>
            <a:xfrm flipH="1">
              <a:off x="-993258" y="5516862"/>
              <a:ext cx="13728700" cy="1176085"/>
            </a:xfrm>
            <a:custGeom>
              <a:avLst/>
              <a:gdLst>
                <a:gd name="connsiteX0" fmla="*/ 3003153 w 13728700"/>
                <a:gd name="connsiteY0" fmla="*/ 236 h 1485288"/>
                <a:gd name="connsiteX1" fmla="*/ 0 w 13728700"/>
                <a:gd name="connsiteY1" fmla="*/ 239841 h 1485288"/>
                <a:gd name="connsiteX2" fmla="*/ 0 w 13728700"/>
                <a:gd name="connsiteY2" fmla="*/ 1245448 h 1485288"/>
                <a:gd name="connsiteX3" fmla="*/ 13728700 w 13728700"/>
                <a:gd name="connsiteY3" fmla="*/ 1245448 h 1485288"/>
                <a:gd name="connsiteX4" fmla="*/ 13728700 w 13728700"/>
                <a:gd name="connsiteY4" fmla="*/ 239841 h 1485288"/>
                <a:gd name="connsiteX5" fmla="*/ 3003153 w 13728700"/>
                <a:gd name="connsiteY5" fmla="*/ 236 h 148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485288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1245448"/>
                  </a:lnTo>
                  <a:cubicBezTo>
                    <a:pt x="4576233" y="414615"/>
                    <a:pt x="9152467" y="2076281"/>
                    <a:pt x="13728700" y="1245448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0">
                    <a:schemeClr val="accent2">
                      <a:lumMod val="75000"/>
                      <a:alpha val="16000"/>
                    </a:schemeClr>
                  </a:gs>
                  <a:gs pos="42000">
                    <a:schemeClr val="accent1">
                      <a:alpha val="7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2C8FB139-098B-4143-96F1-445752953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aphicFrame>
        <p:nvGraphicFramePr>
          <p:cNvPr id="7" name="图表 6">
            <a:extLst>
              <a:ext uri="{FF2B5EF4-FFF2-40B4-BE49-F238E27FC236}">
                <a16:creationId xmlns:a16="http://schemas.microsoft.com/office/drawing/2014/main" id="{E5FF9A46-076B-4226-AB54-F3496BE7162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2293211"/>
              </p:ext>
            </p:extLst>
          </p:nvPr>
        </p:nvGraphicFramePr>
        <p:xfrm>
          <a:off x="4410584" y="2959100"/>
          <a:ext cx="3545224" cy="2490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>
            <a:extLst>
              <a:ext uri="{FF2B5EF4-FFF2-40B4-BE49-F238E27FC236}">
                <a16:creationId xmlns:a16="http://schemas.microsoft.com/office/drawing/2014/main" id="{D0DC8617-1BED-4CF4-A6CB-1DE8D30C222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33701669"/>
              </p:ext>
            </p:extLst>
          </p:nvPr>
        </p:nvGraphicFramePr>
        <p:xfrm>
          <a:off x="8115187" y="2959100"/>
          <a:ext cx="3545224" cy="2490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3450C804-80E6-4999-BE29-BD94C0E1F881}"/>
              </a:ext>
            </a:extLst>
          </p:cNvPr>
          <p:cNvSpPr/>
          <p:nvPr/>
        </p:nvSpPr>
        <p:spPr>
          <a:xfrm>
            <a:off x="-102208" y="335220"/>
            <a:ext cx="5815114" cy="6945566"/>
          </a:xfrm>
          <a:custGeom>
            <a:avLst/>
            <a:gdLst/>
            <a:ahLst/>
            <a:cxnLst/>
            <a:rect l="0" t="0" r="0" b="0"/>
            <a:pathLst>
              <a:path w="3578636" h="4274321">
                <a:moveTo>
                  <a:pt x="2332418" y="25298"/>
                </a:moveTo>
                <a:cubicBezTo>
                  <a:pt x="2312194" y="45522"/>
                  <a:pt x="2290055" y="52749"/>
                  <a:pt x="2250172" y="52146"/>
                </a:cubicBezTo>
                <a:cubicBezTo>
                  <a:pt x="2217826" y="51657"/>
                  <a:pt x="2189550" y="58609"/>
                  <a:pt x="2180748" y="69215"/>
                </a:cubicBezTo>
                <a:cubicBezTo>
                  <a:pt x="2159667" y="94615"/>
                  <a:pt x="2143608" y="91369"/>
                  <a:pt x="2143608" y="61708"/>
                </a:cubicBezTo>
                <a:cubicBezTo>
                  <a:pt x="2143608" y="29843"/>
                  <a:pt x="2099210" y="27124"/>
                  <a:pt x="2081968" y="57933"/>
                </a:cubicBezTo>
                <a:cubicBezTo>
                  <a:pt x="2072293" y="75221"/>
                  <a:pt x="2066164" y="76485"/>
                  <a:pt x="2051405" y="64237"/>
                </a:cubicBezTo>
                <a:cubicBezTo>
                  <a:pt x="2040232" y="54964"/>
                  <a:pt x="2016974" y="52110"/>
                  <a:pt x="1992490" y="57007"/>
                </a:cubicBezTo>
                <a:cubicBezTo>
                  <a:pt x="1959499" y="63605"/>
                  <a:pt x="1947562" y="59514"/>
                  <a:pt x="1927777" y="34828"/>
                </a:cubicBezTo>
                <a:lnTo>
                  <a:pt x="1903518" y="4558"/>
                </a:lnTo>
                <a:lnTo>
                  <a:pt x="1859122" y="39483"/>
                </a:lnTo>
                <a:cubicBezTo>
                  <a:pt x="1804757" y="82250"/>
                  <a:pt x="1746076" y="84868"/>
                  <a:pt x="1665421" y="48125"/>
                </a:cubicBezTo>
                <a:cubicBezTo>
                  <a:pt x="1595954" y="16480"/>
                  <a:pt x="1566667" y="23335"/>
                  <a:pt x="1575432" y="69189"/>
                </a:cubicBezTo>
                <a:cubicBezTo>
                  <a:pt x="1584144" y="114762"/>
                  <a:pt x="1545334" y="146667"/>
                  <a:pt x="1468296" y="157262"/>
                </a:cubicBezTo>
                <a:cubicBezTo>
                  <a:pt x="1432713" y="162156"/>
                  <a:pt x="1402233" y="173673"/>
                  <a:pt x="1398396" y="183674"/>
                </a:cubicBezTo>
                <a:cubicBezTo>
                  <a:pt x="1387738" y="211447"/>
                  <a:pt x="1360638" y="204581"/>
                  <a:pt x="1333417" y="167212"/>
                </a:cubicBezTo>
                <a:cubicBezTo>
                  <a:pt x="1313834" y="140329"/>
                  <a:pt x="1297463" y="132739"/>
                  <a:pt x="1256865" y="131721"/>
                </a:cubicBezTo>
                <a:cubicBezTo>
                  <a:pt x="1227624" y="130987"/>
                  <a:pt x="1194842" y="121030"/>
                  <a:pt x="1181290" y="108767"/>
                </a:cubicBezTo>
                <a:cubicBezTo>
                  <a:pt x="1142549" y="73706"/>
                  <a:pt x="1102829" y="80827"/>
                  <a:pt x="1094115" y="124396"/>
                </a:cubicBezTo>
                <a:cubicBezTo>
                  <a:pt x="1090014" y="144905"/>
                  <a:pt x="1078823" y="164691"/>
                  <a:pt x="1069247" y="168365"/>
                </a:cubicBezTo>
                <a:cubicBezTo>
                  <a:pt x="1059671" y="172040"/>
                  <a:pt x="1054926" y="183098"/>
                  <a:pt x="1058702" y="192938"/>
                </a:cubicBezTo>
                <a:cubicBezTo>
                  <a:pt x="1070958" y="224877"/>
                  <a:pt x="1022123" y="231132"/>
                  <a:pt x="997540" y="200773"/>
                </a:cubicBezTo>
                <a:cubicBezTo>
                  <a:pt x="979273" y="178215"/>
                  <a:pt x="967093" y="174704"/>
                  <a:pt x="930753" y="181521"/>
                </a:cubicBezTo>
                <a:cubicBezTo>
                  <a:pt x="872471" y="192455"/>
                  <a:pt x="873835" y="215090"/>
                  <a:pt x="937108" y="286972"/>
                </a:cubicBezTo>
                <a:cubicBezTo>
                  <a:pt x="965048" y="318714"/>
                  <a:pt x="987908" y="349736"/>
                  <a:pt x="987908" y="355910"/>
                </a:cubicBezTo>
                <a:cubicBezTo>
                  <a:pt x="987908" y="367409"/>
                  <a:pt x="935067" y="380896"/>
                  <a:pt x="867258" y="386705"/>
                </a:cubicBezTo>
                <a:cubicBezTo>
                  <a:pt x="846303" y="388500"/>
                  <a:pt x="807847" y="396856"/>
                  <a:pt x="781801" y="405274"/>
                </a:cubicBezTo>
                <a:cubicBezTo>
                  <a:pt x="741375" y="418340"/>
                  <a:pt x="729608" y="417412"/>
                  <a:pt x="701400" y="398929"/>
                </a:cubicBezTo>
                <a:cubicBezTo>
                  <a:pt x="664887" y="375005"/>
                  <a:pt x="632308" y="380489"/>
                  <a:pt x="632308" y="410559"/>
                </a:cubicBezTo>
                <a:cubicBezTo>
                  <a:pt x="632308" y="435601"/>
                  <a:pt x="599190" y="435910"/>
                  <a:pt x="589615" y="410958"/>
                </a:cubicBezTo>
                <a:cubicBezTo>
                  <a:pt x="581935" y="390942"/>
                  <a:pt x="549149" y="385197"/>
                  <a:pt x="535260" y="401433"/>
                </a:cubicBezTo>
                <a:cubicBezTo>
                  <a:pt x="524643" y="413845"/>
                  <a:pt x="521318" y="451932"/>
                  <a:pt x="526530" y="501446"/>
                </a:cubicBezTo>
                <a:cubicBezTo>
                  <a:pt x="530240" y="536683"/>
                  <a:pt x="526436" y="541987"/>
                  <a:pt x="492608" y="548753"/>
                </a:cubicBezTo>
                <a:cubicBezTo>
                  <a:pt x="459959" y="555283"/>
                  <a:pt x="454508" y="562092"/>
                  <a:pt x="454508" y="596346"/>
                </a:cubicBezTo>
                <a:cubicBezTo>
                  <a:pt x="454508" y="630839"/>
                  <a:pt x="451836" y="634101"/>
                  <a:pt x="435017" y="620142"/>
                </a:cubicBezTo>
                <a:cubicBezTo>
                  <a:pt x="418834" y="606711"/>
                  <a:pt x="411226" y="608581"/>
                  <a:pt x="390191" y="631160"/>
                </a:cubicBezTo>
                <a:cubicBezTo>
                  <a:pt x="365938" y="657192"/>
                  <a:pt x="365791" y="659781"/>
                  <a:pt x="386751" y="691770"/>
                </a:cubicBezTo>
                <a:cubicBezTo>
                  <a:pt x="407313" y="723152"/>
                  <a:pt x="407336" y="726146"/>
                  <a:pt x="387127" y="740923"/>
                </a:cubicBezTo>
                <a:cubicBezTo>
                  <a:pt x="375292" y="749577"/>
                  <a:pt x="365608" y="763313"/>
                  <a:pt x="365608" y="771447"/>
                </a:cubicBezTo>
                <a:cubicBezTo>
                  <a:pt x="365608" y="779582"/>
                  <a:pt x="350946" y="791811"/>
                  <a:pt x="333026" y="798624"/>
                </a:cubicBezTo>
                <a:cubicBezTo>
                  <a:pt x="308382" y="807994"/>
                  <a:pt x="292140" y="805919"/>
                  <a:pt x="266351" y="790106"/>
                </a:cubicBezTo>
                <a:cubicBezTo>
                  <a:pt x="247600" y="778608"/>
                  <a:pt x="230545" y="764319"/>
                  <a:pt x="228452" y="758354"/>
                </a:cubicBezTo>
                <a:cubicBezTo>
                  <a:pt x="210684" y="707720"/>
                  <a:pt x="111509" y="776258"/>
                  <a:pt x="78752" y="861808"/>
                </a:cubicBezTo>
                <a:cubicBezTo>
                  <a:pt x="36116" y="973162"/>
                  <a:pt x="27003" y="1038823"/>
                  <a:pt x="50874" y="1062694"/>
                </a:cubicBezTo>
                <a:cubicBezTo>
                  <a:pt x="63029" y="1074849"/>
                  <a:pt x="61451" y="1087239"/>
                  <a:pt x="43505" y="1120563"/>
                </a:cubicBezTo>
                <a:cubicBezTo>
                  <a:pt x="30945" y="1143885"/>
                  <a:pt x="19699" y="1176644"/>
                  <a:pt x="18514" y="1193362"/>
                </a:cubicBezTo>
                <a:cubicBezTo>
                  <a:pt x="16685" y="1219146"/>
                  <a:pt x="22621" y="1224167"/>
                  <a:pt x="57633" y="1226452"/>
                </a:cubicBezTo>
                <a:cubicBezTo>
                  <a:pt x="96984" y="1229021"/>
                  <a:pt x="98908" y="1231551"/>
                  <a:pt x="98908" y="1280742"/>
                </a:cubicBezTo>
                <a:cubicBezTo>
                  <a:pt x="98908" y="1323935"/>
                  <a:pt x="93796" y="1334280"/>
                  <a:pt x="67513" y="1344273"/>
                </a:cubicBezTo>
                <a:cubicBezTo>
                  <a:pt x="24805" y="1360511"/>
                  <a:pt x="16814" y="1404167"/>
                  <a:pt x="42292" y="1482059"/>
                </a:cubicBezTo>
                <a:cubicBezTo>
                  <a:pt x="61786" y="1541660"/>
                  <a:pt x="61933" y="1551690"/>
                  <a:pt x="43968" y="1596589"/>
                </a:cubicBezTo>
                <a:cubicBezTo>
                  <a:pt x="26462" y="1640341"/>
                  <a:pt x="26383" y="1648804"/>
                  <a:pt x="43263" y="1672903"/>
                </a:cubicBezTo>
                <a:cubicBezTo>
                  <a:pt x="53705" y="1687811"/>
                  <a:pt x="69466" y="1700008"/>
                  <a:pt x="78288" y="1700008"/>
                </a:cubicBezTo>
                <a:cubicBezTo>
                  <a:pt x="87110" y="1700008"/>
                  <a:pt x="107021" y="1714607"/>
                  <a:pt x="122535" y="1732450"/>
                </a:cubicBezTo>
                <a:cubicBezTo>
                  <a:pt x="142568" y="1755489"/>
                  <a:pt x="155193" y="1761185"/>
                  <a:pt x="166100" y="1752103"/>
                </a:cubicBezTo>
                <a:cubicBezTo>
                  <a:pt x="174547" y="1745069"/>
                  <a:pt x="200804" y="1738229"/>
                  <a:pt x="224450" y="1736903"/>
                </a:cubicBezTo>
                <a:lnTo>
                  <a:pt x="267441" y="1734493"/>
                </a:lnTo>
                <a:lnTo>
                  <a:pt x="239289" y="1772570"/>
                </a:lnTo>
                <a:cubicBezTo>
                  <a:pt x="213541" y="1807396"/>
                  <a:pt x="212377" y="1815957"/>
                  <a:pt x="225650" y="1872803"/>
                </a:cubicBezTo>
                <a:cubicBezTo>
                  <a:pt x="256777" y="2006104"/>
                  <a:pt x="267366" y="2065827"/>
                  <a:pt x="277766" y="2166733"/>
                </a:cubicBezTo>
                <a:cubicBezTo>
                  <a:pt x="288102" y="2267012"/>
                  <a:pt x="287462" y="2271508"/>
                  <a:pt x="262860" y="2271508"/>
                </a:cubicBezTo>
                <a:cubicBezTo>
                  <a:pt x="236979" y="2271508"/>
                  <a:pt x="114632" y="2235945"/>
                  <a:pt x="94359" y="2222529"/>
                </a:cubicBezTo>
                <a:cubicBezTo>
                  <a:pt x="73199" y="2208527"/>
                  <a:pt x="48108" y="2264426"/>
                  <a:pt x="48108" y="2325570"/>
                </a:cubicBezTo>
                <a:cubicBezTo>
                  <a:pt x="48108" y="2359619"/>
                  <a:pt x="41785" y="2399293"/>
                  <a:pt x="34056" y="2413734"/>
                </a:cubicBezTo>
                <a:cubicBezTo>
                  <a:pt x="0" y="2477368"/>
                  <a:pt x="36364" y="2842110"/>
                  <a:pt x="99250" y="3067644"/>
                </a:cubicBezTo>
                <a:cubicBezTo>
                  <a:pt x="173972" y="3335628"/>
                  <a:pt x="316676" y="3568564"/>
                  <a:pt x="535102" y="3779087"/>
                </a:cubicBezTo>
                <a:cubicBezTo>
                  <a:pt x="780717" y="4015814"/>
                  <a:pt x="1175683" y="4222722"/>
                  <a:pt x="1443337" y="4254878"/>
                </a:cubicBezTo>
                <a:cubicBezTo>
                  <a:pt x="1605166" y="4274320"/>
                  <a:pt x="1932904" y="4274123"/>
                  <a:pt x="2022958" y="4254530"/>
                </a:cubicBezTo>
                <a:cubicBezTo>
                  <a:pt x="2064868" y="4245412"/>
                  <a:pt x="2137388" y="4230135"/>
                  <a:pt x="2184113" y="4220581"/>
                </a:cubicBezTo>
                <a:cubicBezTo>
                  <a:pt x="2230838" y="4211027"/>
                  <a:pt x="2292046" y="4191487"/>
                  <a:pt x="2320132" y="4177159"/>
                </a:cubicBezTo>
                <a:cubicBezTo>
                  <a:pt x="2348217" y="4162831"/>
                  <a:pt x="2382173" y="4151108"/>
                  <a:pt x="2395590" y="4151108"/>
                </a:cubicBezTo>
                <a:cubicBezTo>
                  <a:pt x="2421266" y="4151108"/>
                  <a:pt x="2542432" y="4095844"/>
                  <a:pt x="2638908" y="4040129"/>
                </a:cubicBezTo>
                <a:cubicBezTo>
                  <a:pt x="2706997" y="4000808"/>
                  <a:pt x="2853291" y="3894295"/>
                  <a:pt x="2973138" y="3796784"/>
                </a:cubicBezTo>
                <a:cubicBezTo>
                  <a:pt x="3152567" y="3650796"/>
                  <a:pt x="3379085" y="3292231"/>
                  <a:pt x="3412817" y="3100798"/>
                </a:cubicBezTo>
                <a:cubicBezTo>
                  <a:pt x="3419954" y="3060296"/>
                  <a:pt x="3445498" y="2930823"/>
                  <a:pt x="3469582" y="2813080"/>
                </a:cubicBezTo>
                <a:cubicBezTo>
                  <a:pt x="3493667" y="2695336"/>
                  <a:pt x="3510501" y="2591519"/>
                  <a:pt x="3506992" y="2582375"/>
                </a:cubicBezTo>
                <a:cubicBezTo>
                  <a:pt x="3503483" y="2573230"/>
                  <a:pt x="3474021" y="2546693"/>
                  <a:pt x="3441521" y="2523403"/>
                </a:cubicBezTo>
                <a:cubicBezTo>
                  <a:pt x="3329991" y="2443479"/>
                  <a:pt x="3298857" y="2384623"/>
                  <a:pt x="3342562" y="2336330"/>
                </a:cubicBezTo>
                <a:cubicBezTo>
                  <a:pt x="3353697" y="2324025"/>
                  <a:pt x="3362808" y="2300428"/>
                  <a:pt x="3362808" y="2283891"/>
                </a:cubicBezTo>
                <a:cubicBezTo>
                  <a:pt x="3362808" y="2267354"/>
                  <a:pt x="3373986" y="2230656"/>
                  <a:pt x="3387648" y="2202341"/>
                </a:cubicBezTo>
                <a:cubicBezTo>
                  <a:pt x="3407289" y="2161634"/>
                  <a:pt x="3410054" y="2141554"/>
                  <a:pt x="3400858" y="2106408"/>
                </a:cubicBezTo>
                <a:cubicBezTo>
                  <a:pt x="3370355" y="1989824"/>
                  <a:pt x="3369954" y="1955207"/>
                  <a:pt x="3398754" y="1924551"/>
                </a:cubicBezTo>
                <a:cubicBezTo>
                  <a:pt x="3413909" y="1908420"/>
                  <a:pt x="3426308" y="1889216"/>
                  <a:pt x="3426308" y="1881877"/>
                </a:cubicBezTo>
                <a:cubicBezTo>
                  <a:pt x="3426308" y="1874538"/>
                  <a:pt x="3436309" y="1849292"/>
                  <a:pt x="3448533" y="1825776"/>
                </a:cubicBezTo>
                <a:cubicBezTo>
                  <a:pt x="3462927" y="1798084"/>
                  <a:pt x="3471257" y="1751611"/>
                  <a:pt x="3472173" y="1693888"/>
                </a:cubicBezTo>
                <a:cubicBezTo>
                  <a:pt x="3473741" y="1595200"/>
                  <a:pt x="3491939" y="1540527"/>
                  <a:pt x="3534315" y="1507194"/>
                </a:cubicBezTo>
                <a:cubicBezTo>
                  <a:pt x="3557073" y="1489293"/>
                  <a:pt x="3564070" y="1466836"/>
                  <a:pt x="3571117" y="1389073"/>
                </a:cubicBezTo>
                <a:cubicBezTo>
                  <a:pt x="3578635" y="1306102"/>
                  <a:pt x="3576404" y="1287484"/>
                  <a:pt x="3554698" y="1252056"/>
                </a:cubicBezTo>
                <a:cubicBezTo>
                  <a:pt x="3540882" y="1229507"/>
                  <a:pt x="3529194" y="1198599"/>
                  <a:pt x="3528724" y="1183371"/>
                </a:cubicBezTo>
                <a:cubicBezTo>
                  <a:pt x="3528254" y="1168143"/>
                  <a:pt x="3518643" y="1146457"/>
                  <a:pt x="3507365" y="1135179"/>
                </a:cubicBezTo>
                <a:cubicBezTo>
                  <a:pt x="3492822" y="1120636"/>
                  <a:pt x="3489212" y="1102912"/>
                  <a:pt x="3494950" y="1074222"/>
                </a:cubicBezTo>
                <a:cubicBezTo>
                  <a:pt x="3501472" y="1041615"/>
                  <a:pt x="3497559" y="1029634"/>
                  <a:pt x="3474778" y="1012451"/>
                </a:cubicBezTo>
                <a:cubicBezTo>
                  <a:pt x="3453948" y="996738"/>
                  <a:pt x="3442680" y="968283"/>
                  <a:pt x="3431931" y="904245"/>
                </a:cubicBezTo>
                <a:cubicBezTo>
                  <a:pt x="3418511" y="824298"/>
                  <a:pt x="3419225" y="816264"/>
                  <a:pt x="3440877" y="803658"/>
                </a:cubicBezTo>
                <a:cubicBezTo>
                  <a:pt x="3476990" y="782633"/>
                  <a:pt x="3468858" y="760208"/>
                  <a:pt x="3425119" y="760208"/>
                </a:cubicBezTo>
                <a:cubicBezTo>
                  <a:pt x="3396511" y="760208"/>
                  <a:pt x="3384025" y="753303"/>
                  <a:pt x="3379188" y="734808"/>
                </a:cubicBezTo>
                <a:cubicBezTo>
                  <a:pt x="3375535" y="720838"/>
                  <a:pt x="3367497" y="709408"/>
                  <a:pt x="3361327" y="709408"/>
                </a:cubicBezTo>
                <a:cubicBezTo>
                  <a:pt x="3355157" y="709408"/>
                  <a:pt x="3350108" y="691533"/>
                  <a:pt x="3350108" y="669685"/>
                </a:cubicBezTo>
                <a:cubicBezTo>
                  <a:pt x="3350108" y="630454"/>
                  <a:pt x="3349479" y="630062"/>
                  <a:pt x="3299308" y="638085"/>
                </a:cubicBezTo>
                <a:cubicBezTo>
                  <a:pt x="3258860" y="644553"/>
                  <a:pt x="3248508" y="642295"/>
                  <a:pt x="3248508" y="627008"/>
                </a:cubicBezTo>
                <a:cubicBezTo>
                  <a:pt x="3248508" y="616448"/>
                  <a:pt x="3242651" y="607808"/>
                  <a:pt x="3235494" y="607808"/>
                </a:cubicBezTo>
                <a:cubicBezTo>
                  <a:pt x="3228336" y="607808"/>
                  <a:pt x="3216992" y="593374"/>
                  <a:pt x="3210284" y="575733"/>
                </a:cubicBezTo>
                <a:cubicBezTo>
                  <a:pt x="3191228" y="525611"/>
                  <a:pt x="3162650" y="523039"/>
                  <a:pt x="3125331" y="568086"/>
                </a:cubicBezTo>
                <a:cubicBezTo>
                  <a:pt x="3107232" y="589933"/>
                  <a:pt x="3082966" y="607808"/>
                  <a:pt x="3071406" y="607808"/>
                </a:cubicBezTo>
                <a:cubicBezTo>
                  <a:pt x="3059846" y="607808"/>
                  <a:pt x="3042101" y="610226"/>
                  <a:pt x="3031973" y="613181"/>
                </a:cubicBezTo>
                <a:cubicBezTo>
                  <a:pt x="3021845" y="616136"/>
                  <a:pt x="3001587" y="618497"/>
                  <a:pt x="2986955" y="618428"/>
                </a:cubicBezTo>
                <a:cubicBezTo>
                  <a:pt x="2965599" y="618326"/>
                  <a:pt x="2961524" y="612169"/>
                  <a:pt x="2966296" y="587209"/>
                </a:cubicBezTo>
                <a:cubicBezTo>
                  <a:pt x="2969944" y="568125"/>
                  <a:pt x="2963052" y="545255"/>
                  <a:pt x="2948448" y="527988"/>
                </a:cubicBezTo>
                <a:cubicBezTo>
                  <a:pt x="2920717" y="495198"/>
                  <a:pt x="2905608" y="463248"/>
                  <a:pt x="2905608" y="437395"/>
                </a:cubicBezTo>
                <a:cubicBezTo>
                  <a:pt x="2905608" y="427298"/>
                  <a:pt x="2884177" y="403354"/>
                  <a:pt x="2857983" y="384186"/>
                </a:cubicBezTo>
                <a:cubicBezTo>
                  <a:pt x="2831789" y="365017"/>
                  <a:pt x="2810972" y="350478"/>
                  <a:pt x="2811723" y="351878"/>
                </a:cubicBezTo>
                <a:cubicBezTo>
                  <a:pt x="2812474" y="353277"/>
                  <a:pt x="2820110" y="345962"/>
                  <a:pt x="2828692" y="335621"/>
                </a:cubicBezTo>
                <a:cubicBezTo>
                  <a:pt x="2846158" y="314576"/>
                  <a:pt x="2836731" y="290308"/>
                  <a:pt x="2811090" y="290308"/>
                </a:cubicBezTo>
                <a:cubicBezTo>
                  <a:pt x="2801839" y="290308"/>
                  <a:pt x="2791098" y="278176"/>
                  <a:pt x="2787220" y="263348"/>
                </a:cubicBezTo>
                <a:cubicBezTo>
                  <a:pt x="2781238" y="240473"/>
                  <a:pt x="2773787" y="237586"/>
                  <a:pt x="2738037" y="244292"/>
                </a:cubicBezTo>
                <a:cubicBezTo>
                  <a:pt x="2700034" y="251422"/>
                  <a:pt x="2694220" y="248393"/>
                  <a:pt x="2678730" y="213399"/>
                </a:cubicBezTo>
                <a:cubicBezTo>
                  <a:pt x="2666520" y="185815"/>
                  <a:pt x="2651948" y="173887"/>
                  <a:pt x="2628312" y="172130"/>
                </a:cubicBezTo>
                <a:cubicBezTo>
                  <a:pt x="2610028" y="170770"/>
                  <a:pt x="2585113" y="160600"/>
                  <a:pt x="2572945" y="149529"/>
                </a:cubicBezTo>
                <a:cubicBezTo>
                  <a:pt x="2557891" y="135832"/>
                  <a:pt x="2525332" y="129189"/>
                  <a:pt x="2471041" y="128738"/>
                </a:cubicBezTo>
                <a:cubicBezTo>
                  <a:pt x="2419890" y="128313"/>
                  <a:pt x="2399234" y="124371"/>
                  <a:pt x="2413483" y="117752"/>
                </a:cubicBezTo>
                <a:cubicBezTo>
                  <a:pt x="2445641" y="102814"/>
                  <a:pt x="2440758" y="87108"/>
                  <a:pt x="2403958" y="87108"/>
                </a:cubicBezTo>
                <a:cubicBezTo>
                  <a:pt x="2367471" y="87108"/>
                  <a:pt x="2362385" y="65341"/>
                  <a:pt x="2393547" y="42555"/>
                </a:cubicBezTo>
                <a:cubicBezTo>
                  <a:pt x="2413135" y="28232"/>
                  <a:pt x="2412637" y="25748"/>
                  <a:pt x="2387488" y="12289"/>
                </a:cubicBezTo>
                <a:cubicBezTo>
                  <a:pt x="2364526" y="0"/>
                  <a:pt x="2355610" y="2106"/>
                  <a:pt x="2332418" y="25298"/>
                </a:cubicBezTo>
                <a:close/>
              </a:path>
            </a:pathLst>
          </a:custGeom>
          <a:gradFill flip="none" rotWithShape="1">
            <a:gsLst>
              <a:gs pos="44000">
                <a:schemeClr val="accent1">
                  <a:alpha val="0"/>
                </a:schemeClr>
              </a:gs>
              <a:gs pos="100000">
                <a:schemeClr val="accent2">
                  <a:alpha val="12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667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7090020-7BA6-44AC-A6CB-09777612ED0E}"/>
              </a:ext>
            </a:extLst>
          </p:cNvPr>
          <p:cNvSpPr/>
          <p:nvPr/>
        </p:nvSpPr>
        <p:spPr>
          <a:xfrm>
            <a:off x="742922" y="5375436"/>
            <a:ext cx="2920077" cy="232264"/>
          </a:xfrm>
          <a:prstGeom prst="ellipse">
            <a:avLst/>
          </a:prstGeom>
          <a:gradFill flip="none" rotWithShape="1">
            <a:gsLst>
              <a:gs pos="80000">
                <a:schemeClr val="accent2">
                  <a:lumMod val="20000"/>
                  <a:lumOff val="80000"/>
                  <a:alpha val="0"/>
                </a:schemeClr>
              </a:gs>
              <a:gs pos="20000">
                <a:schemeClr val="accent2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id="{908A1F0F-26C5-4998-B865-84F19A4A3BF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589" y="1362835"/>
            <a:ext cx="3335080" cy="3949406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42B4D99A-269D-40F6-82BA-AC2A6A97F1ED}"/>
              </a:ext>
            </a:extLst>
          </p:cNvPr>
          <p:cNvSpPr txBox="1"/>
          <p:nvPr/>
        </p:nvSpPr>
        <p:spPr>
          <a:xfrm>
            <a:off x="4365239" y="1215157"/>
            <a:ext cx="1107996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93F4CACE-D641-4070-839F-490740819A61}"/>
              </a:ext>
            </a:extLst>
          </p:cNvPr>
          <p:cNvSpPr txBox="1"/>
          <p:nvPr/>
        </p:nvSpPr>
        <p:spPr>
          <a:xfrm>
            <a:off x="4372922" y="1676822"/>
            <a:ext cx="2882729" cy="1112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B913AE7A-2AC0-4070-896F-B45FA5E1C777}"/>
              </a:ext>
            </a:extLst>
          </p:cNvPr>
          <p:cNvSpPr txBox="1"/>
          <p:nvPr/>
        </p:nvSpPr>
        <p:spPr>
          <a:xfrm>
            <a:off x="8115187" y="1215157"/>
            <a:ext cx="1107996" cy="46166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19ED3DF-DD6D-4294-B98F-C1B4419D2AFF}"/>
              </a:ext>
            </a:extLst>
          </p:cNvPr>
          <p:cNvSpPr txBox="1"/>
          <p:nvPr/>
        </p:nvSpPr>
        <p:spPr>
          <a:xfrm>
            <a:off x="8122870" y="1676822"/>
            <a:ext cx="2882729" cy="1112099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A24F79A5-E67B-4006-9760-CCD946D55DEF}"/>
              </a:ext>
            </a:extLst>
          </p:cNvPr>
          <p:cNvCxnSpPr>
            <a:cxnSpLocks/>
          </p:cNvCxnSpPr>
          <p:nvPr/>
        </p:nvCxnSpPr>
        <p:spPr>
          <a:xfrm>
            <a:off x="7689260" y="1602252"/>
            <a:ext cx="0" cy="80228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183461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占位符 11">
            <a:extLst>
              <a:ext uri="{FF2B5EF4-FFF2-40B4-BE49-F238E27FC236}">
                <a16:creationId xmlns:a16="http://schemas.microsoft.com/office/drawing/2014/main" id="{88D62AC4-8284-420A-9DF6-3FC91028F0DA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10" name="文本占位符 9">
            <a:extLst>
              <a:ext uri="{FF2B5EF4-FFF2-40B4-BE49-F238E27FC236}">
                <a16:creationId xmlns:a16="http://schemas.microsoft.com/office/drawing/2014/main" id="{FB9C65BE-980A-445A-9032-8C30CF1D7C0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altLang="zh-CN" dirty="0"/>
              <a:t>2023</a:t>
            </a:r>
            <a:endParaRPr lang="zh-CN" altLang="en-US" dirty="0"/>
          </a:p>
        </p:txBody>
      </p:sp>
      <p:sp>
        <p:nvSpPr>
          <p:cNvPr id="11" name="文本占位符 10">
            <a:extLst>
              <a:ext uri="{FF2B5EF4-FFF2-40B4-BE49-F238E27FC236}">
                <a16:creationId xmlns:a16="http://schemas.microsoft.com/office/drawing/2014/main" id="{B6278FB4-B915-404E-9959-E03DEB341C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altLang="zh-CN" dirty="0"/>
              <a:t>03</a:t>
            </a:r>
            <a:endParaRPr lang="zh-CN" altLang="en-US" dirty="0"/>
          </a:p>
        </p:txBody>
      </p:sp>
      <p:sp>
        <p:nvSpPr>
          <p:cNvPr id="8" name="文本占位符 7">
            <a:extLst>
              <a:ext uri="{FF2B5EF4-FFF2-40B4-BE49-F238E27FC236}">
                <a16:creationId xmlns:a16="http://schemas.microsoft.com/office/drawing/2014/main" id="{3E1C13B8-0D70-4A3C-A40C-94E0769BD19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zh-CN" altLang="en-US" dirty="0"/>
              <a:t>在此输入内容文字</a:t>
            </a:r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9AD3A0D2-EDF6-495A-B2BD-299BAD1539B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/>
              <a:t>Atmospheric work report template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327683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3" name="组合 202">
            <a:extLst>
              <a:ext uri="{FF2B5EF4-FFF2-40B4-BE49-F238E27FC236}">
                <a16:creationId xmlns:a16="http://schemas.microsoft.com/office/drawing/2014/main" id="{57E19495-8775-4949-8E4C-445FACE51920}"/>
              </a:ext>
            </a:extLst>
          </p:cNvPr>
          <p:cNvGrpSpPr/>
          <p:nvPr/>
        </p:nvGrpSpPr>
        <p:grpSpPr>
          <a:xfrm>
            <a:off x="660400" y="1203734"/>
            <a:ext cx="3323061" cy="5312569"/>
            <a:chOff x="660400" y="1203734"/>
            <a:chExt cx="3323061" cy="5312569"/>
          </a:xfrm>
        </p:grpSpPr>
        <p:sp>
          <p:nvSpPr>
            <p:cNvPr id="60" name="矩形: 圆角 59">
              <a:extLst>
                <a:ext uri="{FF2B5EF4-FFF2-40B4-BE49-F238E27FC236}">
                  <a16:creationId xmlns:a16="http://schemas.microsoft.com/office/drawing/2014/main" id="{803F5B12-D710-44C5-9378-A8C6D2FF6588}"/>
                </a:ext>
              </a:extLst>
            </p:cNvPr>
            <p:cNvSpPr/>
            <p:nvPr/>
          </p:nvSpPr>
          <p:spPr>
            <a:xfrm>
              <a:off x="660400" y="1203734"/>
              <a:ext cx="3323061" cy="5312569"/>
            </a:xfrm>
            <a:prstGeom prst="roundRect">
              <a:avLst>
                <a:gd name="adj" fmla="val 4086"/>
              </a:avLst>
            </a:prstGeom>
            <a:gradFill flip="none" rotWithShape="1">
              <a:gsLst>
                <a:gs pos="200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76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135E4C67-8D5E-40FD-812B-C9751F5FC1D6}"/>
                </a:ext>
              </a:extLst>
            </p:cNvPr>
            <p:cNvGrpSpPr/>
            <p:nvPr/>
          </p:nvGrpSpPr>
          <p:grpSpPr>
            <a:xfrm>
              <a:off x="1403617" y="1477335"/>
              <a:ext cx="1717338" cy="1717338"/>
              <a:chOff x="1403617" y="1632975"/>
              <a:chExt cx="1717338" cy="1717338"/>
            </a:xfrm>
          </p:grpSpPr>
          <p:grpSp>
            <p:nvGrpSpPr>
              <p:cNvPr id="58" name="组合 57">
                <a:extLst>
                  <a:ext uri="{FF2B5EF4-FFF2-40B4-BE49-F238E27FC236}">
                    <a16:creationId xmlns:a16="http://schemas.microsoft.com/office/drawing/2014/main" id="{60D32483-40AC-47FB-951C-186A07FE6C02}"/>
                  </a:ext>
                </a:extLst>
              </p:cNvPr>
              <p:cNvGrpSpPr/>
              <p:nvPr/>
            </p:nvGrpSpPr>
            <p:grpSpPr>
              <a:xfrm>
                <a:off x="1403617" y="1632975"/>
                <a:ext cx="1717338" cy="1717338"/>
                <a:chOff x="1195373" y="1168571"/>
                <a:chExt cx="2097032" cy="2097032"/>
              </a:xfrm>
            </p:grpSpPr>
            <p:sp>
              <p:nvSpPr>
                <p:cNvPr id="14" name="椭圆 13">
                  <a:extLst>
                    <a:ext uri="{FF2B5EF4-FFF2-40B4-BE49-F238E27FC236}">
                      <a16:creationId xmlns:a16="http://schemas.microsoft.com/office/drawing/2014/main" id="{0AC33A3C-BBD1-4324-923F-5E53F5B10F72}"/>
                    </a:ext>
                  </a:extLst>
                </p:cNvPr>
                <p:cNvSpPr/>
                <p:nvPr userDrawn="1"/>
              </p:nvSpPr>
              <p:spPr>
                <a:xfrm>
                  <a:off x="1195373" y="1168571"/>
                  <a:ext cx="2097032" cy="209703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accent2"/>
                      </a:gs>
                      <a:gs pos="5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5" name="椭圆 14">
                  <a:extLst>
                    <a:ext uri="{FF2B5EF4-FFF2-40B4-BE49-F238E27FC236}">
                      <a16:creationId xmlns:a16="http://schemas.microsoft.com/office/drawing/2014/main" id="{822B7D14-1B4B-4DA4-BC83-4CDA077272DE}"/>
                    </a:ext>
                  </a:extLst>
                </p:cNvPr>
                <p:cNvSpPr/>
                <p:nvPr userDrawn="1"/>
              </p:nvSpPr>
              <p:spPr>
                <a:xfrm>
                  <a:off x="1380839" y="1410937"/>
                  <a:ext cx="1726101" cy="1726099"/>
                </a:xfrm>
                <a:prstGeom prst="ellipse">
                  <a:avLst/>
                </a:prstGeom>
                <a:gradFill flip="none" rotWithShape="1">
                  <a:gsLst>
                    <a:gs pos="67000">
                      <a:schemeClr val="accent2">
                        <a:alpha val="7000"/>
                      </a:schemeClr>
                    </a:gs>
                    <a:gs pos="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6" name="椭圆 15">
                  <a:extLst>
                    <a:ext uri="{FF2B5EF4-FFF2-40B4-BE49-F238E27FC236}">
                      <a16:creationId xmlns:a16="http://schemas.microsoft.com/office/drawing/2014/main" id="{C6C3AFCD-1C34-468E-BB20-1CCA223FE6F3}"/>
                    </a:ext>
                  </a:extLst>
                </p:cNvPr>
                <p:cNvSpPr/>
                <p:nvPr userDrawn="1"/>
              </p:nvSpPr>
              <p:spPr>
                <a:xfrm>
                  <a:off x="1558230" y="1588328"/>
                  <a:ext cx="1371320" cy="1371320"/>
                </a:xfrm>
                <a:prstGeom prst="ellipse">
                  <a:avLst/>
                </a:prstGeom>
                <a:gradFill>
                  <a:gsLst>
                    <a:gs pos="13000">
                      <a:schemeClr val="accent2"/>
                    </a:gs>
                    <a:gs pos="86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grpSp>
              <p:nvGrpSpPr>
                <p:cNvPr id="17" name="组合 16">
                  <a:extLst>
                    <a:ext uri="{FF2B5EF4-FFF2-40B4-BE49-F238E27FC236}">
                      <a16:creationId xmlns:a16="http://schemas.microsoft.com/office/drawing/2014/main" id="{11BDB802-68D4-433D-9273-ED4FC9A65FE7}"/>
                    </a:ext>
                  </a:extLst>
                </p:cNvPr>
                <p:cNvGrpSpPr/>
                <p:nvPr userDrawn="1"/>
              </p:nvGrpSpPr>
              <p:grpSpPr>
                <a:xfrm>
                  <a:off x="1598125" y="1628223"/>
                  <a:ext cx="1291531" cy="1291531"/>
                  <a:chOff x="1207337" y="2973797"/>
                  <a:chExt cx="1376778" cy="1376778"/>
                </a:xfrm>
              </p:grpSpPr>
              <p:sp>
                <p:nvSpPr>
                  <p:cNvPr id="18" name="弧形 17">
                    <a:extLst>
                      <a:ext uri="{FF2B5EF4-FFF2-40B4-BE49-F238E27FC236}">
                        <a16:creationId xmlns:a16="http://schemas.microsoft.com/office/drawing/2014/main" id="{EF084D6A-AABB-4907-8276-207E303ADBB7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+mn-cs"/>
                      <a:sym typeface="Microsoft YaHei" panose="020B0503020204020204" pitchFamily="34" charset="-122"/>
                    </a:endParaRPr>
                  </a:p>
                </p:txBody>
              </p:sp>
              <p:sp>
                <p:nvSpPr>
                  <p:cNvPr id="19" name="弧形 18">
                    <a:extLst>
                      <a:ext uri="{FF2B5EF4-FFF2-40B4-BE49-F238E27FC236}">
                        <a16:creationId xmlns:a16="http://schemas.microsoft.com/office/drawing/2014/main" id="{67A51C8E-EA65-41D8-BB16-C81D0F62F342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+mn-cs"/>
                      <a:sym typeface="Microsoft YaHei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41" name="文本占位符 55">
                <a:extLst>
                  <a:ext uri="{FF2B5EF4-FFF2-40B4-BE49-F238E27FC236}">
                    <a16:creationId xmlns:a16="http://schemas.microsoft.com/office/drawing/2014/main" id="{E6EFBCC0-636C-4267-8105-B047290C20E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1920974" y="2221680"/>
                <a:ext cx="682625" cy="641526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Tx/>
                  <a:buNone/>
                  <a:defRPr sz="4800" b="1" kern="1200">
                    <a:solidFill>
                      <a:srgbClr val="FFFFFF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OPPOSans M"/>
                    <a:cs typeface="+mn-cs"/>
                  </a:rPr>
                  <a:t>01</a:t>
                </a:r>
                <a:endPara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</p:grpSp>
        <p:sp>
          <p:nvSpPr>
            <p:cNvPr id="143" name="文本框 142">
              <a:extLst>
                <a:ext uri="{FF2B5EF4-FFF2-40B4-BE49-F238E27FC236}">
                  <a16:creationId xmlns:a16="http://schemas.microsoft.com/office/drawing/2014/main" id="{6AA532D3-84DE-424B-B46D-53B663AC6D09}"/>
                </a:ext>
              </a:extLst>
            </p:cNvPr>
            <p:cNvSpPr txBox="1"/>
            <p:nvPr/>
          </p:nvSpPr>
          <p:spPr>
            <a:xfrm>
              <a:off x="1767932" y="3265276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44" name="文本框 143">
              <a:extLst>
                <a:ext uri="{FF2B5EF4-FFF2-40B4-BE49-F238E27FC236}">
                  <a16:creationId xmlns:a16="http://schemas.microsoft.com/office/drawing/2014/main" id="{9EFCF790-3E58-4772-ACD1-75B7BC395B27}"/>
                </a:ext>
              </a:extLst>
            </p:cNvPr>
            <p:cNvSpPr txBox="1"/>
            <p:nvPr/>
          </p:nvSpPr>
          <p:spPr>
            <a:xfrm>
              <a:off x="1260138" y="3726941"/>
              <a:ext cx="2123584" cy="13706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202" name="组合 201">
            <a:extLst>
              <a:ext uri="{FF2B5EF4-FFF2-40B4-BE49-F238E27FC236}">
                <a16:creationId xmlns:a16="http://schemas.microsoft.com/office/drawing/2014/main" id="{9E0883B8-A847-49AA-B491-2682D817DE0D}"/>
              </a:ext>
            </a:extLst>
          </p:cNvPr>
          <p:cNvGrpSpPr/>
          <p:nvPr/>
        </p:nvGrpSpPr>
        <p:grpSpPr>
          <a:xfrm>
            <a:off x="4428120" y="1203734"/>
            <a:ext cx="3323061" cy="5312569"/>
            <a:chOff x="4428120" y="1203734"/>
            <a:chExt cx="3323061" cy="5312569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F0FF3AF0-6123-44E2-AAE9-CC2ACDBF7A57}"/>
                </a:ext>
              </a:extLst>
            </p:cNvPr>
            <p:cNvSpPr/>
            <p:nvPr/>
          </p:nvSpPr>
          <p:spPr>
            <a:xfrm>
              <a:off x="4428120" y="1203734"/>
              <a:ext cx="3323061" cy="5312569"/>
            </a:xfrm>
            <a:prstGeom prst="roundRect">
              <a:avLst>
                <a:gd name="adj" fmla="val 4086"/>
              </a:avLst>
            </a:prstGeom>
            <a:gradFill flip="none" rotWithShape="1">
              <a:gsLst>
                <a:gs pos="200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76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3" name="组合 152">
              <a:extLst>
                <a:ext uri="{FF2B5EF4-FFF2-40B4-BE49-F238E27FC236}">
                  <a16:creationId xmlns:a16="http://schemas.microsoft.com/office/drawing/2014/main" id="{7F4EEC08-D0F3-45F8-9446-3FCAA305FB23}"/>
                </a:ext>
              </a:extLst>
            </p:cNvPr>
            <p:cNvGrpSpPr/>
            <p:nvPr/>
          </p:nvGrpSpPr>
          <p:grpSpPr>
            <a:xfrm>
              <a:off x="5230981" y="1477335"/>
              <a:ext cx="1717338" cy="1717338"/>
              <a:chOff x="5237331" y="1632975"/>
              <a:chExt cx="1717338" cy="1717338"/>
            </a:xfrm>
          </p:grpSpPr>
          <p:grpSp>
            <p:nvGrpSpPr>
              <p:cNvPr id="118" name="组合 117">
                <a:extLst>
                  <a:ext uri="{FF2B5EF4-FFF2-40B4-BE49-F238E27FC236}">
                    <a16:creationId xmlns:a16="http://schemas.microsoft.com/office/drawing/2014/main" id="{48211E31-2D51-479F-A304-91DDA19B5B9E}"/>
                  </a:ext>
                </a:extLst>
              </p:cNvPr>
              <p:cNvGrpSpPr/>
              <p:nvPr/>
            </p:nvGrpSpPr>
            <p:grpSpPr>
              <a:xfrm>
                <a:off x="5237331" y="1632975"/>
                <a:ext cx="1717338" cy="1717338"/>
                <a:chOff x="1195373" y="1168571"/>
                <a:chExt cx="2097032" cy="2097032"/>
              </a:xfrm>
            </p:grpSpPr>
            <p:sp>
              <p:nvSpPr>
                <p:cNvPr id="120" name="椭圆 119">
                  <a:extLst>
                    <a:ext uri="{FF2B5EF4-FFF2-40B4-BE49-F238E27FC236}">
                      <a16:creationId xmlns:a16="http://schemas.microsoft.com/office/drawing/2014/main" id="{AAE0097A-4ECA-45E2-BFFA-AE4C6EE5B56B}"/>
                    </a:ext>
                  </a:extLst>
                </p:cNvPr>
                <p:cNvSpPr/>
                <p:nvPr userDrawn="1"/>
              </p:nvSpPr>
              <p:spPr>
                <a:xfrm>
                  <a:off x="1195373" y="1168571"/>
                  <a:ext cx="2097032" cy="209703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accent2"/>
                      </a:gs>
                      <a:gs pos="5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:a16="http://schemas.microsoft.com/office/drawing/2014/main" id="{22E37EE5-C303-4E0D-8F04-D29649FFE123}"/>
                    </a:ext>
                  </a:extLst>
                </p:cNvPr>
                <p:cNvSpPr/>
                <p:nvPr userDrawn="1"/>
              </p:nvSpPr>
              <p:spPr>
                <a:xfrm>
                  <a:off x="1380839" y="1410937"/>
                  <a:ext cx="1726101" cy="1726099"/>
                </a:xfrm>
                <a:prstGeom prst="ellipse">
                  <a:avLst/>
                </a:prstGeom>
                <a:gradFill flip="none" rotWithShape="1">
                  <a:gsLst>
                    <a:gs pos="67000">
                      <a:schemeClr val="accent2">
                        <a:alpha val="7000"/>
                      </a:schemeClr>
                    </a:gs>
                    <a:gs pos="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22" name="椭圆 121">
                  <a:extLst>
                    <a:ext uri="{FF2B5EF4-FFF2-40B4-BE49-F238E27FC236}">
                      <a16:creationId xmlns:a16="http://schemas.microsoft.com/office/drawing/2014/main" id="{4505CFBD-BB1B-4035-B2CE-2D46303A0E7A}"/>
                    </a:ext>
                  </a:extLst>
                </p:cNvPr>
                <p:cNvSpPr/>
                <p:nvPr userDrawn="1"/>
              </p:nvSpPr>
              <p:spPr>
                <a:xfrm>
                  <a:off x="1558230" y="1588328"/>
                  <a:ext cx="1371320" cy="1371320"/>
                </a:xfrm>
                <a:prstGeom prst="ellipse">
                  <a:avLst/>
                </a:prstGeom>
                <a:gradFill>
                  <a:gsLst>
                    <a:gs pos="13000">
                      <a:schemeClr val="accent2"/>
                    </a:gs>
                    <a:gs pos="86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grpSp>
              <p:nvGrpSpPr>
                <p:cNvPr id="123" name="组合 122">
                  <a:extLst>
                    <a:ext uri="{FF2B5EF4-FFF2-40B4-BE49-F238E27FC236}">
                      <a16:creationId xmlns:a16="http://schemas.microsoft.com/office/drawing/2014/main" id="{1DE7D6B9-D221-4776-A056-6DFFD68C82EF}"/>
                    </a:ext>
                  </a:extLst>
                </p:cNvPr>
                <p:cNvGrpSpPr/>
                <p:nvPr userDrawn="1"/>
              </p:nvGrpSpPr>
              <p:grpSpPr>
                <a:xfrm>
                  <a:off x="1598125" y="1628223"/>
                  <a:ext cx="1291531" cy="1291531"/>
                  <a:chOff x="1207337" y="2973797"/>
                  <a:chExt cx="1376778" cy="1376778"/>
                </a:xfrm>
              </p:grpSpPr>
              <p:sp>
                <p:nvSpPr>
                  <p:cNvPr id="124" name="弧形 123">
                    <a:extLst>
                      <a:ext uri="{FF2B5EF4-FFF2-40B4-BE49-F238E27FC236}">
                        <a16:creationId xmlns:a16="http://schemas.microsoft.com/office/drawing/2014/main" id="{FBCF0374-AA29-4E25-A078-53527ED930B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+mn-cs"/>
                      <a:sym typeface="Microsoft YaHei" panose="020B0503020204020204" pitchFamily="34" charset="-122"/>
                    </a:endParaRPr>
                  </a:p>
                </p:txBody>
              </p:sp>
              <p:sp>
                <p:nvSpPr>
                  <p:cNvPr id="125" name="弧形 124">
                    <a:extLst>
                      <a:ext uri="{FF2B5EF4-FFF2-40B4-BE49-F238E27FC236}">
                        <a16:creationId xmlns:a16="http://schemas.microsoft.com/office/drawing/2014/main" id="{E7139F6E-F06F-4A2B-99D3-6F98F0985F9D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+mn-cs"/>
                      <a:sym typeface="Microsoft YaHei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19" name="文本占位符 55">
                <a:extLst>
                  <a:ext uri="{FF2B5EF4-FFF2-40B4-BE49-F238E27FC236}">
                    <a16:creationId xmlns:a16="http://schemas.microsoft.com/office/drawing/2014/main" id="{08BDC42C-3A8A-478C-A684-8ED33B811D50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754688" y="2221680"/>
                <a:ext cx="682625" cy="641526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Tx/>
                  <a:buNone/>
                  <a:defRPr sz="4800" b="1" kern="1200">
                    <a:solidFill>
                      <a:srgbClr val="FFFFFF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OPPOSans M"/>
                    <a:cs typeface="+mn-cs"/>
                  </a:rPr>
                  <a:t>02</a:t>
                </a:r>
                <a:endPara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</p:grpSp>
        <p:sp>
          <p:nvSpPr>
            <p:cNvPr id="147" name="文本框 146">
              <a:extLst>
                <a:ext uri="{FF2B5EF4-FFF2-40B4-BE49-F238E27FC236}">
                  <a16:creationId xmlns:a16="http://schemas.microsoft.com/office/drawing/2014/main" id="{3D7170E5-86C8-4CA8-870B-CCFDA68EAF00}"/>
                </a:ext>
              </a:extLst>
            </p:cNvPr>
            <p:cNvSpPr txBox="1"/>
            <p:nvPr/>
          </p:nvSpPr>
          <p:spPr>
            <a:xfrm>
              <a:off x="5535652" y="3265276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48" name="文本框 147">
              <a:extLst>
                <a:ext uri="{FF2B5EF4-FFF2-40B4-BE49-F238E27FC236}">
                  <a16:creationId xmlns:a16="http://schemas.microsoft.com/office/drawing/2014/main" id="{BE4D41A4-EE8A-45DE-805F-B61133E1CC60}"/>
                </a:ext>
              </a:extLst>
            </p:cNvPr>
            <p:cNvSpPr txBox="1"/>
            <p:nvPr/>
          </p:nvSpPr>
          <p:spPr>
            <a:xfrm>
              <a:off x="5027858" y="3726941"/>
              <a:ext cx="2123584" cy="13706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grpSp>
        <p:nvGrpSpPr>
          <p:cNvPr id="201" name="组合 200">
            <a:extLst>
              <a:ext uri="{FF2B5EF4-FFF2-40B4-BE49-F238E27FC236}">
                <a16:creationId xmlns:a16="http://schemas.microsoft.com/office/drawing/2014/main" id="{97547C96-7EC7-42CE-AF13-A652A7CB8E7D}"/>
              </a:ext>
            </a:extLst>
          </p:cNvPr>
          <p:cNvGrpSpPr/>
          <p:nvPr/>
        </p:nvGrpSpPr>
        <p:grpSpPr>
          <a:xfrm>
            <a:off x="8195839" y="1203734"/>
            <a:ext cx="3323061" cy="5312569"/>
            <a:chOff x="8195839" y="1203734"/>
            <a:chExt cx="3323061" cy="5312569"/>
          </a:xfrm>
        </p:grpSpPr>
        <p:sp>
          <p:nvSpPr>
            <p:cNvPr id="93" name="矩形: 圆角 92">
              <a:extLst>
                <a:ext uri="{FF2B5EF4-FFF2-40B4-BE49-F238E27FC236}">
                  <a16:creationId xmlns:a16="http://schemas.microsoft.com/office/drawing/2014/main" id="{4F74E6A7-7D11-48C3-9CC3-7629E66FDCAE}"/>
                </a:ext>
              </a:extLst>
            </p:cNvPr>
            <p:cNvSpPr/>
            <p:nvPr/>
          </p:nvSpPr>
          <p:spPr>
            <a:xfrm>
              <a:off x="8195839" y="1203734"/>
              <a:ext cx="3323061" cy="5312569"/>
            </a:xfrm>
            <a:prstGeom prst="roundRect">
              <a:avLst>
                <a:gd name="adj" fmla="val 4086"/>
              </a:avLst>
            </a:prstGeom>
            <a:gradFill flip="none" rotWithShape="1">
              <a:gsLst>
                <a:gs pos="2000">
                  <a:schemeClr val="bg1"/>
                </a:gs>
                <a:gs pos="94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  <a:ln>
              <a:gradFill>
                <a:gsLst>
                  <a:gs pos="0">
                    <a:schemeClr val="accent2"/>
                  </a:gs>
                  <a:gs pos="76000">
                    <a:schemeClr val="accent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id="{5C70A7A6-DC45-43B7-93FC-37CAFDF487AE}"/>
                </a:ext>
              </a:extLst>
            </p:cNvPr>
            <p:cNvGrpSpPr/>
            <p:nvPr/>
          </p:nvGrpSpPr>
          <p:grpSpPr>
            <a:xfrm>
              <a:off x="8998700" y="1477335"/>
              <a:ext cx="1717338" cy="1717338"/>
              <a:chOff x="9071045" y="1632975"/>
              <a:chExt cx="1717338" cy="1717338"/>
            </a:xfrm>
          </p:grpSpPr>
          <p:grpSp>
            <p:nvGrpSpPr>
              <p:cNvPr id="127" name="组合 126">
                <a:extLst>
                  <a:ext uri="{FF2B5EF4-FFF2-40B4-BE49-F238E27FC236}">
                    <a16:creationId xmlns:a16="http://schemas.microsoft.com/office/drawing/2014/main" id="{AE643AD0-B328-40B3-A479-68DA22760970}"/>
                  </a:ext>
                </a:extLst>
              </p:cNvPr>
              <p:cNvGrpSpPr/>
              <p:nvPr/>
            </p:nvGrpSpPr>
            <p:grpSpPr>
              <a:xfrm>
                <a:off x="9071045" y="1632975"/>
                <a:ext cx="1717338" cy="1717338"/>
                <a:chOff x="1195373" y="1168571"/>
                <a:chExt cx="2097032" cy="2097032"/>
              </a:xfrm>
            </p:grpSpPr>
            <p:sp>
              <p:nvSpPr>
                <p:cNvPr id="129" name="椭圆 128">
                  <a:extLst>
                    <a:ext uri="{FF2B5EF4-FFF2-40B4-BE49-F238E27FC236}">
                      <a16:creationId xmlns:a16="http://schemas.microsoft.com/office/drawing/2014/main" id="{B20213FF-F7BE-43B2-B68C-B7D9AB51C3AD}"/>
                    </a:ext>
                  </a:extLst>
                </p:cNvPr>
                <p:cNvSpPr/>
                <p:nvPr userDrawn="1"/>
              </p:nvSpPr>
              <p:spPr>
                <a:xfrm>
                  <a:off x="1195373" y="1168571"/>
                  <a:ext cx="2097032" cy="2097032"/>
                </a:xfrm>
                <a:prstGeom prst="ellipse">
                  <a:avLst/>
                </a:prstGeom>
                <a:noFill/>
                <a:ln>
                  <a:gradFill>
                    <a:gsLst>
                      <a:gs pos="0">
                        <a:schemeClr val="accent2"/>
                      </a:gs>
                      <a:gs pos="52000">
                        <a:schemeClr val="bg1">
                          <a:alpha val="0"/>
                        </a:schemeClr>
                      </a:gs>
                    </a:gsLst>
                    <a:lin ang="5400000" scaled="1"/>
                  </a:gradFill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30" name="椭圆 129">
                  <a:extLst>
                    <a:ext uri="{FF2B5EF4-FFF2-40B4-BE49-F238E27FC236}">
                      <a16:creationId xmlns:a16="http://schemas.microsoft.com/office/drawing/2014/main" id="{55D9F69A-3295-4230-A807-AA0C2951E67B}"/>
                    </a:ext>
                  </a:extLst>
                </p:cNvPr>
                <p:cNvSpPr/>
                <p:nvPr userDrawn="1"/>
              </p:nvSpPr>
              <p:spPr>
                <a:xfrm>
                  <a:off x="1380839" y="1410937"/>
                  <a:ext cx="1726101" cy="1726099"/>
                </a:xfrm>
                <a:prstGeom prst="ellipse">
                  <a:avLst/>
                </a:prstGeom>
                <a:gradFill flip="none" rotWithShape="1">
                  <a:gsLst>
                    <a:gs pos="67000">
                      <a:schemeClr val="accent2">
                        <a:alpha val="7000"/>
                      </a:schemeClr>
                    </a:gs>
                    <a:gs pos="0">
                      <a:schemeClr val="accent2">
                        <a:lumMod val="60000"/>
                        <a:lumOff val="40000"/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sp>
              <p:nvSpPr>
                <p:cNvPr id="131" name="椭圆 130">
                  <a:extLst>
                    <a:ext uri="{FF2B5EF4-FFF2-40B4-BE49-F238E27FC236}">
                      <a16:creationId xmlns:a16="http://schemas.microsoft.com/office/drawing/2014/main" id="{55A31BD9-7941-4CDD-87BD-D692C5C70A10}"/>
                    </a:ext>
                  </a:extLst>
                </p:cNvPr>
                <p:cNvSpPr/>
                <p:nvPr userDrawn="1"/>
              </p:nvSpPr>
              <p:spPr>
                <a:xfrm>
                  <a:off x="1558230" y="1588328"/>
                  <a:ext cx="1371320" cy="1371320"/>
                </a:xfrm>
                <a:prstGeom prst="ellipse">
                  <a:avLst/>
                </a:prstGeom>
                <a:gradFill>
                  <a:gsLst>
                    <a:gs pos="13000">
                      <a:schemeClr val="accent2"/>
                    </a:gs>
                    <a:gs pos="86000">
                      <a:schemeClr val="accent1"/>
                    </a:gs>
                  </a:gsLst>
                  <a:path path="circle">
                    <a:fillToRect r="100000" b="100000"/>
                  </a:path>
                </a:gradFill>
                <a:ln>
                  <a:noFill/>
                </a:ln>
                <a:effectLst>
                  <a:outerShdw blurRad="54610" dist="34290" dir="5400000" algn="t" rotWithShape="0">
                    <a:schemeClr val="accent2">
                      <a:alpha val="36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OPPOSans H" panose="00020600040101010101" pitchFamily="18" charset="-122"/>
                    <a:ea typeface="OPPOSans H" panose="00020600040101010101" pitchFamily="18" charset="-122"/>
                    <a:cs typeface="+mn-cs"/>
                    <a:sym typeface="Microsoft YaHei" panose="020B0503020204020204" pitchFamily="34" charset="-122"/>
                  </a:endParaRPr>
                </a:p>
              </p:txBody>
            </p:sp>
            <p:grpSp>
              <p:nvGrpSpPr>
                <p:cNvPr id="132" name="组合 131">
                  <a:extLst>
                    <a:ext uri="{FF2B5EF4-FFF2-40B4-BE49-F238E27FC236}">
                      <a16:creationId xmlns:a16="http://schemas.microsoft.com/office/drawing/2014/main" id="{DEE7CBDC-8E4B-43DF-A9CA-0FFA450D97A7}"/>
                    </a:ext>
                  </a:extLst>
                </p:cNvPr>
                <p:cNvGrpSpPr/>
                <p:nvPr userDrawn="1"/>
              </p:nvGrpSpPr>
              <p:grpSpPr>
                <a:xfrm>
                  <a:off x="1598125" y="1628223"/>
                  <a:ext cx="1291531" cy="1291531"/>
                  <a:chOff x="1207337" y="2973797"/>
                  <a:chExt cx="1376778" cy="1376778"/>
                </a:xfrm>
              </p:grpSpPr>
              <p:sp>
                <p:nvSpPr>
                  <p:cNvPr id="133" name="弧形 132">
                    <a:extLst>
                      <a:ext uri="{FF2B5EF4-FFF2-40B4-BE49-F238E27FC236}">
                        <a16:creationId xmlns:a16="http://schemas.microsoft.com/office/drawing/2014/main" id="{D86CBF98-0D2A-432A-A2F7-424C26FB1B1C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+mn-cs"/>
                      <a:sym typeface="Microsoft YaHei" panose="020B0503020204020204" pitchFamily="34" charset="-122"/>
                    </a:endParaRPr>
                  </a:p>
                </p:txBody>
              </p:sp>
              <p:sp>
                <p:nvSpPr>
                  <p:cNvPr id="134" name="弧形 133">
                    <a:extLst>
                      <a:ext uri="{FF2B5EF4-FFF2-40B4-BE49-F238E27FC236}">
                        <a16:creationId xmlns:a16="http://schemas.microsoft.com/office/drawing/2014/main" id="{59E105D6-8009-47DA-A68F-B094B1C6B7D3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1207337" y="2973797"/>
                    <a:ext cx="1376778" cy="1376778"/>
                  </a:xfrm>
                  <a:prstGeom prst="arc">
                    <a:avLst>
                      <a:gd name="adj1" fmla="val 16200000"/>
                      <a:gd name="adj2" fmla="val 20506250"/>
                    </a:avLst>
                  </a:prstGeom>
                  <a:noFill/>
                  <a:ln>
                    <a:gradFill flip="none" rotWithShape="1">
                      <a:gsLst>
                        <a:gs pos="0">
                          <a:schemeClr val="bg1">
                            <a:alpha val="0"/>
                          </a:schemeClr>
                        </a:gs>
                        <a:gs pos="88000">
                          <a:schemeClr val="bg1"/>
                        </a:gs>
                      </a:gsLst>
                      <a:lin ang="2700000" scaled="1"/>
                      <a:tileRect/>
                    </a:gradFill>
                  </a:ln>
                  <a:effectLst>
                    <a:outerShdw blurRad="54610" dist="34290" dir="5400000" algn="t" rotWithShape="0">
                      <a:schemeClr val="accent2">
                        <a:alpha val="36000"/>
                      </a:scheme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OPPOSans H" panose="00020600040101010101" pitchFamily="18" charset="-122"/>
                      <a:ea typeface="OPPOSans H" panose="00020600040101010101" pitchFamily="18" charset="-122"/>
                      <a:cs typeface="+mn-cs"/>
                      <a:sym typeface="Microsoft YaHei" panose="020B0503020204020204" pitchFamily="34" charset="-122"/>
                    </a:endParaRPr>
                  </a:p>
                </p:txBody>
              </p:sp>
            </p:grpSp>
          </p:grpSp>
          <p:sp>
            <p:nvSpPr>
              <p:cNvPr id="128" name="文本占位符 55">
                <a:extLst>
                  <a:ext uri="{FF2B5EF4-FFF2-40B4-BE49-F238E27FC236}">
                    <a16:creationId xmlns:a16="http://schemas.microsoft.com/office/drawing/2014/main" id="{6100128A-6B8E-4D02-822C-7747BFF8345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588402" y="2221680"/>
                <a:ext cx="682625" cy="641526"/>
              </a:xfrm>
              <a:prstGeom prst="rect">
                <a:avLst/>
              </a:prstGeom>
            </p:spPr>
            <p:txBody>
              <a:bodyPr wrap="none" anchor="ctr">
                <a:noAutofit/>
              </a:bodyPr>
              <a:lstStyle>
                <a:lvl1pPr marL="0" indent="0" algn="ctr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Tx/>
                  <a:buNone/>
                  <a:defRPr sz="4800" b="1" kern="1200">
                    <a:solidFill>
                      <a:srgbClr val="FFFFFF"/>
                    </a:solidFill>
                    <a:latin typeface="+mj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90000"/>
                  </a:lnSpc>
                  <a:spcBef>
                    <a:spcPts val="100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zh-CN" sz="44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bg1"/>
                    </a:solidFill>
                    <a:effectLst/>
                    <a:uLnTx/>
                    <a:uFillTx/>
                    <a:ea typeface="OPPOSans M"/>
                    <a:cs typeface="+mn-cs"/>
                  </a:rPr>
                  <a:t>03</a:t>
                </a:r>
                <a:endParaRPr kumimoji="0" lang="zh-CN" altLang="en-US" sz="44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ea typeface="OPPOSans M"/>
                  <a:cs typeface="+mn-cs"/>
                </a:endParaRPr>
              </a:p>
            </p:txBody>
          </p:sp>
        </p:grpSp>
        <p:sp>
          <p:nvSpPr>
            <p:cNvPr id="149" name="文本框 148">
              <a:extLst>
                <a:ext uri="{FF2B5EF4-FFF2-40B4-BE49-F238E27FC236}">
                  <a16:creationId xmlns:a16="http://schemas.microsoft.com/office/drawing/2014/main" id="{4590E752-1A11-4729-889E-303754C30F0C}"/>
                </a:ext>
              </a:extLst>
            </p:cNvPr>
            <p:cNvSpPr txBox="1"/>
            <p:nvPr/>
          </p:nvSpPr>
          <p:spPr>
            <a:xfrm>
              <a:off x="9303371" y="3265276"/>
              <a:ext cx="1107996" cy="461665"/>
            </a:xfrm>
            <a:prstGeom prst="rect">
              <a:avLst/>
            </a:prstGeom>
            <a:noFill/>
          </p:spPr>
          <p:txBody>
            <a:bodyPr wrap="none" anchor="ctr">
              <a:spAutoFit/>
            </a:bodyPr>
            <a:lstStyle/>
            <a:p>
              <a:r>
                <a:rPr lang="zh-CN" altLang="en-US" sz="2400" dirty="0">
                  <a:gradFill flip="none" rotWithShape="1">
                    <a:gsLst>
                      <a:gs pos="10000">
                        <a:schemeClr val="accent1"/>
                      </a:gs>
                      <a:gs pos="100000">
                        <a:schemeClr val="accent2"/>
                      </a:gs>
                    </a:gsLst>
                    <a:lin ang="13500000" scaled="1"/>
                    <a:tileRect/>
                  </a:gradFill>
                  <a:latin typeface="+mj-ea"/>
                  <a:ea typeface="+mj-ea"/>
                </a:rPr>
                <a:t>小标题</a:t>
              </a:r>
            </a:p>
          </p:txBody>
        </p:sp>
        <p:sp>
          <p:nvSpPr>
            <p:cNvPr id="150" name="文本框 149">
              <a:extLst>
                <a:ext uri="{FF2B5EF4-FFF2-40B4-BE49-F238E27FC236}">
                  <a16:creationId xmlns:a16="http://schemas.microsoft.com/office/drawing/2014/main" id="{F6A9360B-1CC0-4D55-96DA-DF22D1009299}"/>
                </a:ext>
              </a:extLst>
            </p:cNvPr>
            <p:cNvSpPr txBox="1"/>
            <p:nvPr/>
          </p:nvSpPr>
          <p:spPr>
            <a:xfrm>
              <a:off x="8795577" y="3726941"/>
              <a:ext cx="2123584" cy="1370632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标题数字等都可以通过点击和重新输入进行更改，顶部“开始面板中可以对字体、字号、颜色、行距等进行修改</a:t>
              </a:r>
            </a:p>
          </p:txBody>
        </p:sp>
      </p:grpSp>
      <p:sp>
        <p:nvSpPr>
          <p:cNvPr id="165" name="圆: 空心 164">
            <a:extLst>
              <a:ext uri="{FF2B5EF4-FFF2-40B4-BE49-F238E27FC236}">
                <a16:creationId xmlns:a16="http://schemas.microsoft.com/office/drawing/2014/main" id="{DE025570-BF9A-4766-8744-2EC2AD28E273}"/>
              </a:ext>
            </a:extLst>
          </p:cNvPr>
          <p:cNvSpPr/>
          <p:nvPr/>
        </p:nvSpPr>
        <p:spPr>
          <a:xfrm>
            <a:off x="10716038" y="-1038600"/>
            <a:ext cx="3048000" cy="3048000"/>
          </a:xfrm>
          <a:prstGeom prst="donut">
            <a:avLst>
              <a:gd name="adj" fmla="val 22913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标题 11">
            <a:extLst>
              <a:ext uri="{FF2B5EF4-FFF2-40B4-BE49-F238E27FC236}">
                <a16:creationId xmlns:a16="http://schemas.microsoft.com/office/drawing/2014/main" id="{B3AB919E-6DF4-4E38-B222-E02F2CB64E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200" name="组合 199">
            <a:extLst>
              <a:ext uri="{FF2B5EF4-FFF2-40B4-BE49-F238E27FC236}">
                <a16:creationId xmlns:a16="http://schemas.microsoft.com/office/drawing/2014/main" id="{CAD5592B-6B0C-4EFE-A9F8-49159B164A47}"/>
              </a:ext>
            </a:extLst>
          </p:cNvPr>
          <p:cNvGrpSpPr/>
          <p:nvPr/>
        </p:nvGrpSpPr>
        <p:grpSpPr>
          <a:xfrm>
            <a:off x="-1233888" y="5647818"/>
            <a:ext cx="14178515" cy="1205549"/>
            <a:chOff x="-1233888" y="5647818"/>
            <a:chExt cx="14178515" cy="1205549"/>
          </a:xfrm>
        </p:grpSpPr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DED8EB65-7334-468B-8C5A-4BD6A4ECF80B}"/>
                </a:ext>
              </a:extLst>
            </p:cNvPr>
            <p:cNvSpPr/>
            <p:nvPr userDrawn="1"/>
          </p:nvSpPr>
          <p:spPr>
            <a:xfrm flipH="1">
              <a:off x="-784073" y="5647818"/>
              <a:ext cx="13728700" cy="1102692"/>
            </a:xfrm>
            <a:custGeom>
              <a:avLst/>
              <a:gdLst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8700 w 13728700"/>
                <a:gd name="connsiteY4" fmla="*/ 239841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88552"/>
                <a:gd name="connsiteX1" fmla="*/ 0 w 13728700"/>
                <a:gd name="connsiteY1" fmla="*/ 239841 h 1188552"/>
                <a:gd name="connsiteX2" fmla="*/ 0 w 13728700"/>
                <a:gd name="connsiteY2" fmla="*/ 948712 h 1188552"/>
                <a:gd name="connsiteX3" fmla="*/ 13728700 w 13728700"/>
                <a:gd name="connsiteY3" fmla="*/ 948712 h 1188552"/>
                <a:gd name="connsiteX4" fmla="*/ 13721773 w 13728700"/>
                <a:gd name="connsiteY4" fmla="*/ 167748 h 1188552"/>
                <a:gd name="connsiteX5" fmla="*/ 3003153 w 13728700"/>
                <a:gd name="connsiteY5" fmla="*/ 236 h 1188552"/>
                <a:gd name="connsiteX0" fmla="*/ 3003153 w 13728700"/>
                <a:gd name="connsiteY0" fmla="*/ 236 h 1112453"/>
                <a:gd name="connsiteX1" fmla="*/ 0 w 13728700"/>
                <a:gd name="connsiteY1" fmla="*/ 239841 h 1112453"/>
                <a:gd name="connsiteX2" fmla="*/ 0 w 13728700"/>
                <a:gd name="connsiteY2" fmla="*/ 948712 h 1112453"/>
                <a:gd name="connsiteX3" fmla="*/ 13728700 w 13728700"/>
                <a:gd name="connsiteY3" fmla="*/ 862201 h 1112453"/>
                <a:gd name="connsiteX4" fmla="*/ 13721773 w 13728700"/>
                <a:gd name="connsiteY4" fmla="*/ 167748 h 1112453"/>
                <a:gd name="connsiteX5" fmla="*/ 3003153 w 13728700"/>
                <a:gd name="connsiteY5" fmla="*/ 236 h 1112453"/>
                <a:gd name="connsiteX0" fmla="*/ 3003153 w 13728700"/>
                <a:gd name="connsiteY0" fmla="*/ 236 h 1147585"/>
                <a:gd name="connsiteX1" fmla="*/ 0 w 13728700"/>
                <a:gd name="connsiteY1" fmla="*/ 239841 h 1147585"/>
                <a:gd name="connsiteX2" fmla="*/ 0 w 13728700"/>
                <a:gd name="connsiteY2" fmla="*/ 948712 h 1147585"/>
                <a:gd name="connsiteX3" fmla="*/ 13728700 w 13728700"/>
                <a:gd name="connsiteY3" fmla="*/ 862201 h 1147585"/>
                <a:gd name="connsiteX4" fmla="*/ 13721773 w 13728700"/>
                <a:gd name="connsiteY4" fmla="*/ 167748 h 1147585"/>
                <a:gd name="connsiteX5" fmla="*/ 3003153 w 13728700"/>
                <a:gd name="connsiteY5" fmla="*/ 236 h 1147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147585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948712"/>
                  </a:lnTo>
                  <a:cubicBezTo>
                    <a:pt x="4576233" y="117879"/>
                    <a:pt x="9277158" y="1779546"/>
                    <a:pt x="13728700" y="862201"/>
                  </a:cubicBezTo>
                  <a:cubicBezTo>
                    <a:pt x="13728700" y="625911"/>
                    <a:pt x="13721773" y="404038"/>
                    <a:pt x="13721773" y="167748"/>
                  </a:cubicBezTo>
                  <a:cubicBezTo>
                    <a:pt x="10111955" y="1011487"/>
                    <a:pt x="6578336" y="16717"/>
                    <a:pt x="3003153" y="236"/>
                  </a:cubicBez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31BE5D75-AD4E-4ACE-8C5F-E4F6492863AC}"/>
                </a:ext>
              </a:extLst>
            </p:cNvPr>
            <p:cNvSpPr/>
            <p:nvPr userDrawn="1"/>
          </p:nvSpPr>
          <p:spPr>
            <a:xfrm flipH="1">
              <a:off x="-784073" y="5721252"/>
              <a:ext cx="13728700" cy="986576"/>
            </a:xfrm>
            <a:custGeom>
              <a:avLst/>
              <a:gdLst>
                <a:gd name="connsiteX0" fmla="*/ 3003153 w 13728700"/>
                <a:gd name="connsiteY0" fmla="*/ 236 h 986576"/>
                <a:gd name="connsiteX1" fmla="*/ 0 w 13728700"/>
                <a:gd name="connsiteY1" fmla="*/ 239841 h 986576"/>
                <a:gd name="connsiteX2" fmla="*/ 0 w 13728700"/>
                <a:gd name="connsiteY2" fmla="*/ 746736 h 986576"/>
                <a:gd name="connsiteX3" fmla="*/ 13728700 w 13728700"/>
                <a:gd name="connsiteY3" fmla="*/ 746736 h 986576"/>
                <a:gd name="connsiteX4" fmla="*/ 13728700 w 13728700"/>
                <a:gd name="connsiteY4" fmla="*/ 239841 h 986576"/>
                <a:gd name="connsiteX5" fmla="*/ 3003153 w 13728700"/>
                <a:gd name="connsiteY5" fmla="*/ 236 h 986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986576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746736"/>
                  </a:lnTo>
                  <a:cubicBezTo>
                    <a:pt x="4576233" y="-84097"/>
                    <a:pt x="9152467" y="1577569"/>
                    <a:pt x="13728700" y="746736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193" name="图片 192">
              <a:extLst>
                <a:ext uri="{FF2B5EF4-FFF2-40B4-BE49-F238E27FC236}">
                  <a16:creationId xmlns:a16="http://schemas.microsoft.com/office/drawing/2014/main" id="{891832C5-7262-48CA-A69E-8B2E3E6C216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 flipH="1">
              <a:off x="-14098" y="5719648"/>
              <a:ext cx="12192000" cy="895412"/>
            </a:xfrm>
            <a:custGeom>
              <a:avLst/>
              <a:gdLst>
                <a:gd name="connsiteX0" fmla="*/ 2234803 w 12192000"/>
                <a:gd name="connsiteY0" fmla="*/ 236 h 895412"/>
                <a:gd name="connsiteX1" fmla="*/ 89694 w 12192000"/>
                <a:gd name="connsiteY1" fmla="*/ 112052 h 895412"/>
                <a:gd name="connsiteX2" fmla="*/ 0 w 12192000"/>
                <a:gd name="connsiteY2" fmla="*/ 123979 h 895412"/>
                <a:gd name="connsiteX3" fmla="*/ 0 w 12192000"/>
                <a:gd name="connsiteY3" fmla="*/ 539709 h 895412"/>
                <a:gd name="connsiteX4" fmla="*/ 89694 w 12192000"/>
                <a:gd name="connsiteY4" fmla="*/ 527782 h 895412"/>
                <a:gd name="connsiteX5" fmla="*/ 12102306 w 12192000"/>
                <a:gd name="connsiteY5" fmla="*/ 783361 h 895412"/>
                <a:gd name="connsiteX6" fmla="*/ 12192000 w 12192000"/>
                <a:gd name="connsiteY6" fmla="*/ 771434 h 895412"/>
                <a:gd name="connsiteX7" fmla="*/ 12192000 w 12192000"/>
                <a:gd name="connsiteY7" fmla="*/ 355704 h 895412"/>
                <a:gd name="connsiteX8" fmla="*/ 12102306 w 12192000"/>
                <a:gd name="connsiteY8" fmla="*/ 367630 h 895412"/>
                <a:gd name="connsiteX9" fmla="*/ 2234803 w 12192000"/>
                <a:gd name="connsiteY9" fmla="*/ 236 h 895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895412">
                  <a:moveTo>
                    <a:pt x="2234803" y="236"/>
                  </a:moveTo>
                  <a:cubicBezTo>
                    <a:pt x="1519767" y="-3060"/>
                    <a:pt x="804730" y="27873"/>
                    <a:pt x="89694" y="112052"/>
                  </a:cubicBezTo>
                  <a:lnTo>
                    <a:pt x="0" y="123979"/>
                  </a:lnTo>
                  <a:lnTo>
                    <a:pt x="0" y="539709"/>
                  </a:lnTo>
                  <a:lnTo>
                    <a:pt x="89694" y="527782"/>
                  </a:lnTo>
                  <a:cubicBezTo>
                    <a:pt x="4093898" y="56382"/>
                    <a:pt x="8098102" y="1254761"/>
                    <a:pt x="12102306" y="783361"/>
                  </a:cubicBezTo>
                  <a:lnTo>
                    <a:pt x="12192000" y="771434"/>
                  </a:lnTo>
                  <a:lnTo>
                    <a:pt x="12192000" y="355704"/>
                  </a:lnTo>
                  <a:lnTo>
                    <a:pt x="12102306" y="367630"/>
                  </a:lnTo>
                  <a:cubicBezTo>
                    <a:pt x="8813139" y="754852"/>
                    <a:pt x="5523971" y="15399"/>
                    <a:pt x="2234803" y="236"/>
                  </a:cubicBezTo>
                  <a:close/>
                </a:path>
              </a:pathLst>
            </a:custGeom>
          </p:spPr>
        </p:pic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5D274AD0-14F0-4A40-8BFB-CE751A80AAF5}"/>
                </a:ext>
              </a:extLst>
            </p:cNvPr>
            <p:cNvSpPr/>
            <p:nvPr userDrawn="1"/>
          </p:nvSpPr>
          <p:spPr>
            <a:xfrm flipH="1">
              <a:off x="-1233888" y="5677282"/>
              <a:ext cx="13728700" cy="1176085"/>
            </a:xfrm>
            <a:custGeom>
              <a:avLst/>
              <a:gdLst>
                <a:gd name="connsiteX0" fmla="*/ 3003153 w 13728700"/>
                <a:gd name="connsiteY0" fmla="*/ 236 h 1485288"/>
                <a:gd name="connsiteX1" fmla="*/ 0 w 13728700"/>
                <a:gd name="connsiteY1" fmla="*/ 239841 h 1485288"/>
                <a:gd name="connsiteX2" fmla="*/ 0 w 13728700"/>
                <a:gd name="connsiteY2" fmla="*/ 1245448 h 1485288"/>
                <a:gd name="connsiteX3" fmla="*/ 13728700 w 13728700"/>
                <a:gd name="connsiteY3" fmla="*/ 1245448 h 1485288"/>
                <a:gd name="connsiteX4" fmla="*/ 13728700 w 13728700"/>
                <a:gd name="connsiteY4" fmla="*/ 239841 h 1485288"/>
                <a:gd name="connsiteX5" fmla="*/ 3003153 w 13728700"/>
                <a:gd name="connsiteY5" fmla="*/ 236 h 14852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728700" h="1485288">
                  <a:moveTo>
                    <a:pt x="3003153" y="236"/>
                  </a:moveTo>
                  <a:cubicBezTo>
                    <a:pt x="2002102" y="-4378"/>
                    <a:pt x="1001051" y="58097"/>
                    <a:pt x="0" y="239841"/>
                  </a:cubicBezTo>
                  <a:lnTo>
                    <a:pt x="0" y="1245448"/>
                  </a:lnTo>
                  <a:cubicBezTo>
                    <a:pt x="4576233" y="414615"/>
                    <a:pt x="9152467" y="2076281"/>
                    <a:pt x="13728700" y="1245448"/>
                  </a:cubicBezTo>
                  <a:lnTo>
                    <a:pt x="13728700" y="239841"/>
                  </a:lnTo>
                  <a:cubicBezTo>
                    <a:pt x="10153518" y="888930"/>
                    <a:pt x="6578335" y="16717"/>
                    <a:pt x="3003153" y="236"/>
                  </a:cubicBezTo>
                  <a:close/>
                </a:path>
              </a:pathLst>
            </a:custGeom>
            <a:noFill/>
            <a:ln w="9017">
              <a:gradFill flip="none" rotWithShape="1">
                <a:gsLst>
                  <a:gs pos="0">
                    <a:schemeClr val="accent2">
                      <a:lumMod val="75000"/>
                      <a:alpha val="16000"/>
                    </a:schemeClr>
                  </a:gs>
                  <a:gs pos="42000">
                    <a:schemeClr val="accent1">
                      <a:alpha val="70000"/>
                    </a:schemeClr>
                  </a:gs>
                  <a:gs pos="90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775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矩形: 圆角 93">
            <a:extLst>
              <a:ext uri="{FF2B5EF4-FFF2-40B4-BE49-F238E27FC236}">
                <a16:creationId xmlns:a16="http://schemas.microsoft.com/office/drawing/2014/main" id="{A641CD46-6771-4798-A101-AC531EA68CA8}"/>
              </a:ext>
            </a:extLst>
          </p:cNvPr>
          <p:cNvSpPr/>
          <p:nvPr/>
        </p:nvSpPr>
        <p:spPr>
          <a:xfrm>
            <a:off x="1003376" y="1422397"/>
            <a:ext cx="2235049" cy="140623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chemeClr val="accent1"/>
              </a:gs>
              <a:gs pos="91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C9CED66-A5BD-4C13-9FA9-90E7BD04300C}"/>
              </a:ext>
            </a:extLst>
          </p:cNvPr>
          <p:cNvSpPr/>
          <p:nvPr/>
        </p:nvSpPr>
        <p:spPr>
          <a:xfrm>
            <a:off x="660401" y="1481667"/>
            <a:ext cx="2920999" cy="4197517"/>
          </a:xfrm>
          <a:prstGeom prst="roundRect">
            <a:avLst>
              <a:gd name="adj" fmla="val 1767"/>
            </a:avLst>
          </a:prstGeom>
          <a:gradFill flip="none" rotWithShape="1">
            <a:gsLst>
              <a:gs pos="2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A563D21C-0C43-4FDD-9F1D-289504DC27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请输入页面标题</a:t>
            </a:r>
          </a:p>
        </p:txBody>
      </p: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12BBA23C-CBD0-4231-A130-49353CACC76A}"/>
              </a:ext>
            </a:extLst>
          </p:cNvPr>
          <p:cNvGrpSpPr/>
          <p:nvPr/>
        </p:nvGrpSpPr>
        <p:grpSpPr>
          <a:xfrm>
            <a:off x="-984250" y="3023799"/>
            <a:ext cx="13970000" cy="3453201"/>
            <a:chOff x="-984250" y="3023799"/>
            <a:chExt cx="13970000" cy="3453201"/>
          </a:xfrm>
        </p:grpSpPr>
        <p:sp>
          <p:nvSpPr>
            <p:cNvPr id="99" name="波形 98">
              <a:extLst>
                <a:ext uri="{FF2B5EF4-FFF2-40B4-BE49-F238E27FC236}">
                  <a16:creationId xmlns:a16="http://schemas.microsoft.com/office/drawing/2014/main" id="{D9E37BBA-B778-42C5-AA65-0F6DD7032709}"/>
                </a:ext>
              </a:extLst>
            </p:cNvPr>
            <p:cNvSpPr/>
            <p:nvPr/>
          </p:nvSpPr>
          <p:spPr>
            <a:xfrm>
              <a:off x="-768350" y="3417575"/>
              <a:ext cx="13728700" cy="2918605"/>
            </a:xfrm>
            <a:prstGeom prst="wave">
              <a:avLst>
                <a:gd name="adj1" fmla="val 8281"/>
                <a:gd name="adj2" fmla="val 0"/>
              </a:avLst>
            </a:prstGeom>
            <a:gradFill flip="none" rotWithShape="1"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波形 7">
              <a:extLst>
                <a:ext uri="{FF2B5EF4-FFF2-40B4-BE49-F238E27FC236}">
                  <a16:creationId xmlns:a16="http://schemas.microsoft.com/office/drawing/2014/main" id="{42DDD542-586A-411C-B3B8-D150906210B1}"/>
                </a:ext>
              </a:extLst>
            </p:cNvPr>
            <p:cNvSpPr/>
            <p:nvPr/>
          </p:nvSpPr>
          <p:spPr>
            <a:xfrm>
              <a:off x="-768350" y="3023799"/>
              <a:ext cx="13754100" cy="3011881"/>
            </a:xfrm>
            <a:custGeom>
              <a:avLst/>
              <a:gdLst>
                <a:gd name="connsiteX0" fmla="*/ 0 w 13728700"/>
                <a:gd name="connsiteY0" fmla="*/ 252152 h 3044952"/>
                <a:gd name="connsiteX1" fmla="*/ 13728700 w 13728700"/>
                <a:gd name="connsiteY1" fmla="*/ 252152 h 3044952"/>
                <a:gd name="connsiteX2" fmla="*/ 13728700 w 13728700"/>
                <a:gd name="connsiteY2" fmla="*/ 2792800 h 3044952"/>
                <a:gd name="connsiteX3" fmla="*/ 0 w 13728700"/>
                <a:gd name="connsiteY3" fmla="*/ 2792800 h 3044952"/>
                <a:gd name="connsiteX4" fmla="*/ 0 w 13728700"/>
                <a:gd name="connsiteY4" fmla="*/ 252152 h 3044952"/>
                <a:gd name="connsiteX0" fmla="*/ 0 w 13754100"/>
                <a:gd name="connsiteY0" fmla="*/ 272353 h 3055634"/>
                <a:gd name="connsiteX1" fmla="*/ 13754100 w 13754100"/>
                <a:gd name="connsiteY1" fmla="*/ 43753 h 3055634"/>
                <a:gd name="connsiteX2" fmla="*/ 13728700 w 13754100"/>
                <a:gd name="connsiteY2" fmla="*/ 2813001 h 3055634"/>
                <a:gd name="connsiteX3" fmla="*/ 0 w 13754100"/>
                <a:gd name="connsiteY3" fmla="*/ 2813001 h 3055634"/>
                <a:gd name="connsiteX4" fmla="*/ 0 w 13754100"/>
                <a:gd name="connsiteY4" fmla="*/ 272353 h 3055634"/>
                <a:gd name="connsiteX0" fmla="*/ 0 w 13754100"/>
                <a:gd name="connsiteY0" fmla="*/ 230491 h 3013772"/>
                <a:gd name="connsiteX1" fmla="*/ 13754100 w 13754100"/>
                <a:gd name="connsiteY1" fmla="*/ 1891 h 3013772"/>
                <a:gd name="connsiteX2" fmla="*/ 13728700 w 13754100"/>
                <a:gd name="connsiteY2" fmla="*/ 2771139 h 3013772"/>
                <a:gd name="connsiteX3" fmla="*/ 0 w 13754100"/>
                <a:gd name="connsiteY3" fmla="*/ 2771139 h 3013772"/>
                <a:gd name="connsiteX4" fmla="*/ 0 w 13754100"/>
                <a:gd name="connsiteY4" fmla="*/ 230491 h 3013772"/>
                <a:gd name="connsiteX0" fmla="*/ 0 w 13754100"/>
                <a:gd name="connsiteY0" fmla="*/ 228600 h 3011881"/>
                <a:gd name="connsiteX1" fmla="*/ 13754100 w 13754100"/>
                <a:gd name="connsiteY1" fmla="*/ 0 h 3011881"/>
                <a:gd name="connsiteX2" fmla="*/ 13728700 w 13754100"/>
                <a:gd name="connsiteY2" fmla="*/ 2769248 h 3011881"/>
                <a:gd name="connsiteX3" fmla="*/ 0 w 13754100"/>
                <a:gd name="connsiteY3" fmla="*/ 2769248 h 3011881"/>
                <a:gd name="connsiteX4" fmla="*/ 0 w 13754100"/>
                <a:gd name="connsiteY4" fmla="*/ 228600 h 30118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754100" h="3011881">
                  <a:moveTo>
                    <a:pt x="0" y="228600"/>
                  </a:moveTo>
                  <a:cubicBezTo>
                    <a:pt x="4576233" y="-611908"/>
                    <a:pt x="9406467" y="1285009"/>
                    <a:pt x="13754100" y="0"/>
                  </a:cubicBezTo>
                  <a:cubicBezTo>
                    <a:pt x="13754100" y="846883"/>
                    <a:pt x="13728700" y="1922365"/>
                    <a:pt x="13728700" y="2769248"/>
                  </a:cubicBezTo>
                  <a:cubicBezTo>
                    <a:pt x="9152467" y="3609756"/>
                    <a:pt x="4576233" y="1928739"/>
                    <a:pt x="0" y="2769248"/>
                  </a:cubicBezTo>
                  <a:lnTo>
                    <a:pt x="0" y="228600"/>
                  </a:lnTo>
                  <a:close/>
                </a:path>
              </a:pathLst>
            </a:custGeom>
            <a:gradFill flip="none" rotWithShape="1">
              <a:gsLst>
                <a:gs pos="65000">
                  <a:schemeClr val="accent1">
                    <a:alpha val="10000"/>
                  </a:schemeClr>
                </a:gs>
                <a:gs pos="96000">
                  <a:schemeClr val="accent1">
                    <a:lumMod val="40000"/>
                    <a:lumOff val="6000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波形 5">
              <a:extLst>
                <a:ext uri="{FF2B5EF4-FFF2-40B4-BE49-F238E27FC236}">
                  <a16:creationId xmlns:a16="http://schemas.microsoft.com/office/drawing/2014/main" id="{866BB822-B410-4D70-9BAA-19B64853C8EC}"/>
                </a:ext>
              </a:extLst>
            </p:cNvPr>
            <p:cNvSpPr/>
            <p:nvPr/>
          </p:nvSpPr>
          <p:spPr>
            <a:xfrm>
              <a:off x="-984250" y="3467100"/>
              <a:ext cx="13728700" cy="3009900"/>
            </a:xfrm>
            <a:prstGeom prst="wave">
              <a:avLst>
                <a:gd name="adj1" fmla="val 8281"/>
                <a:gd name="adj2" fmla="val 0"/>
              </a:avLst>
            </a:prstGeom>
            <a:noFill/>
            <a:ln>
              <a:gradFill flip="none" rotWithShape="1">
                <a:gsLst>
                  <a:gs pos="61000">
                    <a:schemeClr val="accent2"/>
                  </a:gs>
                  <a:gs pos="89000">
                    <a:schemeClr val="accent1">
                      <a:alpha val="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波形 4">
              <a:extLst>
                <a:ext uri="{FF2B5EF4-FFF2-40B4-BE49-F238E27FC236}">
                  <a16:creationId xmlns:a16="http://schemas.microsoft.com/office/drawing/2014/main" id="{38651D3D-27B9-4F6D-8951-EA572B75F28F}"/>
                </a:ext>
              </a:extLst>
            </p:cNvPr>
            <p:cNvSpPr/>
            <p:nvPr/>
          </p:nvSpPr>
          <p:spPr>
            <a:xfrm>
              <a:off x="-768350" y="3162300"/>
              <a:ext cx="13728700" cy="3009900"/>
            </a:xfrm>
            <a:prstGeom prst="wave">
              <a:avLst>
                <a:gd name="adj1" fmla="val 8281"/>
                <a:gd name="adj2" fmla="val 0"/>
              </a:avLst>
            </a:prstGeom>
            <a:gradFill>
              <a:gsLst>
                <a:gs pos="2000">
                  <a:schemeClr val="accent1"/>
                </a:gs>
                <a:gs pos="91000">
                  <a:schemeClr val="accent2"/>
                </a:gs>
              </a:gsLst>
              <a:lin ang="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8" name="图片 97">
              <a:extLst>
                <a:ext uri="{FF2B5EF4-FFF2-40B4-BE49-F238E27FC236}">
                  <a16:creationId xmlns:a16="http://schemas.microsoft.com/office/drawing/2014/main" id="{2799CB8E-E30F-495C-A2C1-63A08C956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-8394" y="3167274"/>
              <a:ext cx="12192000" cy="2991082"/>
            </a:xfrm>
            <a:custGeom>
              <a:avLst/>
              <a:gdLst>
                <a:gd name="connsiteX0" fmla="*/ 2234803 w 12192000"/>
                <a:gd name="connsiteY0" fmla="*/ 236 h 2991082"/>
                <a:gd name="connsiteX1" fmla="*/ 12102306 w 12192000"/>
                <a:gd name="connsiteY1" fmla="*/ 367630 h 2991082"/>
                <a:gd name="connsiteX2" fmla="*/ 12192000 w 12192000"/>
                <a:gd name="connsiteY2" fmla="*/ 355704 h 2991082"/>
                <a:gd name="connsiteX3" fmla="*/ 12192000 w 12192000"/>
                <a:gd name="connsiteY3" fmla="*/ 2867104 h 2991082"/>
                <a:gd name="connsiteX4" fmla="*/ 12102306 w 12192000"/>
                <a:gd name="connsiteY4" fmla="*/ 2879031 h 2991082"/>
                <a:gd name="connsiteX5" fmla="*/ 89694 w 12192000"/>
                <a:gd name="connsiteY5" fmla="*/ 2623452 h 2991082"/>
                <a:gd name="connsiteX6" fmla="*/ 0 w 12192000"/>
                <a:gd name="connsiteY6" fmla="*/ 2635379 h 2991082"/>
                <a:gd name="connsiteX7" fmla="*/ 0 w 12192000"/>
                <a:gd name="connsiteY7" fmla="*/ 123979 h 2991082"/>
                <a:gd name="connsiteX8" fmla="*/ 89694 w 12192000"/>
                <a:gd name="connsiteY8" fmla="*/ 112052 h 2991082"/>
                <a:gd name="connsiteX9" fmla="*/ 2234803 w 12192000"/>
                <a:gd name="connsiteY9" fmla="*/ 236 h 29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2991082">
                  <a:moveTo>
                    <a:pt x="2234803" y="236"/>
                  </a:moveTo>
                  <a:cubicBezTo>
                    <a:pt x="5523971" y="15399"/>
                    <a:pt x="8813139" y="754852"/>
                    <a:pt x="12102306" y="367630"/>
                  </a:cubicBezTo>
                  <a:lnTo>
                    <a:pt x="12192000" y="355704"/>
                  </a:lnTo>
                  <a:lnTo>
                    <a:pt x="12192000" y="2867104"/>
                  </a:lnTo>
                  <a:lnTo>
                    <a:pt x="12102306" y="2879031"/>
                  </a:lnTo>
                  <a:cubicBezTo>
                    <a:pt x="8098103" y="3350431"/>
                    <a:pt x="4093898" y="2152052"/>
                    <a:pt x="89694" y="2623452"/>
                  </a:cubicBezTo>
                  <a:lnTo>
                    <a:pt x="0" y="2635379"/>
                  </a:lnTo>
                  <a:lnTo>
                    <a:pt x="0" y="123979"/>
                  </a:lnTo>
                  <a:lnTo>
                    <a:pt x="89694" y="112052"/>
                  </a:lnTo>
                  <a:cubicBezTo>
                    <a:pt x="804730" y="27873"/>
                    <a:pt x="1519767" y="-3060"/>
                    <a:pt x="2234803" y="236"/>
                  </a:cubicBez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92CB2D3-F011-46BF-AAC1-C8DB79673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3171709"/>
              <a:ext cx="12192000" cy="2991082"/>
            </a:xfrm>
            <a:custGeom>
              <a:avLst/>
              <a:gdLst>
                <a:gd name="connsiteX0" fmla="*/ 2234803 w 12192000"/>
                <a:gd name="connsiteY0" fmla="*/ 236 h 2991082"/>
                <a:gd name="connsiteX1" fmla="*/ 12102306 w 12192000"/>
                <a:gd name="connsiteY1" fmla="*/ 367630 h 2991082"/>
                <a:gd name="connsiteX2" fmla="*/ 12192000 w 12192000"/>
                <a:gd name="connsiteY2" fmla="*/ 355704 h 2991082"/>
                <a:gd name="connsiteX3" fmla="*/ 12192000 w 12192000"/>
                <a:gd name="connsiteY3" fmla="*/ 2867104 h 2991082"/>
                <a:gd name="connsiteX4" fmla="*/ 12102306 w 12192000"/>
                <a:gd name="connsiteY4" fmla="*/ 2879031 h 2991082"/>
                <a:gd name="connsiteX5" fmla="*/ 89694 w 12192000"/>
                <a:gd name="connsiteY5" fmla="*/ 2623452 h 2991082"/>
                <a:gd name="connsiteX6" fmla="*/ 0 w 12192000"/>
                <a:gd name="connsiteY6" fmla="*/ 2635379 h 2991082"/>
                <a:gd name="connsiteX7" fmla="*/ 0 w 12192000"/>
                <a:gd name="connsiteY7" fmla="*/ 123979 h 2991082"/>
                <a:gd name="connsiteX8" fmla="*/ 89694 w 12192000"/>
                <a:gd name="connsiteY8" fmla="*/ 112052 h 2991082"/>
                <a:gd name="connsiteX9" fmla="*/ 2234803 w 12192000"/>
                <a:gd name="connsiteY9" fmla="*/ 236 h 29910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192000" h="2991082">
                  <a:moveTo>
                    <a:pt x="2234803" y="236"/>
                  </a:moveTo>
                  <a:cubicBezTo>
                    <a:pt x="5523971" y="15399"/>
                    <a:pt x="8813139" y="754852"/>
                    <a:pt x="12102306" y="367630"/>
                  </a:cubicBezTo>
                  <a:lnTo>
                    <a:pt x="12192000" y="355704"/>
                  </a:lnTo>
                  <a:lnTo>
                    <a:pt x="12192000" y="2867104"/>
                  </a:lnTo>
                  <a:lnTo>
                    <a:pt x="12102306" y="2879031"/>
                  </a:lnTo>
                  <a:cubicBezTo>
                    <a:pt x="8098103" y="3350431"/>
                    <a:pt x="4093898" y="2152052"/>
                    <a:pt x="89694" y="2623452"/>
                  </a:cubicBezTo>
                  <a:lnTo>
                    <a:pt x="0" y="2635379"/>
                  </a:lnTo>
                  <a:lnTo>
                    <a:pt x="0" y="123979"/>
                  </a:lnTo>
                  <a:lnTo>
                    <a:pt x="89694" y="112052"/>
                  </a:lnTo>
                  <a:cubicBezTo>
                    <a:pt x="804730" y="27873"/>
                    <a:pt x="1519767" y="-3060"/>
                    <a:pt x="2234803" y="236"/>
                  </a:cubicBezTo>
                  <a:close/>
                </a:path>
              </a:pathLst>
            </a:custGeom>
          </p:spPr>
        </p:pic>
      </p:grp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AB43EA2C-404B-414B-AA30-D7E3C461610D}"/>
              </a:ext>
            </a:extLst>
          </p:cNvPr>
          <p:cNvSpPr/>
          <p:nvPr/>
        </p:nvSpPr>
        <p:spPr>
          <a:xfrm>
            <a:off x="660401" y="3163687"/>
            <a:ext cx="2920999" cy="2568320"/>
          </a:xfrm>
          <a:custGeom>
            <a:avLst/>
            <a:gdLst>
              <a:gd name="connsiteX0" fmla="*/ 1574402 w 3128768"/>
              <a:gd name="connsiteY0" fmla="*/ 236 h 2568320"/>
              <a:gd name="connsiteX1" fmla="*/ 2807840 w 3128768"/>
              <a:gd name="connsiteY1" fmla="*/ 36258 h 2568320"/>
              <a:gd name="connsiteX2" fmla="*/ 3128768 w 3128768"/>
              <a:gd name="connsiteY2" fmla="*/ 55354 h 2568320"/>
              <a:gd name="connsiteX3" fmla="*/ 3128768 w 3128768"/>
              <a:gd name="connsiteY3" fmla="*/ 2566037 h 2568320"/>
              <a:gd name="connsiteX4" fmla="*/ 2432446 w 3128768"/>
              <a:gd name="connsiteY4" fmla="*/ 2530805 h 2568320"/>
              <a:gd name="connsiteX5" fmla="*/ 180082 w 3128768"/>
              <a:gd name="connsiteY5" fmla="*/ 2553817 h 2568320"/>
              <a:gd name="connsiteX6" fmla="*/ 0 w 3128768"/>
              <a:gd name="connsiteY6" fmla="*/ 2568320 h 2568320"/>
              <a:gd name="connsiteX7" fmla="*/ 0 w 3128768"/>
              <a:gd name="connsiteY7" fmla="*/ 56340 h 2568320"/>
              <a:gd name="connsiteX8" fmla="*/ 501848 w 3128768"/>
              <a:gd name="connsiteY8" fmla="*/ 23341 h 2568320"/>
              <a:gd name="connsiteX9" fmla="*/ 1574402 w 3128768"/>
              <a:gd name="connsiteY9" fmla="*/ 236 h 25683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128768" h="2568320">
                <a:moveTo>
                  <a:pt x="1574402" y="236"/>
                </a:moveTo>
                <a:cubicBezTo>
                  <a:pt x="1985548" y="2132"/>
                  <a:pt x="2396694" y="15344"/>
                  <a:pt x="2807840" y="36258"/>
                </a:cubicBezTo>
                <a:lnTo>
                  <a:pt x="3128768" y="55354"/>
                </a:lnTo>
                <a:lnTo>
                  <a:pt x="3128768" y="2566037"/>
                </a:lnTo>
                <a:lnTo>
                  <a:pt x="2432446" y="2530805"/>
                </a:lnTo>
                <a:cubicBezTo>
                  <a:pt x="1681658" y="2501786"/>
                  <a:pt x="930870" y="2502119"/>
                  <a:pt x="180082" y="2553817"/>
                </a:cubicBezTo>
                <a:lnTo>
                  <a:pt x="0" y="2568320"/>
                </a:lnTo>
                <a:lnTo>
                  <a:pt x="0" y="56340"/>
                </a:lnTo>
                <a:lnTo>
                  <a:pt x="501848" y="23341"/>
                </a:lnTo>
                <a:cubicBezTo>
                  <a:pt x="859366" y="5497"/>
                  <a:pt x="1216884" y="-1412"/>
                  <a:pt x="1574402" y="236"/>
                </a:cubicBezTo>
                <a:close/>
              </a:path>
            </a:pathLst>
          </a:custGeom>
          <a:gradFill flip="none" rotWithShape="1">
            <a:gsLst>
              <a:gs pos="2000">
                <a:schemeClr val="accent1">
                  <a:lumMod val="20000"/>
                  <a:lumOff val="80000"/>
                </a:schemeClr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090A34D0-B54C-4F4C-9DA5-368719A52D47}"/>
              </a:ext>
            </a:extLst>
          </p:cNvPr>
          <p:cNvSpPr/>
          <p:nvPr/>
        </p:nvSpPr>
        <p:spPr>
          <a:xfrm>
            <a:off x="3797300" y="1481667"/>
            <a:ext cx="2457029" cy="4197517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74ED711-F545-460D-BEC9-B90F5CBC6541}"/>
              </a:ext>
            </a:extLst>
          </p:cNvPr>
          <p:cNvSpPr/>
          <p:nvPr/>
        </p:nvSpPr>
        <p:spPr>
          <a:xfrm>
            <a:off x="3797300" y="3232545"/>
            <a:ext cx="2457029" cy="2704606"/>
          </a:xfrm>
          <a:custGeom>
            <a:avLst/>
            <a:gdLst>
              <a:gd name="connsiteX0" fmla="*/ 84002 w 2457029"/>
              <a:gd name="connsiteY0" fmla="*/ 0 h 2704606"/>
              <a:gd name="connsiteX1" fmla="*/ 287660 w 2457029"/>
              <a:gd name="connsiteY1" fmla="*/ 12118 h 2704606"/>
              <a:gd name="connsiteX2" fmla="*/ 2137817 w 2457029"/>
              <a:gd name="connsiteY2" fmla="*/ 164409 h 2704606"/>
              <a:gd name="connsiteX3" fmla="*/ 2457029 w 2457029"/>
              <a:gd name="connsiteY3" fmla="*/ 192769 h 2704606"/>
              <a:gd name="connsiteX4" fmla="*/ 2457029 w 2457029"/>
              <a:gd name="connsiteY4" fmla="*/ 2704606 h 2704606"/>
              <a:gd name="connsiteX5" fmla="*/ 2298701 w 2457029"/>
              <a:gd name="connsiteY5" fmla="*/ 2690406 h 2704606"/>
              <a:gd name="connsiteX6" fmla="*/ 46336 w 2457029"/>
              <a:gd name="connsiteY6" fmla="*/ 2507957 h 2704606"/>
              <a:gd name="connsiteX7" fmla="*/ 0 w 2457029"/>
              <a:gd name="connsiteY7" fmla="*/ 2505612 h 2704606"/>
              <a:gd name="connsiteX8" fmla="*/ 0 w 2457029"/>
              <a:gd name="connsiteY8" fmla="*/ 8678 h 27046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57029" h="2704606">
                <a:moveTo>
                  <a:pt x="84002" y="0"/>
                </a:moveTo>
                <a:lnTo>
                  <a:pt x="287660" y="12118"/>
                </a:lnTo>
                <a:cubicBezTo>
                  <a:pt x="904379" y="53687"/>
                  <a:pt x="1521098" y="108517"/>
                  <a:pt x="2137817" y="164409"/>
                </a:cubicBezTo>
                <a:lnTo>
                  <a:pt x="2457029" y="192769"/>
                </a:lnTo>
                <a:lnTo>
                  <a:pt x="2457029" y="2704606"/>
                </a:lnTo>
                <a:lnTo>
                  <a:pt x="2298701" y="2690406"/>
                </a:lnTo>
                <a:cubicBezTo>
                  <a:pt x="1547912" y="2622251"/>
                  <a:pt x="797124" y="2554097"/>
                  <a:pt x="46336" y="2507957"/>
                </a:cubicBezTo>
                <a:lnTo>
                  <a:pt x="0" y="2505612"/>
                </a:lnTo>
                <a:lnTo>
                  <a:pt x="0" y="86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96746461-74AA-49D0-B691-8B6D5FEB9A14}"/>
              </a:ext>
            </a:extLst>
          </p:cNvPr>
          <p:cNvSpPr/>
          <p:nvPr/>
        </p:nvSpPr>
        <p:spPr>
          <a:xfrm>
            <a:off x="6435935" y="1613347"/>
            <a:ext cx="2457029" cy="4065837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22DC846B-3373-42DA-807C-ECBDC1905FC9}"/>
              </a:ext>
            </a:extLst>
          </p:cNvPr>
          <p:cNvSpPr/>
          <p:nvPr/>
        </p:nvSpPr>
        <p:spPr>
          <a:xfrm>
            <a:off x="6435935" y="3441449"/>
            <a:ext cx="2457029" cy="2691507"/>
          </a:xfrm>
          <a:custGeom>
            <a:avLst/>
            <a:gdLst>
              <a:gd name="connsiteX0" fmla="*/ 0 w 2457029"/>
              <a:gd name="connsiteY0" fmla="*/ 0 h 2691507"/>
              <a:gd name="connsiteX1" fmla="*/ 732620 w 2457029"/>
              <a:gd name="connsiteY1" fmla="*/ 65089 h 2691507"/>
              <a:gd name="connsiteX2" fmla="*/ 1966058 w 2457029"/>
              <a:gd name="connsiteY2" fmla="*/ 155809 h 2691507"/>
              <a:gd name="connsiteX3" fmla="*/ 2457029 w 2457029"/>
              <a:gd name="connsiteY3" fmla="*/ 180894 h 2691507"/>
              <a:gd name="connsiteX4" fmla="*/ 2457029 w 2457029"/>
              <a:gd name="connsiteY4" fmla="*/ 2691507 h 2691507"/>
              <a:gd name="connsiteX5" fmla="*/ 1912430 w 2457029"/>
              <a:gd name="connsiteY5" fmla="*/ 2663952 h 2691507"/>
              <a:gd name="connsiteX6" fmla="*/ 410854 w 2457029"/>
              <a:gd name="connsiteY6" fmla="*/ 2548842 h 2691507"/>
              <a:gd name="connsiteX7" fmla="*/ 0 w 2457029"/>
              <a:gd name="connsiteY7" fmla="*/ 2511992 h 26915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7029" h="2691507">
                <a:moveTo>
                  <a:pt x="0" y="0"/>
                </a:moveTo>
                <a:lnTo>
                  <a:pt x="732620" y="65089"/>
                </a:lnTo>
                <a:cubicBezTo>
                  <a:pt x="1143766" y="99678"/>
                  <a:pt x="1554912" y="131123"/>
                  <a:pt x="1966058" y="155809"/>
                </a:cubicBezTo>
                <a:lnTo>
                  <a:pt x="2457029" y="180894"/>
                </a:lnTo>
                <a:lnTo>
                  <a:pt x="2457029" y="2691507"/>
                </a:lnTo>
                <a:lnTo>
                  <a:pt x="1912430" y="2663952"/>
                </a:lnTo>
                <a:cubicBezTo>
                  <a:pt x="1411905" y="2633192"/>
                  <a:pt x="911380" y="2592647"/>
                  <a:pt x="410854" y="2548842"/>
                </a:cubicBezTo>
                <a:lnTo>
                  <a:pt x="0" y="251199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9755DC08-9A60-4607-AD67-461515895FE4}"/>
              </a:ext>
            </a:extLst>
          </p:cNvPr>
          <p:cNvSpPr/>
          <p:nvPr/>
        </p:nvSpPr>
        <p:spPr>
          <a:xfrm>
            <a:off x="9074570" y="1745948"/>
            <a:ext cx="2457029" cy="3933236"/>
          </a:xfrm>
          <a:prstGeom prst="roundRect">
            <a:avLst>
              <a:gd name="adj" fmla="val 4086"/>
            </a:avLst>
          </a:prstGeom>
          <a:gradFill flip="none" rotWithShape="1">
            <a:gsLst>
              <a:gs pos="2000">
                <a:schemeClr val="accent2">
                  <a:lumMod val="20000"/>
                  <a:lumOff val="8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3E1B207A-5F69-4C36-9B7D-A4B96B55BB2C}"/>
              </a:ext>
            </a:extLst>
          </p:cNvPr>
          <p:cNvSpPr/>
          <p:nvPr/>
        </p:nvSpPr>
        <p:spPr>
          <a:xfrm>
            <a:off x="9074570" y="3594727"/>
            <a:ext cx="2457029" cy="2568065"/>
          </a:xfrm>
          <a:custGeom>
            <a:avLst/>
            <a:gdLst>
              <a:gd name="connsiteX0" fmla="*/ 2457029 w 2457029"/>
              <a:gd name="connsiteY0" fmla="*/ 0 h 2568065"/>
              <a:gd name="connsiteX1" fmla="*/ 2457029 w 2457029"/>
              <a:gd name="connsiteY1" fmla="*/ 2511147 h 2568065"/>
              <a:gd name="connsiteX2" fmla="*/ 2276948 w 2457029"/>
              <a:gd name="connsiteY2" fmla="*/ 2525649 h 2568065"/>
              <a:gd name="connsiteX3" fmla="*/ 24584 w 2457029"/>
              <a:gd name="connsiteY3" fmla="*/ 2548661 h 2568065"/>
              <a:gd name="connsiteX4" fmla="*/ 0 w 2457029"/>
              <a:gd name="connsiteY4" fmla="*/ 2547417 h 2568065"/>
              <a:gd name="connsiteX5" fmla="*/ 0 w 2457029"/>
              <a:gd name="connsiteY5" fmla="*/ 35730 h 2568065"/>
              <a:gd name="connsiteX6" fmla="*/ 560861 w 2457029"/>
              <a:gd name="connsiteY6" fmla="*/ 52699 h 2568065"/>
              <a:gd name="connsiteX7" fmla="*/ 2411017 w 2457029"/>
              <a:gd name="connsiteY7" fmla="*/ 4466 h 25680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457029" h="2568065">
                <a:moveTo>
                  <a:pt x="2457029" y="0"/>
                </a:moveTo>
                <a:lnTo>
                  <a:pt x="2457029" y="2511147"/>
                </a:lnTo>
                <a:lnTo>
                  <a:pt x="2276948" y="2525649"/>
                </a:lnTo>
                <a:cubicBezTo>
                  <a:pt x="1526160" y="2577347"/>
                  <a:pt x="775372" y="2577680"/>
                  <a:pt x="24584" y="2548661"/>
                </a:cubicBezTo>
                <a:lnTo>
                  <a:pt x="0" y="2547417"/>
                </a:lnTo>
                <a:lnTo>
                  <a:pt x="0" y="35730"/>
                </a:lnTo>
                <a:lnTo>
                  <a:pt x="560861" y="52699"/>
                </a:lnTo>
                <a:cubicBezTo>
                  <a:pt x="1177579" y="64030"/>
                  <a:pt x="1794298" y="52019"/>
                  <a:pt x="2411017" y="4466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F915D7A-0701-4BD2-A5C6-529E3EE2C1C1}"/>
              </a:ext>
            </a:extLst>
          </p:cNvPr>
          <p:cNvGrpSpPr/>
          <p:nvPr/>
        </p:nvGrpSpPr>
        <p:grpSpPr>
          <a:xfrm>
            <a:off x="4380676" y="1714947"/>
            <a:ext cx="1290276" cy="1290274"/>
            <a:chOff x="4241411" y="1703654"/>
            <a:chExt cx="1413569" cy="1413567"/>
          </a:xfrm>
        </p:grpSpPr>
        <p:sp>
          <p:nvSpPr>
            <p:cNvPr id="40" name="椭圆 39">
              <a:extLst>
                <a:ext uri="{FF2B5EF4-FFF2-40B4-BE49-F238E27FC236}">
                  <a16:creationId xmlns:a16="http://schemas.microsoft.com/office/drawing/2014/main" id="{33752DFB-78F9-4446-A66B-1FD31D79FEF3}"/>
                </a:ext>
              </a:extLst>
            </p:cNvPr>
            <p:cNvSpPr/>
            <p:nvPr userDrawn="1"/>
          </p:nvSpPr>
          <p:spPr>
            <a:xfrm>
              <a:off x="4241411" y="1703654"/>
              <a:ext cx="1413569" cy="1413567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00A1D7B9-2F87-4893-8484-FE23C366866E}"/>
                </a:ext>
              </a:extLst>
            </p:cNvPr>
            <p:cNvSpPr/>
            <p:nvPr userDrawn="1"/>
          </p:nvSpPr>
          <p:spPr>
            <a:xfrm>
              <a:off x="4386683" y="1848926"/>
              <a:ext cx="1123025" cy="11230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89D5EF66-E94B-406C-97A2-4EC6F85D4042}"/>
                </a:ext>
              </a:extLst>
            </p:cNvPr>
            <p:cNvGrpSpPr/>
            <p:nvPr userDrawn="1"/>
          </p:nvGrpSpPr>
          <p:grpSpPr>
            <a:xfrm>
              <a:off x="4419355" y="1881597"/>
              <a:ext cx="1057683" cy="1057683"/>
              <a:chOff x="1207337" y="2973797"/>
              <a:chExt cx="1376778" cy="1376778"/>
            </a:xfrm>
          </p:grpSpPr>
          <p:sp>
            <p:nvSpPr>
              <p:cNvPr id="43" name="弧形 42">
                <a:extLst>
                  <a:ext uri="{FF2B5EF4-FFF2-40B4-BE49-F238E27FC236}">
                    <a16:creationId xmlns:a16="http://schemas.microsoft.com/office/drawing/2014/main" id="{E09BAB10-001F-4111-9DD3-A130F1756CC2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44" name="弧形 43">
                <a:extLst>
                  <a:ext uri="{FF2B5EF4-FFF2-40B4-BE49-F238E27FC236}">
                    <a16:creationId xmlns:a16="http://schemas.microsoft.com/office/drawing/2014/main" id="{D3A5B4C2-BB68-48EF-AA7D-9FCA545F82C4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270FC14D-5366-4317-BA64-6F9DD9104AD7}"/>
              </a:ext>
            </a:extLst>
          </p:cNvPr>
          <p:cNvSpPr txBox="1"/>
          <p:nvPr/>
        </p:nvSpPr>
        <p:spPr>
          <a:xfrm>
            <a:off x="1566902" y="3435571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10000">
                      <a:schemeClr val="accent1"/>
                    </a:gs>
                    <a:gs pos="100000">
                      <a:schemeClr val="accent2"/>
                    </a:gs>
                  </a:gsLst>
                  <a:lin ang="13500000" scaled="1"/>
                  <a:tileRect/>
                </a:gradFill>
                <a:latin typeface="+mj-ea"/>
                <a:ea typeface="+mj-ea"/>
              </a:rPr>
              <a:t>小标题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4BA2F0D-FA01-4378-B5D6-A8EE61E957B9}"/>
              </a:ext>
            </a:extLst>
          </p:cNvPr>
          <p:cNvSpPr txBox="1"/>
          <p:nvPr/>
        </p:nvSpPr>
        <p:spPr>
          <a:xfrm>
            <a:off x="1059108" y="3897236"/>
            <a:ext cx="2123584" cy="13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B72214BB-0609-4937-A3F4-C926C1CB5B2E}"/>
              </a:ext>
            </a:extLst>
          </p:cNvPr>
          <p:cNvGrpSpPr/>
          <p:nvPr/>
        </p:nvGrpSpPr>
        <p:grpSpPr>
          <a:xfrm>
            <a:off x="1475762" y="1613347"/>
            <a:ext cx="1290276" cy="1290274"/>
            <a:chOff x="4241411" y="1703654"/>
            <a:chExt cx="1413569" cy="1413567"/>
          </a:xfrm>
        </p:grpSpPr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88FF34F8-14A9-4174-8356-BE0C35BAB097}"/>
                </a:ext>
              </a:extLst>
            </p:cNvPr>
            <p:cNvSpPr/>
            <p:nvPr userDrawn="1"/>
          </p:nvSpPr>
          <p:spPr>
            <a:xfrm>
              <a:off x="4241411" y="1703654"/>
              <a:ext cx="1413569" cy="1413567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7507CE1E-549F-43E4-BDA2-F2313B536DE0}"/>
                </a:ext>
              </a:extLst>
            </p:cNvPr>
            <p:cNvSpPr/>
            <p:nvPr userDrawn="1"/>
          </p:nvSpPr>
          <p:spPr>
            <a:xfrm>
              <a:off x="4386683" y="1848926"/>
              <a:ext cx="1123025" cy="1123025"/>
            </a:xfrm>
            <a:prstGeom prst="ellipse">
              <a:avLst/>
            </a:prstGeom>
            <a:gradFill>
              <a:gsLst>
                <a:gs pos="13000">
                  <a:schemeClr val="accent2"/>
                </a:gs>
                <a:gs pos="86000">
                  <a:schemeClr val="accent1"/>
                </a:gs>
              </a:gsLst>
              <a:path path="circle">
                <a:fillToRect r="100000" b="100000"/>
              </a:path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7071DA5-6712-40A8-8BDE-712493497D59}"/>
                </a:ext>
              </a:extLst>
            </p:cNvPr>
            <p:cNvGrpSpPr/>
            <p:nvPr userDrawn="1"/>
          </p:nvGrpSpPr>
          <p:grpSpPr>
            <a:xfrm>
              <a:off x="4419355" y="1881597"/>
              <a:ext cx="1057683" cy="1057683"/>
              <a:chOff x="1207337" y="2973797"/>
              <a:chExt cx="1376778" cy="1376778"/>
            </a:xfrm>
          </p:grpSpPr>
          <p:sp>
            <p:nvSpPr>
              <p:cNvPr id="58" name="弧形 57">
                <a:extLst>
                  <a:ext uri="{FF2B5EF4-FFF2-40B4-BE49-F238E27FC236}">
                    <a16:creationId xmlns:a16="http://schemas.microsoft.com/office/drawing/2014/main" id="{06AE3F62-688C-4DCA-9592-2677318CCF52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59" name="弧形 58">
                <a:extLst>
                  <a:ext uri="{FF2B5EF4-FFF2-40B4-BE49-F238E27FC236}">
                    <a16:creationId xmlns:a16="http://schemas.microsoft.com/office/drawing/2014/main" id="{D6D9989B-BA22-4E84-8D8C-02C130FF9357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60" name="文本框 59">
            <a:extLst>
              <a:ext uri="{FF2B5EF4-FFF2-40B4-BE49-F238E27FC236}">
                <a16:creationId xmlns:a16="http://schemas.microsoft.com/office/drawing/2014/main" id="{F7CB49D6-3C54-4074-A08A-F3B5B01F2774}"/>
              </a:ext>
            </a:extLst>
          </p:cNvPr>
          <p:cNvSpPr txBox="1"/>
          <p:nvPr/>
        </p:nvSpPr>
        <p:spPr>
          <a:xfrm>
            <a:off x="4471816" y="3659933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26E44151-840E-440A-9EA3-8EFC61429CD1}"/>
              </a:ext>
            </a:extLst>
          </p:cNvPr>
          <p:cNvSpPr txBox="1"/>
          <p:nvPr/>
        </p:nvSpPr>
        <p:spPr>
          <a:xfrm>
            <a:off x="3964022" y="4121598"/>
            <a:ext cx="2123584" cy="13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B789509B-E712-406D-8E12-8A2A46D0EC5E}"/>
              </a:ext>
            </a:extLst>
          </p:cNvPr>
          <p:cNvSpPr txBox="1"/>
          <p:nvPr/>
        </p:nvSpPr>
        <p:spPr>
          <a:xfrm>
            <a:off x="7110451" y="3744603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7CF4FB3B-90F6-4E18-AC8C-D809488699CE}"/>
              </a:ext>
            </a:extLst>
          </p:cNvPr>
          <p:cNvSpPr txBox="1"/>
          <p:nvPr/>
        </p:nvSpPr>
        <p:spPr>
          <a:xfrm>
            <a:off x="6602657" y="4206268"/>
            <a:ext cx="2123584" cy="13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C6E6B837-3D97-4AEE-889E-466AB14F212D}"/>
              </a:ext>
            </a:extLst>
          </p:cNvPr>
          <p:cNvSpPr txBox="1"/>
          <p:nvPr/>
        </p:nvSpPr>
        <p:spPr>
          <a:xfrm>
            <a:off x="9749086" y="3956272"/>
            <a:ext cx="110799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小标题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B97AF3DF-DA12-44D5-BE2D-29B3C8050A48}"/>
              </a:ext>
            </a:extLst>
          </p:cNvPr>
          <p:cNvSpPr txBox="1"/>
          <p:nvPr/>
        </p:nvSpPr>
        <p:spPr>
          <a:xfrm>
            <a:off x="9241292" y="4417937"/>
            <a:ext cx="2123584" cy="1370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标题数字等都可以通过点击和重新输入进行更改，顶部“开始面板中可以对字体、字号、颜色、行距等进行修改</a:t>
            </a:r>
          </a:p>
        </p:txBody>
      </p:sp>
      <p:sp>
        <p:nvSpPr>
          <p:cNvPr id="38" name="文本占位符 55">
            <a:extLst>
              <a:ext uri="{FF2B5EF4-FFF2-40B4-BE49-F238E27FC236}">
                <a16:creationId xmlns:a16="http://schemas.microsoft.com/office/drawing/2014/main" id="{3B771055-C80E-4548-87D4-4AD1F99ECD93}"/>
              </a:ext>
            </a:extLst>
          </p:cNvPr>
          <p:cNvSpPr txBox="1">
            <a:spLocks/>
          </p:cNvSpPr>
          <p:nvPr/>
        </p:nvSpPr>
        <p:spPr>
          <a:xfrm>
            <a:off x="1779588" y="1937721"/>
            <a:ext cx="682625" cy="641526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8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ea typeface="OPPOSans M"/>
                <a:cs typeface="+mn-cs"/>
              </a:rPr>
              <a:t>01</a:t>
            </a:r>
            <a:endParaRPr kumimoji="0" lang="zh-CN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36255F5-D39E-4E16-8A8E-5E9DE437A60B}"/>
              </a:ext>
            </a:extLst>
          </p:cNvPr>
          <p:cNvGrpSpPr/>
          <p:nvPr/>
        </p:nvGrpSpPr>
        <p:grpSpPr>
          <a:xfrm>
            <a:off x="7019311" y="1905447"/>
            <a:ext cx="1290276" cy="1290274"/>
            <a:chOff x="4241411" y="1703654"/>
            <a:chExt cx="1413569" cy="1413567"/>
          </a:xfrm>
        </p:grpSpPr>
        <p:sp>
          <p:nvSpPr>
            <p:cNvPr id="73" name="椭圆 72">
              <a:extLst>
                <a:ext uri="{FF2B5EF4-FFF2-40B4-BE49-F238E27FC236}">
                  <a16:creationId xmlns:a16="http://schemas.microsoft.com/office/drawing/2014/main" id="{A7965265-86C7-4A1E-81B0-48DA48544209}"/>
                </a:ext>
              </a:extLst>
            </p:cNvPr>
            <p:cNvSpPr/>
            <p:nvPr userDrawn="1"/>
          </p:nvSpPr>
          <p:spPr>
            <a:xfrm>
              <a:off x="4241411" y="1703654"/>
              <a:ext cx="1413569" cy="1413567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30C46BF6-813A-45F4-8AA4-6A06B2032F34}"/>
                </a:ext>
              </a:extLst>
            </p:cNvPr>
            <p:cNvSpPr/>
            <p:nvPr userDrawn="1"/>
          </p:nvSpPr>
          <p:spPr>
            <a:xfrm>
              <a:off x="4386683" y="1848926"/>
              <a:ext cx="1123025" cy="11230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id="{BADB321B-750D-4CF6-A645-785893412D4D}"/>
                </a:ext>
              </a:extLst>
            </p:cNvPr>
            <p:cNvGrpSpPr/>
            <p:nvPr userDrawn="1"/>
          </p:nvGrpSpPr>
          <p:grpSpPr>
            <a:xfrm>
              <a:off x="4419355" y="1881597"/>
              <a:ext cx="1057683" cy="1057683"/>
              <a:chOff x="1207337" y="2973797"/>
              <a:chExt cx="1376778" cy="1376778"/>
            </a:xfrm>
          </p:grpSpPr>
          <p:sp>
            <p:nvSpPr>
              <p:cNvPr id="76" name="弧形 75">
                <a:extLst>
                  <a:ext uri="{FF2B5EF4-FFF2-40B4-BE49-F238E27FC236}">
                    <a16:creationId xmlns:a16="http://schemas.microsoft.com/office/drawing/2014/main" id="{1888860B-8112-4BC2-B072-1958AE5ACA63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77" name="弧形 76">
                <a:extLst>
                  <a:ext uri="{FF2B5EF4-FFF2-40B4-BE49-F238E27FC236}">
                    <a16:creationId xmlns:a16="http://schemas.microsoft.com/office/drawing/2014/main" id="{200F1227-3A4C-4BBF-BDDD-9B0BAE17D287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3A6034F0-15A6-42BC-A2D5-4CF22D4E474E}"/>
              </a:ext>
            </a:extLst>
          </p:cNvPr>
          <p:cNvGrpSpPr/>
          <p:nvPr/>
        </p:nvGrpSpPr>
        <p:grpSpPr>
          <a:xfrm>
            <a:off x="9657946" y="2019747"/>
            <a:ext cx="1290276" cy="1290274"/>
            <a:chOff x="4241411" y="1703654"/>
            <a:chExt cx="1413569" cy="1413567"/>
          </a:xfrm>
        </p:grpSpPr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C5769DFB-B1AB-42CC-81BA-B4A2C7F9347B}"/>
                </a:ext>
              </a:extLst>
            </p:cNvPr>
            <p:cNvSpPr/>
            <p:nvPr userDrawn="1"/>
          </p:nvSpPr>
          <p:spPr>
            <a:xfrm>
              <a:off x="4241411" y="1703654"/>
              <a:ext cx="1413569" cy="1413567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6ECAD708-6095-49D3-8C8F-48DBD98FB03F}"/>
                </a:ext>
              </a:extLst>
            </p:cNvPr>
            <p:cNvSpPr/>
            <p:nvPr userDrawn="1"/>
          </p:nvSpPr>
          <p:spPr>
            <a:xfrm>
              <a:off x="4386683" y="1848926"/>
              <a:ext cx="1123025" cy="11230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:a16="http://schemas.microsoft.com/office/drawing/2014/main" id="{15BEC379-BFAB-45A7-9D00-E406726A8DAF}"/>
                </a:ext>
              </a:extLst>
            </p:cNvPr>
            <p:cNvGrpSpPr/>
            <p:nvPr userDrawn="1"/>
          </p:nvGrpSpPr>
          <p:grpSpPr>
            <a:xfrm>
              <a:off x="4419355" y="1881597"/>
              <a:ext cx="1057683" cy="1057683"/>
              <a:chOff x="1207337" y="2973797"/>
              <a:chExt cx="1376778" cy="1376778"/>
            </a:xfrm>
          </p:grpSpPr>
          <p:sp>
            <p:nvSpPr>
              <p:cNvPr id="82" name="弧形 81">
                <a:extLst>
                  <a:ext uri="{FF2B5EF4-FFF2-40B4-BE49-F238E27FC236}">
                    <a16:creationId xmlns:a16="http://schemas.microsoft.com/office/drawing/2014/main" id="{24BA20D3-602A-4728-A4FE-7595B369D273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83" name="弧形 82">
                <a:extLst>
                  <a:ext uri="{FF2B5EF4-FFF2-40B4-BE49-F238E27FC236}">
                    <a16:creationId xmlns:a16="http://schemas.microsoft.com/office/drawing/2014/main" id="{22D0F1F1-BA76-4D54-90F1-7D878922ABB5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84" name="文本占位符 55">
            <a:extLst>
              <a:ext uri="{FF2B5EF4-FFF2-40B4-BE49-F238E27FC236}">
                <a16:creationId xmlns:a16="http://schemas.microsoft.com/office/drawing/2014/main" id="{0BD05AC6-A2AD-4580-AE6C-BE2160E90CCF}"/>
              </a:ext>
            </a:extLst>
          </p:cNvPr>
          <p:cNvSpPr txBox="1">
            <a:spLocks/>
          </p:cNvSpPr>
          <p:nvPr/>
        </p:nvSpPr>
        <p:spPr>
          <a:xfrm>
            <a:off x="4684502" y="2039321"/>
            <a:ext cx="682625" cy="641526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8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OPPOSans M"/>
                <a:cs typeface="+mn-cs"/>
              </a:rPr>
              <a:t>02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sp>
        <p:nvSpPr>
          <p:cNvPr id="85" name="文本占位符 55">
            <a:extLst>
              <a:ext uri="{FF2B5EF4-FFF2-40B4-BE49-F238E27FC236}">
                <a16:creationId xmlns:a16="http://schemas.microsoft.com/office/drawing/2014/main" id="{F8C43CB0-8B50-409B-8C6E-CD00159A521D}"/>
              </a:ext>
            </a:extLst>
          </p:cNvPr>
          <p:cNvSpPr txBox="1">
            <a:spLocks/>
          </p:cNvSpPr>
          <p:nvPr/>
        </p:nvSpPr>
        <p:spPr>
          <a:xfrm>
            <a:off x="7323137" y="2229821"/>
            <a:ext cx="682625" cy="641526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8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OPPOSans M"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sp>
        <p:nvSpPr>
          <p:cNvPr id="86" name="文本占位符 55">
            <a:extLst>
              <a:ext uri="{FF2B5EF4-FFF2-40B4-BE49-F238E27FC236}">
                <a16:creationId xmlns:a16="http://schemas.microsoft.com/office/drawing/2014/main" id="{E7A90D5E-F919-46F0-9B75-14BFDD3982A3}"/>
              </a:ext>
            </a:extLst>
          </p:cNvPr>
          <p:cNvSpPr txBox="1">
            <a:spLocks/>
          </p:cNvSpPr>
          <p:nvPr/>
        </p:nvSpPr>
        <p:spPr>
          <a:xfrm>
            <a:off x="9915696" y="2229821"/>
            <a:ext cx="682625" cy="641526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8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Roboto"/>
                <a:ea typeface="OPPOSans M"/>
                <a:cs typeface="+mn-cs"/>
              </a:rPr>
              <a:t>03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Roboto"/>
              <a:ea typeface="OPPOSans M"/>
              <a:cs typeface="+mn-cs"/>
            </a:endParaRPr>
          </a:p>
        </p:txBody>
      </p: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EBE729A4-FF0E-45C7-9D65-474DA697A6FD}"/>
              </a:ext>
            </a:extLst>
          </p:cNvPr>
          <p:cNvGrpSpPr/>
          <p:nvPr/>
        </p:nvGrpSpPr>
        <p:grpSpPr>
          <a:xfrm>
            <a:off x="9657946" y="2021322"/>
            <a:ext cx="1290276" cy="1290274"/>
            <a:chOff x="4241411" y="1703654"/>
            <a:chExt cx="1413569" cy="1413567"/>
          </a:xfrm>
        </p:grpSpPr>
        <p:sp>
          <p:nvSpPr>
            <p:cNvPr id="88" name="椭圆 87">
              <a:extLst>
                <a:ext uri="{FF2B5EF4-FFF2-40B4-BE49-F238E27FC236}">
                  <a16:creationId xmlns:a16="http://schemas.microsoft.com/office/drawing/2014/main" id="{6C9CEDC5-0C84-40A2-AE85-887DE5EF1948}"/>
                </a:ext>
              </a:extLst>
            </p:cNvPr>
            <p:cNvSpPr/>
            <p:nvPr userDrawn="1"/>
          </p:nvSpPr>
          <p:spPr>
            <a:xfrm>
              <a:off x="4241411" y="1703654"/>
              <a:ext cx="1413569" cy="1413567"/>
            </a:xfrm>
            <a:prstGeom prst="ellipse">
              <a:avLst/>
            </a:prstGeom>
            <a:gradFill flip="none" rotWithShape="1">
              <a:gsLst>
                <a:gs pos="67000">
                  <a:schemeClr val="accent2">
                    <a:alpha val="7000"/>
                  </a:schemeClr>
                </a:gs>
                <a:gs pos="0">
                  <a:schemeClr val="accent2">
                    <a:lumMod val="60000"/>
                    <a:lumOff val="40000"/>
                    <a:alpha val="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sp>
          <p:nvSpPr>
            <p:cNvPr id="89" name="椭圆 88">
              <a:extLst>
                <a:ext uri="{FF2B5EF4-FFF2-40B4-BE49-F238E27FC236}">
                  <a16:creationId xmlns:a16="http://schemas.microsoft.com/office/drawing/2014/main" id="{82D03283-E614-47F2-B2FB-3569BA8ED3BD}"/>
                </a:ext>
              </a:extLst>
            </p:cNvPr>
            <p:cNvSpPr/>
            <p:nvPr userDrawn="1"/>
          </p:nvSpPr>
          <p:spPr>
            <a:xfrm>
              <a:off x="4386683" y="1848926"/>
              <a:ext cx="1123025" cy="112302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54610" dist="34290" dir="5400000" algn="t" rotWithShape="0">
                <a:schemeClr val="accent2">
                  <a:alpha val="36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+mn-cs"/>
                <a:sym typeface="Microsoft YaHei" panose="020B0503020204020204" pitchFamily="34" charset="-122"/>
              </a:endParaRPr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id="{F2DA5874-F64C-4DA3-AFF1-7B078FB4D350}"/>
                </a:ext>
              </a:extLst>
            </p:cNvPr>
            <p:cNvGrpSpPr/>
            <p:nvPr userDrawn="1"/>
          </p:nvGrpSpPr>
          <p:grpSpPr>
            <a:xfrm>
              <a:off x="4419355" y="1881597"/>
              <a:ext cx="1057683" cy="1057683"/>
              <a:chOff x="1207337" y="2973797"/>
              <a:chExt cx="1376778" cy="1376778"/>
            </a:xfrm>
          </p:grpSpPr>
          <p:sp>
            <p:nvSpPr>
              <p:cNvPr id="91" name="弧形 90">
                <a:extLst>
                  <a:ext uri="{FF2B5EF4-FFF2-40B4-BE49-F238E27FC236}">
                    <a16:creationId xmlns:a16="http://schemas.microsoft.com/office/drawing/2014/main" id="{3246663D-D571-4938-AB78-ED31B3A1D393}"/>
                  </a:ext>
                </a:extLst>
              </p:cNvPr>
              <p:cNvSpPr/>
              <p:nvPr userDrawn="1"/>
            </p:nvSpPr>
            <p:spPr>
              <a:xfrm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  <p:sp>
            <p:nvSpPr>
              <p:cNvPr id="92" name="弧形 91">
                <a:extLst>
                  <a:ext uri="{FF2B5EF4-FFF2-40B4-BE49-F238E27FC236}">
                    <a16:creationId xmlns:a16="http://schemas.microsoft.com/office/drawing/2014/main" id="{81383F3D-4A4E-4751-95E2-6B6CFBBD4CB4}"/>
                  </a:ext>
                </a:extLst>
              </p:cNvPr>
              <p:cNvSpPr/>
              <p:nvPr userDrawn="1"/>
            </p:nvSpPr>
            <p:spPr>
              <a:xfrm rot="10800000">
                <a:off x="1207337" y="2973797"/>
                <a:ext cx="1376778" cy="1376778"/>
              </a:xfrm>
              <a:prstGeom prst="arc">
                <a:avLst>
                  <a:gd name="adj1" fmla="val 16200000"/>
                  <a:gd name="adj2" fmla="val 20506250"/>
                </a:avLst>
              </a:prstGeom>
              <a:noFill/>
              <a:ln>
                <a:gradFill flip="none" rotWithShape="1">
                  <a:gsLst>
                    <a:gs pos="0">
                      <a:schemeClr val="bg1">
                        <a:alpha val="0"/>
                      </a:schemeClr>
                    </a:gs>
                    <a:gs pos="88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54610" dist="34290" dir="5400000" algn="t" rotWithShape="0">
                  <a:schemeClr val="accent2">
                    <a:alpha val="36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OPPOSans H" panose="00020600040101010101" pitchFamily="18" charset="-122"/>
                  <a:ea typeface="OPPOSans H" panose="00020600040101010101" pitchFamily="18" charset="-122"/>
                  <a:cs typeface="+mn-cs"/>
                  <a:sym typeface="Microsoft YaHei" panose="020B0503020204020204" pitchFamily="34" charset="-122"/>
                </a:endParaRPr>
              </a:p>
            </p:txBody>
          </p:sp>
        </p:grpSp>
      </p:grpSp>
      <p:sp>
        <p:nvSpPr>
          <p:cNvPr id="93" name="文本占位符 55">
            <a:extLst>
              <a:ext uri="{FF2B5EF4-FFF2-40B4-BE49-F238E27FC236}">
                <a16:creationId xmlns:a16="http://schemas.microsoft.com/office/drawing/2014/main" id="{7A7A214F-36C5-4526-B501-90B3535E75D7}"/>
              </a:ext>
            </a:extLst>
          </p:cNvPr>
          <p:cNvSpPr txBox="1">
            <a:spLocks/>
          </p:cNvSpPr>
          <p:nvPr/>
        </p:nvSpPr>
        <p:spPr>
          <a:xfrm>
            <a:off x="9961772" y="2345696"/>
            <a:ext cx="682625" cy="641526"/>
          </a:xfrm>
          <a:prstGeom prst="rect">
            <a:avLst/>
          </a:prstGeom>
        </p:spPr>
        <p:txBody>
          <a:bodyPr wrap="none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None/>
              <a:defRPr sz="4800" b="1" kern="1200">
                <a:solidFill>
                  <a:srgbClr val="FFFFFF"/>
                </a:solidFill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OPPOSans M"/>
                <a:cs typeface="+mn-cs"/>
              </a:rPr>
              <a:t>04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ea typeface="OPPOSans M"/>
              <a:cs typeface="+mn-cs"/>
            </a:endParaRPr>
          </a:p>
        </p:txBody>
      </p:sp>
      <p:grpSp>
        <p:nvGrpSpPr>
          <p:cNvPr id="108" name="组合 107">
            <a:extLst>
              <a:ext uri="{FF2B5EF4-FFF2-40B4-BE49-F238E27FC236}">
                <a16:creationId xmlns:a16="http://schemas.microsoft.com/office/drawing/2014/main" id="{3B516361-A554-4FF7-9962-7945DFD11EAC}"/>
              </a:ext>
            </a:extLst>
          </p:cNvPr>
          <p:cNvGrpSpPr/>
          <p:nvPr/>
        </p:nvGrpSpPr>
        <p:grpSpPr>
          <a:xfrm>
            <a:off x="-741268" y="5531301"/>
            <a:ext cx="13681298" cy="676580"/>
            <a:chOff x="-741268" y="5531301"/>
            <a:chExt cx="13681298" cy="676580"/>
          </a:xfrm>
        </p:grpSpPr>
        <p:sp>
          <p:nvSpPr>
            <p:cNvPr id="103" name="波形 102">
              <a:extLst>
                <a:ext uri="{FF2B5EF4-FFF2-40B4-BE49-F238E27FC236}">
                  <a16:creationId xmlns:a16="http://schemas.microsoft.com/office/drawing/2014/main" id="{54A6ACA6-B2DD-4E3F-BD7C-09DEC249FAE5}"/>
                </a:ext>
              </a:extLst>
            </p:cNvPr>
            <p:cNvSpPr/>
            <p:nvPr/>
          </p:nvSpPr>
          <p:spPr>
            <a:xfrm>
              <a:off x="-741268" y="5667572"/>
              <a:ext cx="13681298" cy="454971"/>
            </a:xfrm>
            <a:custGeom>
              <a:avLst/>
              <a:gdLst>
                <a:gd name="connsiteX0" fmla="*/ 0 w 13728700"/>
                <a:gd name="connsiteY0" fmla="*/ 249250 h 3009900"/>
                <a:gd name="connsiteX1" fmla="*/ 13728700 w 13728700"/>
                <a:gd name="connsiteY1" fmla="*/ 249250 h 3009900"/>
                <a:gd name="connsiteX2" fmla="*/ 13728700 w 13728700"/>
                <a:gd name="connsiteY2" fmla="*/ 2760650 h 3009900"/>
                <a:gd name="connsiteX3" fmla="*/ 0 w 13728700"/>
                <a:gd name="connsiteY3" fmla="*/ 2760650 h 3009900"/>
                <a:gd name="connsiteX4" fmla="*/ 0 w 13728700"/>
                <a:gd name="connsiteY4" fmla="*/ 249250 h 3009900"/>
                <a:gd name="connsiteX0" fmla="*/ 1037727 w 14766427"/>
                <a:gd name="connsiteY0" fmla="*/ 180181 h 2931421"/>
                <a:gd name="connsiteX1" fmla="*/ 1011047 w 14766427"/>
                <a:gd name="connsiteY1" fmla="*/ 198062 h 2931421"/>
                <a:gd name="connsiteX2" fmla="*/ 14766427 w 14766427"/>
                <a:gd name="connsiteY2" fmla="*/ 180181 h 2931421"/>
                <a:gd name="connsiteX3" fmla="*/ 14766427 w 14766427"/>
                <a:gd name="connsiteY3" fmla="*/ 2691581 h 2931421"/>
                <a:gd name="connsiteX4" fmla="*/ 1037727 w 14766427"/>
                <a:gd name="connsiteY4" fmla="*/ 2691581 h 2931421"/>
                <a:gd name="connsiteX5" fmla="*/ 1037727 w 14766427"/>
                <a:gd name="connsiteY5" fmla="*/ 180181 h 2931421"/>
                <a:gd name="connsiteX0" fmla="*/ 26680 w 13755380"/>
                <a:gd name="connsiteY0" fmla="*/ 2691581 h 2931421"/>
                <a:gd name="connsiteX1" fmla="*/ 0 w 13755380"/>
                <a:gd name="connsiteY1" fmla="*/ 198062 h 2931421"/>
                <a:gd name="connsiteX2" fmla="*/ 13755380 w 13755380"/>
                <a:gd name="connsiteY2" fmla="*/ 180181 h 2931421"/>
                <a:gd name="connsiteX3" fmla="*/ 13755380 w 13755380"/>
                <a:gd name="connsiteY3" fmla="*/ 2691581 h 2931421"/>
                <a:gd name="connsiteX4" fmla="*/ 26680 w 13755380"/>
                <a:gd name="connsiteY4" fmla="*/ 2691581 h 2931421"/>
                <a:gd name="connsiteX0" fmla="*/ 0 w 13728700"/>
                <a:gd name="connsiteY0" fmla="*/ 2511400 h 2751240"/>
                <a:gd name="connsiteX1" fmla="*/ 13728700 w 13728700"/>
                <a:gd name="connsiteY1" fmla="*/ 0 h 2751240"/>
                <a:gd name="connsiteX2" fmla="*/ 13728700 w 13728700"/>
                <a:gd name="connsiteY2" fmla="*/ 2511400 h 2751240"/>
                <a:gd name="connsiteX3" fmla="*/ 0 w 13728700"/>
                <a:gd name="connsiteY3" fmla="*/ 2511400 h 2751240"/>
                <a:gd name="connsiteX0" fmla="*/ 0 w 13728700"/>
                <a:gd name="connsiteY0" fmla="*/ 239841 h 479681"/>
                <a:gd name="connsiteX1" fmla="*/ 13728700 w 13728700"/>
                <a:gd name="connsiteY1" fmla="*/ 239841 h 479681"/>
                <a:gd name="connsiteX2" fmla="*/ 0 w 13728700"/>
                <a:gd name="connsiteY2" fmla="*/ 239841 h 479681"/>
                <a:gd name="connsiteX0" fmla="*/ 0 w 13728700"/>
                <a:gd name="connsiteY0" fmla="*/ 196625 h 437337"/>
                <a:gd name="connsiteX1" fmla="*/ 13728700 w 13728700"/>
                <a:gd name="connsiteY1" fmla="*/ 196625 h 437337"/>
                <a:gd name="connsiteX2" fmla="*/ 91440 w 13728700"/>
                <a:gd name="connsiteY2" fmla="*/ 288065 h 437337"/>
                <a:gd name="connsiteX0" fmla="*/ 13637260 w 13637260"/>
                <a:gd name="connsiteY0" fmla="*/ 196625 h 437337"/>
                <a:gd name="connsiteX1" fmla="*/ 0 w 13637260"/>
                <a:gd name="connsiteY1" fmla="*/ 288065 h 437337"/>
                <a:gd name="connsiteX0" fmla="*/ 13643198 w 13643198"/>
                <a:gd name="connsiteY0" fmla="*/ 232682 h 468651"/>
                <a:gd name="connsiteX1" fmla="*/ 0 w 13643198"/>
                <a:gd name="connsiteY1" fmla="*/ 282558 h 468651"/>
                <a:gd name="connsiteX0" fmla="*/ 13643198 w 13643198"/>
                <a:gd name="connsiteY0" fmla="*/ 201553 h 445712"/>
                <a:gd name="connsiteX1" fmla="*/ 0 w 13643198"/>
                <a:gd name="connsiteY1" fmla="*/ 251429 h 445712"/>
                <a:gd name="connsiteX0" fmla="*/ 13643198 w 13643198"/>
                <a:gd name="connsiteY0" fmla="*/ 201553 h 445712"/>
                <a:gd name="connsiteX1" fmla="*/ 0 w 13643198"/>
                <a:gd name="connsiteY1" fmla="*/ 251429 h 445712"/>
                <a:gd name="connsiteX0" fmla="*/ 13681298 w 13681298"/>
                <a:gd name="connsiteY0" fmla="*/ 201553 h 445712"/>
                <a:gd name="connsiteX1" fmla="*/ 0 w 13681298"/>
                <a:gd name="connsiteY1" fmla="*/ 251429 h 445712"/>
                <a:gd name="connsiteX0" fmla="*/ 13681298 w 13681298"/>
                <a:gd name="connsiteY0" fmla="*/ 221898 h 463321"/>
                <a:gd name="connsiteX1" fmla="*/ 0 w 13681298"/>
                <a:gd name="connsiteY1" fmla="*/ 248625 h 463321"/>
                <a:gd name="connsiteX0" fmla="*/ 13681298 w 13681298"/>
                <a:gd name="connsiteY0" fmla="*/ 210411 h 454971"/>
                <a:gd name="connsiteX1" fmla="*/ 0 w 13681298"/>
                <a:gd name="connsiteY1" fmla="*/ 237138 h 4549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681298" h="454971">
                  <a:moveTo>
                    <a:pt x="13681298" y="210411"/>
                  </a:moveTo>
                  <a:cubicBezTo>
                    <a:pt x="9105065" y="1041244"/>
                    <a:pt x="4484342" y="-579008"/>
                    <a:pt x="0" y="237138"/>
                  </a:cubicBezTo>
                </a:path>
              </a:pathLst>
            </a:custGeom>
            <a:noFill/>
            <a:ln>
              <a:solidFill>
                <a:schemeClr val="accent1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>
              <a:extLst>
                <a:ext uri="{FF2B5EF4-FFF2-40B4-BE49-F238E27FC236}">
                  <a16:creationId xmlns:a16="http://schemas.microsoft.com/office/drawing/2014/main" id="{4EE001E7-5149-4FD9-9AD9-799202950BFF}"/>
                </a:ext>
              </a:extLst>
            </p:cNvPr>
            <p:cNvSpPr/>
            <p:nvPr/>
          </p:nvSpPr>
          <p:spPr>
            <a:xfrm>
              <a:off x="2019437" y="5531301"/>
              <a:ext cx="202927" cy="20292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8100">
              <a:gradFill flip="none" rotWithShape="1">
                <a:gsLst>
                  <a:gs pos="27000">
                    <a:schemeClr val="accent1"/>
                  </a:gs>
                  <a:gs pos="100000">
                    <a:schemeClr val="accent2"/>
                  </a:gs>
                </a:gsLst>
                <a:lin ang="16200000" scaled="1"/>
                <a:tileRect/>
              </a:gra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>
              <a:extLst>
                <a:ext uri="{FF2B5EF4-FFF2-40B4-BE49-F238E27FC236}">
                  <a16:creationId xmlns:a16="http://schemas.microsoft.com/office/drawing/2014/main" id="{AC7C6993-5586-4E3B-870A-E9A1C3BDDD86}"/>
                </a:ext>
              </a:extLst>
            </p:cNvPr>
            <p:cNvSpPr/>
            <p:nvPr/>
          </p:nvSpPr>
          <p:spPr>
            <a:xfrm>
              <a:off x="4894854" y="5771880"/>
              <a:ext cx="130960" cy="1309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>
              <a:extLst>
                <a:ext uri="{FF2B5EF4-FFF2-40B4-BE49-F238E27FC236}">
                  <a16:creationId xmlns:a16="http://schemas.microsoft.com/office/drawing/2014/main" id="{DAB2B0DA-751A-41AA-9312-8D56321E26DE}"/>
                </a:ext>
              </a:extLst>
            </p:cNvPr>
            <p:cNvSpPr/>
            <p:nvPr/>
          </p:nvSpPr>
          <p:spPr>
            <a:xfrm>
              <a:off x="7598969" y="5981847"/>
              <a:ext cx="130960" cy="1309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>
              <a:extLst>
                <a:ext uri="{FF2B5EF4-FFF2-40B4-BE49-F238E27FC236}">
                  <a16:creationId xmlns:a16="http://schemas.microsoft.com/office/drawing/2014/main" id="{221305BB-04B1-46AE-A3CC-ADC57F5A37C2}"/>
                </a:ext>
              </a:extLst>
            </p:cNvPr>
            <p:cNvSpPr/>
            <p:nvPr/>
          </p:nvSpPr>
          <p:spPr>
            <a:xfrm>
              <a:off x="10237604" y="6076923"/>
              <a:ext cx="130960" cy="13095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31750">
              <a:solidFill>
                <a:schemeClr val="tx1">
                  <a:lumMod val="75000"/>
                  <a:lumOff val="25000"/>
                </a:schemeClr>
              </a:solidFill>
            </a:ln>
            <a:effectLst>
              <a:outerShdw blurRad="88900" algn="ctr" rotWithShape="0">
                <a:schemeClr val="accent2">
                  <a:lumMod val="60000"/>
                  <a:lumOff val="4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96014055"/>
      </p:ext>
    </p:extLst>
  </p:cSld>
  <p:clrMapOvr>
    <a:masterClrMapping/>
  </p:clrMapOvr>
</p:sld>
</file>

<file path=ppt/theme/theme1.xml><?xml version="1.0" encoding="utf-8"?>
<a:theme xmlns:a="http://schemas.openxmlformats.org/drawingml/2006/main" name="51PPT模板主题">
  <a:themeElements>
    <a:clrScheme name="绿色清新风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科技风">
      <a:majorFont>
        <a:latin typeface="Roboto Bold"/>
        <a:ea typeface="OPPOSans B"/>
        <a:cs typeface=""/>
      </a:majorFont>
      <a:minorFont>
        <a:latin typeface="Roboto Bold"/>
        <a:ea typeface="OPPOSans 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2000">
              <a:schemeClr val="accent1"/>
            </a:gs>
            <a:gs pos="91000">
              <a:schemeClr val="accent2"/>
            </a:gs>
          </a:gsLst>
          <a:lin ang="0" scaled="1"/>
        </a:gradFill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>
        <a:spAutoFit/>
      </a:bodyPr>
      <a:lstStyle>
        <a:defPPr algn="l">
          <a:defRPr dirty="0" smtClean="0">
            <a:latin typeface="+mj-ea"/>
            <a:ea typeface="+mj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362</TotalTime>
  <Words>1366</Words>
  <Application>Microsoft Office PowerPoint</Application>
  <PresentationFormat>宽屏</PresentationFormat>
  <Paragraphs>146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OPPOSans B</vt:lpstr>
      <vt:lpstr>OPPOSans H</vt:lpstr>
      <vt:lpstr>OPPOSans M</vt:lpstr>
      <vt:lpstr>阿里巴巴普惠体 2.0 55 Regular</vt:lpstr>
      <vt:lpstr>阿里巴巴普惠体 2.0 65 Medium</vt:lpstr>
      <vt:lpstr>Arial</vt:lpstr>
      <vt:lpstr>Bahnschrift SemiLight</vt:lpstr>
      <vt:lpstr>Roboto</vt:lpstr>
      <vt:lpstr>Roboto Bold</vt:lpstr>
      <vt:lpstr>51PPT模板主题</vt:lpstr>
      <vt:lpstr>Office 主题​​</vt:lpstr>
      <vt:lpstr>PowerPoint 演示文稿</vt:lpstr>
      <vt:lpstr>PowerPoint 演示文稿</vt:lpstr>
      <vt:lpstr>PowerPoint 演示文稿</vt:lpstr>
      <vt:lpstr>请输入页面标题</vt:lpstr>
      <vt:lpstr>PowerPoint 演示文稿</vt:lpstr>
      <vt:lpstr>请输入页面标题</vt:lpstr>
      <vt:lpstr>PowerPoint 演示文稿</vt:lpstr>
      <vt:lpstr>请输入页面标题</vt:lpstr>
      <vt:lpstr>请输入页面标题</vt:lpstr>
      <vt:lpstr>请输入页面标题</vt:lpstr>
      <vt:lpstr>请输入页面标题</vt:lpstr>
      <vt:lpstr>请输入页面标题</vt:lpstr>
      <vt:lpstr>请输入页面标题</vt:lpstr>
      <vt:lpstr>请输入页面标题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绿色清新简约述职报告ppt模板</dc:title>
  <dc:creator>挽风</dc:creator>
  <cp:keywords>P界达人</cp:keywords>
  <dc:description>51PPT模板网，幻灯片演示模板及素材免费下载！_x000d_
51PPT模板网 唯一访问网址：www.51pptmoban.com</dc:description>
  <cp:lastModifiedBy>user Power</cp:lastModifiedBy>
  <cp:revision>84</cp:revision>
  <dcterms:created xsi:type="dcterms:W3CDTF">2023-05-27T08:02:35Z</dcterms:created>
  <dcterms:modified xsi:type="dcterms:W3CDTF">2023-08-13T01:09:02Z</dcterms:modified>
</cp:coreProperties>
</file>