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59" r:id="rId3"/>
    <p:sldId id="257" r:id="rId4"/>
    <p:sldId id="258" r:id="rId5"/>
    <p:sldId id="260" r:id="rId6"/>
    <p:sldId id="264" r:id="rId7"/>
    <p:sldId id="265" r:id="rId8"/>
    <p:sldId id="261" r:id="rId9"/>
    <p:sldId id="262" r:id="rId10"/>
    <p:sldId id="263" r:id="rId11"/>
    <p:sldId id="266" r:id="rId12"/>
    <p:sldId id="267" r:id="rId13"/>
    <p:sldId id="34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C361728-6040-43A5-B1F8-3676207C0074}">
          <p14:sldIdLst>
            <p14:sldId id="268"/>
            <p14:sldId id="259"/>
            <p14:sldId id="257"/>
            <p14:sldId id="258"/>
            <p14:sldId id="260"/>
            <p14:sldId id="264"/>
            <p14:sldId id="265"/>
            <p14:sldId id="261"/>
            <p14:sldId id="262"/>
            <p14:sldId id="263"/>
            <p14:sldId id="266"/>
          </p14:sldIdLst>
        </p14:section>
        <p14:section name="作者信息" id="{E6B48694-9086-44F1-8BF5-3D8744DB576D}">
          <p14:sldIdLst>
            <p14:sldId id="267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431"/>
    <a:srgbClr val="F7F7F9"/>
    <a:srgbClr val="C4D0E0"/>
    <a:srgbClr val="F1D301"/>
    <a:srgbClr val="C1C6BC"/>
    <a:srgbClr val="FBCED1"/>
    <a:srgbClr val="F2E759"/>
    <a:srgbClr val="F6D8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14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80" y="128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3328B6-6C67-47ED-A331-F5024FE4978F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57E4CF-072E-4D72-9E21-5A138B2DD3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59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406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B51B98A-503E-316F-DCA0-80F36A00739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18FFB85A-741C-2741-D4CA-717E3578FB9D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601A402-BB42-91DC-589C-E2B7A3A61FE9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7B3E5AC-5D92-DA65-CA1F-FC16F14B29B3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3DC8F30-10E1-9CAB-29C6-D51FCF89AA93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D222CCD-F3AF-21CE-4211-0A71678987AE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879A514-8CE1-8EED-9F9C-B4EA0BFD6142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861DF6D3-B803-53BC-43E0-D8B49D86DED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DDB0AAB-C2C6-52DC-1FF9-63313A16021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A13AF93-6F1E-F9CF-1910-E508709D75AE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3843AB75-A85F-24E2-3569-40BFCB42E16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AA8CD69-FA42-BF3A-EA5F-F99A774205F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7D861799-1E1B-3C93-D9FD-80083636DBA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9D28DC6-64F5-ACEA-04F5-5215B7ACEE0A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C135590-926E-8ED3-5A66-A119E12CCE1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51C38DC-06A8-4AC9-6A87-A984EEFE589C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E524C67B-2C42-A0BD-C85A-92981D0CFFB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357D882-25E3-D7B3-7D1C-F2C64D33A6B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C5A4FC2-E307-C647-5514-93FF88935428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11D078F-FFFB-0101-6334-2C87C23F6FB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ABDBA79-37D6-15FD-DF3C-8D3C1E7D5475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10E9180-4FE7-8871-9D0E-CA7867882E2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5FABB74C-57AE-78BF-D9A7-158B1A41020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3A98D86-5C4F-DBD1-C2D0-2B3F5BBC3FE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28DA878-C469-7066-847C-48676E94A4B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D8EE03AF-F850-33CD-CCB3-A2303FF7D343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6EC5EE2B-1357-13C0-6EC4-2F4BCE24772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64B6D31-A06A-D01B-84E8-2785835844FD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3DD91EBE-B72D-55E8-B851-6666501224D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11393E1-0E26-BE2F-2C62-845CC87E5AE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86B0FF56-ACEB-6A7C-EFEA-191B296A2582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C38BE6D-ECC1-FC1C-BC65-1C5D3A622E8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019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id="{E3A1E617-1688-EA1E-FA4E-089C2E42F19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207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wangchiyaodexiaogongz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6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B94CA74-996B-9ED8-CDA2-440B5AAB6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0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EA488031-A59B-8AF7-4AA9-5B1EAF4E86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BBDC9AD-1069-C68B-7FFC-C5BBC1CC231B}"/>
              </a:ext>
            </a:extLst>
          </p:cNvPr>
          <p:cNvSpPr/>
          <p:nvPr/>
        </p:nvSpPr>
        <p:spPr>
          <a:xfrm>
            <a:off x="457200" y="448290"/>
            <a:ext cx="11277600" cy="5961420"/>
          </a:xfrm>
          <a:prstGeom prst="rect">
            <a:avLst/>
          </a:prstGeom>
          <a:solidFill>
            <a:srgbClr val="FBCE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844476D-6E2D-BE2F-050A-7894101D33B8}"/>
              </a:ext>
            </a:extLst>
          </p:cNvPr>
          <p:cNvSpPr/>
          <p:nvPr/>
        </p:nvSpPr>
        <p:spPr>
          <a:xfrm>
            <a:off x="457200" y="869950"/>
            <a:ext cx="11277600" cy="5118100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E5F958E-5BDA-9F67-76B1-D99D43A5AB8F}"/>
              </a:ext>
            </a:extLst>
          </p:cNvPr>
          <p:cNvGrpSpPr/>
          <p:nvPr/>
        </p:nvGrpSpPr>
        <p:grpSpPr>
          <a:xfrm>
            <a:off x="3460750" y="1822450"/>
            <a:ext cx="7264400" cy="3213100"/>
            <a:chOff x="3365500" y="1822450"/>
            <a:chExt cx="7264400" cy="32131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00972ED-4320-7D5C-8098-B006A384E7ED}"/>
                </a:ext>
              </a:extLst>
            </p:cNvPr>
            <p:cNvSpPr/>
            <p:nvPr/>
          </p:nvSpPr>
          <p:spPr>
            <a:xfrm>
              <a:off x="5753100" y="1822450"/>
              <a:ext cx="4876800" cy="3213100"/>
            </a:xfrm>
            <a:prstGeom prst="rect">
              <a:avLst/>
            </a:prstGeom>
            <a:solidFill>
              <a:srgbClr val="C4D0E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8C2D3F1-B976-2A71-2125-5286B1127F89}"/>
                </a:ext>
              </a:extLst>
            </p:cNvPr>
            <p:cNvSpPr/>
            <p:nvPr/>
          </p:nvSpPr>
          <p:spPr>
            <a:xfrm>
              <a:off x="3365500" y="1822450"/>
              <a:ext cx="2387600" cy="3213100"/>
            </a:xfrm>
            <a:prstGeom prst="rect">
              <a:avLst/>
            </a:prstGeom>
            <a:solidFill>
              <a:srgbClr val="F2E7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F07E8EB2-03F9-4B6A-E416-827DA3136091}"/>
              </a:ext>
            </a:extLst>
          </p:cNvPr>
          <p:cNvSpPr/>
          <p:nvPr/>
        </p:nvSpPr>
        <p:spPr>
          <a:xfrm>
            <a:off x="1466850" y="2095500"/>
            <a:ext cx="4381500" cy="2667000"/>
          </a:xfrm>
          <a:prstGeom prst="rect">
            <a:avLst/>
          </a:prstGeom>
          <a:solidFill>
            <a:srgbClr val="F7F7F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6B0988C-9DEA-A135-BA99-F67ABFB01A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7401"/>
          <a:stretch/>
        </p:blipFill>
        <p:spPr>
          <a:xfrm>
            <a:off x="5138980" y="1822451"/>
            <a:ext cx="1388259" cy="3213100"/>
          </a:xfrm>
          <a:prstGeom prst="rect">
            <a:avLst/>
          </a:prstGeom>
        </p:spPr>
      </p:pic>
      <p:pic>
        <p:nvPicPr>
          <p:cNvPr id="13" name="图片 12" descr="黄色的花&#10;&#10;中度可信度描述已自动生成">
            <a:extLst>
              <a:ext uri="{FF2B5EF4-FFF2-40B4-BE49-F238E27FC236}">
                <a16:creationId xmlns:a16="http://schemas.microsoft.com/office/drawing/2014/main" id="{D766E662-7511-757E-56D4-326CA7C80A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18" b="39341"/>
          <a:stretch/>
        </p:blipFill>
        <p:spPr>
          <a:xfrm>
            <a:off x="6455518" y="2169805"/>
            <a:ext cx="3662463" cy="2518390"/>
          </a:xfrm>
          <a:prstGeom prst="rect">
            <a:avLst/>
          </a:prstGeom>
        </p:spPr>
      </p:pic>
      <p:pic>
        <p:nvPicPr>
          <p:cNvPr id="15" name="图片 14" descr="女人戴着墨镜&#10;&#10;中度可信度描述已自动生成">
            <a:extLst>
              <a:ext uri="{FF2B5EF4-FFF2-40B4-BE49-F238E27FC236}">
                <a16:creationId xmlns:a16="http://schemas.microsoft.com/office/drawing/2014/main" id="{B3DF808F-77AA-75AC-6276-92ABE3A869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" t="16598" r="7857" b="33904"/>
          <a:stretch/>
        </p:blipFill>
        <p:spPr>
          <a:xfrm>
            <a:off x="2529560" y="2628900"/>
            <a:ext cx="2256080" cy="16002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E6816E8D-B7DF-123D-1531-95CCB4813CE5}"/>
              </a:ext>
            </a:extLst>
          </p:cNvPr>
          <p:cNvSpPr txBox="1"/>
          <p:nvPr/>
        </p:nvSpPr>
        <p:spPr>
          <a:xfrm>
            <a:off x="1665097" y="2169805"/>
            <a:ext cx="2124202" cy="807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000" b="1">
                <a:solidFill>
                  <a:srgbClr val="FCE431"/>
                </a:solidFill>
              </a:rPr>
              <a:t>POWER</a:t>
            </a:r>
          </a:p>
          <a:p>
            <a:pPr>
              <a:lnSpc>
                <a:spcPct val="120000"/>
              </a:lnSpc>
            </a:pPr>
            <a:r>
              <a:rPr lang="fr-FR" altLang="zh-CN" sz="2000" b="1">
                <a:solidFill>
                  <a:srgbClr val="FCE431"/>
                </a:solidFill>
              </a:rPr>
              <a:t>POINT TEMPLET</a:t>
            </a:r>
            <a:endParaRPr lang="zh-CN" altLang="en-US" sz="2000" b="1">
              <a:solidFill>
                <a:srgbClr val="FCE43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DC1B73-0C61-5723-4592-F410F7FD5033}"/>
              </a:ext>
            </a:extLst>
          </p:cNvPr>
          <p:cNvSpPr txBox="1"/>
          <p:nvPr/>
        </p:nvSpPr>
        <p:spPr>
          <a:xfrm>
            <a:off x="3740342" y="5320321"/>
            <a:ext cx="4711316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FCE431"/>
                </a:solidFill>
              </a:rPr>
              <a:t>pellentesque habitant morbi tristique senectus et netus et malesuada fames ac turpis egestas</a:t>
            </a:r>
            <a:endParaRPr lang="zh-CN" altLang="en-US" sz="1200">
              <a:solidFill>
                <a:srgbClr val="FCE43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3DD070F-3ED7-914B-6931-1C746F17B273}"/>
              </a:ext>
            </a:extLst>
          </p:cNvPr>
          <p:cNvSpPr txBox="1"/>
          <p:nvPr/>
        </p:nvSpPr>
        <p:spPr>
          <a:xfrm>
            <a:off x="8248500" y="1250973"/>
            <a:ext cx="2472731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>
                <a:solidFill>
                  <a:srgbClr val="FCE431"/>
                </a:solidFill>
              </a:rPr>
              <a:t>malesuada fames ac turpis egestas</a:t>
            </a:r>
            <a:endParaRPr lang="zh-CN" altLang="en-US" sz="1200">
              <a:solidFill>
                <a:srgbClr val="FCE4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310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35925E4-9E48-4A15-8812-88B2639A23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0436226-8FB1-CEEA-666B-AE5B17F869A1}"/>
              </a:ext>
            </a:extLst>
          </p:cNvPr>
          <p:cNvGrpSpPr/>
          <p:nvPr/>
        </p:nvGrpSpPr>
        <p:grpSpPr>
          <a:xfrm>
            <a:off x="457200" y="448290"/>
            <a:ext cx="5856973" cy="3228561"/>
            <a:chOff x="457200" y="388580"/>
            <a:chExt cx="5854700" cy="3294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343D59D-5E4B-8D7B-AFDB-EFB4BFAA6C95}"/>
                </a:ext>
              </a:extLst>
            </p:cNvPr>
            <p:cNvSpPr/>
            <p:nvPr/>
          </p:nvSpPr>
          <p:spPr>
            <a:xfrm>
              <a:off x="457200" y="2035790"/>
              <a:ext cx="5854700" cy="1647210"/>
            </a:xfrm>
            <a:prstGeom prst="rect">
              <a:avLst/>
            </a:prstGeom>
            <a:solidFill>
              <a:srgbClr val="FCE43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65FB63C-A81F-3BFB-63E3-905026FD3CC4}"/>
                </a:ext>
              </a:extLst>
            </p:cNvPr>
            <p:cNvSpPr/>
            <p:nvPr/>
          </p:nvSpPr>
          <p:spPr>
            <a:xfrm>
              <a:off x="457200" y="388580"/>
              <a:ext cx="5854700" cy="1647210"/>
            </a:xfrm>
            <a:prstGeom prst="rect">
              <a:avLst/>
            </a:prstGeom>
            <a:solidFill>
              <a:srgbClr val="F7F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B94C95F-5EE9-8ACA-886F-B49005A61F0A}"/>
              </a:ext>
            </a:extLst>
          </p:cNvPr>
          <p:cNvGrpSpPr/>
          <p:nvPr/>
        </p:nvGrpSpPr>
        <p:grpSpPr>
          <a:xfrm>
            <a:off x="996212" y="996060"/>
            <a:ext cx="4778947" cy="2133020"/>
            <a:chOff x="996211" y="1062567"/>
            <a:chExt cx="4778947" cy="21330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F2762AA-AD2A-E75E-6591-6CE5FD92430E}"/>
                </a:ext>
              </a:extLst>
            </p:cNvPr>
            <p:cNvSpPr/>
            <p:nvPr/>
          </p:nvSpPr>
          <p:spPr>
            <a:xfrm>
              <a:off x="3385685" y="1062567"/>
              <a:ext cx="2389473" cy="213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3FB752E-553B-16B6-5B3C-17F59468ADA7}"/>
                </a:ext>
              </a:extLst>
            </p:cNvPr>
            <p:cNvSpPr/>
            <p:nvPr/>
          </p:nvSpPr>
          <p:spPr>
            <a:xfrm>
              <a:off x="996211" y="1062567"/>
              <a:ext cx="2389473" cy="213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597EECB1-DB8C-BD22-1BFF-EBCE88B8E9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5082"/>
          <a:stretch/>
        </p:blipFill>
        <p:spPr>
          <a:xfrm>
            <a:off x="2678856" y="996061"/>
            <a:ext cx="1388259" cy="2133020"/>
          </a:xfrm>
          <a:prstGeom prst="rect">
            <a:avLst/>
          </a:prstGeom>
        </p:spPr>
      </p:pic>
      <p:pic>
        <p:nvPicPr>
          <p:cNvPr id="19" name="图片 18" descr="图片包含 器具, 电器, 桌子, 厨房&#10;&#10;描述已自动生成">
            <a:extLst>
              <a:ext uri="{FF2B5EF4-FFF2-40B4-BE49-F238E27FC236}">
                <a16:creationId xmlns:a16="http://schemas.microsoft.com/office/drawing/2014/main" id="{BCFC4264-8E4A-3922-96D8-61E20434C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0" r="9350"/>
          <a:stretch>
            <a:fillRect/>
          </a:stretch>
        </p:blipFill>
        <p:spPr>
          <a:xfrm>
            <a:off x="1414511" y="1335863"/>
            <a:ext cx="1552875" cy="1453415"/>
          </a:xfrm>
          <a:custGeom>
            <a:avLst/>
            <a:gdLst>
              <a:gd name="connsiteX0" fmla="*/ 0 w 1552875"/>
              <a:gd name="connsiteY0" fmla="*/ 0 h 1453415"/>
              <a:gd name="connsiteX1" fmla="*/ 1552875 w 1552875"/>
              <a:gd name="connsiteY1" fmla="*/ 0 h 1453415"/>
              <a:gd name="connsiteX2" fmla="*/ 1552875 w 1552875"/>
              <a:gd name="connsiteY2" fmla="*/ 1453415 h 1453415"/>
              <a:gd name="connsiteX3" fmla="*/ 0 w 1552875"/>
              <a:gd name="connsiteY3" fmla="*/ 1453415 h 145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2875" h="1453415">
                <a:moveTo>
                  <a:pt x="0" y="0"/>
                </a:moveTo>
                <a:lnTo>
                  <a:pt x="1552875" y="0"/>
                </a:lnTo>
                <a:lnTo>
                  <a:pt x="1552875" y="1453415"/>
                </a:lnTo>
                <a:lnTo>
                  <a:pt x="0" y="1453415"/>
                </a:lnTo>
                <a:close/>
              </a:path>
            </a:pathLst>
          </a:custGeom>
        </p:spPr>
      </p:pic>
      <p:pic>
        <p:nvPicPr>
          <p:cNvPr id="14" name="图片 13" descr="男人和女人在接吻&#10;&#10;描述已自动生成">
            <a:extLst>
              <a:ext uri="{FF2B5EF4-FFF2-40B4-BE49-F238E27FC236}">
                <a16:creationId xmlns:a16="http://schemas.microsoft.com/office/drawing/2014/main" id="{A4F9F6D3-0F16-DBF8-C056-6540096D2D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77" b="15326"/>
          <a:stretch/>
        </p:blipFill>
        <p:spPr>
          <a:xfrm>
            <a:off x="3803984" y="1335863"/>
            <a:ext cx="1552875" cy="1453415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5FF38003-CDDE-8E56-F40A-A538A03EC8E0}"/>
              </a:ext>
            </a:extLst>
          </p:cNvPr>
          <p:cNvSpPr/>
          <p:nvPr/>
        </p:nvSpPr>
        <p:spPr>
          <a:xfrm>
            <a:off x="5877828" y="3181149"/>
            <a:ext cx="2928487" cy="3228562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9A2D677-C49C-BA09-49D6-CEFBF9A267FF}"/>
              </a:ext>
            </a:extLst>
          </p:cNvPr>
          <p:cNvSpPr/>
          <p:nvPr/>
        </p:nvSpPr>
        <p:spPr>
          <a:xfrm>
            <a:off x="8806315" y="3181148"/>
            <a:ext cx="2928487" cy="3228562"/>
          </a:xfrm>
          <a:prstGeom prst="rect">
            <a:avLst/>
          </a:prstGeom>
          <a:solidFill>
            <a:srgbClr val="C1C6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7D815A9-87DC-D16D-8FE3-16F730C7C044}"/>
              </a:ext>
            </a:extLst>
          </p:cNvPr>
          <p:cNvSpPr/>
          <p:nvPr/>
        </p:nvSpPr>
        <p:spPr>
          <a:xfrm>
            <a:off x="8806315" y="5816600"/>
            <a:ext cx="2928487" cy="593110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23F287B-62A3-242E-7EE8-CE7311460CD3}"/>
              </a:ext>
            </a:extLst>
          </p:cNvPr>
          <p:cNvSpPr/>
          <p:nvPr/>
        </p:nvSpPr>
        <p:spPr>
          <a:xfrm>
            <a:off x="6362700" y="3582579"/>
            <a:ext cx="2443615" cy="2425700"/>
          </a:xfrm>
          <a:prstGeom prst="rect">
            <a:avLst/>
          </a:prstGeom>
          <a:solidFill>
            <a:srgbClr val="C4D0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57BF731-5456-ADE7-0482-50284FC0DC9B}"/>
              </a:ext>
            </a:extLst>
          </p:cNvPr>
          <p:cNvSpPr/>
          <p:nvPr/>
        </p:nvSpPr>
        <p:spPr>
          <a:xfrm>
            <a:off x="7772399" y="3929450"/>
            <a:ext cx="1033915" cy="1731960"/>
          </a:xfrm>
          <a:prstGeom prst="rect">
            <a:avLst/>
          </a:prstGeom>
          <a:solidFill>
            <a:srgbClr val="F6D8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AE590C1D-910B-C7A5-8F12-D43C115E272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07" b="56612"/>
          <a:stretch/>
        </p:blipFill>
        <p:spPr>
          <a:xfrm>
            <a:off x="6362699" y="4269789"/>
            <a:ext cx="2443615" cy="1051280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CBCBAAE1-9BDB-15BD-4857-8031C59B3790}"/>
              </a:ext>
            </a:extLst>
          </p:cNvPr>
          <p:cNvSpPr/>
          <p:nvPr/>
        </p:nvSpPr>
        <p:spPr>
          <a:xfrm>
            <a:off x="8806314" y="3580509"/>
            <a:ext cx="1033915" cy="2425699"/>
          </a:xfrm>
          <a:prstGeom prst="rect">
            <a:avLst/>
          </a:prstGeom>
          <a:solidFill>
            <a:srgbClr val="FCE43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78146F54-EC43-9E7E-FF44-A056F583DCE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6"/>
          <a:stretch/>
        </p:blipFill>
        <p:spPr>
          <a:xfrm>
            <a:off x="8806314" y="3970789"/>
            <a:ext cx="2070942" cy="164513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979C0706-79E0-F53B-0E85-B95A551D42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b="47149"/>
          <a:stretch/>
        </p:blipFill>
        <p:spPr>
          <a:xfrm>
            <a:off x="8096308" y="3181147"/>
            <a:ext cx="1388259" cy="3228561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C2231680-43E8-0BAD-F42C-333D2184B7DD}"/>
              </a:ext>
            </a:extLst>
          </p:cNvPr>
          <p:cNvSpPr txBox="1"/>
          <p:nvPr/>
        </p:nvSpPr>
        <p:spPr>
          <a:xfrm>
            <a:off x="1861406" y="4572005"/>
            <a:ext cx="2719015" cy="950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400" b="1">
                <a:solidFill>
                  <a:srgbClr val="FCE431"/>
                </a:solidFill>
              </a:rPr>
              <a:t>POWER</a:t>
            </a:r>
          </a:p>
          <a:p>
            <a:pPr>
              <a:lnSpc>
                <a:spcPct val="120000"/>
              </a:lnSpc>
            </a:pPr>
            <a:r>
              <a:rPr lang="fr-FR" altLang="zh-CN" sz="2400" b="1">
                <a:solidFill>
                  <a:srgbClr val="FCE431"/>
                </a:solidFill>
              </a:rPr>
              <a:t>POINT TEMPLET</a:t>
            </a:r>
            <a:endParaRPr lang="zh-CN" altLang="en-US" sz="2400" b="1">
              <a:solidFill>
                <a:srgbClr val="FCE43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6C27948-37EA-E9E9-B3DA-29CD309AD19B}"/>
              </a:ext>
            </a:extLst>
          </p:cNvPr>
          <p:cNvSpPr txBox="1"/>
          <p:nvPr/>
        </p:nvSpPr>
        <p:spPr>
          <a:xfrm>
            <a:off x="7996817" y="1242072"/>
            <a:ext cx="2472731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>
                <a:solidFill>
                  <a:srgbClr val="FCE431"/>
                </a:solidFill>
              </a:rPr>
              <a:t>pellentesque habitant morbi tristique senectus et netus et malesuada fames ac turpis egestas</a:t>
            </a:r>
            <a:endParaRPr lang="zh-CN" altLang="en-US" sz="1200">
              <a:solidFill>
                <a:srgbClr val="FCE4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7747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405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12E867-FEB3-8975-376F-545B428BD3CF}"/>
              </a:ext>
            </a:extLst>
          </p:cNvPr>
          <p:cNvSpPr txBox="1"/>
          <p:nvPr/>
        </p:nvSpPr>
        <p:spPr>
          <a:xfrm>
            <a:off x="979158" y="715073"/>
            <a:ext cx="3432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3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D7CCE3-BE17-0DCC-A877-8B6B413FD554}"/>
              </a:ext>
            </a:extLst>
          </p:cNvPr>
          <p:cNvSpPr txBox="1"/>
          <p:nvPr/>
        </p:nvSpPr>
        <p:spPr>
          <a:xfrm>
            <a:off x="993792" y="1537317"/>
            <a:ext cx="1073402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464573DB-759E-712B-4B9B-8ABFB07438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0436226-8FB1-CEEA-666B-AE5B17F869A1}"/>
              </a:ext>
            </a:extLst>
          </p:cNvPr>
          <p:cNvGrpSpPr/>
          <p:nvPr/>
        </p:nvGrpSpPr>
        <p:grpSpPr>
          <a:xfrm>
            <a:off x="457200" y="448290"/>
            <a:ext cx="5856973" cy="3228561"/>
            <a:chOff x="457200" y="388580"/>
            <a:chExt cx="5854700" cy="3294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343D59D-5E4B-8D7B-AFDB-EFB4BFAA6C95}"/>
                </a:ext>
              </a:extLst>
            </p:cNvPr>
            <p:cNvSpPr/>
            <p:nvPr/>
          </p:nvSpPr>
          <p:spPr>
            <a:xfrm>
              <a:off x="457200" y="2035790"/>
              <a:ext cx="5854700" cy="1647210"/>
            </a:xfrm>
            <a:prstGeom prst="rect">
              <a:avLst/>
            </a:prstGeom>
            <a:solidFill>
              <a:srgbClr val="FCE43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65FB63C-A81F-3BFB-63E3-905026FD3CC4}"/>
                </a:ext>
              </a:extLst>
            </p:cNvPr>
            <p:cNvSpPr/>
            <p:nvPr/>
          </p:nvSpPr>
          <p:spPr>
            <a:xfrm>
              <a:off x="457200" y="388580"/>
              <a:ext cx="5854700" cy="1647210"/>
            </a:xfrm>
            <a:prstGeom prst="rect">
              <a:avLst/>
            </a:prstGeom>
            <a:solidFill>
              <a:srgbClr val="F7F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B94C95F-5EE9-8ACA-886F-B49005A61F0A}"/>
              </a:ext>
            </a:extLst>
          </p:cNvPr>
          <p:cNvGrpSpPr/>
          <p:nvPr/>
        </p:nvGrpSpPr>
        <p:grpSpPr>
          <a:xfrm>
            <a:off x="996212" y="996060"/>
            <a:ext cx="4778947" cy="2133020"/>
            <a:chOff x="996211" y="1062567"/>
            <a:chExt cx="4778947" cy="21330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F2762AA-AD2A-E75E-6591-6CE5FD92430E}"/>
                </a:ext>
              </a:extLst>
            </p:cNvPr>
            <p:cNvSpPr/>
            <p:nvPr/>
          </p:nvSpPr>
          <p:spPr>
            <a:xfrm>
              <a:off x="3385685" y="1062567"/>
              <a:ext cx="2389473" cy="213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3FB752E-553B-16B6-5B3C-17F59468ADA7}"/>
                </a:ext>
              </a:extLst>
            </p:cNvPr>
            <p:cNvSpPr/>
            <p:nvPr/>
          </p:nvSpPr>
          <p:spPr>
            <a:xfrm>
              <a:off x="996211" y="1062567"/>
              <a:ext cx="2389473" cy="213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597EECB1-DB8C-BD22-1BFF-EBCE88B8E9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5082"/>
          <a:stretch/>
        </p:blipFill>
        <p:spPr>
          <a:xfrm>
            <a:off x="2678856" y="996061"/>
            <a:ext cx="1388259" cy="2133020"/>
          </a:xfrm>
          <a:prstGeom prst="rect">
            <a:avLst/>
          </a:prstGeom>
        </p:spPr>
      </p:pic>
      <p:pic>
        <p:nvPicPr>
          <p:cNvPr id="19" name="图片 18" descr="图片包含 器具, 电器, 桌子, 厨房&#10;&#10;描述已自动生成">
            <a:extLst>
              <a:ext uri="{FF2B5EF4-FFF2-40B4-BE49-F238E27FC236}">
                <a16:creationId xmlns:a16="http://schemas.microsoft.com/office/drawing/2014/main" id="{BCFC4264-8E4A-3922-96D8-61E20434C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0" r="9350"/>
          <a:stretch>
            <a:fillRect/>
          </a:stretch>
        </p:blipFill>
        <p:spPr>
          <a:xfrm>
            <a:off x="1414511" y="1335863"/>
            <a:ext cx="1552875" cy="1453415"/>
          </a:xfrm>
          <a:custGeom>
            <a:avLst/>
            <a:gdLst>
              <a:gd name="connsiteX0" fmla="*/ 0 w 1552875"/>
              <a:gd name="connsiteY0" fmla="*/ 0 h 1453415"/>
              <a:gd name="connsiteX1" fmla="*/ 1552875 w 1552875"/>
              <a:gd name="connsiteY1" fmla="*/ 0 h 1453415"/>
              <a:gd name="connsiteX2" fmla="*/ 1552875 w 1552875"/>
              <a:gd name="connsiteY2" fmla="*/ 1453415 h 1453415"/>
              <a:gd name="connsiteX3" fmla="*/ 0 w 1552875"/>
              <a:gd name="connsiteY3" fmla="*/ 1453415 h 145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2875" h="1453415">
                <a:moveTo>
                  <a:pt x="0" y="0"/>
                </a:moveTo>
                <a:lnTo>
                  <a:pt x="1552875" y="0"/>
                </a:lnTo>
                <a:lnTo>
                  <a:pt x="1552875" y="1453415"/>
                </a:lnTo>
                <a:lnTo>
                  <a:pt x="0" y="1453415"/>
                </a:lnTo>
                <a:close/>
              </a:path>
            </a:pathLst>
          </a:custGeom>
        </p:spPr>
      </p:pic>
      <p:pic>
        <p:nvPicPr>
          <p:cNvPr id="14" name="图片 13" descr="男人和女人在接吻&#10;&#10;描述已自动生成">
            <a:extLst>
              <a:ext uri="{FF2B5EF4-FFF2-40B4-BE49-F238E27FC236}">
                <a16:creationId xmlns:a16="http://schemas.microsoft.com/office/drawing/2014/main" id="{A4F9F6D3-0F16-DBF8-C056-6540096D2D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77" b="15326"/>
          <a:stretch/>
        </p:blipFill>
        <p:spPr>
          <a:xfrm>
            <a:off x="3803984" y="1335863"/>
            <a:ext cx="1552875" cy="1453415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5FF38003-CDDE-8E56-F40A-A538A03EC8E0}"/>
              </a:ext>
            </a:extLst>
          </p:cNvPr>
          <p:cNvSpPr/>
          <p:nvPr/>
        </p:nvSpPr>
        <p:spPr>
          <a:xfrm>
            <a:off x="5877828" y="3181149"/>
            <a:ext cx="2928487" cy="3228562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9A2D677-C49C-BA09-49D6-CEFBF9A267FF}"/>
              </a:ext>
            </a:extLst>
          </p:cNvPr>
          <p:cNvSpPr/>
          <p:nvPr/>
        </p:nvSpPr>
        <p:spPr>
          <a:xfrm>
            <a:off x="8806315" y="3181148"/>
            <a:ext cx="2928487" cy="3228562"/>
          </a:xfrm>
          <a:prstGeom prst="rect">
            <a:avLst/>
          </a:prstGeom>
          <a:solidFill>
            <a:srgbClr val="C1C6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7D815A9-87DC-D16D-8FE3-16F730C7C044}"/>
              </a:ext>
            </a:extLst>
          </p:cNvPr>
          <p:cNvSpPr/>
          <p:nvPr/>
        </p:nvSpPr>
        <p:spPr>
          <a:xfrm>
            <a:off x="8806315" y="5816600"/>
            <a:ext cx="2928487" cy="593110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23F287B-62A3-242E-7EE8-CE7311460CD3}"/>
              </a:ext>
            </a:extLst>
          </p:cNvPr>
          <p:cNvSpPr/>
          <p:nvPr/>
        </p:nvSpPr>
        <p:spPr>
          <a:xfrm>
            <a:off x="6362700" y="3582579"/>
            <a:ext cx="2443615" cy="2425700"/>
          </a:xfrm>
          <a:prstGeom prst="rect">
            <a:avLst/>
          </a:prstGeom>
          <a:solidFill>
            <a:srgbClr val="C4D0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57BF731-5456-ADE7-0482-50284FC0DC9B}"/>
              </a:ext>
            </a:extLst>
          </p:cNvPr>
          <p:cNvSpPr/>
          <p:nvPr/>
        </p:nvSpPr>
        <p:spPr>
          <a:xfrm>
            <a:off x="7772399" y="3929450"/>
            <a:ext cx="1033915" cy="1731960"/>
          </a:xfrm>
          <a:prstGeom prst="rect">
            <a:avLst/>
          </a:prstGeom>
          <a:solidFill>
            <a:srgbClr val="F6D8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AE590C1D-910B-C7A5-8F12-D43C115E272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07" b="56612"/>
          <a:stretch/>
        </p:blipFill>
        <p:spPr>
          <a:xfrm>
            <a:off x="6362699" y="4269789"/>
            <a:ext cx="2443615" cy="1051280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CBCBAAE1-9BDB-15BD-4857-8031C59B3790}"/>
              </a:ext>
            </a:extLst>
          </p:cNvPr>
          <p:cNvSpPr/>
          <p:nvPr/>
        </p:nvSpPr>
        <p:spPr>
          <a:xfrm>
            <a:off x="8806314" y="3580509"/>
            <a:ext cx="1033915" cy="2425699"/>
          </a:xfrm>
          <a:prstGeom prst="rect">
            <a:avLst/>
          </a:prstGeom>
          <a:solidFill>
            <a:srgbClr val="FCE43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78146F54-EC43-9E7E-FF44-A056F583DCE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6"/>
          <a:stretch/>
        </p:blipFill>
        <p:spPr>
          <a:xfrm>
            <a:off x="8806314" y="3970789"/>
            <a:ext cx="2070942" cy="164513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979C0706-79E0-F53B-0E85-B95A551D42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b="47149"/>
          <a:stretch/>
        </p:blipFill>
        <p:spPr>
          <a:xfrm>
            <a:off x="8096308" y="3181147"/>
            <a:ext cx="1388259" cy="3228561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C2231680-43E8-0BAD-F42C-333D2184B7DD}"/>
              </a:ext>
            </a:extLst>
          </p:cNvPr>
          <p:cNvSpPr txBox="1"/>
          <p:nvPr/>
        </p:nvSpPr>
        <p:spPr>
          <a:xfrm>
            <a:off x="1861406" y="4572005"/>
            <a:ext cx="2719015" cy="950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400" b="1">
                <a:solidFill>
                  <a:srgbClr val="FCE431"/>
                </a:solidFill>
              </a:rPr>
              <a:t>POWER</a:t>
            </a:r>
          </a:p>
          <a:p>
            <a:pPr>
              <a:lnSpc>
                <a:spcPct val="120000"/>
              </a:lnSpc>
            </a:pPr>
            <a:r>
              <a:rPr lang="fr-FR" altLang="zh-CN" sz="2400" b="1">
                <a:solidFill>
                  <a:srgbClr val="FCE431"/>
                </a:solidFill>
              </a:rPr>
              <a:t>POINT TEMPLET</a:t>
            </a:r>
            <a:endParaRPr lang="zh-CN" altLang="en-US" sz="2400" b="1">
              <a:solidFill>
                <a:srgbClr val="FCE43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6C27948-37EA-E9E9-B3DA-29CD309AD19B}"/>
              </a:ext>
            </a:extLst>
          </p:cNvPr>
          <p:cNvSpPr txBox="1"/>
          <p:nvPr/>
        </p:nvSpPr>
        <p:spPr>
          <a:xfrm>
            <a:off x="7996817" y="1242072"/>
            <a:ext cx="2472731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>
                <a:solidFill>
                  <a:srgbClr val="FCE431"/>
                </a:solidFill>
              </a:rPr>
              <a:t>pellentesque habitant morbi tristique senectus et netus et malesuada fames ac turpis egestas</a:t>
            </a:r>
            <a:endParaRPr lang="zh-CN" altLang="en-US" sz="1200">
              <a:solidFill>
                <a:srgbClr val="FCE4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906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:a16="http://schemas.microsoft.com/office/drawing/2014/main" id="{E0830335-259C-3382-3C01-7A59FE606E7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B1E7F85E-25FE-B720-15DB-D6AFF636C0B5}"/>
              </a:ext>
            </a:extLst>
          </p:cNvPr>
          <p:cNvSpPr/>
          <p:nvPr/>
        </p:nvSpPr>
        <p:spPr>
          <a:xfrm>
            <a:off x="457200" y="3429000"/>
            <a:ext cx="11277600" cy="2980710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41FE085-5064-B518-F51B-7669B9804093}"/>
              </a:ext>
            </a:extLst>
          </p:cNvPr>
          <p:cNvSpPr/>
          <p:nvPr/>
        </p:nvSpPr>
        <p:spPr>
          <a:xfrm>
            <a:off x="457200" y="448290"/>
            <a:ext cx="11277600" cy="2980710"/>
          </a:xfrm>
          <a:prstGeom prst="rect">
            <a:avLst/>
          </a:prstGeom>
          <a:solidFill>
            <a:srgbClr val="FCE4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4158BC1-885E-AD5F-F42B-1B9A06E13F24}"/>
              </a:ext>
            </a:extLst>
          </p:cNvPr>
          <p:cNvGrpSpPr/>
          <p:nvPr/>
        </p:nvGrpSpPr>
        <p:grpSpPr>
          <a:xfrm>
            <a:off x="2120900" y="1092200"/>
            <a:ext cx="7950200" cy="2247900"/>
            <a:chOff x="2120900" y="1181100"/>
            <a:chExt cx="7950200" cy="4673600"/>
          </a:xfrm>
          <a:effectLst>
            <a:outerShdw blurRad="254000" dist="127000" dir="18000000" rotWithShape="0">
              <a:srgbClr val="F1D301"/>
            </a:outerShdw>
          </a:effectLst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98F023D-31F2-A16C-C0C0-05173A4CA6EA}"/>
                </a:ext>
              </a:extLst>
            </p:cNvPr>
            <p:cNvSpPr/>
            <p:nvPr/>
          </p:nvSpPr>
          <p:spPr>
            <a:xfrm>
              <a:off x="4699000" y="1181100"/>
              <a:ext cx="5372100" cy="4673600"/>
            </a:xfrm>
            <a:prstGeom prst="rect">
              <a:avLst/>
            </a:prstGeom>
            <a:solidFill>
              <a:srgbClr val="C4D0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3383375-2E61-1A51-627C-E7642E489D94}"/>
                </a:ext>
              </a:extLst>
            </p:cNvPr>
            <p:cNvSpPr/>
            <p:nvPr/>
          </p:nvSpPr>
          <p:spPr>
            <a:xfrm>
              <a:off x="2120900" y="1181100"/>
              <a:ext cx="2578100" cy="4673600"/>
            </a:xfrm>
            <a:prstGeom prst="rect">
              <a:avLst/>
            </a:prstGeom>
            <a:solidFill>
              <a:srgbClr val="F2E7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31D621A6-A488-7D52-9867-7A9FBC7D873D}"/>
              </a:ext>
            </a:extLst>
          </p:cNvPr>
          <p:cNvSpPr/>
          <p:nvPr/>
        </p:nvSpPr>
        <p:spPr>
          <a:xfrm>
            <a:off x="4699000" y="3340100"/>
            <a:ext cx="5372100" cy="2425700"/>
          </a:xfrm>
          <a:prstGeom prst="rect">
            <a:avLst/>
          </a:prstGeom>
          <a:solidFill>
            <a:srgbClr val="C4D0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8BFA084-B0EB-9B13-00B4-4C483AB836B3}"/>
              </a:ext>
            </a:extLst>
          </p:cNvPr>
          <p:cNvSpPr/>
          <p:nvPr/>
        </p:nvSpPr>
        <p:spPr>
          <a:xfrm>
            <a:off x="2120900" y="3340100"/>
            <a:ext cx="2578100" cy="2425700"/>
          </a:xfrm>
          <a:prstGeom prst="rect">
            <a:avLst/>
          </a:prstGeom>
          <a:solidFill>
            <a:srgbClr val="F2E7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A34043E-E87E-A703-4212-DBE2F45BC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5"/>
          <a:stretch>
            <a:fillRect/>
          </a:stretch>
        </p:blipFill>
        <p:spPr>
          <a:xfrm>
            <a:off x="4699000" y="1543050"/>
            <a:ext cx="4679950" cy="3771900"/>
          </a:xfrm>
          <a:custGeom>
            <a:avLst/>
            <a:gdLst>
              <a:gd name="connsiteX0" fmla="*/ 0 w 4679950"/>
              <a:gd name="connsiteY0" fmla="*/ 0 h 3771900"/>
              <a:gd name="connsiteX1" fmla="*/ 4679950 w 4679950"/>
              <a:gd name="connsiteY1" fmla="*/ 0 h 3771900"/>
              <a:gd name="connsiteX2" fmla="*/ 4679950 w 4679950"/>
              <a:gd name="connsiteY2" fmla="*/ 3771900 h 3771900"/>
              <a:gd name="connsiteX3" fmla="*/ 0 w 4679950"/>
              <a:gd name="connsiteY3" fmla="*/ 377190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9950" h="3771900">
                <a:moveTo>
                  <a:pt x="0" y="0"/>
                </a:moveTo>
                <a:lnTo>
                  <a:pt x="4679950" y="0"/>
                </a:lnTo>
                <a:lnTo>
                  <a:pt x="4679950" y="3771900"/>
                </a:lnTo>
                <a:lnTo>
                  <a:pt x="0" y="3771900"/>
                </a:lnTo>
                <a:close/>
              </a:path>
            </a:pathLst>
          </a:cu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2EF8C72-5460-AB3C-132C-928614D89EAE}"/>
              </a:ext>
            </a:extLst>
          </p:cNvPr>
          <p:cNvSpPr/>
          <p:nvPr/>
        </p:nvSpPr>
        <p:spPr>
          <a:xfrm>
            <a:off x="4699000" y="1955800"/>
            <a:ext cx="4051300" cy="2946400"/>
          </a:xfrm>
          <a:prstGeom prst="rect">
            <a:avLst/>
          </a:prstGeom>
          <a:solidFill>
            <a:srgbClr val="F6D8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D1B62B5-CA1F-8703-4DE4-E32AD37F3F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25" b="31516"/>
          <a:stretch/>
        </p:blipFill>
        <p:spPr>
          <a:xfrm>
            <a:off x="5130800" y="2247900"/>
            <a:ext cx="3202021" cy="22987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E8EA2466-019F-7685-B888-D9C5D8CABF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52"/>
          <a:stretch/>
        </p:blipFill>
        <p:spPr>
          <a:xfrm>
            <a:off x="2571964" y="3532991"/>
            <a:ext cx="1675973" cy="1798700"/>
          </a:xfrm>
          <a:prstGeom prst="rect">
            <a:avLst/>
          </a:prstGeom>
        </p:spPr>
      </p:pic>
      <p:pic>
        <p:nvPicPr>
          <p:cNvPr id="28" name="图片 27" descr="穿内衣的女人&#10;&#10;描述已自动生成">
            <a:extLst>
              <a:ext uri="{FF2B5EF4-FFF2-40B4-BE49-F238E27FC236}">
                <a16:creationId xmlns:a16="http://schemas.microsoft.com/office/drawing/2014/main" id="{FA8B20FA-3604-2A67-F263-6DE5113531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42"/>
          <a:stretch/>
        </p:blipFill>
        <p:spPr>
          <a:xfrm>
            <a:off x="2571964" y="1526310"/>
            <a:ext cx="1675973" cy="179869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DF6C2E99-9B12-FA6A-A540-1A53191D1CB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23493"/>
          <a:stretch/>
        </p:blipFill>
        <p:spPr>
          <a:xfrm>
            <a:off x="3981450" y="1092201"/>
            <a:ext cx="1388259" cy="467359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703DF73C-433C-DE15-79B6-08C4BD5D07BC}"/>
              </a:ext>
            </a:extLst>
          </p:cNvPr>
          <p:cNvSpPr txBox="1"/>
          <p:nvPr/>
        </p:nvSpPr>
        <p:spPr>
          <a:xfrm>
            <a:off x="4660900" y="5899150"/>
            <a:ext cx="2576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E431"/>
                </a:solidFill>
              </a:rPr>
              <a:t>POWERPOINT TEMPLET</a:t>
            </a:r>
            <a:endParaRPr lang="zh-CN" altLang="en-US">
              <a:solidFill>
                <a:srgbClr val="FCE431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D7ADBDC-4600-5BCE-FF10-E240F3E095E5}"/>
              </a:ext>
            </a:extLst>
          </p:cNvPr>
          <p:cNvSpPr txBox="1"/>
          <p:nvPr/>
        </p:nvSpPr>
        <p:spPr>
          <a:xfrm>
            <a:off x="7494979" y="529426"/>
            <a:ext cx="2576121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>
                <a:solidFill>
                  <a:schemeClr val="bg1"/>
                </a:solidFill>
              </a:rPr>
              <a:t>tristique senectus et netus et malesuada fames ac turpis egestas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B8E29ED-B2A4-9EA4-5BB2-CE00A8029400}"/>
              </a:ext>
            </a:extLst>
          </p:cNvPr>
          <p:cNvSpPr txBox="1"/>
          <p:nvPr/>
        </p:nvSpPr>
        <p:spPr>
          <a:xfrm>
            <a:off x="9004300" y="3435350"/>
            <a:ext cx="2576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FCE431"/>
                </a:solidFill>
              </a:rPr>
              <a:t>2023/08/11</a:t>
            </a:r>
            <a:endParaRPr lang="zh-CN" altLang="en-US">
              <a:solidFill>
                <a:srgbClr val="FCE43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CC4F7FE-1DFD-04B3-BDAC-E034E05BBFD7}"/>
              </a:ext>
            </a:extLst>
          </p:cNvPr>
          <p:cNvSpPr txBox="1"/>
          <p:nvPr/>
        </p:nvSpPr>
        <p:spPr>
          <a:xfrm>
            <a:off x="943652" y="1846818"/>
            <a:ext cx="2576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IDEA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380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>
            <a:extLst>
              <a:ext uri="{FF2B5EF4-FFF2-40B4-BE49-F238E27FC236}">
                <a16:creationId xmlns:a16="http://schemas.microsoft.com/office/drawing/2014/main" id="{6E0BA0B6-4E7D-3248-8EA6-39249B8184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B5F77C33-DD58-F8EC-9064-2861F67E03E0}"/>
              </a:ext>
            </a:extLst>
          </p:cNvPr>
          <p:cNvSpPr/>
          <p:nvPr/>
        </p:nvSpPr>
        <p:spPr>
          <a:xfrm>
            <a:off x="457200" y="448290"/>
            <a:ext cx="11277600" cy="5961420"/>
          </a:xfrm>
          <a:prstGeom prst="rect">
            <a:avLst/>
          </a:prstGeom>
          <a:solidFill>
            <a:srgbClr val="FBCE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45A0F7A-D7BA-AD81-B6BA-B94850F4548A}"/>
              </a:ext>
            </a:extLst>
          </p:cNvPr>
          <p:cNvSpPr/>
          <p:nvPr/>
        </p:nvSpPr>
        <p:spPr>
          <a:xfrm>
            <a:off x="6096000" y="730250"/>
            <a:ext cx="5270500" cy="5397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E81AA03-F96E-146C-DDC2-8BE5615BF973}"/>
              </a:ext>
            </a:extLst>
          </p:cNvPr>
          <p:cNvSpPr/>
          <p:nvPr/>
        </p:nvSpPr>
        <p:spPr>
          <a:xfrm>
            <a:off x="825500" y="730250"/>
            <a:ext cx="5270500" cy="5397500"/>
          </a:xfrm>
          <a:prstGeom prst="rect">
            <a:avLst/>
          </a:prstGeom>
          <a:solidFill>
            <a:srgbClr val="FCE4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7563235-629B-7383-AC5C-8A89B4F28DC4}"/>
              </a:ext>
            </a:extLst>
          </p:cNvPr>
          <p:cNvSpPr/>
          <p:nvPr/>
        </p:nvSpPr>
        <p:spPr>
          <a:xfrm>
            <a:off x="1450204" y="1680232"/>
            <a:ext cx="4021093" cy="3497536"/>
          </a:xfrm>
          <a:prstGeom prst="rect">
            <a:avLst/>
          </a:prstGeom>
          <a:solidFill>
            <a:srgbClr val="C4D0E0"/>
          </a:solidFill>
          <a:ln>
            <a:noFill/>
          </a:ln>
          <a:effectLst>
            <a:outerShdw blurRad="254000" dist="127000" dir="10800000" algn="r" rotWithShape="0">
              <a:srgbClr val="F1D30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小孩躺在地上&#10;&#10;中度可信度描述已自动生成">
            <a:extLst>
              <a:ext uri="{FF2B5EF4-FFF2-40B4-BE49-F238E27FC236}">
                <a16:creationId xmlns:a16="http://schemas.microsoft.com/office/drawing/2014/main" id="{D1C6FDCF-7D40-332D-F8EF-797D5B4C22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46" b="14214"/>
          <a:stretch>
            <a:fillRect/>
          </a:stretch>
        </p:blipFill>
        <p:spPr>
          <a:xfrm>
            <a:off x="1709246" y="2033505"/>
            <a:ext cx="3503009" cy="2790991"/>
          </a:xfrm>
          <a:custGeom>
            <a:avLst/>
            <a:gdLst>
              <a:gd name="connsiteX0" fmla="*/ 0 w 3101527"/>
              <a:gd name="connsiteY0" fmla="*/ 0 h 2471114"/>
              <a:gd name="connsiteX1" fmla="*/ 3101527 w 3101527"/>
              <a:gd name="connsiteY1" fmla="*/ 0 h 2471114"/>
              <a:gd name="connsiteX2" fmla="*/ 3101527 w 3101527"/>
              <a:gd name="connsiteY2" fmla="*/ 2471114 h 2471114"/>
              <a:gd name="connsiteX3" fmla="*/ 0 w 3101527"/>
              <a:gd name="connsiteY3" fmla="*/ 2471114 h 247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527" h="2471114">
                <a:moveTo>
                  <a:pt x="0" y="0"/>
                </a:moveTo>
                <a:lnTo>
                  <a:pt x="3101527" y="0"/>
                </a:lnTo>
                <a:lnTo>
                  <a:pt x="3101527" y="2471114"/>
                </a:lnTo>
                <a:lnTo>
                  <a:pt x="0" y="2471114"/>
                </a:lnTo>
                <a:close/>
              </a:path>
            </a:pathLst>
          </a:cu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48034EA3-94FF-0917-305A-804AD351DB8F}"/>
              </a:ext>
            </a:extLst>
          </p:cNvPr>
          <p:cNvSpPr/>
          <p:nvPr/>
        </p:nvSpPr>
        <p:spPr>
          <a:xfrm>
            <a:off x="1944522" y="2338916"/>
            <a:ext cx="3032456" cy="2180168"/>
          </a:xfrm>
          <a:prstGeom prst="rect">
            <a:avLst/>
          </a:prstGeom>
          <a:solidFill>
            <a:srgbClr val="F6D8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图片包含 树, 游戏机, 电话, 绿色&#10;&#10;描述已自动生成">
            <a:extLst>
              <a:ext uri="{FF2B5EF4-FFF2-40B4-BE49-F238E27FC236}">
                <a16:creationId xmlns:a16="http://schemas.microsoft.com/office/drawing/2014/main" id="{05533590-9C0B-45E0-7432-4C28621C78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9" b="18744"/>
          <a:stretch>
            <a:fillRect/>
          </a:stretch>
        </p:blipFill>
        <p:spPr>
          <a:xfrm>
            <a:off x="2262371" y="2578547"/>
            <a:ext cx="2396758" cy="1700907"/>
          </a:xfrm>
          <a:custGeom>
            <a:avLst/>
            <a:gdLst>
              <a:gd name="connsiteX0" fmla="*/ 0 w 2122064"/>
              <a:gd name="connsiteY0" fmla="*/ 0 h 1505965"/>
              <a:gd name="connsiteX1" fmla="*/ 2122064 w 2122064"/>
              <a:gd name="connsiteY1" fmla="*/ 0 h 1505965"/>
              <a:gd name="connsiteX2" fmla="*/ 2122064 w 2122064"/>
              <a:gd name="connsiteY2" fmla="*/ 1505965 h 1505965"/>
              <a:gd name="connsiteX3" fmla="*/ 0 w 2122064"/>
              <a:gd name="connsiteY3" fmla="*/ 1505965 h 1505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2064" h="1505965">
                <a:moveTo>
                  <a:pt x="0" y="0"/>
                </a:moveTo>
                <a:lnTo>
                  <a:pt x="2122064" y="0"/>
                </a:lnTo>
                <a:lnTo>
                  <a:pt x="2122064" y="1505965"/>
                </a:lnTo>
                <a:lnTo>
                  <a:pt x="0" y="1505965"/>
                </a:lnTo>
                <a:close/>
              </a:path>
            </a:pathLst>
          </a:cu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6F5D83F6-E3DA-6E3D-2A2C-F19549C63096}"/>
              </a:ext>
            </a:extLst>
          </p:cNvPr>
          <p:cNvSpPr/>
          <p:nvPr/>
        </p:nvSpPr>
        <p:spPr>
          <a:xfrm>
            <a:off x="1450203" y="1680232"/>
            <a:ext cx="1863055" cy="3497536"/>
          </a:xfrm>
          <a:prstGeom prst="rect">
            <a:avLst/>
          </a:prstGeom>
          <a:solidFill>
            <a:srgbClr val="F2E759"/>
          </a:solidFill>
          <a:ln>
            <a:noFill/>
          </a:ln>
          <a:effectLst>
            <a:outerShdw blurRad="50800" dist="254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31C6C96F-50CE-0FF5-DAA4-D74411485B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3493"/>
          <a:stretch/>
        </p:blipFill>
        <p:spPr>
          <a:xfrm>
            <a:off x="5376471" y="730250"/>
            <a:ext cx="1388259" cy="5397499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AB02F21D-5CF5-A1BA-4F07-FDC0AFFECB9D}"/>
              </a:ext>
            </a:extLst>
          </p:cNvPr>
          <p:cNvSpPr txBox="1"/>
          <p:nvPr/>
        </p:nvSpPr>
        <p:spPr>
          <a:xfrm>
            <a:off x="1658070" y="2732335"/>
            <a:ext cx="1447320" cy="139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400" b="1">
                <a:solidFill>
                  <a:schemeClr val="bg1"/>
                </a:solidFill>
              </a:rPr>
              <a:t>POWER</a:t>
            </a:r>
          </a:p>
          <a:p>
            <a:pPr>
              <a:lnSpc>
                <a:spcPct val="120000"/>
              </a:lnSpc>
            </a:pPr>
            <a:r>
              <a:rPr lang="fr-FR" altLang="zh-CN" sz="2400" b="1">
                <a:solidFill>
                  <a:schemeClr val="bg1"/>
                </a:solidFill>
              </a:rPr>
              <a:t>POINT TEMPLET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0705C13-AAC9-612B-1B6C-447A93489AF0}"/>
              </a:ext>
            </a:extLst>
          </p:cNvPr>
          <p:cNvSpPr/>
          <p:nvPr/>
        </p:nvSpPr>
        <p:spPr>
          <a:xfrm>
            <a:off x="6720704" y="1680232"/>
            <a:ext cx="4021093" cy="3497536"/>
          </a:xfrm>
          <a:prstGeom prst="rect">
            <a:avLst/>
          </a:prstGeom>
          <a:solidFill>
            <a:srgbClr val="C4D0E0"/>
          </a:solidFill>
          <a:ln>
            <a:noFill/>
          </a:ln>
          <a:effectLst>
            <a:outerShdw blurRad="254000" dist="127000" dir="10800000" algn="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 descr="穿白色衣服的女人在吃东西&#10;&#10;中度可信度描述已自动生成">
            <a:extLst>
              <a:ext uri="{FF2B5EF4-FFF2-40B4-BE49-F238E27FC236}">
                <a16:creationId xmlns:a16="http://schemas.microsoft.com/office/drawing/2014/main" id="{1369B9C8-23DA-4EB8-3B78-C38805CEDC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" b="41076"/>
          <a:stretch>
            <a:fillRect/>
          </a:stretch>
        </p:blipFill>
        <p:spPr>
          <a:xfrm>
            <a:off x="6979746" y="2033505"/>
            <a:ext cx="3503009" cy="2790991"/>
          </a:xfrm>
          <a:custGeom>
            <a:avLst/>
            <a:gdLst>
              <a:gd name="connsiteX0" fmla="*/ 0 w 3503009"/>
              <a:gd name="connsiteY0" fmla="*/ 0 h 2790991"/>
              <a:gd name="connsiteX1" fmla="*/ 3503009 w 3503009"/>
              <a:gd name="connsiteY1" fmla="*/ 0 h 2790991"/>
              <a:gd name="connsiteX2" fmla="*/ 3503009 w 3503009"/>
              <a:gd name="connsiteY2" fmla="*/ 2790991 h 2790991"/>
              <a:gd name="connsiteX3" fmla="*/ 0 w 3503009"/>
              <a:gd name="connsiteY3" fmla="*/ 2790991 h 2790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3009" h="2790991">
                <a:moveTo>
                  <a:pt x="0" y="0"/>
                </a:moveTo>
                <a:lnTo>
                  <a:pt x="3503009" y="0"/>
                </a:lnTo>
                <a:lnTo>
                  <a:pt x="3503009" y="2790991"/>
                </a:lnTo>
                <a:lnTo>
                  <a:pt x="0" y="2790991"/>
                </a:lnTo>
                <a:close/>
              </a:path>
            </a:pathLst>
          </a:cu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7C184498-A114-3A8D-86D9-1948ABCFC73D}"/>
              </a:ext>
            </a:extLst>
          </p:cNvPr>
          <p:cNvSpPr/>
          <p:nvPr/>
        </p:nvSpPr>
        <p:spPr>
          <a:xfrm>
            <a:off x="7215022" y="2338916"/>
            <a:ext cx="3032456" cy="2180168"/>
          </a:xfrm>
          <a:prstGeom prst="rect">
            <a:avLst/>
          </a:prstGeom>
          <a:solidFill>
            <a:srgbClr val="F6D8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 descr="花瓶里插满了鲜花&#10;&#10;描述已自动生成">
            <a:extLst>
              <a:ext uri="{FF2B5EF4-FFF2-40B4-BE49-F238E27FC236}">
                <a16:creationId xmlns:a16="http://schemas.microsoft.com/office/drawing/2014/main" id="{DA291765-43A6-AF9A-6F7C-9A45296829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89"/>
          <a:stretch>
            <a:fillRect/>
          </a:stretch>
        </p:blipFill>
        <p:spPr>
          <a:xfrm>
            <a:off x="7532873" y="2578548"/>
            <a:ext cx="2396757" cy="1700907"/>
          </a:xfrm>
          <a:custGeom>
            <a:avLst/>
            <a:gdLst>
              <a:gd name="connsiteX0" fmla="*/ 0 w 2396757"/>
              <a:gd name="connsiteY0" fmla="*/ 0 h 1700907"/>
              <a:gd name="connsiteX1" fmla="*/ 2396757 w 2396757"/>
              <a:gd name="connsiteY1" fmla="*/ 0 h 1700907"/>
              <a:gd name="connsiteX2" fmla="*/ 2396757 w 2396757"/>
              <a:gd name="connsiteY2" fmla="*/ 1700907 h 1700907"/>
              <a:gd name="connsiteX3" fmla="*/ 0 w 2396757"/>
              <a:gd name="connsiteY3" fmla="*/ 1700907 h 1700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6757" h="1700907">
                <a:moveTo>
                  <a:pt x="0" y="0"/>
                </a:moveTo>
                <a:lnTo>
                  <a:pt x="2396757" y="0"/>
                </a:lnTo>
                <a:lnTo>
                  <a:pt x="2396757" y="1700907"/>
                </a:lnTo>
                <a:lnTo>
                  <a:pt x="0" y="1700907"/>
                </a:lnTo>
                <a:close/>
              </a:path>
            </a:pathLst>
          </a:cu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0051999A-427F-3AF8-5AD0-EA017B687F01}"/>
              </a:ext>
            </a:extLst>
          </p:cNvPr>
          <p:cNvSpPr/>
          <p:nvPr/>
        </p:nvSpPr>
        <p:spPr>
          <a:xfrm>
            <a:off x="6720703" y="1680232"/>
            <a:ext cx="1863055" cy="3497536"/>
          </a:xfrm>
          <a:prstGeom prst="rect">
            <a:avLst/>
          </a:prstGeom>
          <a:solidFill>
            <a:srgbClr val="F2E759"/>
          </a:solidFill>
          <a:ln>
            <a:noFill/>
          </a:ln>
          <a:effectLst>
            <a:outerShdw blurRad="50800" dist="254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56C2864-A9C2-466C-58AA-7D15626BFB93}"/>
              </a:ext>
            </a:extLst>
          </p:cNvPr>
          <p:cNvSpPr txBox="1"/>
          <p:nvPr/>
        </p:nvSpPr>
        <p:spPr>
          <a:xfrm>
            <a:off x="6958101" y="2357040"/>
            <a:ext cx="1388259" cy="214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400">
              <a:solidFill>
                <a:schemeClr val="bg1"/>
              </a:solidFill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5808A521-93FB-4ECB-7D97-D85324431CA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2" t="8171" r="10235" b="7904"/>
          <a:stretch/>
        </p:blipFill>
        <p:spPr>
          <a:xfrm>
            <a:off x="6720703" y="1680232"/>
            <a:ext cx="4021093" cy="3497536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F00FE15F-0EA7-5A49-BDD7-0DF002CF1FCD}"/>
              </a:ext>
            </a:extLst>
          </p:cNvPr>
          <p:cNvSpPr txBox="1"/>
          <p:nvPr/>
        </p:nvSpPr>
        <p:spPr>
          <a:xfrm>
            <a:off x="8165675" y="988406"/>
            <a:ext cx="25761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>
                <a:solidFill>
                  <a:srgbClr val="FCE431"/>
                </a:solidFill>
              </a:rPr>
              <a:t>2023/08/11</a:t>
            </a:r>
            <a:endParaRPr lang="zh-CN" altLang="en-US" sz="1600">
              <a:solidFill>
                <a:srgbClr val="FCE431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11D1F5C-3FBF-2543-B09C-9E2AA9D901C9}"/>
              </a:ext>
            </a:extLst>
          </p:cNvPr>
          <p:cNvSpPr txBox="1"/>
          <p:nvPr/>
        </p:nvSpPr>
        <p:spPr>
          <a:xfrm>
            <a:off x="6942462" y="5392142"/>
            <a:ext cx="3577574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FCE431"/>
                </a:solidFill>
              </a:rPr>
              <a:t>pellentesque habitant morbi tristique senectus et netus et malesuada fames ac turpis egestas</a:t>
            </a:r>
            <a:endParaRPr lang="zh-CN" altLang="en-US" sz="1200">
              <a:solidFill>
                <a:srgbClr val="FCE43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B5B5352-3809-4228-F44B-BA8F98AEF1FF}"/>
              </a:ext>
            </a:extLst>
          </p:cNvPr>
          <p:cNvSpPr txBox="1"/>
          <p:nvPr/>
        </p:nvSpPr>
        <p:spPr>
          <a:xfrm>
            <a:off x="1450203" y="988406"/>
            <a:ext cx="25761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2023/08/11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FB2195F-1061-A4D3-6752-23DDE56A2D02}"/>
              </a:ext>
            </a:extLst>
          </p:cNvPr>
          <p:cNvSpPr txBox="1"/>
          <p:nvPr/>
        </p:nvSpPr>
        <p:spPr>
          <a:xfrm>
            <a:off x="1453446" y="5502941"/>
            <a:ext cx="3577574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chemeClr val="bg1"/>
                </a:solidFill>
              </a:rPr>
              <a:t>et netus et malesuada fames ac turpis egestas</a:t>
            </a:r>
            <a:endParaRPr lang="zh-CN" altLang="en-US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966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A135D5DB-5F63-458C-E35C-E84D47FEFF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9D4092E-67C9-3452-E1C6-AF7572B3D8D8}"/>
              </a:ext>
            </a:extLst>
          </p:cNvPr>
          <p:cNvSpPr/>
          <p:nvPr/>
        </p:nvSpPr>
        <p:spPr>
          <a:xfrm>
            <a:off x="457200" y="448290"/>
            <a:ext cx="5638800" cy="5961420"/>
          </a:xfrm>
          <a:prstGeom prst="rect">
            <a:avLst/>
          </a:prstGeom>
          <a:solidFill>
            <a:srgbClr val="FCE4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C132C6B-85A5-0453-3BB9-D347F644E1FE}"/>
              </a:ext>
            </a:extLst>
          </p:cNvPr>
          <p:cNvSpPr/>
          <p:nvPr/>
        </p:nvSpPr>
        <p:spPr>
          <a:xfrm>
            <a:off x="6096000" y="448290"/>
            <a:ext cx="5638800" cy="5961420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D435C0F-D5E8-ABFA-D6F5-9FFCA8F78AF0}"/>
              </a:ext>
            </a:extLst>
          </p:cNvPr>
          <p:cNvSpPr/>
          <p:nvPr/>
        </p:nvSpPr>
        <p:spPr>
          <a:xfrm>
            <a:off x="1789216" y="1255816"/>
            <a:ext cx="4306784" cy="43463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srgbClr val="F1D30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7AE0D8D-1145-1923-920B-9DDE705357C5}"/>
              </a:ext>
            </a:extLst>
          </p:cNvPr>
          <p:cNvSpPr/>
          <p:nvPr/>
        </p:nvSpPr>
        <p:spPr>
          <a:xfrm>
            <a:off x="6096000" y="1255816"/>
            <a:ext cx="4306784" cy="43463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图片包含 树, 游戏机, 电话, 绿色&#10;&#10;描述已自动生成">
            <a:extLst>
              <a:ext uri="{FF2B5EF4-FFF2-40B4-BE49-F238E27FC236}">
                <a16:creationId xmlns:a16="http://schemas.microsoft.com/office/drawing/2014/main" id="{23F850BE-78D9-0FCA-2FA0-65E270CEE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48" b="36024"/>
          <a:stretch>
            <a:fillRect/>
          </a:stretch>
        </p:blipFill>
        <p:spPr>
          <a:xfrm>
            <a:off x="2273300" y="1255819"/>
            <a:ext cx="3822700" cy="2003709"/>
          </a:xfrm>
          <a:custGeom>
            <a:avLst/>
            <a:gdLst>
              <a:gd name="connsiteX0" fmla="*/ 0 w 3822700"/>
              <a:gd name="connsiteY0" fmla="*/ 0 h 2003709"/>
              <a:gd name="connsiteX1" fmla="*/ 3822700 w 3822700"/>
              <a:gd name="connsiteY1" fmla="*/ 0 h 2003709"/>
              <a:gd name="connsiteX2" fmla="*/ 3822700 w 3822700"/>
              <a:gd name="connsiteY2" fmla="*/ 2003709 h 2003709"/>
              <a:gd name="connsiteX3" fmla="*/ 0 w 3822700"/>
              <a:gd name="connsiteY3" fmla="*/ 2003709 h 200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2700" h="2003709">
                <a:moveTo>
                  <a:pt x="0" y="0"/>
                </a:moveTo>
                <a:lnTo>
                  <a:pt x="3822700" y="0"/>
                </a:lnTo>
                <a:lnTo>
                  <a:pt x="3822700" y="2003709"/>
                </a:lnTo>
                <a:lnTo>
                  <a:pt x="0" y="2003709"/>
                </a:lnTo>
                <a:close/>
              </a:path>
            </a:pathLst>
          </a:custGeom>
        </p:spPr>
      </p:pic>
      <p:pic>
        <p:nvPicPr>
          <p:cNvPr id="18" name="图片 17" descr="黄色的花&#10;&#10;中度可信度描述已自动生成">
            <a:extLst>
              <a:ext uri="{FF2B5EF4-FFF2-40B4-BE49-F238E27FC236}">
                <a16:creationId xmlns:a16="http://schemas.microsoft.com/office/drawing/2014/main" id="{DEAC5E1F-07AB-6CDE-539E-943C90F02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73"/>
          <a:stretch>
            <a:fillRect/>
          </a:stretch>
        </p:blipFill>
        <p:spPr>
          <a:xfrm>
            <a:off x="1789216" y="3859276"/>
            <a:ext cx="1550750" cy="1742905"/>
          </a:xfrm>
          <a:custGeom>
            <a:avLst/>
            <a:gdLst>
              <a:gd name="connsiteX0" fmla="*/ 0 w 1550750"/>
              <a:gd name="connsiteY0" fmla="*/ 0 h 1742905"/>
              <a:gd name="connsiteX1" fmla="*/ 1550750 w 1550750"/>
              <a:gd name="connsiteY1" fmla="*/ 0 h 1742905"/>
              <a:gd name="connsiteX2" fmla="*/ 1550750 w 1550750"/>
              <a:gd name="connsiteY2" fmla="*/ 1742905 h 1742905"/>
              <a:gd name="connsiteX3" fmla="*/ 0 w 1550750"/>
              <a:gd name="connsiteY3" fmla="*/ 1742905 h 174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0750" h="1742905">
                <a:moveTo>
                  <a:pt x="0" y="0"/>
                </a:moveTo>
                <a:lnTo>
                  <a:pt x="1550750" y="0"/>
                </a:lnTo>
                <a:lnTo>
                  <a:pt x="1550750" y="1742905"/>
                </a:lnTo>
                <a:lnTo>
                  <a:pt x="0" y="1742905"/>
                </a:lnTo>
                <a:close/>
              </a:path>
            </a:pathLst>
          </a:custGeom>
        </p:spPr>
      </p:pic>
      <p:pic>
        <p:nvPicPr>
          <p:cNvPr id="20" name="图片 19" descr="女人抱着女孩&#10;&#10;中度可信度描述已自动生成">
            <a:extLst>
              <a:ext uri="{FF2B5EF4-FFF2-40B4-BE49-F238E27FC236}">
                <a16:creationId xmlns:a16="http://schemas.microsoft.com/office/drawing/2014/main" id="{93C9FE6E-6D04-80FB-F0EC-FDC421263A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85"/>
          <a:stretch/>
        </p:blipFill>
        <p:spPr>
          <a:xfrm>
            <a:off x="6504583" y="1630798"/>
            <a:ext cx="1852017" cy="2172851"/>
          </a:xfrm>
          <a:prstGeom prst="rect">
            <a:avLst/>
          </a:prstGeom>
        </p:spPr>
      </p:pic>
      <p:pic>
        <p:nvPicPr>
          <p:cNvPr id="22" name="图片 21" descr="图片包含 室内, 桌子, 沙发, 橙子&#10;&#10;描述已自动生成">
            <a:extLst>
              <a:ext uri="{FF2B5EF4-FFF2-40B4-BE49-F238E27FC236}">
                <a16:creationId xmlns:a16="http://schemas.microsoft.com/office/drawing/2014/main" id="{6095800A-1FB0-3AB6-A0BE-67609D2F381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02"/>
          <a:stretch/>
        </p:blipFill>
        <p:spPr>
          <a:xfrm>
            <a:off x="8790752" y="3905249"/>
            <a:ext cx="1232724" cy="1441821"/>
          </a:xfrm>
          <a:prstGeom prst="rect">
            <a:avLst/>
          </a:prstGeom>
        </p:spPr>
      </p:pic>
      <p:pic>
        <p:nvPicPr>
          <p:cNvPr id="26" name="图片 25" descr="人站在草地上&#10;&#10;描述已自动生成">
            <a:extLst>
              <a:ext uri="{FF2B5EF4-FFF2-40B4-BE49-F238E27FC236}">
                <a16:creationId xmlns:a16="http://schemas.microsoft.com/office/drawing/2014/main" id="{BB0487A2-AC97-DC28-A534-AE967E8CAF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2876"/>
          <a:stretch/>
        </p:blipFill>
        <p:spPr>
          <a:xfrm>
            <a:off x="4223910" y="4498768"/>
            <a:ext cx="1872090" cy="84830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7A453DF6-0621-74E5-7CF2-EE8FA843297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" b="40642"/>
          <a:stretch/>
        </p:blipFill>
        <p:spPr>
          <a:xfrm>
            <a:off x="5381235" y="1255814"/>
            <a:ext cx="1388259" cy="4346367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9C8BB9FF-E4AF-E2DC-9E87-6D3825F7633C}"/>
              </a:ext>
            </a:extLst>
          </p:cNvPr>
          <p:cNvSpPr txBox="1"/>
          <p:nvPr/>
        </p:nvSpPr>
        <p:spPr>
          <a:xfrm>
            <a:off x="6456833" y="4280484"/>
            <a:ext cx="2124202" cy="807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000" b="1">
                <a:solidFill>
                  <a:srgbClr val="FCE431"/>
                </a:solidFill>
              </a:rPr>
              <a:t>POWER</a:t>
            </a:r>
          </a:p>
          <a:p>
            <a:pPr>
              <a:lnSpc>
                <a:spcPct val="120000"/>
              </a:lnSpc>
            </a:pPr>
            <a:r>
              <a:rPr lang="fr-FR" altLang="zh-CN" sz="2000" b="1">
                <a:solidFill>
                  <a:srgbClr val="FCE431"/>
                </a:solidFill>
              </a:rPr>
              <a:t>POINT TEMPLET</a:t>
            </a:r>
            <a:endParaRPr lang="zh-CN" altLang="en-US" sz="2000" b="1">
              <a:solidFill>
                <a:srgbClr val="FCE43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8A10D27-8C04-164C-D4C8-0B71B6647237}"/>
              </a:ext>
            </a:extLst>
          </p:cNvPr>
          <p:cNvSpPr txBox="1"/>
          <p:nvPr/>
        </p:nvSpPr>
        <p:spPr>
          <a:xfrm>
            <a:off x="8606306" y="1906534"/>
            <a:ext cx="1393419" cy="1407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>
                <a:solidFill>
                  <a:srgbClr val="FCE431"/>
                </a:solidFill>
              </a:rPr>
              <a:t>pellentesque habitant morbi tristique senectus et netus et malesuada fames ac turpis egestas</a:t>
            </a:r>
            <a:endParaRPr lang="zh-CN" altLang="en-US" sz="1200">
              <a:solidFill>
                <a:srgbClr val="FCE43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E67B019-CDA2-74A6-A4E4-C9EB70A5764E}"/>
              </a:ext>
            </a:extLst>
          </p:cNvPr>
          <p:cNvSpPr txBox="1"/>
          <p:nvPr/>
        </p:nvSpPr>
        <p:spPr>
          <a:xfrm>
            <a:off x="3743285" y="3695391"/>
            <a:ext cx="1550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FCE431"/>
                </a:solidFill>
              </a:rPr>
              <a:t>2023/08/11</a:t>
            </a:r>
            <a:endParaRPr lang="zh-CN" altLang="en-US">
              <a:solidFill>
                <a:srgbClr val="FCE4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437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A10CD515-9817-9782-EE2B-AFF1682FFA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E19A6DD-1384-E652-481E-8C54EB23DC2A}"/>
              </a:ext>
            </a:extLst>
          </p:cNvPr>
          <p:cNvSpPr/>
          <p:nvPr/>
        </p:nvSpPr>
        <p:spPr>
          <a:xfrm>
            <a:off x="457200" y="448290"/>
            <a:ext cx="11277600" cy="5961420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B46E939-217B-0DFE-9C8A-3B8B3A59458D}"/>
              </a:ext>
            </a:extLst>
          </p:cNvPr>
          <p:cNvGrpSpPr/>
          <p:nvPr/>
        </p:nvGrpSpPr>
        <p:grpSpPr>
          <a:xfrm>
            <a:off x="2509583" y="1172688"/>
            <a:ext cx="7172834" cy="4512623"/>
            <a:chOff x="825501" y="730250"/>
            <a:chExt cx="10541000" cy="53975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5021E37-D93C-0668-44BC-A353D7647F7C}"/>
                </a:ext>
              </a:extLst>
            </p:cNvPr>
            <p:cNvSpPr/>
            <p:nvPr/>
          </p:nvSpPr>
          <p:spPr>
            <a:xfrm>
              <a:off x="825501" y="730250"/>
              <a:ext cx="10541000" cy="5397500"/>
            </a:xfrm>
            <a:prstGeom prst="rect">
              <a:avLst/>
            </a:prstGeom>
            <a:solidFill>
              <a:srgbClr val="F7F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044C0B9-25A9-57F4-19C1-F9321CE0D9B1}"/>
                </a:ext>
              </a:extLst>
            </p:cNvPr>
            <p:cNvSpPr/>
            <p:nvPr/>
          </p:nvSpPr>
          <p:spPr>
            <a:xfrm>
              <a:off x="3265491" y="2981046"/>
              <a:ext cx="5661018" cy="3146704"/>
            </a:xfrm>
            <a:prstGeom prst="rect">
              <a:avLst/>
            </a:prstGeom>
            <a:solidFill>
              <a:srgbClr val="FCE43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A851AFAC-0DC8-07FB-32EB-D93AB389F9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3493"/>
          <a:stretch/>
        </p:blipFill>
        <p:spPr>
          <a:xfrm>
            <a:off x="5401871" y="1092201"/>
            <a:ext cx="1388259" cy="4673599"/>
          </a:xfrm>
          <a:prstGeom prst="rect">
            <a:avLst/>
          </a:prstGeom>
        </p:spPr>
      </p:pic>
      <p:pic>
        <p:nvPicPr>
          <p:cNvPr id="10" name="图片 9" descr="图片包含 树, 游戏机, 电话, 绿色&#10;&#10;描述已自动生成">
            <a:extLst>
              <a:ext uri="{FF2B5EF4-FFF2-40B4-BE49-F238E27FC236}">
                <a16:creationId xmlns:a16="http://schemas.microsoft.com/office/drawing/2014/main" id="{5E29C069-9817-2D9F-AB49-DE4A108288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530" y="1738494"/>
            <a:ext cx="2536750" cy="3381012"/>
          </a:xfrm>
          <a:prstGeom prst="rect">
            <a:avLst/>
          </a:prstGeom>
        </p:spPr>
      </p:pic>
      <p:pic>
        <p:nvPicPr>
          <p:cNvPr id="12" name="图片 11" descr="穿白色衣服的女人在吃东西&#10;&#10;中度可信度描述已自动生成">
            <a:extLst>
              <a:ext uri="{FF2B5EF4-FFF2-40B4-BE49-F238E27FC236}">
                <a16:creationId xmlns:a16="http://schemas.microsoft.com/office/drawing/2014/main" id="{B0273D23-4E24-2087-1442-6DBD5D10AA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721" y="1738494"/>
            <a:ext cx="2536750" cy="338101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07CBDDFC-2A98-3156-24B5-69678E179D39}"/>
              </a:ext>
            </a:extLst>
          </p:cNvPr>
          <p:cNvSpPr txBox="1"/>
          <p:nvPr/>
        </p:nvSpPr>
        <p:spPr>
          <a:xfrm>
            <a:off x="811790" y="2732335"/>
            <a:ext cx="1447320" cy="139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400" b="1">
                <a:solidFill>
                  <a:srgbClr val="FCE431"/>
                </a:solidFill>
              </a:rPr>
              <a:t>POWER</a:t>
            </a:r>
          </a:p>
          <a:p>
            <a:pPr>
              <a:lnSpc>
                <a:spcPct val="120000"/>
              </a:lnSpc>
            </a:pPr>
            <a:r>
              <a:rPr lang="fr-FR" altLang="zh-CN" sz="2400" b="1">
                <a:solidFill>
                  <a:srgbClr val="FCE431"/>
                </a:solidFill>
              </a:rPr>
              <a:t>POINT TEMPLET</a:t>
            </a:r>
            <a:endParaRPr lang="zh-CN" altLang="en-US" sz="2400" b="1">
              <a:solidFill>
                <a:srgbClr val="FCE43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E24EABF-A732-06E6-BDA9-9DEB93424FC8}"/>
              </a:ext>
            </a:extLst>
          </p:cNvPr>
          <p:cNvSpPr txBox="1"/>
          <p:nvPr/>
        </p:nvSpPr>
        <p:spPr>
          <a:xfrm>
            <a:off x="9932890" y="3054484"/>
            <a:ext cx="1388259" cy="3178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CE431"/>
                </a:solidFill>
              </a:rPr>
              <a:t>pellentesque habitant morbi tristique</a:t>
            </a:r>
          </a:p>
          <a:p>
            <a:pPr algn="r">
              <a:lnSpc>
                <a:spcPct val="120000"/>
              </a:lnSpc>
            </a:pPr>
            <a:endParaRPr lang="fr-FR" altLang="zh-CN" sz="1400">
              <a:solidFill>
                <a:srgbClr val="FCE431"/>
              </a:solidFill>
            </a:endParaRPr>
          </a:p>
          <a:p>
            <a:pPr algn="r">
              <a:lnSpc>
                <a:spcPct val="120000"/>
              </a:lnSpc>
            </a:pPr>
            <a:endParaRPr lang="fr-FR" altLang="zh-CN" sz="1400">
              <a:solidFill>
                <a:srgbClr val="FCE431"/>
              </a:solidFill>
            </a:endParaRPr>
          </a:p>
          <a:p>
            <a:pPr algn="r">
              <a:lnSpc>
                <a:spcPct val="120000"/>
              </a:lnSpc>
            </a:pPr>
            <a:endParaRPr lang="fr-FR" altLang="zh-CN" sz="1400">
              <a:solidFill>
                <a:srgbClr val="FCE431"/>
              </a:solidFill>
            </a:endParaRPr>
          </a:p>
          <a:p>
            <a:pPr algn="r">
              <a:lnSpc>
                <a:spcPct val="120000"/>
              </a:lnSpc>
            </a:pPr>
            <a:endParaRPr lang="fr-FR" altLang="zh-CN" sz="1400">
              <a:solidFill>
                <a:srgbClr val="FCE431"/>
              </a:solidFill>
            </a:endParaRPr>
          </a:p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CE431"/>
                </a:solidFill>
              </a:rPr>
              <a:t> senectus et netus et malesuada fames ac turpis egestas</a:t>
            </a:r>
            <a:endParaRPr lang="zh-CN" altLang="en-US" sz="1400">
              <a:solidFill>
                <a:srgbClr val="FCE43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575FE07-9FFE-CE89-3965-017E4C50B855}"/>
              </a:ext>
            </a:extLst>
          </p:cNvPr>
          <p:cNvSpPr txBox="1"/>
          <p:nvPr/>
        </p:nvSpPr>
        <p:spPr>
          <a:xfrm>
            <a:off x="7106296" y="619583"/>
            <a:ext cx="2576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FCE431"/>
                </a:solidFill>
              </a:rPr>
              <a:t>2023/08/11</a:t>
            </a:r>
            <a:endParaRPr lang="zh-CN" altLang="en-US">
              <a:solidFill>
                <a:srgbClr val="FCE4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749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13D2BAF1-5C4B-8D7A-404A-3AE1D2E9D8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3386668-931E-D2E0-A3AB-4D1208CB6FF6}"/>
              </a:ext>
            </a:extLst>
          </p:cNvPr>
          <p:cNvSpPr/>
          <p:nvPr/>
        </p:nvSpPr>
        <p:spPr>
          <a:xfrm>
            <a:off x="457200" y="448290"/>
            <a:ext cx="11277600" cy="5961420"/>
          </a:xfrm>
          <a:prstGeom prst="rect">
            <a:avLst/>
          </a:prstGeom>
          <a:solidFill>
            <a:srgbClr val="FBCE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E2EEF74-8EB0-A2D6-F63A-4D9CD01376E0}"/>
              </a:ext>
            </a:extLst>
          </p:cNvPr>
          <p:cNvSpPr/>
          <p:nvPr/>
        </p:nvSpPr>
        <p:spPr>
          <a:xfrm>
            <a:off x="6096000" y="730250"/>
            <a:ext cx="5270500" cy="5397500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157C2FD-B8F5-B8C8-BF83-0C131B8B31FC}"/>
              </a:ext>
            </a:extLst>
          </p:cNvPr>
          <p:cNvSpPr/>
          <p:nvPr/>
        </p:nvSpPr>
        <p:spPr>
          <a:xfrm>
            <a:off x="825500" y="730250"/>
            <a:ext cx="5270500" cy="5397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FEFF621-77BD-691D-9045-C017422B8B92}"/>
              </a:ext>
            </a:extLst>
          </p:cNvPr>
          <p:cNvGrpSpPr/>
          <p:nvPr/>
        </p:nvGrpSpPr>
        <p:grpSpPr>
          <a:xfrm>
            <a:off x="6096000" y="976694"/>
            <a:ext cx="5638800" cy="4904612"/>
            <a:chOff x="6720703" y="1680232"/>
            <a:chExt cx="4021094" cy="349753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6A2CB00-22A3-3A21-C8A0-B4264B4F713A}"/>
                </a:ext>
              </a:extLst>
            </p:cNvPr>
            <p:cNvSpPr/>
            <p:nvPr/>
          </p:nvSpPr>
          <p:spPr>
            <a:xfrm>
              <a:off x="6720704" y="1680232"/>
              <a:ext cx="4021093" cy="3497536"/>
            </a:xfrm>
            <a:prstGeom prst="rect">
              <a:avLst/>
            </a:prstGeom>
            <a:solidFill>
              <a:srgbClr val="C4D0E0"/>
            </a:solidFill>
            <a:ln>
              <a:noFill/>
            </a:ln>
            <a:effectLst>
              <a:outerShdw blurRad="254000" dist="127000" dir="10800000" algn="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穿白色衣服的女人在吃东西&#10;&#10;中度可信度描述已自动生成">
              <a:extLst>
                <a:ext uri="{FF2B5EF4-FFF2-40B4-BE49-F238E27FC236}">
                  <a16:creationId xmlns:a16="http://schemas.microsoft.com/office/drawing/2014/main" id="{C2D55D97-C379-2C80-992E-A215DFE3D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9" b="41076"/>
            <a:stretch>
              <a:fillRect/>
            </a:stretch>
          </p:blipFill>
          <p:spPr>
            <a:xfrm>
              <a:off x="6979746" y="2033505"/>
              <a:ext cx="3503009" cy="2790991"/>
            </a:xfrm>
            <a:custGeom>
              <a:avLst/>
              <a:gdLst>
                <a:gd name="connsiteX0" fmla="*/ 0 w 3503009"/>
                <a:gd name="connsiteY0" fmla="*/ 0 h 2790991"/>
                <a:gd name="connsiteX1" fmla="*/ 3503009 w 3503009"/>
                <a:gd name="connsiteY1" fmla="*/ 0 h 2790991"/>
                <a:gd name="connsiteX2" fmla="*/ 3503009 w 3503009"/>
                <a:gd name="connsiteY2" fmla="*/ 2790991 h 2790991"/>
                <a:gd name="connsiteX3" fmla="*/ 0 w 3503009"/>
                <a:gd name="connsiteY3" fmla="*/ 2790991 h 2790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3009" h="2790991">
                  <a:moveTo>
                    <a:pt x="0" y="0"/>
                  </a:moveTo>
                  <a:lnTo>
                    <a:pt x="3503009" y="0"/>
                  </a:lnTo>
                  <a:lnTo>
                    <a:pt x="3503009" y="2790991"/>
                  </a:lnTo>
                  <a:lnTo>
                    <a:pt x="0" y="2790991"/>
                  </a:lnTo>
                  <a:close/>
                </a:path>
              </a:pathLst>
            </a:cu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3D87496-4BB7-3537-787A-EBE06B39A4D5}"/>
                </a:ext>
              </a:extLst>
            </p:cNvPr>
            <p:cNvSpPr/>
            <p:nvPr/>
          </p:nvSpPr>
          <p:spPr>
            <a:xfrm>
              <a:off x="7215022" y="2338916"/>
              <a:ext cx="3032456" cy="2180168"/>
            </a:xfrm>
            <a:prstGeom prst="rect">
              <a:avLst/>
            </a:prstGeom>
            <a:solidFill>
              <a:srgbClr val="F6D8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花瓶里插满了鲜花&#10;&#10;描述已自动生成">
              <a:extLst>
                <a:ext uri="{FF2B5EF4-FFF2-40B4-BE49-F238E27FC236}">
                  <a16:creationId xmlns:a16="http://schemas.microsoft.com/office/drawing/2014/main" id="{7CF519FB-439A-FD89-36B7-457CD7D1C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689"/>
            <a:stretch>
              <a:fillRect/>
            </a:stretch>
          </p:blipFill>
          <p:spPr>
            <a:xfrm>
              <a:off x="7532873" y="2578548"/>
              <a:ext cx="2396757" cy="1700907"/>
            </a:xfrm>
            <a:custGeom>
              <a:avLst/>
              <a:gdLst>
                <a:gd name="connsiteX0" fmla="*/ 0 w 2396757"/>
                <a:gd name="connsiteY0" fmla="*/ 0 h 1700907"/>
                <a:gd name="connsiteX1" fmla="*/ 2396757 w 2396757"/>
                <a:gd name="connsiteY1" fmla="*/ 0 h 1700907"/>
                <a:gd name="connsiteX2" fmla="*/ 2396757 w 2396757"/>
                <a:gd name="connsiteY2" fmla="*/ 1700907 h 1700907"/>
                <a:gd name="connsiteX3" fmla="*/ 0 w 2396757"/>
                <a:gd name="connsiteY3" fmla="*/ 1700907 h 170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6757" h="1700907">
                  <a:moveTo>
                    <a:pt x="0" y="0"/>
                  </a:moveTo>
                  <a:lnTo>
                    <a:pt x="2396757" y="0"/>
                  </a:lnTo>
                  <a:lnTo>
                    <a:pt x="2396757" y="1700907"/>
                  </a:lnTo>
                  <a:lnTo>
                    <a:pt x="0" y="1700907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A35C1CA-8DE5-8CD3-1E26-B46607E83CFB}"/>
                </a:ext>
              </a:extLst>
            </p:cNvPr>
            <p:cNvSpPr/>
            <p:nvPr/>
          </p:nvSpPr>
          <p:spPr>
            <a:xfrm>
              <a:off x="6720703" y="1680232"/>
              <a:ext cx="976884" cy="3497536"/>
            </a:xfrm>
            <a:prstGeom prst="rect">
              <a:avLst/>
            </a:prstGeom>
            <a:solidFill>
              <a:srgbClr val="F2E759"/>
            </a:solidFill>
            <a:ln>
              <a:noFill/>
            </a:ln>
            <a:effectLst>
              <a:outerShdw blurRad="50800" dist="254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0DD10487-DD27-CDEA-EF27-A5A9D9A263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 am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92" t="8171" r="10235" b="7904"/>
            <a:stretch/>
          </p:blipFill>
          <p:spPr>
            <a:xfrm>
              <a:off x="6720703" y="1680232"/>
              <a:ext cx="4021093" cy="3497536"/>
            </a:xfrm>
            <a:prstGeom prst="rect">
              <a:avLst/>
            </a:prstGeom>
          </p:spPr>
        </p:pic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CEBB9715-7D06-3FF5-92D9-9ED1AF90A81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3493"/>
          <a:stretch/>
        </p:blipFill>
        <p:spPr>
          <a:xfrm>
            <a:off x="5376471" y="730250"/>
            <a:ext cx="1388259" cy="5397499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C5FB5F5D-007A-42F2-0D8A-F2D5FA52D76F}"/>
              </a:ext>
            </a:extLst>
          </p:cNvPr>
          <p:cNvSpPr txBox="1"/>
          <p:nvPr/>
        </p:nvSpPr>
        <p:spPr>
          <a:xfrm>
            <a:off x="3498165" y="2725184"/>
            <a:ext cx="1393419" cy="1407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>
                <a:solidFill>
                  <a:srgbClr val="FCE431"/>
                </a:solidFill>
              </a:rPr>
              <a:t>pellentesque habitant morbi tristique senectus et netus et malesuada fames ac turpis egestas</a:t>
            </a:r>
            <a:endParaRPr lang="zh-CN" altLang="en-US" sz="1200">
              <a:solidFill>
                <a:srgbClr val="FCE43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BCEABE4-F810-CF16-9B95-0C6F45EEDC70}"/>
              </a:ext>
            </a:extLst>
          </p:cNvPr>
          <p:cNvSpPr txBox="1"/>
          <p:nvPr/>
        </p:nvSpPr>
        <p:spPr>
          <a:xfrm>
            <a:off x="1475860" y="1332706"/>
            <a:ext cx="2719015" cy="950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400" b="1">
                <a:solidFill>
                  <a:srgbClr val="FCE431"/>
                </a:solidFill>
              </a:rPr>
              <a:t>POWER</a:t>
            </a:r>
          </a:p>
          <a:p>
            <a:pPr>
              <a:lnSpc>
                <a:spcPct val="120000"/>
              </a:lnSpc>
            </a:pPr>
            <a:r>
              <a:rPr lang="fr-FR" altLang="zh-CN" sz="2400" b="1">
                <a:solidFill>
                  <a:srgbClr val="FCE431"/>
                </a:solidFill>
              </a:rPr>
              <a:t>POINT TEMPLET</a:t>
            </a:r>
            <a:endParaRPr lang="zh-CN" altLang="en-US" sz="2400" b="1">
              <a:solidFill>
                <a:srgbClr val="FCE43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5E6A1FE-9758-3080-8D6E-A32CD30C04E0}"/>
              </a:ext>
            </a:extLst>
          </p:cNvPr>
          <p:cNvSpPr txBox="1"/>
          <p:nvPr/>
        </p:nvSpPr>
        <p:spPr>
          <a:xfrm>
            <a:off x="1475860" y="5004061"/>
            <a:ext cx="1726369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FCE431"/>
                </a:solidFill>
              </a:rPr>
              <a:t>et netus et malesuada fames ac turpis egestas</a:t>
            </a:r>
            <a:endParaRPr lang="zh-CN" altLang="en-US" sz="1200">
              <a:solidFill>
                <a:srgbClr val="FCE431"/>
              </a:solidFill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540F3F34-28D4-AEC9-26C1-B44C6186E35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4" t="12037" r="35162" b="39737"/>
          <a:stretch/>
        </p:blipFill>
        <p:spPr>
          <a:xfrm>
            <a:off x="1536066" y="2732661"/>
            <a:ext cx="1099133" cy="1821578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FA44E865-7B79-7F6D-B3E0-EE8174C2F3B1}"/>
              </a:ext>
            </a:extLst>
          </p:cNvPr>
          <p:cNvSpPr txBox="1"/>
          <p:nvPr/>
        </p:nvSpPr>
        <p:spPr>
          <a:xfrm>
            <a:off x="2906813" y="4957630"/>
            <a:ext cx="2576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FCE431"/>
                </a:solidFill>
              </a:rPr>
              <a:t>2023/08/11</a:t>
            </a:r>
            <a:endParaRPr lang="zh-CN" altLang="en-US">
              <a:solidFill>
                <a:srgbClr val="FCE4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4843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id="{2424D78B-8F98-2319-9E76-7B8553D455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213280C-50A4-EC74-1B14-14FACE873DDB}"/>
              </a:ext>
            </a:extLst>
          </p:cNvPr>
          <p:cNvSpPr/>
          <p:nvPr/>
        </p:nvSpPr>
        <p:spPr>
          <a:xfrm>
            <a:off x="457200" y="448290"/>
            <a:ext cx="11277600" cy="5961420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1F17A1-5374-F3CC-3B24-084491AC3DF3}"/>
              </a:ext>
            </a:extLst>
          </p:cNvPr>
          <p:cNvSpPr/>
          <p:nvPr/>
        </p:nvSpPr>
        <p:spPr>
          <a:xfrm flipV="1">
            <a:off x="3589506" y="448288"/>
            <a:ext cx="8145295" cy="4045889"/>
          </a:xfrm>
          <a:custGeom>
            <a:avLst/>
            <a:gdLst>
              <a:gd name="connsiteX0" fmla="*/ 0 w 8806439"/>
              <a:gd name="connsiteY0" fmla="*/ 3423317 h 3423317"/>
              <a:gd name="connsiteX1" fmla="*/ 8806439 w 8806439"/>
              <a:gd name="connsiteY1" fmla="*/ 3423317 h 3423317"/>
              <a:gd name="connsiteX2" fmla="*/ 8806439 w 8806439"/>
              <a:gd name="connsiteY2" fmla="*/ 2174683 h 3423317"/>
              <a:gd name="connsiteX3" fmla="*/ 6325023 w 8806439"/>
              <a:gd name="connsiteY3" fmla="*/ 0 h 3423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06439" h="3423317">
                <a:moveTo>
                  <a:pt x="0" y="3423317"/>
                </a:moveTo>
                <a:lnTo>
                  <a:pt x="8806439" y="3423317"/>
                </a:lnTo>
                <a:lnTo>
                  <a:pt x="8806439" y="2174683"/>
                </a:lnTo>
                <a:lnTo>
                  <a:pt x="6325023" y="0"/>
                </a:lnTo>
                <a:close/>
              </a:path>
            </a:pathLst>
          </a:custGeom>
          <a:solidFill>
            <a:srgbClr val="FCE4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1007AF9-C967-7E37-F0C9-D3877F7DCD56}"/>
              </a:ext>
            </a:extLst>
          </p:cNvPr>
          <p:cNvSpPr txBox="1"/>
          <p:nvPr/>
        </p:nvSpPr>
        <p:spPr>
          <a:xfrm>
            <a:off x="840684" y="1132305"/>
            <a:ext cx="2124202" cy="807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000" b="1">
                <a:solidFill>
                  <a:srgbClr val="FCE431"/>
                </a:solidFill>
              </a:rPr>
              <a:t>POWER</a:t>
            </a:r>
          </a:p>
          <a:p>
            <a:pPr>
              <a:lnSpc>
                <a:spcPct val="120000"/>
              </a:lnSpc>
            </a:pPr>
            <a:r>
              <a:rPr lang="fr-FR" altLang="zh-CN" sz="2000" b="1">
                <a:solidFill>
                  <a:srgbClr val="FCE431"/>
                </a:solidFill>
              </a:rPr>
              <a:t>POINT TEMPLET</a:t>
            </a:r>
            <a:endParaRPr lang="zh-CN" altLang="en-US" sz="2000" b="1">
              <a:solidFill>
                <a:srgbClr val="FCE431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17A968B-23CA-2B36-1062-F345E9BBA997}"/>
              </a:ext>
            </a:extLst>
          </p:cNvPr>
          <p:cNvGrpSpPr/>
          <p:nvPr/>
        </p:nvGrpSpPr>
        <p:grpSpPr>
          <a:xfrm>
            <a:off x="5554057" y="1555751"/>
            <a:ext cx="4711315" cy="3746500"/>
            <a:chOff x="5334385" y="1714500"/>
            <a:chExt cx="4711315" cy="37465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718244A-8F3A-BCD8-4682-5374EAA3ECE4}"/>
                </a:ext>
              </a:extLst>
            </p:cNvPr>
            <p:cNvSpPr/>
            <p:nvPr/>
          </p:nvSpPr>
          <p:spPr>
            <a:xfrm>
              <a:off x="5334385" y="1714500"/>
              <a:ext cx="4711315" cy="1801985"/>
            </a:xfrm>
            <a:prstGeom prst="rect">
              <a:avLst/>
            </a:prstGeom>
            <a:solidFill>
              <a:srgbClr val="C4D0E0"/>
            </a:solidFill>
            <a:ln>
              <a:noFill/>
            </a:ln>
            <a:effectLst>
              <a:outerShdw blurRad="254000" dist="127000" dir="18900000" algn="bl" rotWithShape="0">
                <a:srgbClr val="F1D301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96B0C7A-68B8-0647-D297-8969D6633E90}"/>
                </a:ext>
              </a:extLst>
            </p:cNvPr>
            <p:cNvSpPr/>
            <p:nvPr/>
          </p:nvSpPr>
          <p:spPr>
            <a:xfrm>
              <a:off x="5334385" y="3516485"/>
              <a:ext cx="4711315" cy="1944515"/>
            </a:xfrm>
            <a:prstGeom prst="rect">
              <a:avLst/>
            </a:prstGeom>
            <a:solidFill>
              <a:srgbClr val="C4D0E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3A54CB5-C515-541D-0009-5AE9118B98B9}"/>
              </a:ext>
            </a:extLst>
          </p:cNvPr>
          <p:cNvSpPr/>
          <p:nvPr/>
        </p:nvSpPr>
        <p:spPr>
          <a:xfrm>
            <a:off x="3293072" y="1555750"/>
            <a:ext cx="2260985" cy="3746500"/>
          </a:xfrm>
          <a:custGeom>
            <a:avLst/>
            <a:gdLst>
              <a:gd name="connsiteX0" fmla="*/ 0 w 2260985"/>
              <a:gd name="connsiteY0" fmla="*/ 0 h 3746500"/>
              <a:gd name="connsiteX1" fmla="*/ 2260985 w 2260985"/>
              <a:gd name="connsiteY1" fmla="*/ 0 h 3746500"/>
              <a:gd name="connsiteX2" fmla="*/ 2260985 w 2260985"/>
              <a:gd name="connsiteY2" fmla="*/ 1801985 h 3746500"/>
              <a:gd name="connsiteX3" fmla="*/ 2260985 w 2260985"/>
              <a:gd name="connsiteY3" fmla="*/ 3746500 h 3746500"/>
              <a:gd name="connsiteX4" fmla="*/ 0 w 2260985"/>
              <a:gd name="connsiteY4" fmla="*/ 3746500 h 3746500"/>
              <a:gd name="connsiteX5" fmla="*/ 0 w 2260985"/>
              <a:gd name="connsiteY5" fmla="*/ 1801985 h 374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60985" h="3746500">
                <a:moveTo>
                  <a:pt x="0" y="0"/>
                </a:moveTo>
                <a:lnTo>
                  <a:pt x="2260985" y="0"/>
                </a:lnTo>
                <a:lnTo>
                  <a:pt x="2260985" y="1801985"/>
                </a:lnTo>
                <a:lnTo>
                  <a:pt x="2260985" y="3746500"/>
                </a:lnTo>
                <a:lnTo>
                  <a:pt x="0" y="3746500"/>
                </a:lnTo>
                <a:lnTo>
                  <a:pt x="0" y="1801985"/>
                </a:lnTo>
                <a:close/>
              </a:path>
            </a:pathLst>
          </a:custGeom>
          <a:solidFill>
            <a:srgbClr val="F2E75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521683AD-E618-315E-0E87-E8CAE3DB26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0" r="19402"/>
          <a:stretch/>
        </p:blipFill>
        <p:spPr>
          <a:xfrm>
            <a:off x="3674264" y="1885402"/>
            <a:ext cx="1498601" cy="3087197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8D1D809B-2DC3-65D6-84C5-25CB8F6D3C13}"/>
              </a:ext>
            </a:extLst>
          </p:cNvPr>
          <p:cNvSpPr/>
          <p:nvPr/>
        </p:nvSpPr>
        <p:spPr>
          <a:xfrm>
            <a:off x="1926629" y="2260832"/>
            <a:ext cx="3627427" cy="2363113"/>
          </a:xfrm>
          <a:prstGeom prst="rect">
            <a:avLst/>
          </a:prstGeom>
          <a:solidFill>
            <a:srgbClr val="F6D8E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女人戴着帽子&#10;&#10;描述已自动生成">
            <a:extLst>
              <a:ext uri="{FF2B5EF4-FFF2-40B4-BE49-F238E27FC236}">
                <a16:creationId xmlns:a16="http://schemas.microsoft.com/office/drawing/2014/main" id="{D0FCCDC0-B742-B5A4-EB7B-BD0C2EF97D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1" t="2916" r="16243" b="3615"/>
          <a:stretch/>
        </p:blipFill>
        <p:spPr>
          <a:xfrm>
            <a:off x="2828713" y="2606056"/>
            <a:ext cx="1823258" cy="1672664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59FBA055-C78C-B419-D477-91E298503A2C}"/>
              </a:ext>
            </a:extLst>
          </p:cNvPr>
          <p:cNvSpPr/>
          <p:nvPr/>
        </p:nvSpPr>
        <p:spPr>
          <a:xfrm>
            <a:off x="5554057" y="1887659"/>
            <a:ext cx="4054496" cy="3082685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15E91957-762C-8597-ED6D-E74BB0AFDE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47"/>
          <a:stretch/>
        </p:blipFill>
        <p:spPr>
          <a:xfrm>
            <a:off x="5554057" y="1887659"/>
            <a:ext cx="1744878" cy="1556290"/>
          </a:xfrm>
          <a:prstGeom prst="rect">
            <a:avLst/>
          </a:prstGeom>
        </p:spPr>
      </p:pic>
      <p:pic>
        <p:nvPicPr>
          <p:cNvPr id="28" name="图片 27" descr="小孩躺在地上&#10;&#10;中度可信度描述已自动生成">
            <a:extLst>
              <a:ext uri="{FF2B5EF4-FFF2-40B4-BE49-F238E27FC236}">
                <a16:creationId xmlns:a16="http://schemas.microsoft.com/office/drawing/2014/main" id="{7534973E-6AC1-3FD9-21ED-63EF17E6C4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9" b="15838"/>
          <a:stretch>
            <a:fillRect/>
          </a:stretch>
        </p:blipFill>
        <p:spPr>
          <a:xfrm>
            <a:off x="7863675" y="3414054"/>
            <a:ext cx="1744878" cy="1556290"/>
          </a:xfrm>
          <a:custGeom>
            <a:avLst/>
            <a:gdLst>
              <a:gd name="connsiteX0" fmla="*/ 0 w 1744878"/>
              <a:gd name="connsiteY0" fmla="*/ 0 h 1556290"/>
              <a:gd name="connsiteX1" fmla="*/ 1744878 w 1744878"/>
              <a:gd name="connsiteY1" fmla="*/ 0 h 1556290"/>
              <a:gd name="connsiteX2" fmla="*/ 1744878 w 1744878"/>
              <a:gd name="connsiteY2" fmla="*/ 1556290 h 1556290"/>
              <a:gd name="connsiteX3" fmla="*/ 0 w 1744878"/>
              <a:gd name="connsiteY3" fmla="*/ 1556290 h 1556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4878" h="1556290">
                <a:moveTo>
                  <a:pt x="0" y="0"/>
                </a:moveTo>
                <a:lnTo>
                  <a:pt x="1744878" y="0"/>
                </a:lnTo>
                <a:lnTo>
                  <a:pt x="1744878" y="1556290"/>
                </a:lnTo>
                <a:lnTo>
                  <a:pt x="0" y="1556290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739AE42A-0EA3-2FDD-C28C-B663E34025B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38669"/>
          <a:stretch/>
        </p:blipFill>
        <p:spPr>
          <a:xfrm>
            <a:off x="4838747" y="1555751"/>
            <a:ext cx="1388259" cy="374650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2B5BE4FB-0DEA-150D-3B6F-8195DEE2C2B0}"/>
              </a:ext>
            </a:extLst>
          </p:cNvPr>
          <p:cNvSpPr txBox="1"/>
          <p:nvPr/>
        </p:nvSpPr>
        <p:spPr>
          <a:xfrm>
            <a:off x="5846869" y="3808760"/>
            <a:ext cx="1726369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>
                <a:solidFill>
                  <a:srgbClr val="FCE431"/>
                </a:solidFill>
              </a:rPr>
              <a:t>et netus et malesuada fames ac turpis egestas</a:t>
            </a:r>
            <a:endParaRPr lang="zh-CN" altLang="en-US" sz="1200">
              <a:solidFill>
                <a:srgbClr val="FCE43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4E27519-6CD7-1B81-19B9-195C0998C7B7}"/>
              </a:ext>
            </a:extLst>
          </p:cNvPr>
          <p:cNvSpPr txBox="1"/>
          <p:nvPr/>
        </p:nvSpPr>
        <p:spPr>
          <a:xfrm>
            <a:off x="4897237" y="5647474"/>
            <a:ext cx="4711316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>
                <a:solidFill>
                  <a:srgbClr val="FCE431"/>
                </a:solidFill>
              </a:rPr>
              <a:t>pellentesque habitant morbi tristique senectus et netus et malesuada fames ac turpis egestas</a:t>
            </a:r>
            <a:endParaRPr lang="zh-CN" altLang="en-US" sz="1200">
              <a:solidFill>
                <a:srgbClr val="FCE43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6BE6672-3584-7F82-94D2-59A85E2B806F}"/>
              </a:ext>
            </a:extLst>
          </p:cNvPr>
          <p:cNvSpPr txBox="1"/>
          <p:nvPr/>
        </p:nvSpPr>
        <p:spPr>
          <a:xfrm>
            <a:off x="9055207" y="1700736"/>
            <a:ext cx="2576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chemeClr val="bg1"/>
                </a:solidFill>
              </a:rPr>
              <a:t>2023/08/11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487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19221FA0-EA4B-2892-0DA4-A972B3305C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1754FF8-CB2C-396A-7A65-0D26D183B921}"/>
              </a:ext>
            </a:extLst>
          </p:cNvPr>
          <p:cNvSpPr/>
          <p:nvPr/>
        </p:nvSpPr>
        <p:spPr>
          <a:xfrm>
            <a:off x="457200" y="448290"/>
            <a:ext cx="11277600" cy="5961420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2EFD0FF-1192-7FFC-25C4-2E4C0311ED15}"/>
              </a:ext>
            </a:extLst>
          </p:cNvPr>
          <p:cNvSpPr/>
          <p:nvPr/>
        </p:nvSpPr>
        <p:spPr>
          <a:xfrm>
            <a:off x="457200" y="448290"/>
            <a:ext cx="4318000" cy="4123710"/>
          </a:xfrm>
          <a:prstGeom prst="rect">
            <a:avLst/>
          </a:prstGeom>
          <a:solidFill>
            <a:srgbClr val="FCE4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ED98FD0-1919-8FED-CB36-007C341C541A}"/>
              </a:ext>
            </a:extLst>
          </p:cNvPr>
          <p:cNvSpPr txBox="1"/>
          <p:nvPr/>
        </p:nvSpPr>
        <p:spPr>
          <a:xfrm>
            <a:off x="9539939" y="5322542"/>
            <a:ext cx="1773521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FCE431"/>
                </a:solidFill>
              </a:rPr>
              <a:t>et netus et malesuada fames ac turpis egestas</a:t>
            </a:r>
            <a:endParaRPr lang="zh-CN" altLang="en-US" sz="1200">
              <a:solidFill>
                <a:srgbClr val="FCE43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F006D39-1740-122E-CD77-45526D3B7A36}"/>
              </a:ext>
            </a:extLst>
          </p:cNvPr>
          <p:cNvGrpSpPr/>
          <p:nvPr/>
        </p:nvGrpSpPr>
        <p:grpSpPr>
          <a:xfrm>
            <a:off x="1676400" y="1320800"/>
            <a:ext cx="7442200" cy="4216400"/>
            <a:chOff x="1676400" y="1320800"/>
            <a:chExt cx="7442200" cy="4216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0B3F049-389D-F156-F808-C455D30B9FB5}"/>
                </a:ext>
              </a:extLst>
            </p:cNvPr>
            <p:cNvSpPr/>
            <p:nvPr/>
          </p:nvSpPr>
          <p:spPr>
            <a:xfrm>
              <a:off x="1676400" y="1320800"/>
              <a:ext cx="5067300" cy="4216400"/>
            </a:xfrm>
            <a:prstGeom prst="rect">
              <a:avLst/>
            </a:prstGeom>
            <a:solidFill>
              <a:srgbClr val="C4D0E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8E1F642-1423-8C7B-A478-501E278FFEBF}"/>
                </a:ext>
              </a:extLst>
            </p:cNvPr>
            <p:cNvSpPr/>
            <p:nvPr/>
          </p:nvSpPr>
          <p:spPr>
            <a:xfrm>
              <a:off x="6743700" y="1320800"/>
              <a:ext cx="2374900" cy="4216400"/>
            </a:xfrm>
            <a:prstGeom prst="rect">
              <a:avLst/>
            </a:prstGeom>
            <a:solidFill>
              <a:srgbClr val="F2E759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8E46B5CD-6621-B856-C325-0ABFE6C2EBA9}"/>
              </a:ext>
            </a:extLst>
          </p:cNvPr>
          <p:cNvSpPr/>
          <p:nvPr/>
        </p:nvSpPr>
        <p:spPr>
          <a:xfrm>
            <a:off x="2336800" y="1682750"/>
            <a:ext cx="4406900" cy="3492500"/>
          </a:xfrm>
          <a:prstGeom prst="rect">
            <a:avLst/>
          </a:prstGeom>
          <a:solidFill>
            <a:srgbClr val="F7F7F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205F605-DD7D-3121-867E-D33194C1FDCE}"/>
              </a:ext>
            </a:extLst>
          </p:cNvPr>
          <p:cNvSpPr/>
          <p:nvPr/>
        </p:nvSpPr>
        <p:spPr>
          <a:xfrm>
            <a:off x="6743700" y="2101394"/>
            <a:ext cx="3771900" cy="2655213"/>
          </a:xfrm>
          <a:prstGeom prst="rect">
            <a:avLst/>
          </a:prstGeom>
          <a:solidFill>
            <a:srgbClr val="F6D8E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CD7E39D-A3B4-8377-485D-B4A9645A7E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30977"/>
          <a:stretch/>
        </p:blipFill>
        <p:spPr>
          <a:xfrm>
            <a:off x="6038250" y="1320801"/>
            <a:ext cx="1388259" cy="42164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661832C-EF19-AA86-6046-2D63197012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75" b="17700"/>
          <a:stretch/>
        </p:blipFill>
        <p:spPr>
          <a:xfrm>
            <a:off x="7682164" y="2544648"/>
            <a:ext cx="1894974" cy="1768706"/>
          </a:xfrm>
          <a:prstGeom prst="rect">
            <a:avLst/>
          </a:prstGeom>
        </p:spPr>
      </p:pic>
      <p:pic>
        <p:nvPicPr>
          <p:cNvPr id="19" name="图片 18" descr="仙人掌在地上&#10;&#10;描述已自动生成">
            <a:extLst>
              <a:ext uri="{FF2B5EF4-FFF2-40B4-BE49-F238E27FC236}">
                <a16:creationId xmlns:a16="http://schemas.microsoft.com/office/drawing/2014/main" id="{B3600E50-3A45-428C-04AB-D2EFB1DC7C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15" b="49883"/>
          <a:stretch/>
        </p:blipFill>
        <p:spPr>
          <a:xfrm>
            <a:off x="2927952" y="1932272"/>
            <a:ext cx="1688583" cy="1010653"/>
          </a:xfrm>
          <a:prstGeom prst="rect">
            <a:avLst/>
          </a:prstGeom>
        </p:spPr>
      </p:pic>
      <p:pic>
        <p:nvPicPr>
          <p:cNvPr id="23" name="图片 22" descr="图片包含 人, 看着, 女人, 女孩&#10;&#10;描述已自动生成">
            <a:extLst>
              <a:ext uri="{FF2B5EF4-FFF2-40B4-BE49-F238E27FC236}">
                <a16:creationId xmlns:a16="http://schemas.microsoft.com/office/drawing/2014/main" id="{E47776B5-0A8F-DE99-3423-87B568FB824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8" t="31004" r="1838" b="35959"/>
          <a:stretch/>
        </p:blipFill>
        <p:spPr>
          <a:xfrm>
            <a:off x="3728721" y="3608304"/>
            <a:ext cx="2423828" cy="1317425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997DECA1-E6F0-9639-32B2-FCB784143BCA}"/>
              </a:ext>
            </a:extLst>
          </p:cNvPr>
          <p:cNvSpPr txBox="1"/>
          <p:nvPr/>
        </p:nvSpPr>
        <p:spPr>
          <a:xfrm>
            <a:off x="5065964" y="2069813"/>
            <a:ext cx="1256397" cy="1176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000" b="1">
                <a:solidFill>
                  <a:srgbClr val="FCE431"/>
                </a:solidFill>
              </a:rPr>
              <a:t>POWER</a:t>
            </a:r>
          </a:p>
          <a:p>
            <a:pPr>
              <a:lnSpc>
                <a:spcPct val="120000"/>
              </a:lnSpc>
            </a:pPr>
            <a:r>
              <a:rPr lang="fr-FR" altLang="zh-CN" sz="2000" b="1">
                <a:solidFill>
                  <a:srgbClr val="FCE431"/>
                </a:solidFill>
              </a:rPr>
              <a:t>POINT TEMPLET</a:t>
            </a:r>
            <a:endParaRPr lang="zh-CN" altLang="en-US" sz="2000" b="1">
              <a:solidFill>
                <a:srgbClr val="FCE43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5CC2846-360B-307D-41CE-481884C2A4CE}"/>
              </a:ext>
            </a:extLst>
          </p:cNvPr>
          <p:cNvSpPr txBox="1"/>
          <p:nvPr/>
        </p:nvSpPr>
        <p:spPr>
          <a:xfrm rot="5400000">
            <a:off x="2177529" y="3861481"/>
            <a:ext cx="1550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FCE431"/>
                </a:solidFill>
              </a:rPr>
              <a:t>2023/08/11</a:t>
            </a:r>
            <a:endParaRPr lang="zh-CN" altLang="en-US">
              <a:solidFill>
                <a:srgbClr val="FCE43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7E3F8D5-3472-6B02-29DD-189352D287C6}"/>
              </a:ext>
            </a:extLst>
          </p:cNvPr>
          <p:cNvSpPr txBox="1"/>
          <p:nvPr/>
        </p:nvSpPr>
        <p:spPr>
          <a:xfrm>
            <a:off x="5052076" y="786839"/>
            <a:ext cx="3577574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FCE431"/>
                </a:solidFill>
              </a:rPr>
              <a:t>et netus et malesuada fames ac turpis egestas</a:t>
            </a:r>
            <a:endParaRPr lang="zh-CN" altLang="en-US" sz="1200">
              <a:solidFill>
                <a:srgbClr val="FCE4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535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279</Words>
  <Application>Microsoft Office PowerPoint</Application>
  <PresentationFormat>宽屏</PresentationFormat>
  <Paragraphs>56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微软雅黑</vt:lpstr>
      <vt:lpstr>等线</vt:lpstr>
      <vt:lpstr>阿里巴巴普惠体 2.0 65 Medium</vt:lpstr>
      <vt:lpstr>HarmonyOS Sans SC Light</vt:lpstr>
      <vt:lpstr>阿里巴巴普惠体 2.0 55 Regular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美术生多图画册ppt模板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user Power</cp:lastModifiedBy>
  <cp:revision>27</cp:revision>
  <dcterms:created xsi:type="dcterms:W3CDTF">2023-08-09T23:16:24Z</dcterms:created>
  <dcterms:modified xsi:type="dcterms:W3CDTF">2023-08-13T07:41:36Z</dcterms:modified>
</cp:coreProperties>
</file>