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48" r:id="rId2"/>
  </p:sldMasterIdLst>
  <p:notesMasterIdLst>
    <p:notesMasterId r:id="rId20"/>
  </p:notesMasterIdLst>
  <p:sldIdLst>
    <p:sldId id="256" r:id="rId3"/>
    <p:sldId id="257" r:id="rId4"/>
    <p:sldId id="259" r:id="rId5"/>
    <p:sldId id="258" r:id="rId6"/>
    <p:sldId id="260" r:id="rId7"/>
    <p:sldId id="263" r:id="rId8"/>
    <p:sldId id="261" r:id="rId9"/>
    <p:sldId id="265" r:id="rId10"/>
    <p:sldId id="266" r:id="rId11"/>
    <p:sldId id="272" r:id="rId12"/>
    <p:sldId id="267" r:id="rId13"/>
    <p:sldId id="268" r:id="rId14"/>
    <p:sldId id="269" r:id="rId15"/>
    <p:sldId id="270" r:id="rId16"/>
    <p:sldId id="271" r:id="rId17"/>
    <p:sldId id="262" r:id="rId18"/>
    <p:sldId id="2007578498" r:id="rId19"/>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4DEFF"/>
    <a:srgbClr val="002EB5"/>
    <a:srgbClr val="086FF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819" autoAdjust="0"/>
    <p:restoredTop sz="94660"/>
  </p:normalViewPr>
  <p:slideViewPr>
    <p:cSldViewPr snapToGrid="0" showGuides="1">
      <p:cViewPr>
        <p:scale>
          <a:sx n="66" d="100"/>
          <a:sy n="66" d="100"/>
        </p:scale>
        <p:origin x="792" y="654"/>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FFB906-B251-41E4-879C-BD71CB3389A8}" type="datetimeFigureOut">
              <a:rPr lang="zh-CN" altLang="en-US" smtClean="0"/>
              <a:t>2023/8/14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6DE854-80B2-40C1-A9F1-F1F8B8D9BAFF}" type="slidenum">
              <a:rPr lang="zh-CN" altLang="en-US" smtClean="0"/>
              <a:t>‹#›</a:t>
            </a:fld>
            <a:endParaRPr lang="zh-CN" altLang="en-US"/>
          </a:p>
        </p:txBody>
      </p:sp>
    </p:spTree>
    <p:extLst>
      <p:ext uri="{BB962C8B-B14F-4D97-AF65-F5344CB8AC3E}">
        <p14:creationId xmlns:p14="http://schemas.microsoft.com/office/powerpoint/2010/main" val="807441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descr="穿白色衣服的人在微笑&#10;&#10;中度可信度描述已自动生成">
            <a:extLst>
              <a:ext uri="{FF2B5EF4-FFF2-40B4-BE49-F238E27FC236}">
                <a16:creationId xmlns:a16="http://schemas.microsoft.com/office/drawing/2014/main" id="{B7913797-5D28-4907-51B8-5B07DCCFE68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963" t="13502"/>
          <a:stretch/>
        </p:blipFill>
        <p:spPr>
          <a:xfrm>
            <a:off x="0" y="1"/>
            <a:ext cx="12192000" cy="5932025"/>
          </a:xfrm>
          <a:custGeom>
            <a:avLst/>
            <a:gdLst>
              <a:gd name="connsiteX0" fmla="*/ 0 w 12192000"/>
              <a:gd name="connsiteY0" fmla="*/ 0 h 5932025"/>
              <a:gd name="connsiteX1" fmla="*/ 12192000 w 12192000"/>
              <a:gd name="connsiteY1" fmla="*/ 0 h 5932025"/>
              <a:gd name="connsiteX2" fmla="*/ 12192000 w 12192000"/>
              <a:gd name="connsiteY2" fmla="*/ 5932025 h 5932025"/>
              <a:gd name="connsiteX3" fmla="*/ 0 w 12192000"/>
              <a:gd name="connsiteY3" fmla="*/ 5932025 h 5932025"/>
            </a:gdLst>
            <a:ahLst/>
            <a:cxnLst>
              <a:cxn ang="0">
                <a:pos x="connsiteX0" y="connsiteY0"/>
              </a:cxn>
              <a:cxn ang="0">
                <a:pos x="connsiteX1" y="connsiteY1"/>
              </a:cxn>
              <a:cxn ang="0">
                <a:pos x="connsiteX2" y="connsiteY2"/>
              </a:cxn>
              <a:cxn ang="0">
                <a:pos x="connsiteX3" y="connsiteY3"/>
              </a:cxn>
            </a:cxnLst>
            <a:rect l="l" t="t" r="r" b="b"/>
            <a:pathLst>
              <a:path w="12192000" h="5932025">
                <a:moveTo>
                  <a:pt x="0" y="0"/>
                </a:moveTo>
                <a:lnTo>
                  <a:pt x="12192000" y="0"/>
                </a:lnTo>
                <a:lnTo>
                  <a:pt x="12192000" y="5932025"/>
                </a:lnTo>
                <a:lnTo>
                  <a:pt x="0" y="5932025"/>
                </a:lnTo>
                <a:close/>
              </a:path>
            </a:pathLst>
          </a:custGeom>
        </p:spPr>
      </p:pic>
      <p:sp>
        <p:nvSpPr>
          <p:cNvPr id="8" name="任意多边形: 形状 7">
            <a:extLst>
              <a:ext uri="{FF2B5EF4-FFF2-40B4-BE49-F238E27FC236}">
                <a16:creationId xmlns:a16="http://schemas.microsoft.com/office/drawing/2014/main" id="{6BF4FDBB-BA44-35E0-9E70-04C4B3B6FDA3}"/>
              </a:ext>
            </a:extLst>
          </p:cNvPr>
          <p:cNvSpPr/>
          <p:nvPr userDrawn="1"/>
        </p:nvSpPr>
        <p:spPr>
          <a:xfrm>
            <a:off x="0" y="1"/>
            <a:ext cx="12192000" cy="5932025"/>
          </a:xfrm>
          <a:custGeom>
            <a:avLst/>
            <a:gdLst>
              <a:gd name="connsiteX0" fmla="*/ 0 w 12192000"/>
              <a:gd name="connsiteY0" fmla="*/ 0 h 5932025"/>
              <a:gd name="connsiteX1" fmla="*/ 12192000 w 12192000"/>
              <a:gd name="connsiteY1" fmla="*/ 0 h 5932025"/>
              <a:gd name="connsiteX2" fmla="*/ 12192000 w 12192000"/>
              <a:gd name="connsiteY2" fmla="*/ 5932025 h 5932025"/>
              <a:gd name="connsiteX3" fmla="*/ 0 w 12192000"/>
              <a:gd name="connsiteY3" fmla="*/ 5932025 h 5932025"/>
            </a:gdLst>
            <a:ahLst/>
            <a:cxnLst>
              <a:cxn ang="0">
                <a:pos x="connsiteX0" y="connsiteY0"/>
              </a:cxn>
              <a:cxn ang="0">
                <a:pos x="connsiteX1" y="connsiteY1"/>
              </a:cxn>
              <a:cxn ang="0">
                <a:pos x="connsiteX2" y="connsiteY2"/>
              </a:cxn>
              <a:cxn ang="0">
                <a:pos x="connsiteX3" y="connsiteY3"/>
              </a:cxn>
            </a:cxnLst>
            <a:rect l="l" t="t" r="r" b="b"/>
            <a:pathLst>
              <a:path w="12192000" h="5932025">
                <a:moveTo>
                  <a:pt x="0" y="0"/>
                </a:moveTo>
                <a:lnTo>
                  <a:pt x="12192000" y="0"/>
                </a:lnTo>
                <a:lnTo>
                  <a:pt x="12192000" y="5932025"/>
                </a:lnTo>
                <a:lnTo>
                  <a:pt x="0" y="5932025"/>
                </a:lnTo>
                <a:close/>
              </a:path>
            </a:pathLst>
          </a:custGeom>
          <a:gradFill flip="none" rotWithShape="1">
            <a:gsLst>
              <a:gs pos="100000">
                <a:schemeClr val="accent1">
                  <a:lumMod val="50000"/>
                  <a:alpha val="0"/>
                </a:schemeClr>
              </a:gs>
              <a:gs pos="0">
                <a:schemeClr val="accent1">
                  <a:lumMod val="75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a:extLst>
              <a:ext uri="{FF2B5EF4-FFF2-40B4-BE49-F238E27FC236}">
                <a16:creationId xmlns:a16="http://schemas.microsoft.com/office/drawing/2014/main" id="{0C7B1A39-865C-1F2E-050D-8D7A2E08585A}"/>
              </a:ext>
            </a:extLst>
          </p:cNvPr>
          <p:cNvSpPr/>
          <p:nvPr userDrawn="1"/>
        </p:nvSpPr>
        <p:spPr>
          <a:xfrm>
            <a:off x="694480" y="1"/>
            <a:ext cx="11497520" cy="5932025"/>
          </a:xfrm>
          <a:custGeom>
            <a:avLst/>
            <a:gdLst>
              <a:gd name="connsiteX0" fmla="*/ 0 w 11497520"/>
              <a:gd name="connsiteY0" fmla="*/ 0 h 5932025"/>
              <a:gd name="connsiteX1" fmla="*/ 11497520 w 11497520"/>
              <a:gd name="connsiteY1" fmla="*/ 0 h 5932025"/>
              <a:gd name="connsiteX2" fmla="*/ 11497520 w 11497520"/>
              <a:gd name="connsiteY2" fmla="*/ 5932025 h 5932025"/>
              <a:gd name="connsiteX3" fmla="*/ 0 w 11497520"/>
              <a:gd name="connsiteY3" fmla="*/ 5932025 h 5932025"/>
            </a:gdLst>
            <a:ahLst/>
            <a:cxnLst>
              <a:cxn ang="0">
                <a:pos x="connsiteX0" y="connsiteY0"/>
              </a:cxn>
              <a:cxn ang="0">
                <a:pos x="connsiteX1" y="connsiteY1"/>
              </a:cxn>
              <a:cxn ang="0">
                <a:pos x="connsiteX2" y="connsiteY2"/>
              </a:cxn>
              <a:cxn ang="0">
                <a:pos x="connsiteX3" y="connsiteY3"/>
              </a:cxn>
            </a:cxnLst>
            <a:rect l="l" t="t" r="r" b="b"/>
            <a:pathLst>
              <a:path w="11497520" h="5932025">
                <a:moveTo>
                  <a:pt x="0" y="0"/>
                </a:moveTo>
                <a:lnTo>
                  <a:pt x="11497520" y="0"/>
                </a:lnTo>
                <a:lnTo>
                  <a:pt x="11497520" y="5932025"/>
                </a:lnTo>
                <a:lnTo>
                  <a:pt x="0" y="5932025"/>
                </a:lnTo>
                <a:close/>
              </a:path>
            </a:pathLst>
          </a:custGeom>
          <a:gradFill flip="none" rotWithShape="1">
            <a:gsLst>
              <a:gs pos="100000">
                <a:schemeClr val="accent1">
                  <a:lumMod val="50000"/>
                  <a:alpha val="0"/>
                </a:schemeClr>
              </a:gs>
              <a:gs pos="0">
                <a:schemeClr val="accent1">
                  <a:lumMod val="75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文本框 14">
            <a:extLst>
              <a:ext uri="{FF2B5EF4-FFF2-40B4-BE49-F238E27FC236}">
                <a16:creationId xmlns:a16="http://schemas.microsoft.com/office/drawing/2014/main" id="{63572ED3-5C00-CBBD-9811-FDF8551DEACC}"/>
              </a:ext>
            </a:extLst>
          </p:cNvPr>
          <p:cNvSpPr txBox="1"/>
          <p:nvPr userDrawn="1"/>
        </p:nvSpPr>
        <p:spPr>
          <a:xfrm>
            <a:off x="7704912" y="5930131"/>
            <a:ext cx="4512327" cy="1107996"/>
          </a:xfrm>
          <a:prstGeom prst="rect">
            <a:avLst/>
          </a:prstGeom>
          <a:noFill/>
          <a:effectLst>
            <a:outerShdw blurRad="139700" dist="101600" dir="2700000" algn="tl" rotWithShape="0">
              <a:schemeClr val="bg1">
                <a:lumMod val="75000"/>
                <a:alpha val="32000"/>
              </a:schemeClr>
            </a:outerShdw>
          </a:effectLst>
        </p:spPr>
        <p:txBody>
          <a:bodyPr wrap="square" rtlCol="0">
            <a:spAutoFit/>
          </a:bodyPr>
          <a:lstStyle/>
          <a:p>
            <a:r>
              <a:rPr lang="en-US" altLang="zh-CN" sz="6600" i="1" dirty="0">
                <a:solidFill>
                  <a:schemeClr val="bg1">
                    <a:lumMod val="85000"/>
                  </a:schemeClr>
                </a:solidFill>
                <a:latin typeface="+mj-ea"/>
                <a:ea typeface="+mj-ea"/>
              </a:rPr>
              <a:t>MEDICAL</a:t>
            </a:r>
            <a:endParaRPr lang="zh-CN" altLang="en-US" sz="6600" i="1" dirty="0">
              <a:solidFill>
                <a:schemeClr val="bg1">
                  <a:lumMod val="85000"/>
                </a:schemeClr>
              </a:solidFill>
              <a:latin typeface="+mj-ea"/>
              <a:ea typeface="+mj-ea"/>
            </a:endParaRPr>
          </a:p>
        </p:txBody>
      </p:sp>
    </p:spTree>
    <p:extLst>
      <p:ext uri="{BB962C8B-B14F-4D97-AF65-F5344CB8AC3E}">
        <p14:creationId xmlns:p14="http://schemas.microsoft.com/office/powerpoint/2010/main" val="1063636021"/>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69561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空白   www.51pptmoban.com">
    <p:bg>
      <p:bgPr>
        <a:gradFill flip="none" rotWithShape="1">
          <a:gsLst>
            <a:gs pos="100000">
              <a:schemeClr val="accent2">
                <a:lumMod val="20000"/>
                <a:lumOff val="80000"/>
                <a:alpha val="20000"/>
              </a:schemeClr>
            </a:gs>
            <a:gs pos="0">
              <a:schemeClr val="bg1"/>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16A3DB6-1DC4-67D2-167D-84B5A3F7A734}"/>
              </a:ext>
            </a:extLst>
          </p:cNvPr>
          <p:cNvSpPr>
            <a:spLocks noGrp="1"/>
          </p:cNvSpPr>
          <p:nvPr>
            <p:ph type="dt" sz="half" idx="10"/>
          </p:nvPr>
        </p:nvSpPr>
        <p:spPr/>
        <p:txBody>
          <a:bodyPr/>
          <a:lstStyle/>
          <a:p>
            <a:fld id="{D97C0F90-2E4B-42A2-89F5-2F4B9951679E}" type="datetimeFigureOut">
              <a:rPr lang="zh-CN" altLang="en-US" smtClean="0"/>
              <a:t>2023/8/14</a:t>
            </a:fld>
            <a:endParaRPr lang="zh-CN" altLang="en-US"/>
          </a:p>
        </p:txBody>
      </p:sp>
      <p:sp>
        <p:nvSpPr>
          <p:cNvPr id="3" name="页脚占位符 2">
            <a:extLst>
              <a:ext uri="{FF2B5EF4-FFF2-40B4-BE49-F238E27FC236}">
                <a16:creationId xmlns:a16="http://schemas.microsoft.com/office/drawing/2014/main" id="{43EC1D6A-B2CE-97F7-7064-AF59A4947C1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95DDF33F-6CFD-2362-1BBD-1099D5339F45}"/>
              </a:ext>
            </a:extLst>
          </p:cNvPr>
          <p:cNvSpPr>
            <a:spLocks noGrp="1"/>
          </p:cNvSpPr>
          <p:nvPr>
            <p:ph type="sldNum" sz="quarter" idx="12"/>
          </p:nvPr>
        </p:nvSpPr>
        <p:spPr/>
        <p:txBody>
          <a:bodyPr/>
          <a:lstStyle/>
          <a:p>
            <a:fld id="{7D71641E-EF03-4461-ABB6-7C95FB45FD7F}" type="slidenum">
              <a:rPr lang="zh-CN" altLang="en-US" smtClean="0"/>
              <a:t>‹#›</a:t>
            </a:fld>
            <a:endParaRPr lang="zh-CN" altLang="en-US"/>
          </a:p>
        </p:txBody>
      </p:sp>
      <p:sp>
        <p:nvSpPr>
          <p:cNvPr id="6" name="文本占位符 5">
            <a:extLst>
              <a:ext uri="{FF2B5EF4-FFF2-40B4-BE49-F238E27FC236}">
                <a16:creationId xmlns:a16="http://schemas.microsoft.com/office/drawing/2014/main" id="{CAB24B7E-9EF7-BFC0-940C-228206B59A72}"/>
              </a:ext>
            </a:extLst>
          </p:cNvPr>
          <p:cNvSpPr>
            <a:spLocks noGrp="1"/>
          </p:cNvSpPr>
          <p:nvPr>
            <p:ph type="body" sz="quarter" idx="13" hasCustomPrompt="1"/>
          </p:nvPr>
        </p:nvSpPr>
        <p:spPr>
          <a:xfrm>
            <a:off x="572642" y="549275"/>
            <a:ext cx="4521200" cy="581025"/>
          </a:xfrm>
        </p:spPr>
        <p:txBody>
          <a:bodyPr>
            <a:normAutofit/>
          </a:bodyPr>
          <a:lstStyle>
            <a:lvl1pPr marL="0" indent="0">
              <a:buNone/>
              <a:defRPr sz="3200">
                <a:solidFill>
                  <a:schemeClr val="accent1">
                    <a:lumMod val="50000"/>
                  </a:schemeClr>
                </a:solidFill>
                <a:latin typeface="+mj-ea"/>
                <a:ea typeface="+mj-ea"/>
              </a:defRPr>
            </a:lvl1pPr>
          </a:lstStyle>
          <a:p>
            <a:pPr lvl="0"/>
            <a:r>
              <a:rPr lang="zh-CN" altLang="en-US" dirty="0"/>
              <a:t>单击此处输入信息</a:t>
            </a:r>
          </a:p>
        </p:txBody>
      </p:sp>
      <p:sp>
        <p:nvSpPr>
          <p:cNvPr id="8" name="矩形: 单圆角 7">
            <a:extLst>
              <a:ext uri="{FF2B5EF4-FFF2-40B4-BE49-F238E27FC236}">
                <a16:creationId xmlns:a16="http://schemas.microsoft.com/office/drawing/2014/main" id="{38558611-84EB-21A1-4C87-AEF3110B7039}"/>
              </a:ext>
            </a:extLst>
          </p:cNvPr>
          <p:cNvSpPr/>
          <p:nvPr userDrawn="1"/>
        </p:nvSpPr>
        <p:spPr>
          <a:xfrm>
            <a:off x="0" y="6356350"/>
            <a:ext cx="12192000" cy="501650"/>
          </a:xfrm>
          <a:prstGeom prst="round1Rect">
            <a:avLst>
              <a:gd name="adj" fmla="val 50000"/>
            </a:avLst>
          </a:prstGeom>
          <a:gradFill>
            <a:gsLst>
              <a:gs pos="50400">
                <a:schemeClr val="accent1">
                  <a:lumMod val="60000"/>
                  <a:lumOff val="40000"/>
                </a:schemeClr>
              </a:gs>
              <a:gs pos="100000">
                <a:schemeClr val="accent1">
                  <a:lumMod val="75000"/>
                </a:schemeClr>
              </a:gs>
              <a:gs pos="0">
                <a:schemeClr val="accent1">
                  <a:lumMod val="60000"/>
                  <a:lumOff val="40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247">
            <a:extLst>
              <a:ext uri="{FF2B5EF4-FFF2-40B4-BE49-F238E27FC236}">
                <a16:creationId xmlns:a16="http://schemas.microsoft.com/office/drawing/2014/main" id="{1ACD381F-431C-1798-C454-F611F9248C29}"/>
              </a:ext>
            </a:extLst>
          </p:cNvPr>
          <p:cNvSpPr/>
          <p:nvPr userDrawn="1"/>
        </p:nvSpPr>
        <p:spPr>
          <a:xfrm flipH="1">
            <a:off x="0" y="405568"/>
            <a:ext cx="1084325" cy="287414"/>
          </a:xfrm>
          <a:custGeom>
            <a:avLst/>
            <a:gdLst>
              <a:gd name="connsiteX0" fmla="*/ 0 w 2349305"/>
              <a:gd name="connsiteY0" fmla="*/ 295422 h 829994"/>
              <a:gd name="connsiteX1" fmla="*/ 633046 w 2349305"/>
              <a:gd name="connsiteY1" fmla="*/ 295422 h 829994"/>
              <a:gd name="connsiteX2" fmla="*/ 773723 w 2349305"/>
              <a:gd name="connsiteY2" fmla="*/ 562708 h 829994"/>
              <a:gd name="connsiteX3" fmla="*/ 970671 w 2349305"/>
              <a:gd name="connsiteY3" fmla="*/ 140677 h 829994"/>
              <a:gd name="connsiteX4" fmla="*/ 1153551 w 2349305"/>
              <a:gd name="connsiteY4" fmla="*/ 703385 h 829994"/>
              <a:gd name="connsiteX5" fmla="*/ 1322363 w 2349305"/>
              <a:gd name="connsiteY5" fmla="*/ 0 h 829994"/>
              <a:gd name="connsiteX6" fmla="*/ 1491175 w 2349305"/>
              <a:gd name="connsiteY6" fmla="*/ 492369 h 829994"/>
              <a:gd name="connsiteX7" fmla="*/ 1617785 w 2349305"/>
              <a:gd name="connsiteY7" fmla="*/ 168812 h 829994"/>
              <a:gd name="connsiteX8" fmla="*/ 1800665 w 2349305"/>
              <a:gd name="connsiteY8" fmla="*/ 829994 h 829994"/>
              <a:gd name="connsiteX9" fmla="*/ 1983545 w 2349305"/>
              <a:gd name="connsiteY9" fmla="*/ 0 h 829994"/>
              <a:gd name="connsiteX10" fmla="*/ 2124221 w 2349305"/>
              <a:gd name="connsiteY10" fmla="*/ 337625 h 829994"/>
              <a:gd name="connsiteX11" fmla="*/ 2349305 w 2349305"/>
              <a:gd name="connsiteY11" fmla="*/ 337625 h 829994"/>
              <a:gd name="connsiteX0" fmla="*/ 0 w 2349305"/>
              <a:gd name="connsiteY0" fmla="*/ 295422 h 703384"/>
              <a:gd name="connsiteX1" fmla="*/ 633046 w 2349305"/>
              <a:gd name="connsiteY1" fmla="*/ 295422 h 703384"/>
              <a:gd name="connsiteX2" fmla="*/ 773723 w 2349305"/>
              <a:gd name="connsiteY2" fmla="*/ 562708 h 703384"/>
              <a:gd name="connsiteX3" fmla="*/ 970671 w 2349305"/>
              <a:gd name="connsiteY3" fmla="*/ 140677 h 703384"/>
              <a:gd name="connsiteX4" fmla="*/ 1153551 w 2349305"/>
              <a:gd name="connsiteY4" fmla="*/ 703385 h 703384"/>
              <a:gd name="connsiteX5" fmla="*/ 1322363 w 2349305"/>
              <a:gd name="connsiteY5" fmla="*/ 0 h 703384"/>
              <a:gd name="connsiteX6" fmla="*/ 1491175 w 2349305"/>
              <a:gd name="connsiteY6" fmla="*/ 492369 h 703384"/>
              <a:gd name="connsiteX7" fmla="*/ 1617785 w 2349305"/>
              <a:gd name="connsiteY7" fmla="*/ 168812 h 703384"/>
              <a:gd name="connsiteX8" fmla="*/ 1983545 w 2349305"/>
              <a:gd name="connsiteY8" fmla="*/ 0 h 703384"/>
              <a:gd name="connsiteX9" fmla="*/ 2124221 w 2349305"/>
              <a:gd name="connsiteY9" fmla="*/ 337625 h 703384"/>
              <a:gd name="connsiteX10" fmla="*/ 2349305 w 2349305"/>
              <a:gd name="connsiteY10" fmla="*/ 337625 h 703384"/>
              <a:gd name="connsiteX0" fmla="*/ 0 w 2349305"/>
              <a:gd name="connsiteY0" fmla="*/ 295422 h 703384"/>
              <a:gd name="connsiteX1" fmla="*/ 633046 w 2349305"/>
              <a:gd name="connsiteY1" fmla="*/ 295422 h 703384"/>
              <a:gd name="connsiteX2" fmla="*/ 773723 w 2349305"/>
              <a:gd name="connsiteY2" fmla="*/ 562708 h 703384"/>
              <a:gd name="connsiteX3" fmla="*/ 970671 w 2349305"/>
              <a:gd name="connsiteY3" fmla="*/ 140677 h 703384"/>
              <a:gd name="connsiteX4" fmla="*/ 1153551 w 2349305"/>
              <a:gd name="connsiteY4" fmla="*/ 703385 h 703384"/>
              <a:gd name="connsiteX5" fmla="*/ 1322363 w 2349305"/>
              <a:gd name="connsiteY5" fmla="*/ 0 h 703384"/>
              <a:gd name="connsiteX6" fmla="*/ 1491175 w 2349305"/>
              <a:gd name="connsiteY6" fmla="*/ 492369 h 703384"/>
              <a:gd name="connsiteX7" fmla="*/ 1983545 w 2349305"/>
              <a:gd name="connsiteY7" fmla="*/ 0 h 703384"/>
              <a:gd name="connsiteX8" fmla="*/ 2124221 w 2349305"/>
              <a:gd name="connsiteY8" fmla="*/ 337625 h 703384"/>
              <a:gd name="connsiteX9" fmla="*/ 2349305 w 2349305"/>
              <a:gd name="connsiteY9" fmla="*/ 337625 h 703384"/>
              <a:gd name="connsiteX0" fmla="*/ 0 w 2349305"/>
              <a:gd name="connsiteY0" fmla="*/ 295422 h 703384"/>
              <a:gd name="connsiteX1" fmla="*/ 633046 w 2349305"/>
              <a:gd name="connsiteY1" fmla="*/ 295422 h 703384"/>
              <a:gd name="connsiteX2" fmla="*/ 773723 w 2349305"/>
              <a:gd name="connsiteY2" fmla="*/ 562708 h 703384"/>
              <a:gd name="connsiteX3" fmla="*/ 970671 w 2349305"/>
              <a:gd name="connsiteY3" fmla="*/ 140677 h 703384"/>
              <a:gd name="connsiteX4" fmla="*/ 1153551 w 2349305"/>
              <a:gd name="connsiteY4" fmla="*/ 703385 h 703384"/>
              <a:gd name="connsiteX5" fmla="*/ 1322363 w 2349305"/>
              <a:gd name="connsiteY5" fmla="*/ 0 h 703384"/>
              <a:gd name="connsiteX6" fmla="*/ 1689290 w 2349305"/>
              <a:gd name="connsiteY6" fmla="*/ 492370 h 703384"/>
              <a:gd name="connsiteX7" fmla="*/ 1983545 w 2349305"/>
              <a:gd name="connsiteY7" fmla="*/ 0 h 703384"/>
              <a:gd name="connsiteX8" fmla="*/ 2124221 w 2349305"/>
              <a:gd name="connsiteY8" fmla="*/ 337625 h 703384"/>
              <a:gd name="connsiteX9" fmla="*/ 2349305 w 2349305"/>
              <a:gd name="connsiteY9" fmla="*/ 337625 h 703384"/>
              <a:gd name="connsiteX0" fmla="*/ 0 w 2349305"/>
              <a:gd name="connsiteY0" fmla="*/ 295422 h 703384"/>
              <a:gd name="connsiteX1" fmla="*/ 633046 w 2349305"/>
              <a:gd name="connsiteY1" fmla="*/ 295422 h 703384"/>
              <a:gd name="connsiteX2" fmla="*/ 773723 w 2349305"/>
              <a:gd name="connsiteY2" fmla="*/ 562708 h 703384"/>
              <a:gd name="connsiteX3" fmla="*/ 970671 w 2349305"/>
              <a:gd name="connsiteY3" fmla="*/ 140677 h 703384"/>
              <a:gd name="connsiteX4" fmla="*/ 1259212 w 2349305"/>
              <a:gd name="connsiteY4" fmla="*/ 703384 h 703384"/>
              <a:gd name="connsiteX5" fmla="*/ 1322363 w 2349305"/>
              <a:gd name="connsiteY5" fmla="*/ 0 h 703384"/>
              <a:gd name="connsiteX6" fmla="*/ 1689290 w 2349305"/>
              <a:gd name="connsiteY6" fmla="*/ 492370 h 703384"/>
              <a:gd name="connsiteX7" fmla="*/ 1983545 w 2349305"/>
              <a:gd name="connsiteY7" fmla="*/ 0 h 703384"/>
              <a:gd name="connsiteX8" fmla="*/ 2124221 w 2349305"/>
              <a:gd name="connsiteY8" fmla="*/ 337625 h 703384"/>
              <a:gd name="connsiteX9" fmla="*/ 2349305 w 2349305"/>
              <a:gd name="connsiteY9" fmla="*/ 337625 h 703384"/>
              <a:gd name="connsiteX0" fmla="*/ 0 w 2349305"/>
              <a:gd name="connsiteY0" fmla="*/ 308630 h 716592"/>
              <a:gd name="connsiteX1" fmla="*/ 633046 w 2349305"/>
              <a:gd name="connsiteY1" fmla="*/ 308630 h 716592"/>
              <a:gd name="connsiteX2" fmla="*/ 773723 w 2349305"/>
              <a:gd name="connsiteY2" fmla="*/ 575916 h 716592"/>
              <a:gd name="connsiteX3" fmla="*/ 970671 w 2349305"/>
              <a:gd name="connsiteY3" fmla="*/ 153885 h 716592"/>
              <a:gd name="connsiteX4" fmla="*/ 1259212 w 2349305"/>
              <a:gd name="connsiteY4" fmla="*/ 716592 h 716592"/>
              <a:gd name="connsiteX5" fmla="*/ 1467648 w 2349305"/>
              <a:gd name="connsiteY5" fmla="*/ 0 h 716592"/>
              <a:gd name="connsiteX6" fmla="*/ 1689290 w 2349305"/>
              <a:gd name="connsiteY6" fmla="*/ 505578 h 716592"/>
              <a:gd name="connsiteX7" fmla="*/ 1983545 w 2349305"/>
              <a:gd name="connsiteY7" fmla="*/ 13208 h 716592"/>
              <a:gd name="connsiteX8" fmla="*/ 2124221 w 2349305"/>
              <a:gd name="connsiteY8" fmla="*/ 350833 h 716592"/>
              <a:gd name="connsiteX9" fmla="*/ 2349305 w 2349305"/>
              <a:gd name="connsiteY9" fmla="*/ 350833 h 716592"/>
              <a:gd name="connsiteX0" fmla="*/ 0 w 2349305"/>
              <a:gd name="connsiteY0" fmla="*/ 308630 h 716592"/>
              <a:gd name="connsiteX1" fmla="*/ 633046 w 2349305"/>
              <a:gd name="connsiteY1" fmla="*/ 308630 h 716592"/>
              <a:gd name="connsiteX2" fmla="*/ 773723 w 2349305"/>
              <a:gd name="connsiteY2" fmla="*/ 575916 h 716592"/>
              <a:gd name="connsiteX3" fmla="*/ 1010295 w 2349305"/>
              <a:gd name="connsiteY3" fmla="*/ 153885 h 716592"/>
              <a:gd name="connsiteX4" fmla="*/ 1259212 w 2349305"/>
              <a:gd name="connsiteY4" fmla="*/ 716592 h 716592"/>
              <a:gd name="connsiteX5" fmla="*/ 1467648 w 2349305"/>
              <a:gd name="connsiteY5" fmla="*/ 0 h 716592"/>
              <a:gd name="connsiteX6" fmla="*/ 1689290 w 2349305"/>
              <a:gd name="connsiteY6" fmla="*/ 505578 h 716592"/>
              <a:gd name="connsiteX7" fmla="*/ 1983545 w 2349305"/>
              <a:gd name="connsiteY7" fmla="*/ 13208 h 716592"/>
              <a:gd name="connsiteX8" fmla="*/ 2124221 w 2349305"/>
              <a:gd name="connsiteY8" fmla="*/ 350833 h 716592"/>
              <a:gd name="connsiteX9" fmla="*/ 2349305 w 2349305"/>
              <a:gd name="connsiteY9" fmla="*/ 350833 h 716592"/>
              <a:gd name="connsiteX0" fmla="*/ 0 w 2349305"/>
              <a:gd name="connsiteY0" fmla="*/ 308630 h 716592"/>
              <a:gd name="connsiteX1" fmla="*/ 633046 w 2349305"/>
              <a:gd name="connsiteY1" fmla="*/ 308630 h 716592"/>
              <a:gd name="connsiteX2" fmla="*/ 1010295 w 2349305"/>
              <a:gd name="connsiteY2" fmla="*/ 153885 h 716592"/>
              <a:gd name="connsiteX3" fmla="*/ 1259212 w 2349305"/>
              <a:gd name="connsiteY3" fmla="*/ 716592 h 716592"/>
              <a:gd name="connsiteX4" fmla="*/ 1467648 w 2349305"/>
              <a:gd name="connsiteY4" fmla="*/ 0 h 716592"/>
              <a:gd name="connsiteX5" fmla="*/ 1689290 w 2349305"/>
              <a:gd name="connsiteY5" fmla="*/ 505578 h 716592"/>
              <a:gd name="connsiteX6" fmla="*/ 1983545 w 2349305"/>
              <a:gd name="connsiteY6" fmla="*/ 13208 h 716592"/>
              <a:gd name="connsiteX7" fmla="*/ 2124221 w 2349305"/>
              <a:gd name="connsiteY7" fmla="*/ 350833 h 716592"/>
              <a:gd name="connsiteX8" fmla="*/ 2349305 w 2349305"/>
              <a:gd name="connsiteY8" fmla="*/ 350833 h 716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49305" h="716592">
                <a:moveTo>
                  <a:pt x="0" y="308630"/>
                </a:moveTo>
                <a:lnTo>
                  <a:pt x="633046" y="308630"/>
                </a:lnTo>
                <a:lnTo>
                  <a:pt x="1010295" y="153885"/>
                </a:lnTo>
                <a:lnTo>
                  <a:pt x="1259212" y="716592"/>
                </a:lnTo>
                <a:lnTo>
                  <a:pt x="1467648" y="0"/>
                </a:lnTo>
                <a:lnTo>
                  <a:pt x="1689290" y="505578"/>
                </a:lnTo>
                <a:lnTo>
                  <a:pt x="1983545" y="13208"/>
                </a:lnTo>
                <a:lnTo>
                  <a:pt x="2124221" y="350833"/>
                </a:lnTo>
                <a:lnTo>
                  <a:pt x="2349305" y="350833"/>
                </a:lnTo>
              </a:path>
            </a:pathLst>
          </a:custGeom>
          <a:noFill/>
          <a:ln w="15875" cap="flat">
            <a:round/>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067619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71957054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日期占位符 2">
            <a:extLst>
              <a:ext uri="{FF2B5EF4-FFF2-40B4-BE49-F238E27FC236}">
                <a16:creationId xmlns:a16="http://schemas.microsoft.com/office/drawing/2014/main" id="{C6E49B65-4082-E7B3-74CE-D5676CD7B352}"/>
              </a:ext>
            </a:extLst>
          </p:cNvPr>
          <p:cNvSpPr>
            <a:spLocks noGrp="1"/>
          </p:cNvSpPr>
          <p:nvPr>
            <p:ph type="dt" sz="half" idx="10"/>
          </p:nvPr>
        </p:nvSpPr>
        <p:spPr>
          <a:xfrm>
            <a:off x="838200" y="6356350"/>
            <a:ext cx="2743200" cy="365125"/>
          </a:xfrm>
        </p:spPr>
        <p:txBody>
          <a:bodyPr/>
          <a:lstStyle/>
          <a:p>
            <a:fld id="{AEB6CE6A-11FC-41BC-97BB-88E9079FB170}" type="datetimeFigureOut">
              <a:rPr lang="zh-CN" altLang="en-US" smtClean="0"/>
              <a:t>2023/8/14</a:t>
            </a:fld>
            <a:endParaRPr lang="zh-CN" altLang="en-US"/>
          </a:p>
        </p:txBody>
      </p:sp>
      <p:sp>
        <p:nvSpPr>
          <p:cNvPr id="3" name="页脚占位符 3">
            <a:extLst>
              <a:ext uri="{FF2B5EF4-FFF2-40B4-BE49-F238E27FC236}">
                <a16:creationId xmlns:a16="http://schemas.microsoft.com/office/drawing/2014/main" id="{8448F061-B72D-596B-6612-432136BB52C3}"/>
              </a:ext>
            </a:extLst>
          </p:cNvPr>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4">
            <a:extLst>
              <a:ext uri="{FF2B5EF4-FFF2-40B4-BE49-F238E27FC236}">
                <a16:creationId xmlns:a16="http://schemas.microsoft.com/office/drawing/2014/main" id="{CBF32A78-E2EC-A9AB-7975-04746945CB80}"/>
              </a:ext>
            </a:extLst>
          </p:cNvPr>
          <p:cNvSpPr>
            <a:spLocks noGrp="1"/>
          </p:cNvSpPr>
          <p:nvPr>
            <p:ph type="sldNum" sz="quarter" idx="12"/>
          </p:nvPr>
        </p:nvSpPr>
        <p:spPr>
          <a:xfrm>
            <a:off x="8610600" y="6356350"/>
            <a:ext cx="2743200" cy="365125"/>
          </a:xfrm>
        </p:spPr>
        <p:txBody>
          <a:bodyPr/>
          <a:lstStyle/>
          <a:p>
            <a:fld id="{81E38BC0-E41B-4500-9123-4831E0EE5619}" type="slidenum">
              <a:rPr lang="zh-CN" altLang="en-US" smtClean="0"/>
              <a:t>‹#›</a:t>
            </a:fld>
            <a:endParaRPr lang="zh-CN" altLang="en-US"/>
          </a:p>
        </p:txBody>
      </p:sp>
      <p:sp>
        <p:nvSpPr>
          <p:cNvPr id="5" name="矩形 4">
            <a:extLst>
              <a:ext uri="{FF2B5EF4-FFF2-40B4-BE49-F238E27FC236}">
                <a16:creationId xmlns:a16="http://schemas.microsoft.com/office/drawing/2014/main" id="{A9980357-F295-7B1E-05CB-7550A05AEA79}"/>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2701B78-A64B-20BA-C398-D4A42778E6E9}"/>
              </a:ext>
            </a:extLst>
          </p:cNvPr>
          <p:cNvGrpSpPr/>
          <p:nvPr userDrawn="1"/>
        </p:nvGrpSpPr>
        <p:grpSpPr>
          <a:xfrm>
            <a:off x="1288486" y="5188068"/>
            <a:ext cx="3869265" cy="1326605"/>
            <a:chOff x="870547" y="7238685"/>
            <a:chExt cx="3333750" cy="1143000"/>
          </a:xfrm>
        </p:grpSpPr>
        <p:grpSp>
          <p:nvGrpSpPr>
            <p:cNvPr id="7" name="组合 6" descr="51PPT模板网，幻灯片演示模板及素材免费下载！&#10;51PPT模板网 唯一访问网址：www.51pptmoban.com">
              <a:extLst>
                <a:ext uri="{FF2B5EF4-FFF2-40B4-BE49-F238E27FC236}">
                  <a16:creationId xmlns:a16="http://schemas.microsoft.com/office/drawing/2014/main" id="{B559921A-3A2B-15C8-DCE0-29FAE9081869}"/>
                </a:ext>
              </a:extLst>
            </p:cNvPr>
            <p:cNvGrpSpPr/>
            <p:nvPr userDrawn="1"/>
          </p:nvGrpSpPr>
          <p:grpSpPr>
            <a:xfrm>
              <a:off x="1089945" y="7419206"/>
              <a:ext cx="2824283" cy="781959"/>
              <a:chOff x="1086173" y="3300162"/>
              <a:chExt cx="2824283" cy="781959"/>
            </a:xfrm>
          </p:grpSpPr>
          <p:sp>
            <p:nvSpPr>
              <p:cNvPr id="9" name="任意多边形: 形状 8">
                <a:extLst>
                  <a:ext uri="{FF2B5EF4-FFF2-40B4-BE49-F238E27FC236}">
                    <a16:creationId xmlns:a16="http://schemas.microsoft.com/office/drawing/2014/main" id="{9EE27EF1-8338-F7DC-57F2-B28AC36CB6BB}"/>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BB6F259D-AA03-0E7B-5F8E-ACD2395D704C}"/>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62B4E70B-7215-7551-DB7B-7D3713A2A87D}"/>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4C210A41-C7CF-A793-A29E-5F3CD97728B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821DAF3-BAC4-2A2C-FC0B-AE39AC9E9BCF}"/>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id="{0304CCFE-085C-2E0A-BDB9-E76F642BF273}"/>
                  </a:ext>
                </a:extLst>
              </p:cNvPr>
              <p:cNvGrpSpPr/>
              <p:nvPr userDrawn="1"/>
            </p:nvGrpSpPr>
            <p:grpSpPr>
              <a:xfrm>
                <a:off x="2038610" y="3870398"/>
                <a:ext cx="413489" cy="89750"/>
                <a:chOff x="8686551" y="964247"/>
                <a:chExt cx="413489" cy="89750"/>
              </a:xfrm>
            </p:grpSpPr>
            <p:sp>
              <p:nvSpPr>
                <p:cNvPr id="33" name="任意多边形: 形状 32">
                  <a:extLst>
                    <a:ext uri="{FF2B5EF4-FFF2-40B4-BE49-F238E27FC236}">
                      <a16:creationId xmlns:a16="http://schemas.microsoft.com/office/drawing/2014/main" id="{FA31550F-0375-B9C2-C816-1DBCA251745D}"/>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EF8BB14-6E29-D357-4B1E-C152E4F29BA5}"/>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850CF69-5226-2492-11B8-ED050E6027E8}"/>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C2A6052-2509-57F1-B7E0-E8EBFAF09A8F}"/>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85945CA3-4F53-D544-CCF6-57DA16E66526}"/>
                  </a:ext>
                </a:extLst>
              </p:cNvPr>
              <p:cNvGrpSpPr/>
              <p:nvPr userDrawn="1"/>
            </p:nvGrpSpPr>
            <p:grpSpPr>
              <a:xfrm>
                <a:off x="2487485" y="3830214"/>
                <a:ext cx="173892" cy="129934"/>
                <a:chOff x="9130663" y="924063"/>
                <a:chExt cx="173892" cy="129934"/>
              </a:xfrm>
            </p:grpSpPr>
            <p:sp>
              <p:nvSpPr>
                <p:cNvPr id="31" name="任意多边形: 形状 30">
                  <a:extLst>
                    <a:ext uri="{FF2B5EF4-FFF2-40B4-BE49-F238E27FC236}">
                      <a16:creationId xmlns:a16="http://schemas.microsoft.com/office/drawing/2014/main" id="{80EEA860-AAC9-B4CA-C1BB-35D1B32FEE29}"/>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BACEF4F-0C7D-B7B2-D771-758A9BB72FFA}"/>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90540015-E355-5E5C-E23B-21EE6EB6AB1B}"/>
                  </a:ext>
                </a:extLst>
              </p:cNvPr>
              <p:cNvGrpSpPr/>
              <p:nvPr userDrawn="1"/>
            </p:nvGrpSpPr>
            <p:grpSpPr>
              <a:xfrm>
                <a:off x="2698897" y="3829531"/>
                <a:ext cx="804243" cy="165482"/>
                <a:chOff x="9323023" y="923380"/>
                <a:chExt cx="804243" cy="165482"/>
              </a:xfrm>
            </p:grpSpPr>
            <p:sp>
              <p:nvSpPr>
                <p:cNvPr id="23" name="任意多边形: 形状 22">
                  <a:extLst>
                    <a:ext uri="{FF2B5EF4-FFF2-40B4-BE49-F238E27FC236}">
                      <a16:creationId xmlns:a16="http://schemas.microsoft.com/office/drawing/2014/main" id="{13DC79A4-0773-7FF1-48E7-FA2D032D377D}"/>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88A1AD96-224D-E9B8-16C2-9DC49972A317}"/>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D75CA54-EEE3-23D2-7CF7-923B0C5FCD5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10015A5-584A-BC55-398A-3707A8D718AB}"/>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A89E2AE-6E1F-C36F-9145-DEE94C9EBE7D}"/>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2A81157-984B-E3CF-39B9-99B3E55949CA}"/>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F5F550B-EADC-5E96-9F9E-7970574C4342}"/>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4BECAA3-199C-E733-772E-DB7E53421BD1}"/>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7" name="组合 16">
                <a:extLst>
                  <a:ext uri="{FF2B5EF4-FFF2-40B4-BE49-F238E27FC236}">
                    <a16:creationId xmlns:a16="http://schemas.microsoft.com/office/drawing/2014/main" id="{0BC6319B-C96E-ACB5-8CE6-5547E38E6EA6}"/>
                  </a:ext>
                </a:extLst>
              </p:cNvPr>
              <p:cNvGrpSpPr/>
              <p:nvPr userDrawn="1"/>
            </p:nvGrpSpPr>
            <p:grpSpPr>
              <a:xfrm>
                <a:off x="3550756" y="3868116"/>
                <a:ext cx="359700" cy="92032"/>
                <a:chOff x="10146307" y="961965"/>
                <a:chExt cx="359700" cy="92032"/>
              </a:xfrm>
            </p:grpSpPr>
            <p:sp>
              <p:nvSpPr>
                <p:cNvPr id="19" name="任意多边形: 形状 18">
                  <a:extLst>
                    <a:ext uri="{FF2B5EF4-FFF2-40B4-BE49-F238E27FC236}">
                      <a16:creationId xmlns:a16="http://schemas.microsoft.com/office/drawing/2014/main" id="{767584E6-C653-4A36-702B-6D60CD5C3D67}"/>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0" name="任意多边形: 形状 19">
                  <a:extLst>
                    <a:ext uri="{FF2B5EF4-FFF2-40B4-BE49-F238E27FC236}">
                      <a16:creationId xmlns:a16="http://schemas.microsoft.com/office/drawing/2014/main" id="{F51B50D4-FD9B-2C2B-6F19-1C3771834EDF}"/>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1" name="任意多边形: 形状 20">
                  <a:extLst>
                    <a:ext uri="{FF2B5EF4-FFF2-40B4-BE49-F238E27FC236}">
                      <a16:creationId xmlns:a16="http://schemas.microsoft.com/office/drawing/2014/main" id="{4AA8CB5D-4F77-110E-862D-FF65A2FC552F}"/>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2" name="任意多边形: 形状 21">
                  <a:extLst>
                    <a:ext uri="{FF2B5EF4-FFF2-40B4-BE49-F238E27FC236}">
                      <a16:creationId xmlns:a16="http://schemas.microsoft.com/office/drawing/2014/main" id="{3085FE3E-AE01-1F6D-9801-80A9C11F5C18}"/>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8" name="任意多边形: 形状 17">
                <a:extLst>
                  <a:ext uri="{FF2B5EF4-FFF2-40B4-BE49-F238E27FC236}">
                    <a16:creationId xmlns:a16="http://schemas.microsoft.com/office/drawing/2014/main" id="{CDC67E92-80C9-B7FF-8894-B262C6DC920F}"/>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8" name="矩形 7">
              <a:hlinkClick r:id="rId2"/>
              <a:extLst>
                <a:ext uri="{FF2B5EF4-FFF2-40B4-BE49-F238E27FC236}">
                  <a16:creationId xmlns:a16="http://schemas.microsoft.com/office/drawing/2014/main" id="{B488D719-3317-33A8-225F-9858477AB444}"/>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a:extLst>
              <a:ext uri="{FF2B5EF4-FFF2-40B4-BE49-F238E27FC236}">
                <a16:creationId xmlns:a16="http://schemas.microsoft.com/office/drawing/2014/main" id="{7559B959-14A3-3F80-D208-D84B3155684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38" name="直接连接符 37">
            <a:extLst>
              <a:ext uri="{FF2B5EF4-FFF2-40B4-BE49-F238E27FC236}">
                <a16:creationId xmlns:a16="http://schemas.microsoft.com/office/drawing/2014/main" id="{2BACD757-007B-E5D7-4C47-B887EA8109FD}"/>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39" name="任意多边形: 形状 38">
            <a:extLst>
              <a:ext uri="{FF2B5EF4-FFF2-40B4-BE49-F238E27FC236}">
                <a16:creationId xmlns:a16="http://schemas.microsoft.com/office/drawing/2014/main" id="{52F347D3-44E3-D373-DC7D-44EBA4AD701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2156105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18D2A04C-C0BA-E78D-F142-0306C4EC117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D6EEA76D-467F-2468-B46A-893FBCEC32E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5CC3120-EF0E-D009-9622-FC1E6CD3AF7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7C0F90-2E4B-42A2-89F5-2F4B9951679E}" type="datetimeFigureOut">
              <a:rPr lang="zh-CN" altLang="en-US" smtClean="0"/>
              <a:t>2023/8/14</a:t>
            </a:fld>
            <a:endParaRPr lang="zh-CN" altLang="en-US"/>
          </a:p>
        </p:txBody>
      </p:sp>
      <p:sp>
        <p:nvSpPr>
          <p:cNvPr id="5" name="页脚占位符 4">
            <a:extLst>
              <a:ext uri="{FF2B5EF4-FFF2-40B4-BE49-F238E27FC236}">
                <a16:creationId xmlns:a16="http://schemas.microsoft.com/office/drawing/2014/main" id="{40980A22-D92F-D5B5-F8C4-04FCDAC488F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48C912A6-BC40-BE78-293B-56C626803EA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71641E-EF03-4461-ABB6-7C95FB45FD7F}" type="slidenum">
              <a:rPr lang="zh-CN" altLang="en-US" smtClean="0"/>
              <a:t>‹#›</a:t>
            </a:fld>
            <a:endParaRPr lang="zh-CN" altLang="en-US"/>
          </a:p>
        </p:txBody>
      </p:sp>
    </p:spTree>
    <p:extLst>
      <p:ext uri="{BB962C8B-B14F-4D97-AF65-F5344CB8AC3E}">
        <p14:creationId xmlns:p14="http://schemas.microsoft.com/office/powerpoint/2010/main" val="2514870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2023/8/14</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2807408954"/>
      </p:ext>
    </p:extLst>
  </p:cSld>
  <p:clrMap bg1="lt1" tx1="dk1" bg2="lt2" tx2="dk2" accent1="accent1" accent2="accent2" accent3="accent3" accent4="accent4" accent5="accent5" accent6="accent6" hlink="hlink" folHlink="folHlink"/>
  <p:sldLayoutIdLst>
    <p:sldLayoutId id="2147483654" r:id="rId1"/>
    <p:sldLayoutId id="2147483661"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3.xml"/><Relationship Id="rId1" Type="http://schemas.openxmlformats.org/officeDocument/2006/relationships/tags" Target="../tags/tag32.xml"/></Relationships>
</file>

<file path=ppt/slides/_rels/slide11.xml.rels><?xml version="1.0" encoding="UTF-8" standalone="yes"?>
<Relationships xmlns="http://schemas.openxmlformats.org/package/2006/relationships"><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slideLayout" Target="../slideLayouts/slideLayout3.xml"/><Relationship Id="rId5" Type="http://schemas.openxmlformats.org/officeDocument/2006/relationships/tags" Target="../tags/tag37.xml"/><Relationship Id="rId4" Type="http://schemas.openxmlformats.org/officeDocument/2006/relationships/tags" Target="../tags/tag36.xml"/></Relationships>
</file>

<file path=ppt/slides/_rels/slide12.xml.rels><?xml version="1.0" encoding="UTF-8" standalone="yes"?>
<Relationships xmlns="http://schemas.openxmlformats.org/package/2006/relationships"><Relationship Id="rId8" Type="http://schemas.openxmlformats.org/officeDocument/2006/relationships/tags" Target="../tags/tag45.xml"/><Relationship Id="rId3" Type="http://schemas.openxmlformats.org/officeDocument/2006/relationships/tags" Target="../tags/tag40.xml"/><Relationship Id="rId7" Type="http://schemas.openxmlformats.org/officeDocument/2006/relationships/tags" Target="../tags/tag44.xml"/><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tags" Target="../tags/tag43.xml"/><Relationship Id="rId11" Type="http://schemas.openxmlformats.org/officeDocument/2006/relationships/image" Target="../media/image5.png"/><Relationship Id="rId5" Type="http://schemas.openxmlformats.org/officeDocument/2006/relationships/tags" Target="../tags/tag42.xml"/><Relationship Id="rId10" Type="http://schemas.openxmlformats.org/officeDocument/2006/relationships/slideLayout" Target="../slideLayouts/slideLayout3.xml"/><Relationship Id="rId4" Type="http://schemas.openxmlformats.org/officeDocument/2006/relationships/tags" Target="../tags/tag41.xml"/><Relationship Id="rId9" Type="http://schemas.openxmlformats.org/officeDocument/2006/relationships/tags" Target="../tags/tag46.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7.xml"/></Relationships>
</file>

<file path=ppt/slides/_rels/slide14.xml.rels><?xml version="1.0" encoding="UTF-8" standalone="yes"?>
<Relationships xmlns="http://schemas.openxmlformats.org/package/2006/relationships"><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 Id="rId5" Type="http://schemas.openxmlformats.org/officeDocument/2006/relationships/image" Target="../media/image6.jpeg"/><Relationship Id="rId4"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hyperlink" Target="http://www.51pptmoban.com/zt/jiuyeshizhan/" TargetMode="External"/><Relationship Id="rId5" Type="http://schemas.openxmlformats.org/officeDocument/2006/relationships/image" Target="../media/image9.sv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tags" Target="../tags/tag4.xml"/><Relationship Id="rId7"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9.xml"/><Relationship Id="rId1" Type="http://schemas.openxmlformats.org/officeDocument/2006/relationships/tags" Target="../tags/tag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slideLayout" Target="../slideLayouts/slideLayout3.xml"/><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tags" Target="../tags/tag21.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tags" Target="../tags/tag20.xml"/><Relationship Id="rId5" Type="http://schemas.openxmlformats.org/officeDocument/2006/relationships/tags" Target="../tags/tag14.xml"/><Relationship Id="rId10" Type="http://schemas.openxmlformats.org/officeDocument/2006/relationships/tags" Target="../tags/tag19.xml"/><Relationship Id="rId4" Type="http://schemas.openxmlformats.org/officeDocument/2006/relationships/tags" Target="../tags/tag13.xml"/><Relationship Id="rId9" Type="http://schemas.openxmlformats.org/officeDocument/2006/relationships/tags" Target="../tags/tag18.xml"/><Relationship Id="rId14" Type="http://schemas.openxmlformats.org/officeDocument/2006/relationships/image" Target="../media/image5.png"/></Relationships>
</file>

<file path=ppt/slides/_rels/slide9.xml.rels><?xml version="1.0" encoding="UTF-8" standalone="yes"?>
<Relationships xmlns="http://schemas.openxmlformats.org/package/2006/relationships"><Relationship Id="rId8" Type="http://schemas.openxmlformats.org/officeDocument/2006/relationships/tags" Target="../tags/tag29.xml"/><Relationship Id="rId3" Type="http://schemas.openxmlformats.org/officeDocument/2006/relationships/tags" Target="../tags/tag24.xml"/><Relationship Id="rId7" Type="http://schemas.openxmlformats.org/officeDocument/2006/relationships/tags" Target="../tags/tag28.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11" Type="http://schemas.openxmlformats.org/officeDocument/2006/relationships/slideLayout" Target="../slideLayouts/slideLayout3.xml"/><Relationship Id="rId5" Type="http://schemas.openxmlformats.org/officeDocument/2006/relationships/tags" Target="../tags/tag26.xml"/><Relationship Id="rId10" Type="http://schemas.openxmlformats.org/officeDocument/2006/relationships/tags" Target="../tags/tag31.xml"/><Relationship Id="rId4" Type="http://schemas.openxmlformats.org/officeDocument/2006/relationships/tags" Target="../tags/tag25.xml"/><Relationship Id="rId9" Type="http://schemas.openxmlformats.org/officeDocument/2006/relationships/tags" Target="../tags/tag30.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2">
                <a:lumMod val="20000"/>
                <a:lumOff val="80000"/>
                <a:alpha val="20000"/>
              </a:schemeClr>
            </a:gs>
            <a:gs pos="0">
              <a:schemeClr val="bg1"/>
            </a:gs>
          </a:gsLst>
          <a:path path="circle">
            <a:fillToRect r="100000" b="100000"/>
          </a:path>
          <a:tileRect l="-100000" t="-100000"/>
        </a:gradFill>
        <a:effectLst/>
      </p:bgPr>
    </p:bg>
    <p:spTree>
      <p:nvGrpSpPr>
        <p:cNvPr id="1" name=""/>
        <p:cNvGrpSpPr/>
        <p:nvPr/>
      </p:nvGrpSpPr>
      <p:grpSpPr>
        <a:xfrm>
          <a:off x="0" y="0"/>
          <a:ext cx="0" cy="0"/>
          <a:chOff x="0" y="0"/>
          <a:chExt cx="0" cy="0"/>
        </a:xfrm>
      </p:grpSpPr>
      <p:pic>
        <p:nvPicPr>
          <p:cNvPr id="22" name="图片 21" descr="穿白色衣服的人在微笑&#10;&#10;中度可信度描述已自动生成">
            <a:extLst>
              <a:ext uri="{FF2B5EF4-FFF2-40B4-BE49-F238E27FC236}">
                <a16:creationId xmlns:a16="http://schemas.microsoft.com/office/drawing/2014/main" id="{BDCBB8E4-9AED-1193-ACD0-96D4FEC9165F}"/>
              </a:ext>
            </a:extLst>
          </p:cNvPr>
          <p:cNvPicPr>
            <a:picLocks noChangeAspect="1"/>
          </p:cNvPicPr>
          <p:nvPr/>
        </p:nvPicPr>
        <p:blipFill rotWithShape="1">
          <a:blip r:embed="rId2">
            <a:extLst>
              <a:ext uri="{28A0092B-C50C-407E-A947-70E740481C1C}">
                <a14:useLocalDpi xmlns:a14="http://schemas.microsoft.com/office/drawing/2010/main" val="0"/>
              </a:ext>
            </a:extLst>
          </a:blip>
          <a:srcRect l="6963" t="13502"/>
          <a:stretch/>
        </p:blipFill>
        <p:spPr>
          <a:xfrm>
            <a:off x="0" y="1"/>
            <a:ext cx="12192000" cy="5932025"/>
          </a:xfrm>
          <a:custGeom>
            <a:avLst/>
            <a:gdLst>
              <a:gd name="connsiteX0" fmla="*/ 0 w 12192000"/>
              <a:gd name="connsiteY0" fmla="*/ 0 h 5932025"/>
              <a:gd name="connsiteX1" fmla="*/ 12192000 w 12192000"/>
              <a:gd name="connsiteY1" fmla="*/ 0 h 5932025"/>
              <a:gd name="connsiteX2" fmla="*/ 12192000 w 12192000"/>
              <a:gd name="connsiteY2" fmla="*/ 5932025 h 5932025"/>
              <a:gd name="connsiteX3" fmla="*/ 0 w 12192000"/>
              <a:gd name="connsiteY3" fmla="*/ 5932025 h 5932025"/>
            </a:gdLst>
            <a:ahLst/>
            <a:cxnLst>
              <a:cxn ang="0">
                <a:pos x="connsiteX0" y="connsiteY0"/>
              </a:cxn>
              <a:cxn ang="0">
                <a:pos x="connsiteX1" y="connsiteY1"/>
              </a:cxn>
              <a:cxn ang="0">
                <a:pos x="connsiteX2" y="connsiteY2"/>
              </a:cxn>
              <a:cxn ang="0">
                <a:pos x="connsiteX3" y="connsiteY3"/>
              </a:cxn>
            </a:cxnLst>
            <a:rect l="l" t="t" r="r" b="b"/>
            <a:pathLst>
              <a:path w="12192000" h="5932025">
                <a:moveTo>
                  <a:pt x="0" y="0"/>
                </a:moveTo>
                <a:lnTo>
                  <a:pt x="12192000" y="0"/>
                </a:lnTo>
                <a:lnTo>
                  <a:pt x="12192000" y="5932025"/>
                </a:lnTo>
                <a:lnTo>
                  <a:pt x="0" y="5932025"/>
                </a:lnTo>
                <a:close/>
              </a:path>
            </a:pathLst>
          </a:custGeom>
        </p:spPr>
      </p:pic>
      <p:sp>
        <p:nvSpPr>
          <p:cNvPr id="20" name="任意多边形: 形状 19">
            <a:extLst>
              <a:ext uri="{FF2B5EF4-FFF2-40B4-BE49-F238E27FC236}">
                <a16:creationId xmlns:a16="http://schemas.microsoft.com/office/drawing/2014/main" id="{50323D9A-9FFA-C49B-0B66-5E85EC202693}"/>
              </a:ext>
            </a:extLst>
          </p:cNvPr>
          <p:cNvSpPr/>
          <p:nvPr/>
        </p:nvSpPr>
        <p:spPr>
          <a:xfrm>
            <a:off x="0" y="1"/>
            <a:ext cx="12192000" cy="5932025"/>
          </a:xfrm>
          <a:custGeom>
            <a:avLst/>
            <a:gdLst>
              <a:gd name="connsiteX0" fmla="*/ 0 w 12192000"/>
              <a:gd name="connsiteY0" fmla="*/ 0 h 5932025"/>
              <a:gd name="connsiteX1" fmla="*/ 12192000 w 12192000"/>
              <a:gd name="connsiteY1" fmla="*/ 0 h 5932025"/>
              <a:gd name="connsiteX2" fmla="*/ 12192000 w 12192000"/>
              <a:gd name="connsiteY2" fmla="*/ 5932025 h 5932025"/>
              <a:gd name="connsiteX3" fmla="*/ 0 w 12192000"/>
              <a:gd name="connsiteY3" fmla="*/ 5932025 h 5932025"/>
            </a:gdLst>
            <a:ahLst/>
            <a:cxnLst>
              <a:cxn ang="0">
                <a:pos x="connsiteX0" y="connsiteY0"/>
              </a:cxn>
              <a:cxn ang="0">
                <a:pos x="connsiteX1" y="connsiteY1"/>
              </a:cxn>
              <a:cxn ang="0">
                <a:pos x="connsiteX2" y="connsiteY2"/>
              </a:cxn>
              <a:cxn ang="0">
                <a:pos x="connsiteX3" y="connsiteY3"/>
              </a:cxn>
            </a:cxnLst>
            <a:rect l="l" t="t" r="r" b="b"/>
            <a:pathLst>
              <a:path w="12192000" h="5932025">
                <a:moveTo>
                  <a:pt x="0" y="0"/>
                </a:moveTo>
                <a:lnTo>
                  <a:pt x="12192000" y="0"/>
                </a:lnTo>
                <a:lnTo>
                  <a:pt x="12192000" y="5932025"/>
                </a:lnTo>
                <a:lnTo>
                  <a:pt x="0" y="5932025"/>
                </a:lnTo>
                <a:close/>
              </a:path>
            </a:pathLst>
          </a:custGeom>
          <a:gradFill flip="none" rotWithShape="1">
            <a:gsLst>
              <a:gs pos="100000">
                <a:schemeClr val="accent1">
                  <a:lumMod val="50000"/>
                  <a:alpha val="0"/>
                </a:schemeClr>
              </a:gs>
              <a:gs pos="0">
                <a:schemeClr val="accent1">
                  <a:lumMod val="75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任意多边形: 形状 17">
            <a:extLst>
              <a:ext uri="{FF2B5EF4-FFF2-40B4-BE49-F238E27FC236}">
                <a16:creationId xmlns:a16="http://schemas.microsoft.com/office/drawing/2014/main" id="{059461F1-BB6C-F623-E937-07FB0DDD22D3}"/>
              </a:ext>
            </a:extLst>
          </p:cNvPr>
          <p:cNvSpPr/>
          <p:nvPr/>
        </p:nvSpPr>
        <p:spPr>
          <a:xfrm>
            <a:off x="694480" y="1"/>
            <a:ext cx="11497520" cy="5932025"/>
          </a:xfrm>
          <a:custGeom>
            <a:avLst/>
            <a:gdLst>
              <a:gd name="connsiteX0" fmla="*/ 0 w 11497520"/>
              <a:gd name="connsiteY0" fmla="*/ 0 h 5932025"/>
              <a:gd name="connsiteX1" fmla="*/ 11497520 w 11497520"/>
              <a:gd name="connsiteY1" fmla="*/ 0 h 5932025"/>
              <a:gd name="connsiteX2" fmla="*/ 11497520 w 11497520"/>
              <a:gd name="connsiteY2" fmla="*/ 5932025 h 5932025"/>
              <a:gd name="connsiteX3" fmla="*/ 0 w 11497520"/>
              <a:gd name="connsiteY3" fmla="*/ 5932025 h 5932025"/>
            </a:gdLst>
            <a:ahLst/>
            <a:cxnLst>
              <a:cxn ang="0">
                <a:pos x="connsiteX0" y="connsiteY0"/>
              </a:cxn>
              <a:cxn ang="0">
                <a:pos x="connsiteX1" y="connsiteY1"/>
              </a:cxn>
              <a:cxn ang="0">
                <a:pos x="connsiteX2" y="connsiteY2"/>
              </a:cxn>
              <a:cxn ang="0">
                <a:pos x="connsiteX3" y="connsiteY3"/>
              </a:cxn>
            </a:cxnLst>
            <a:rect l="l" t="t" r="r" b="b"/>
            <a:pathLst>
              <a:path w="11497520" h="5932025">
                <a:moveTo>
                  <a:pt x="0" y="0"/>
                </a:moveTo>
                <a:lnTo>
                  <a:pt x="11497520" y="0"/>
                </a:lnTo>
                <a:lnTo>
                  <a:pt x="11497520" y="5932025"/>
                </a:lnTo>
                <a:lnTo>
                  <a:pt x="0" y="5932025"/>
                </a:lnTo>
                <a:close/>
              </a:path>
            </a:pathLst>
          </a:custGeom>
          <a:gradFill flip="none" rotWithShape="1">
            <a:gsLst>
              <a:gs pos="100000">
                <a:schemeClr val="accent1">
                  <a:lumMod val="50000"/>
                  <a:alpha val="0"/>
                </a:schemeClr>
              </a:gs>
              <a:gs pos="0">
                <a:schemeClr val="accent1">
                  <a:lumMod val="75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文本框 4">
            <a:extLst>
              <a:ext uri="{FF2B5EF4-FFF2-40B4-BE49-F238E27FC236}">
                <a16:creationId xmlns:a16="http://schemas.microsoft.com/office/drawing/2014/main" id="{15DE8223-EDF8-7944-28E9-B054F43A15E3}"/>
              </a:ext>
            </a:extLst>
          </p:cNvPr>
          <p:cNvSpPr txBox="1"/>
          <p:nvPr/>
        </p:nvSpPr>
        <p:spPr>
          <a:xfrm>
            <a:off x="810226" y="1946478"/>
            <a:ext cx="5901545" cy="1754326"/>
          </a:xfrm>
          <a:prstGeom prst="rect">
            <a:avLst/>
          </a:prstGeom>
          <a:noFill/>
        </p:spPr>
        <p:txBody>
          <a:bodyPr wrap="square" rtlCol="0">
            <a:spAutoFit/>
          </a:bodyPr>
          <a:lstStyle/>
          <a:p>
            <a:r>
              <a:rPr lang="zh-CN" altLang="en-US" sz="5400" dirty="0">
                <a:solidFill>
                  <a:schemeClr val="bg1"/>
                </a:solidFill>
                <a:latin typeface="+mj-ea"/>
                <a:ea typeface="+mj-ea"/>
              </a:rPr>
              <a:t>医疗案例分析</a:t>
            </a:r>
            <a:endParaRPr lang="en-US" altLang="zh-CN" sz="5400" dirty="0">
              <a:solidFill>
                <a:schemeClr val="bg1"/>
              </a:solidFill>
              <a:latin typeface="+mj-ea"/>
              <a:ea typeface="+mj-ea"/>
            </a:endParaRPr>
          </a:p>
          <a:p>
            <a:r>
              <a:rPr lang="en-US" altLang="zh-CN" sz="5400" dirty="0">
                <a:solidFill>
                  <a:schemeClr val="bg1"/>
                </a:solidFill>
                <a:latin typeface="+mj-ea"/>
                <a:ea typeface="+mj-ea"/>
              </a:rPr>
              <a:t>PPT</a:t>
            </a:r>
            <a:r>
              <a:rPr lang="zh-CN" altLang="en-US" sz="5400" dirty="0">
                <a:solidFill>
                  <a:schemeClr val="bg1"/>
                </a:solidFill>
                <a:latin typeface="+mj-ea"/>
                <a:ea typeface="+mj-ea"/>
              </a:rPr>
              <a:t>模板</a:t>
            </a:r>
          </a:p>
        </p:txBody>
      </p:sp>
      <p:sp>
        <p:nvSpPr>
          <p:cNvPr id="23" name="文本框 22">
            <a:extLst>
              <a:ext uri="{FF2B5EF4-FFF2-40B4-BE49-F238E27FC236}">
                <a16:creationId xmlns:a16="http://schemas.microsoft.com/office/drawing/2014/main" id="{2E61891D-8D04-D1AB-9620-A47A980F80D8}"/>
              </a:ext>
            </a:extLst>
          </p:cNvPr>
          <p:cNvSpPr txBox="1"/>
          <p:nvPr/>
        </p:nvSpPr>
        <p:spPr>
          <a:xfrm>
            <a:off x="871186" y="6222519"/>
            <a:ext cx="3775118" cy="261610"/>
          </a:xfrm>
          <a:prstGeom prst="rect">
            <a:avLst/>
          </a:prstGeom>
          <a:noFill/>
        </p:spPr>
        <p:txBody>
          <a:bodyPr wrap="square" rtlCol="0">
            <a:spAutoFit/>
          </a:bodyPr>
          <a:lstStyle/>
          <a:p>
            <a:r>
              <a:rPr lang="en-US" altLang="zh-CN" sz="1100" dirty="0">
                <a:solidFill>
                  <a:schemeClr val="tx1">
                    <a:lumMod val="75000"/>
                    <a:lumOff val="25000"/>
                  </a:schemeClr>
                </a:solidFill>
                <a:latin typeface="+mn-ea"/>
              </a:rPr>
              <a:t>www.51pptmoban.com</a:t>
            </a:r>
            <a:endParaRPr lang="zh-CN" altLang="en-US" sz="1100" dirty="0">
              <a:solidFill>
                <a:schemeClr val="tx1">
                  <a:lumMod val="75000"/>
                  <a:lumOff val="25000"/>
                </a:schemeClr>
              </a:solidFill>
              <a:latin typeface="+mn-ea"/>
            </a:endParaRPr>
          </a:p>
        </p:txBody>
      </p:sp>
      <p:cxnSp>
        <p:nvCxnSpPr>
          <p:cNvPr id="24" name="直接连接符 23">
            <a:extLst>
              <a:ext uri="{FF2B5EF4-FFF2-40B4-BE49-F238E27FC236}">
                <a16:creationId xmlns:a16="http://schemas.microsoft.com/office/drawing/2014/main" id="{BADAEC3A-0A86-D62A-540F-C60FABCC86F0}"/>
              </a:ext>
            </a:extLst>
          </p:cNvPr>
          <p:cNvCxnSpPr>
            <a:cxnSpLocks/>
          </p:cNvCxnSpPr>
          <p:nvPr/>
        </p:nvCxnSpPr>
        <p:spPr>
          <a:xfrm>
            <a:off x="947738" y="1690759"/>
            <a:ext cx="931862" cy="0"/>
          </a:xfrm>
          <a:prstGeom prst="line">
            <a:avLst/>
          </a:prstGeom>
          <a:ln w="50800" cap="rnd">
            <a:gradFill>
              <a:gsLst>
                <a:gs pos="3000">
                  <a:schemeClr val="bg1"/>
                </a:gs>
                <a:gs pos="100000">
                  <a:schemeClr val="bg1">
                    <a:lumMod val="85000"/>
                    <a:alpha val="59000"/>
                  </a:schemeClr>
                </a:gs>
              </a:gsLst>
              <a:lin ang="0" scaled="0"/>
            </a:gradFill>
            <a:round/>
          </a:ln>
        </p:spPr>
        <p:style>
          <a:lnRef idx="1">
            <a:schemeClr val="accent1"/>
          </a:lnRef>
          <a:fillRef idx="0">
            <a:schemeClr val="accent1"/>
          </a:fillRef>
          <a:effectRef idx="0">
            <a:schemeClr val="accent1"/>
          </a:effectRef>
          <a:fontRef idx="minor">
            <a:schemeClr val="tx1"/>
          </a:fontRef>
        </p:style>
      </p:cxnSp>
      <p:sp>
        <p:nvSpPr>
          <p:cNvPr id="27" name="文本框 26">
            <a:extLst>
              <a:ext uri="{FF2B5EF4-FFF2-40B4-BE49-F238E27FC236}">
                <a16:creationId xmlns:a16="http://schemas.microsoft.com/office/drawing/2014/main" id="{75A4CC87-F986-0608-2190-9187D8064E5A}"/>
              </a:ext>
            </a:extLst>
          </p:cNvPr>
          <p:cNvSpPr txBox="1"/>
          <p:nvPr/>
        </p:nvSpPr>
        <p:spPr>
          <a:xfrm>
            <a:off x="871186" y="4220989"/>
            <a:ext cx="3775118" cy="369332"/>
          </a:xfrm>
          <a:prstGeom prst="rect">
            <a:avLst/>
          </a:prstGeom>
          <a:noFill/>
        </p:spPr>
        <p:txBody>
          <a:bodyPr wrap="square" rtlCol="0">
            <a:spAutoFit/>
          </a:bodyPr>
          <a:lstStyle/>
          <a:p>
            <a:r>
              <a:rPr lang="zh-CN" altLang="en-US" dirty="0">
                <a:solidFill>
                  <a:schemeClr val="bg1"/>
                </a:solidFill>
                <a:latin typeface="+mn-ea"/>
              </a:rPr>
              <a:t>汇报人：</a:t>
            </a:r>
            <a:r>
              <a:rPr lang="en-US" altLang="zh-CN" dirty="0">
                <a:solidFill>
                  <a:schemeClr val="bg1"/>
                </a:solidFill>
                <a:latin typeface="+mn-ea"/>
              </a:rPr>
              <a:t>XXX</a:t>
            </a:r>
            <a:endParaRPr lang="zh-CN" altLang="en-US" dirty="0">
              <a:solidFill>
                <a:schemeClr val="bg1"/>
              </a:solidFill>
              <a:latin typeface="+mn-ea"/>
            </a:endParaRPr>
          </a:p>
        </p:txBody>
      </p:sp>
      <p:sp>
        <p:nvSpPr>
          <p:cNvPr id="28" name="文本框 27">
            <a:extLst>
              <a:ext uri="{FF2B5EF4-FFF2-40B4-BE49-F238E27FC236}">
                <a16:creationId xmlns:a16="http://schemas.microsoft.com/office/drawing/2014/main" id="{FDD4F963-8CE2-2B3F-03C0-7DCD51D09C09}"/>
              </a:ext>
            </a:extLst>
          </p:cNvPr>
          <p:cNvSpPr txBox="1"/>
          <p:nvPr/>
        </p:nvSpPr>
        <p:spPr>
          <a:xfrm>
            <a:off x="871186" y="4693586"/>
            <a:ext cx="3775118" cy="369332"/>
          </a:xfrm>
          <a:prstGeom prst="rect">
            <a:avLst/>
          </a:prstGeom>
          <a:noFill/>
        </p:spPr>
        <p:txBody>
          <a:bodyPr wrap="square" rtlCol="0">
            <a:spAutoFit/>
          </a:bodyPr>
          <a:lstStyle/>
          <a:p>
            <a:r>
              <a:rPr lang="zh-CN" altLang="en-US" dirty="0">
                <a:solidFill>
                  <a:schemeClr val="bg1"/>
                </a:solidFill>
                <a:latin typeface="+mn-ea"/>
              </a:rPr>
              <a:t>汇报时间：</a:t>
            </a:r>
            <a:r>
              <a:rPr lang="en-US" altLang="zh-CN" dirty="0">
                <a:solidFill>
                  <a:schemeClr val="bg1"/>
                </a:solidFill>
                <a:latin typeface="+mn-ea"/>
              </a:rPr>
              <a:t>20XX/XX/XX</a:t>
            </a:r>
            <a:endParaRPr lang="zh-CN" altLang="en-US" dirty="0">
              <a:solidFill>
                <a:schemeClr val="bg1"/>
              </a:solidFill>
              <a:latin typeface="+mn-ea"/>
            </a:endParaRPr>
          </a:p>
        </p:txBody>
      </p:sp>
      <p:sp>
        <p:nvSpPr>
          <p:cNvPr id="30" name="文本框 29">
            <a:extLst>
              <a:ext uri="{FF2B5EF4-FFF2-40B4-BE49-F238E27FC236}">
                <a16:creationId xmlns:a16="http://schemas.microsoft.com/office/drawing/2014/main" id="{D932307E-D959-269F-0C9F-1C5F4A7DCF27}"/>
              </a:ext>
            </a:extLst>
          </p:cNvPr>
          <p:cNvSpPr txBox="1"/>
          <p:nvPr/>
        </p:nvSpPr>
        <p:spPr>
          <a:xfrm>
            <a:off x="7704912" y="5930131"/>
            <a:ext cx="4512327" cy="1107996"/>
          </a:xfrm>
          <a:prstGeom prst="rect">
            <a:avLst/>
          </a:prstGeom>
          <a:noFill/>
          <a:effectLst>
            <a:outerShdw blurRad="139700" dist="101600" dir="2700000" algn="tl" rotWithShape="0">
              <a:schemeClr val="bg1">
                <a:lumMod val="75000"/>
                <a:alpha val="32000"/>
              </a:schemeClr>
            </a:outerShdw>
          </a:effectLst>
        </p:spPr>
        <p:txBody>
          <a:bodyPr wrap="square" rtlCol="0">
            <a:spAutoFit/>
          </a:bodyPr>
          <a:lstStyle/>
          <a:p>
            <a:r>
              <a:rPr lang="en-US" altLang="zh-CN" sz="6600" i="1" dirty="0">
                <a:solidFill>
                  <a:schemeClr val="bg1">
                    <a:lumMod val="85000"/>
                  </a:schemeClr>
                </a:solidFill>
                <a:latin typeface="+mj-ea"/>
                <a:ea typeface="+mj-ea"/>
              </a:rPr>
              <a:t>MEDICAL</a:t>
            </a:r>
            <a:endParaRPr lang="zh-CN" altLang="en-US" sz="6600" i="1" dirty="0">
              <a:solidFill>
                <a:schemeClr val="bg1">
                  <a:lumMod val="85000"/>
                </a:schemeClr>
              </a:solidFill>
              <a:latin typeface="+mj-ea"/>
              <a:ea typeface="+mj-ea"/>
            </a:endParaRPr>
          </a:p>
        </p:txBody>
      </p:sp>
    </p:spTree>
    <p:extLst>
      <p:ext uri="{BB962C8B-B14F-4D97-AF65-F5344CB8AC3E}">
        <p14:creationId xmlns:p14="http://schemas.microsoft.com/office/powerpoint/2010/main" val="32130846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2">
                <a:lumMod val="20000"/>
                <a:lumOff val="80000"/>
                <a:alpha val="20000"/>
              </a:schemeClr>
            </a:gs>
            <a:gs pos="0">
              <a:schemeClr val="bg1"/>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30" name="文本框 29">
            <a:extLst>
              <a:ext uri="{FF2B5EF4-FFF2-40B4-BE49-F238E27FC236}">
                <a16:creationId xmlns:a16="http://schemas.microsoft.com/office/drawing/2014/main" id="{D932307E-D959-269F-0C9F-1C5F4A7DCF27}"/>
              </a:ext>
            </a:extLst>
          </p:cNvPr>
          <p:cNvSpPr txBox="1"/>
          <p:nvPr/>
        </p:nvSpPr>
        <p:spPr>
          <a:xfrm>
            <a:off x="7679673" y="5932026"/>
            <a:ext cx="4512327" cy="1107996"/>
          </a:xfrm>
          <a:prstGeom prst="rect">
            <a:avLst/>
          </a:prstGeom>
          <a:noFill/>
        </p:spPr>
        <p:txBody>
          <a:bodyPr wrap="square" rtlCol="0">
            <a:spAutoFit/>
          </a:bodyPr>
          <a:lstStyle/>
          <a:p>
            <a:r>
              <a:rPr lang="en-US" altLang="zh-CN" sz="6600" i="1" dirty="0">
                <a:solidFill>
                  <a:schemeClr val="bg1">
                    <a:lumMod val="95000"/>
                  </a:schemeClr>
                </a:solidFill>
                <a:latin typeface="+mj-ea"/>
                <a:ea typeface="+mj-ea"/>
              </a:rPr>
              <a:t>MEDICAL</a:t>
            </a:r>
            <a:endParaRPr lang="zh-CN" altLang="en-US" sz="6600" i="1" dirty="0">
              <a:solidFill>
                <a:schemeClr val="bg1">
                  <a:lumMod val="95000"/>
                </a:schemeClr>
              </a:solidFill>
              <a:latin typeface="+mj-ea"/>
              <a:ea typeface="+mj-ea"/>
            </a:endParaRPr>
          </a:p>
        </p:txBody>
      </p:sp>
      <p:pic>
        <p:nvPicPr>
          <p:cNvPr id="20" name="图片 19">
            <a:extLst>
              <a:ext uri="{FF2B5EF4-FFF2-40B4-BE49-F238E27FC236}">
                <a16:creationId xmlns:a16="http://schemas.microsoft.com/office/drawing/2014/main" id="{7A6F18E7-849A-91B2-3381-1C488B18D21F}"/>
              </a:ext>
            </a:extLst>
          </p:cNvPr>
          <p:cNvPicPr>
            <a:picLocks noChangeAspect="1"/>
          </p:cNvPicPr>
          <p:nvPr/>
        </p:nvPicPr>
        <p:blipFill rotWithShape="1">
          <a:blip r:embed="rId3" cstate="screen">
            <a:alphaModFix amt="19000"/>
            <a:extLst>
              <a:ext uri="{28A0092B-C50C-407E-A947-70E740481C1C}">
                <a14:useLocalDpi xmlns:a14="http://schemas.microsoft.com/office/drawing/2010/main"/>
              </a:ext>
            </a:extLst>
          </a:blip>
          <a:srcRect/>
          <a:stretch/>
        </p:blipFill>
        <p:spPr>
          <a:xfrm flipH="1">
            <a:off x="6595206" y="0"/>
            <a:ext cx="5627274" cy="6389225"/>
          </a:xfrm>
          <a:custGeom>
            <a:avLst/>
            <a:gdLst>
              <a:gd name="connsiteX0" fmla="*/ 6614183 w 6614183"/>
              <a:gd name="connsiteY0" fmla="*/ 0 h 6858000"/>
              <a:gd name="connsiteX1" fmla="*/ 0 w 6614183"/>
              <a:gd name="connsiteY1" fmla="*/ 0 h 6858000"/>
              <a:gd name="connsiteX2" fmla="*/ 0 w 6614183"/>
              <a:gd name="connsiteY2" fmla="*/ 6858000 h 6858000"/>
              <a:gd name="connsiteX3" fmla="*/ 6614183 w 661418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614183" h="6858000">
                <a:moveTo>
                  <a:pt x="6614183" y="0"/>
                </a:moveTo>
                <a:lnTo>
                  <a:pt x="0" y="0"/>
                </a:lnTo>
                <a:lnTo>
                  <a:pt x="0" y="6858000"/>
                </a:lnTo>
                <a:lnTo>
                  <a:pt x="6614183" y="6858000"/>
                </a:lnTo>
                <a:close/>
              </a:path>
            </a:pathLst>
          </a:custGeom>
        </p:spPr>
      </p:pic>
      <p:sp>
        <p:nvSpPr>
          <p:cNvPr id="2" name="文本占位符 1">
            <a:extLst>
              <a:ext uri="{FF2B5EF4-FFF2-40B4-BE49-F238E27FC236}">
                <a16:creationId xmlns:a16="http://schemas.microsoft.com/office/drawing/2014/main" id="{3D061157-80D9-7FD5-4F6F-B09FF73715C0}"/>
              </a:ext>
            </a:extLst>
          </p:cNvPr>
          <p:cNvSpPr>
            <a:spLocks noGrp="1"/>
          </p:cNvSpPr>
          <p:nvPr>
            <p:ph type="body" sz="quarter" idx="13"/>
          </p:nvPr>
        </p:nvSpPr>
        <p:spPr/>
        <p:txBody>
          <a:bodyPr/>
          <a:lstStyle/>
          <a:p>
            <a:r>
              <a:rPr lang="en-US" altLang="zh-CN" dirty="0"/>
              <a:t>03 </a:t>
            </a:r>
            <a:r>
              <a:rPr lang="zh-CN" altLang="en-US" dirty="0"/>
              <a:t>整体治疗过程</a:t>
            </a:r>
          </a:p>
        </p:txBody>
      </p:sp>
      <p:sp>
        <p:nvSpPr>
          <p:cNvPr id="21" name="矩形: 单圆角 20">
            <a:extLst>
              <a:ext uri="{FF2B5EF4-FFF2-40B4-BE49-F238E27FC236}">
                <a16:creationId xmlns:a16="http://schemas.microsoft.com/office/drawing/2014/main" id="{AD27A19C-3510-D720-BE98-0878CADBF015}"/>
              </a:ext>
            </a:extLst>
          </p:cNvPr>
          <p:cNvSpPr/>
          <p:nvPr/>
        </p:nvSpPr>
        <p:spPr>
          <a:xfrm>
            <a:off x="0" y="6356350"/>
            <a:ext cx="12192000" cy="501650"/>
          </a:xfrm>
          <a:prstGeom prst="round1Rect">
            <a:avLst>
              <a:gd name="adj" fmla="val 0"/>
            </a:avLst>
          </a:prstGeom>
          <a:gradFill>
            <a:gsLst>
              <a:gs pos="50400">
                <a:schemeClr val="accent1">
                  <a:lumMod val="60000"/>
                  <a:lumOff val="40000"/>
                </a:schemeClr>
              </a:gs>
              <a:gs pos="100000">
                <a:schemeClr val="accent1">
                  <a:lumMod val="75000"/>
                </a:schemeClr>
              </a:gs>
              <a:gs pos="0">
                <a:schemeClr val="accent1">
                  <a:lumMod val="60000"/>
                  <a:lumOff val="40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id="{F430D133-FA0A-E573-16F2-90368C95DC0A}"/>
              </a:ext>
            </a:extLst>
          </p:cNvPr>
          <p:cNvSpPr txBox="1"/>
          <p:nvPr/>
        </p:nvSpPr>
        <p:spPr>
          <a:xfrm>
            <a:off x="7710153" y="5932026"/>
            <a:ext cx="4512327" cy="1107996"/>
          </a:xfrm>
          <a:prstGeom prst="rect">
            <a:avLst/>
          </a:prstGeom>
          <a:noFill/>
        </p:spPr>
        <p:txBody>
          <a:bodyPr wrap="square" rtlCol="0">
            <a:spAutoFit/>
          </a:bodyPr>
          <a:lstStyle/>
          <a:p>
            <a:r>
              <a:rPr lang="en-US" altLang="zh-CN" sz="6600" i="1" dirty="0">
                <a:solidFill>
                  <a:schemeClr val="bg1">
                    <a:lumMod val="95000"/>
                  </a:schemeClr>
                </a:solidFill>
                <a:latin typeface="+mj-ea"/>
                <a:ea typeface="+mj-ea"/>
              </a:rPr>
              <a:t>MEDICAL</a:t>
            </a:r>
            <a:endParaRPr lang="zh-CN" altLang="en-US" sz="6600" i="1" dirty="0">
              <a:solidFill>
                <a:schemeClr val="bg1">
                  <a:lumMod val="95000"/>
                </a:schemeClr>
              </a:solidFill>
              <a:latin typeface="+mj-ea"/>
              <a:ea typeface="+mj-ea"/>
            </a:endParaRPr>
          </a:p>
        </p:txBody>
      </p:sp>
      <p:sp>
        <p:nvSpPr>
          <p:cNvPr id="22" name="矩形 21">
            <a:extLst>
              <a:ext uri="{FF2B5EF4-FFF2-40B4-BE49-F238E27FC236}">
                <a16:creationId xmlns:a16="http://schemas.microsoft.com/office/drawing/2014/main" id="{1BB55872-224F-EFD1-C71A-89789C38FD89}"/>
              </a:ext>
            </a:extLst>
          </p:cNvPr>
          <p:cNvSpPr/>
          <p:nvPr/>
        </p:nvSpPr>
        <p:spPr>
          <a:xfrm>
            <a:off x="30480" y="5120919"/>
            <a:ext cx="12192000" cy="45719"/>
          </a:xfrm>
          <a:prstGeom prst="rect">
            <a:avLst/>
          </a:prstGeom>
          <a:gradFill>
            <a:gsLst>
              <a:gs pos="100000">
                <a:schemeClr val="accent1">
                  <a:lumMod val="75000"/>
                </a:schemeClr>
              </a:gs>
              <a:gs pos="0">
                <a:schemeClr val="accent1">
                  <a:lumMod val="60000"/>
                  <a:lumOff val="40000"/>
                </a:schemeClr>
              </a:gs>
            </a:gsLst>
            <a:path path="circle">
              <a:fillToRect r="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OPPOSans M" panose="00020600040101010101" pitchFamily="18" charset="-122"/>
              <a:ea typeface="OPPOSans M" panose="00020600040101010101" pitchFamily="18" charset="-122"/>
            </a:endParaRPr>
          </a:p>
        </p:txBody>
      </p:sp>
      <p:sp>
        <p:nvSpPr>
          <p:cNvPr id="23" name="椭圆 22">
            <a:extLst>
              <a:ext uri="{FF2B5EF4-FFF2-40B4-BE49-F238E27FC236}">
                <a16:creationId xmlns:a16="http://schemas.microsoft.com/office/drawing/2014/main" id="{AED17D33-9DBE-1728-0D60-72E5F6C3F998}"/>
              </a:ext>
            </a:extLst>
          </p:cNvPr>
          <p:cNvSpPr/>
          <p:nvPr/>
        </p:nvSpPr>
        <p:spPr>
          <a:xfrm>
            <a:off x="606994" y="5029479"/>
            <a:ext cx="228600" cy="228600"/>
          </a:xfrm>
          <a:prstGeom prst="ellipse">
            <a:avLst/>
          </a:prstGeom>
          <a:gradFill>
            <a:gsLst>
              <a:gs pos="100000">
                <a:schemeClr val="accent1">
                  <a:lumMod val="75000"/>
                </a:schemeClr>
              </a:gs>
              <a:gs pos="0">
                <a:schemeClr val="accent1">
                  <a:lumMod val="60000"/>
                  <a:lumOff val="40000"/>
                </a:schemeClr>
              </a:gs>
            </a:gsLst>
            <a:path path="circle">
              <a:fillToRect r="100000" b="100000"/>
            </a:path>
          </a:gra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OPPOSans M" panose="00020600040101010101" pitchFamily="18" charset="-122"/>
              <a:ea typeface="OPPOSans M" panose="00020600040101010101" pitchFamily="18" charset="-122"/>
            </a:endParaRPr>
          </a:p>
        </p:txBody>
      </p:sp>
      <p:sp>
        <p:nvSpPr>
          <p:cNvPr id="24" name="椭圆 23">
            <a:extLst>
              <a:ext uri="{FF2B5EF4-FFF2-40B4-BE49-F238E27FC236}">
                <a16:creationId xmlns:a16="http://schemas.microsoft.com/office/drawing/2014/main" id="{4C2DC417-B5C6-BADC-7E11-994D3778AF30}"/>
              </a:ext>
            </a:extLst>
          </p:cNvPr>
          <p:cNvSpPr/>
          <p:nvPr/>
        </p:nvSpPr>
        <p:spPr>
          <a:xfrm>
            <a:off x="3429442" y="5029479"/>
            <a:ext cx="228600" cy="228600"/>
          </a:xfrm>
          <a:prstGeom prst="ellipse">
            <a:avLst/>
          </a:prstGeom>
          <a:gradFill>
            <a:gsLst>
              <a:gs pos="100000">
                <a:schemeClr val="accent1">
                  <a:lumMod val="75000"/>
                </a:schemeClr>
              </a:gs>
              <a:gs pos="0">
                <a:schemeClr val="accent1">
                  <a:lumMod val="60000"/>
                  <a:lumOff val="40000"/>
                </a:schemeClr>
              </a:gs>
            </a:gsLst>
            <a:path path="circle">
              <a:fillToRect r="100000" b="100000"/>
            </a:path>
          </a:gra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OPPOSans M" panose="00020600040101010101" pitchFamily="18" charset="-122"/>
              <a:ea typeface="OPPOSans M" panose="00020600040101010101" pitchFamily="18" charset="-122"/>
            </a:endParaRPr>
          </a:p>
        </p:txBody>
      </p:sp>
      <p:sp>
        <p:nvSpPr>
          <p:cNvPr id="25" name="椭圆 24">
            <a:extLst>
              <a:ext uri="{FF2B5EF4-FFF2-40B4-BE49-F238E27FC236}">
                <a16:creationId xmlns:a16="http://schemas.microsoft.com/office/drawing/2014/main" id="{73DB5274-E94A-9618-9982-C73621780FCB}"/>
              </a:ext>
            </a:extLst>
          </p:cNvPr>
          <p:cNvSpPr/>
          <p:nvPr/>
        </p:nvSpPr>
        <p:spPr>
          <a:xfrm>
            <a:off x="6251890" y="5029479"/>
            <a:ext cx="228600" cy="228600"/>
          </a:xfrm>
          <a:prstGeom prst="ellipse">
            <a:avLst/>
          </a:prstGeom>
          <a:gradFill>
            <a:gsLst>
              <a:gs pos="100000">
                <a:schemeClr val="accent1">
                  <a:lumMod val="75000"/>
                </a:schemeClr>
              </a:gs>
              <a:gs pos="0">
                <a:schemeClr val="accent1">
                  <a:lumMod val="60000"/>
                  <a:lumOff val="40000"/>
                </a:schemeClr>
              </a:gs>
            </a:gsLst>
            <a:path path="circle">
              <a:fillToRect r="100000" b="100000"/>
            </a:path>
          </a:gra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OPPOSans M" panose="00020600040101010101" pitchFamily="18" charset="-122"/>
              <a:ea typeface="OPPOSans M" panose="00020600040101010101" pitchFamily="18" charset="-122"/>
            </a:endParaRPr>
          </a:p>
        </p:txBody>
      </p:sp>
      <p:sp>
        <p:nvSpPr>
          <p:cNvPr id="26" name="椭圆 25">
            <a:extLst>
              <a:ext uri="{FF2B5EF4-FFF2-40B4-BE49-F238E27FC236}">
                <a16:creationId xmlns:a16="http://schemas.microsoft.com/office/drawing/2014/main" id="{33C59534-A26E-A67E-C65E-C8655231C348}"/>
              </a:ext>
            </a:extLst>
          </p:cNvPr>
          <p:cNvSpPr/>
          <p:nvPr/>
        </p:nvSpPr>
        <p:spPr>
          <a:xfrm>
            <a:off x="9074338" y="5029479"/>
            <a:ext cx="228600" cy="228600"/>
          </a:xfrm>
          <a:prstGeom prst="ellipse">
            <a:avLst/>
          </a:prstGeom>
          <a:gradFill>
            <a:gsLst>
              <a:gs pos="100000">
                <a:schemeClr val="accent1">
                  <a:lumMod val="75000"/>
                </a:schemeClr>
              </a:gs>
              <a:gs pos="0">
                <a:schemeClr val="accent1">
                  <a:lumMod val="60000"/>
                  <a:lumOff val="40000"/>
                </a:schemeClr>
              </a:gs>
            </a:gsLst>
            <a:path path="circle">
              <a:fillToRect r="100000" b="100000"/>
            </a:path>
          </a:gra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OPPOSans M" panose="00020600040101010101" pitchFamily="18" charset="-122"/>
              <a:ea typeface="OPPOSans M" panose="00020600040101010101" pitchFamily="18" charset="-122"/>
            </a:endParaRPr>
          </a:p>
        </p:txBody>
      </p:sp>
      <p:grpSp>
        <p:nvGrpSpPr>
          <p:cNvPr id="46" name="组合 45">
            <a:extLst>
              <a:ext uri="{FF2B5EF4-FFF2-40B4-BE49-F238E27FC236}">
                <a16:creationId xmlns:a16="http://schemas.microsoft.com/office/drawing/2014/main" id="{AFD625CF-D6E5-B6E4-5FD3-45497C382845}"/>
              </a:ext>
            </a:extLst>
          </p:cNvPr>
          <p:cNvGrpSpPr/>
          <p:nvPr/>
        </p:nvGrpSpPr>
        <p:grpSpPr>
          <a:xfrm>
            <a:off x="725866" y="1947824"/>
            <a:ext cx="8467344" cy="3081656"/>
            <a:chOff x="725866" y="2816100"/>
            <a:chExt cx="8467344" cy="2236529"/>
          </a:xfrm>
        </p:grpSpPr>
        <p:cxnSp>
          <p:nvCxnSpPr>
            <p:cNvPr id="27" name="直接连接符 26">
              <a:extLst>
                <a:ext uri="{FF2B5EF4-FFF2-40B4-BE49-F238E27FC236}">
                  <a16:creationId xmlns:a16="http://schemas.microsoft.com/office/drawing/2014/main" id="{567CC6C2-F9D5-C4E8-64B2-251C4A5426F6}"/>
                </a:ext>
              </a:extLst>
            </p:cNvPr>
            <p:cNvCxnSpPr>
              <a:cxnSpLocks/>
            </p:cNvCxnSpPr>
            <p:nvPr/>
          </p:nvCxnSpPr>
          <p:spPr>
            <a:xfrm flipV="1">
              <a:off x="725866" y="2816100"/>
              <a:ext cx="0" cy="2236529"/>
            </a:xfrm>
            <a:prstGeom prst="line">
              <a:avLst/>
            </a:prstGeom>
            <a:ln w="19050" cap="rnd" cmpd="sng">
              <a:gradFill>
                <a:gsLst>
                  <a:gs pos="100000">
                    <a:schemeClr val="accent1">
                      <a:lumMod val="5000"/>
                      <a:lumOff val="95000"/>
                    </a:schemeClr>
                  </a:gs>
                  <a:gs pos="0">
                    <a:schemeClr val="accent1">
                      <a:lumMod val="50000"/>
                    </a:schemeClr>
                  </a:gs>
                </a:gsLst>
                <a:lin ang="5400000" scaled="1"/>
              </a:gradFill>
              <a:prstDash val="solid"/>
              <a:round/>
              <a:tailEnd type="none"/>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CCC7F8E1-BF54-00B2-6FB2-2A6FA317DA00}"/>
                </a:ext>
              </a:extLst>
            </p:cNvPr>
            <p:cNvCxnSpPr>
              <a:cxnSpLocks/>
            </p:cNvCxnSpPr>
            <p:nvPr/>
          </p:nvCxnSpPr>
          <p:spPr>
            <a:xfrm flipV="1">
              <a:off x="3548314" y="2816100"/>
              <a:ext cx="0" cy="2236528"/>
            </a:xfrm>
            <a:prstGeom prst="line">
              <a:avLst/>
            </a:prstGeom>
            <a:ln w="19050" cap="rnd" cmpd="sng">
              <a:gradFill>
                <a:gsLst>
                  <a:gs pos="100000">
                    <a:schemeClr val="accent1">
                      <a:lumMod val="5000"/>
                      <a:lumOff val="95000"/>
                    </a:schemeClr>
                  </a:gs>
                  <a:gs pos="0">
                    <a:schemeClr val="accent1">
                      <a:lumMod val="50000"/>
                    </a:schemeClr>
                  </a:gs>
                </a:gsLst>
                <a:lin ang="5400000" scaled="1"/>
              </a:gradFill>
              <a:prstDash val="solid"/>
              <a:round/>
              <a:tailEnd type="none"/>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66D6A12A-36E7-1D33-C9A0-3974CEE4A4F1}"/>
                </a:ext>
              </a:extLst>
            </p:cNvPr>
            <p:cNvCxnSpPr>
              <a:cxnSpLocks/>
            </p:cNvCxnSpPr>
            <p:nvPr/>
          </p:nvCxnSpPr>
          <p:spPr>
            <a:xfrm flipV="1">
              <a:off x="6370762" y="2826676"/>
              <a:ext cx="0" cy="2225951"/>
            </a:xfrm>
            <a:prstGeom prst="line">
              <a:avLst/>
            </a:prstGeom>
            <a:ln w="19050" cap="rnd" cmpd="sng">
              <a:gradFill>
                <a:gsLst>
                  <a:gs pos="100000">
                    <a:schemeClr val="accent1">
                      <a:lumMod val="5000"/>
                      <a:lumOff val="95000"/>
                    </a:schemeClr>
                  </a:gs>
                  <a:gs pos="0">
                    <a:schemeClr val="accent1">
                      <a:lumMod val="50000"/>
                    </a:schemeClr>
                  </a:gs>
                </a:gsLst>
                <a:lin ang="5400000" scaled="1"/>
              </a:gradFill>
              <a:prstDash val="solid"/>
              <a:round/>
              <a:tailEnd type="none"/>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6087CAD2-A8B7-06CA-70DA-C26A699D7E40}"/>
                </a:ext>
              </a:extLst>
            </p:cNvPr>
            <p:cNvCxnSpPr>
              <a:cxnSpLocks/>
            </p:cNvCxnSpPr>
            <p:nvPr/>
          </p:nvCxnSpPr>
          <p:spPr>
            <a:xfrm flipV="1">
              <a:off x="9193210" y="2826676"/>
              <a:ext cx="0" cy="2225950"/>
            </a:xfrm>
            <a:prstGeom prst="line">
              <a:avLst/>
            </a:prstGeom>
            <a:ln w="19050" cap="rnd" cmpd="sng">
              <a:gradFill>
                <a:gsLst>
                  <a:gs pos="100000">
                    <a:schemeClr val="accent1">
                      <a:lumMod val="5000"/>
                      <a:lumOff val="95000"/>
                    </a:schemeClr>
                  </a:gs>
                  <a:gs pos="0">
                    <a:schemeClr val="accent1">
                      <a:lumMod val="50000"/>
                    </a:schemeClr>
                  </a:gs>
                </a:gsLst>
                <a:lin ang="5400000" scaled="1"/>
              </a:gradFill>
              <a:prstDash val="solid"/>
              <a:round/>
              <a:tailEnd type="none"/>
            </a:ln>
          </p:spPr>
          <p:style>
            <a:lnRef idx="1">
              <a:schemeClr val="accent1"/>
            </a:lnRef>
            <a:fillRef idx="0">
              <a:schemeClr val="accent1"/>
            </a:fillRef>
            <a:effectRef idx="0">
              <a:schemeClr val="accent1"/>
            </a:effectRef>
            <a:fontRef idx="minor">
              <a:schemeClr val="tx1"/>
            </a:fontRef>
          </p:style>
        </p:cxnSp>
      </p:grpSp>
      <p:sp>
        <p:nvSpPr>
          <p:cNvPr id="41" name="矩形: 圆角 7">
            <a:extLst>
              <a:ext uri="{FF2B5EF4-FFF2-40B4-BE49-F238E27FC236}">
                <a16:creationId xmlns:a16="http://schemas.microsoft.com/office/drawing/2014/main" id="{4699E796-B203-ACCE-89B3-808208B5A013}"/>
              </a:ext>
            </a:extLst>
          </p:cNvPr>
          <p:cNvSpPr/>
          <p:nvPr>
            <p:custDataLst>
              <p:tags r:id="rId1"/>
            </p:custDataLst>
          </p:nvPr>
        </p:nvSpPr>
        <p:spPr>
          <a:xfrm>
            <a:off x="809101" y="1365450"/>
            <a:ext cx="1628393" cy="422642"/>
          </a:xfrm>
          <a:prstGeom prst="roundRect">
            <a:avLst>
              <a:gd name="adj" fmla="val 0"/>
            </a:avLst>
          </a:prstGeom>
          <a:gradFill flip="none" rotWithShape="1">
            <a:gsLst>
              <a:gs pos="31000">
                <a:schemeClr val="accent1">
                  <a:lumMod val="60000"/>
                  <a:lumOff val="40000"/>
                </a:schemeClr>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mj-ea"/>
                <a:ea typeface="+mj-ea"/>
                <a:cs typeface="+mn-ea"/>
                <a:sym typeface="+mn-lt"/>
              </a:rPr>
              <a:t>输入日期</a:t>
            </a:r>
          </a:p>
        </p:txBody>
      </p:sp>
      <p:sp>
        <p:nvSpPr>
          <p:cNvPr id="47" name="文本框 46">
            <a:extLst>
              <a:ext uri="{FF2B5EF4-FFF2-40B4-BE49-F238E27FC236}">
                <a16:creationId xmlns:a16="http://schemas.microsoft.com/office/drawing/2014/main" id="{47417C22-E81C-F1EE-BFE9-45170F0DF577}"/>
              </a:ext>
            </a:extLst>
          </p:cNvPr>
          <p:cNvSpPr txBox="1"/>
          <p:nvPr/>
        </p:nvSpPr>
        <p:spPr>
          <a:xfrm>
            <a:off x="835594" y="2519103"/>
            <a:ext cx="1727197" cy="400110"/>
          </a:xfrm>
          <a:prstGeom prst="rect">
            <a:avLst/>
          </a:prstGeom>
          <a:noFill/>
        </p:spPr>
        <p:txBody>
          <a:bodyPr wrap="square" rtlCol="0">
            <a:spAutoFit/>
          </a:bodyPr>
          <a:lstStyle/>
          <a:p>
            <a:pPr indent="0">
              <a:lnSpc>
                <a:spcPct val="100000"/>
              </a:lnSpc>
            </a:pPr>
            <a:r>
              <a:rPr lang="zh-CN" altLang="en-US" sz="2000" b="1" dirty="0">
                <a:latin typeface="+mn-ea"/>
                <a:cs typeface="楷体_GB2312" panose="02010609030101010101" charset="-122"/>
                <a:sym typeface="+mn-ea"/>
              </a:rPr>
              <a:t>输入时间</a:t>
            </a:r>
            <a:endParaRPr lang="en-US" sz="2000" b="1" dirty="0">
              <a:latin typeface="+mn-ea"/>
              <a:cs typeface="楷体_GB2312" panose="02010609030101010101" charset="-122"/>
              <a:sym typeface="+mn-ea"/>
            </a:endParaRPr>
          </a:p>
        </p:txBody>
      </p:sp>
      <p:sp>
        <p:nvSpPr>
          <p:cNvPr id="48" name="文本框 47">
            <a:extLst>
              <a:ext uri="{FF2B5EF4-FFF2-40B4-BE49-F238E27FC236}">
                <a16:creationId xmlns:a16="http://schemas.microsoft.com/office/drawing/2014/main" id="{8A4088CD-AEDB-292A-4D6B-B99D3C3DE2B1}"/>
              </a:ext>
            </a:extLst>
          </p:cNvPr>
          <p:cNvSpPr txBox="1"/>
          <p:nvPr/>
        </p:nvSpPr>
        <p:spPr>
          <a:xfrm>
            <a:off x="3658042" y="2519103"/>
            <a:ext cx="1727197" cy="400110"/>
          </a:xfrm>
          <a:prstGeom prst="rect">
            <a:avLst/>
          </a:prstGeom>
          <a:noFill/>
        </p:spPr>
        <p:txBody>
          <a:bodyPr wrap="square" rtlCol="0">
            <a:spAutoFit/>
          </a:bodyPr>
          <a:lstStyle/>
          <a:p>
            <a:pPr indent="0">
              <a:lnSpc>
                <a:spcPct val="100000"/>
              </a:lnSpc>
            </a:pPr>
            <a:r>
              <a:rPr lang="zh-CN" altLang="en-US" sz="2000" b="1" dirty="0">
                <a:latin typeface="+mn-ea"/>
                <a:cs typeface="楷体_GB2312" panose="02010609030101010101" charset="-122"/>
                <a:sym typeface="+mn-ea"/>
              </a:rPr>
              <a:t>输入时间</a:t>
            </a:r>
            <a:endParaRPr lang="en-US" sz="2000" b="1" dirty="0">
              <a:latin typeface="+mn-ea"/>
              <a:cs typeface="楷体_GB2312" panose="02010609030101010101" charset="-122"/>
              <a:sym typeface="+mn-ea"/>
            </a:endParaRPr>
          </a:p>
        </p:txBody>
      </p:sp>
      <p:sp>
        <p:nvSpPr>
          <p:cNvPr id="49" name="文本框 48">
            <a:extLst>
              <a:ext uri="{FF2B5EF4-FFF2-40B4-BE49-F238E27FC236}">
                <a16:creationId xmlns:a16="http://schemas.microsoft.com/office/drawing/2014/main" id="{B161DE63-7E81-C9D9-218D-93987CA2D5AF}"/>
              </a:ext>
            </a:extLst>
          </p:cNvPr>
          <p:cNvSpPr txBox="1"/>
          <p:nvPr/>
        </p:nvSpPr>
        <p:spPr>
          <a:xfrm>
            <a:off x="6492361" y="2519103"/>
            <a:ext cx="1727197" cy="400110"/>
          </a:xfrm>
          <a:prstGeom prst="rect">
            <a:avLst/>
          </a:prstGeom>
          <a:noFill/>
        </p:spPr>
        <p:txBody>
          <a:bodyPr wrap="square" rtlCol="0">
            <a:spAutoFit/>
          </a:bodyPr>
          <a:lstStyle/>
          <a:p>
            <a:pPr indent="0">
              <a:lnSpc>
                <a:spcPct val="100000"/>
              </a:lnSpc>
            </a:pPr>
            <a:r>
              <a:rPr lang="zh-CN" altLang="en-US" sz="2000" b="1" dirty="0">
                <a:latin typeface="+mn-ea"/>
                <a:cs typeface="楷体_GB2312" panose="02010609030101010101" charset="-122"/>
                <a:sym typeface="+mn-ea"/>
              </a:rPr>
              <a:t>输入时间</a:t>
            </a:r>
            <a:endParaRPr lang="en-US" sz="2000" b="1" dirty="0">
              <a:latin typeface="+mn-ea"/>
              <a:cs typeface="楷体_GB2312" panose="02010609030101010101" charset="-122"/>
              <a:sym typeface="+mn-ea"/>
            </a:endParaRPr>
          </a:p>
        </p:txBody>
      </p:sp>
      <p:sp>
        <p:nvSpPr>
          <p:cNvPr id="51" name="文本框 50">
            <a:extLst>
              <a:ext uri="{FF2B5EF4-FFF2-40B4-BE49-F238E27FC236}">
                <a16:creationId xmlns:a16="http://schemas.microsoft.com/office/drawing/2014/main" id="{E6982936-07C8-AFFD-35C1-5FBC0165C82C}"/>
              </a:ext>
            </a:extLst>
          </p:cNvPr>
          <p:cNvSpPr txBox="1"/>
          <p:nvPr/>
        </p:nvSpPr>
        <p:spPr>
          <a:xfrm>
            <a:off x="9326680" y="2519103"/>
            <a:ext cx="1727197" cy="400110"/>
          </a:xfrm>
          <a:prstGeom prst="rect">
            <a:avLst/>
          </a:prstGeom>
          <a:noFill/>
        </p:spPr>
        <p:txBody>
          <a:bodyPr wrap="square" rtlCol="0">
            <a:spAutoFit/>
          </a:bodyPr>
          <a:lstStyle/>
          <a:p>
            <a:pPr indent="0">
              <a:lnSpc>
                <a:spcPct val="100000"/>
              </a:lnSpc>
            </a:pPr>
            <a:r>
              <a:rPr lang="zh-CN" altLang="en-US" sz="2000" b="1" dirty="0">
                <a:latin typeface="+mn-ea"/>
                <a:cs typeface="楷体_GB2312" panose="02010609030101010101" charset="-122"/>
                <a:sym typeface="+mn-ea"/>
              </a:rPr>
              <a:t>输入时间</a:t>
            </a:r>
            <a:endParaRPr lang="en-US" sz="2000" b="1" dirty="0">
              <a:latin typeface="+mn-ea"/>
              <a:cs typeface="楷体_GB2312" panose="02010609030101010101" charset="-122"/>
              <a:sym typeface="+mn-ea"/>
            </a:endParaRPr>
          </a:p>
        </p:txBody>
      </p:sp>
      <p:sp>
        <p:nvSpPr>
          <p:cNvPr id="52" name="文本框 51">
            <a:extLst>
              <a:ext uri="{FF2B5EF4-FFF2-40B4-BE49-F238E27FC236}">
                <a16:creationId xmlns:a16="http://schemas.microsoft.com/office/drawing/2014/main" id="{71FD2F78-873E-F963-0328-6727FF0E0582}"/>
              </a:ext>
            </a:extLst>
          </p:cNvPr>
          <p:cNvSpPr txBox="1"/>
          <p:nvPr/>
        </p:nvSpPr>
        <p:spPr>
          <a:xfrm>
            <a:off x="810531" y="3073711"/>
            <a:ext cx="2604314" cy="2140714"/>
          </a:xfrm>
          <a:prstGeom prst="rect">
            <a:avLst/>
          </a:prstGeom>
          <a:noFill/>
        </p:spPr>
        <p:txBody>
          <a:bodyPr wrap="square" rtlCol="0">
            <a:spAutoFit/>
          </a:bodyPr>
          <a:lstStyle/>
          <a:p>
            <a:pPr>
              <a:lnSpc>
                <a:spcPct val="120000"/>
              </a:lnSpc>
            </a:pPr>
            <a:r>
              <a:rPr lang="zh-CN" altLang="en-US" sz="1600" dirty="0"/>
              <a:t>输入您的内容输入您的内容输入您的内容输入您的内容输入您的内容输入您的内容输入您的内容输入您的内容输入您的内容输入您的内容</a:t>
            </a:r>
            <a:endParaRPr lang="en-US" altLang="zh-CN" sz="1600" dirty="0"/>
          </a:p>
          <a:p>
            <a:pPr>
              <a:lnSpc>
                <a:spcPct val="120000"/>
              </a:lnSpc>
            </a:pPr>
            <a:endParaRPr lang="en-US" altLang="zh-CN" sz="1600" dirty="0"/>
          </a:p>
        </p:txBody>
      </p:sp>
      <p:sp>
        <p:nvSpPr>
          <p:cNvPr id="56" name="文本框 55">
            <a:extLst>
              <a:ext uri="{FF2B5EF4-FFF2-40B4-BE49-F238E27FC236}">
                <a16:creationId xmlns:a16="http://schemas.microsoft.com/office/drawing/2014/main" id="{44802866-BC52-1BF7-ECD3-CE99E1465131}"/>
              </a:ext>
            </a:extLst>
          </p:cNvPr>
          <p:cNvSpPr txBox="1"/>
          <p:nvPr/>
        </p:nvSpPr>
        <p:spPr>
          <a:xfrm>
            <a:off x="3675664" y="3073711"/>
            <a:ext cx="2604314" cy="2140714"/>
          </a:xfrm>
          <a:prstGeom prst="rect">
            <a:avLst/>
          </a:prstGeom>
          <a:noFill/>
        </p:spPr>
        <p:txBody>
          <a:bodyPr wrap="square" rtlCol="0">
            <a:spAutoFit/>
          </a:bodyPr>
          <a:lstStyle/>
          <a:p>
            <a:pPr>
              <a:lnSpc>
                <a:spcPct val="120000"/>
              </a:lnSpc>
            </a:pPr>
            <a:r>
              <a:rPr lang="zh-CN" altLang="en-US" sz="1600" dirty="0"/>
              <a:t>输入您的内容输入您的内容输入您的内容输入您的内容输入您的内容输入您的内容输入您的内容输入您的内容输入您的内容输入您的内容</a:t>
            </a:r>
            <a:endParaRPr lang="en-US" altLang="zh-CN" sz="1600" dirty="0"/>
          </a:p>
          <a:p>
            <a:pPr>
              <a:lnSpc>
                <a:spcPct val="120000"/>
              </a:lnSpc>
            </a:pPr>
            <a:endParaRPr lang="en-US" altLang="zh-CN" sz="1600" dirty="0"/>
          </a:p>
        </p:txBody>
      </p:sp>
      <p:sp>
        <p:nvSpPr>
          <p:cNvPr id="57" name="文本框 56">
            <a:extLst>
              <a:ext uri="{FF2B5EF4-FFF2-40B4-BE49-F238E27FC236}">
                <a16:creationId xmlns:a16="http://schemas.microsoft.com/office/drawing/2014/main" id="{9D96226F-C401-7C33-CBC3-7EAD0F54BF7D}"/>
              </a:ext>
            </a:extLst>
          </p:cNvPr>
          <p:cNvSpPr txBox="1"/>
          <p:nvPr/>
        </p:nvSpPr>
        <p:spPr>
          <a:xfrm>
            <a:off x="6525643" y="3073711"/>
            <a:ext cx="2604314" cy="2140714"/>
          </a:xfrm>
          <a:prstGeom prst="rect">
            <a:avLst/>
          </a:prstGeom>
          <a:noFill/>
        </p:spPr>
        <p:txBody>
          <a:bodyPr wrap="square" rtlCol="0">
            <a:spAutoFit/>
          </a:bodyPr>
          <a:lstStyle/>
          <a:p>
            <a:pPr>
              <a:lnSpc>
                <a:spcPct val="120000"/>
              </a:lnSpc>
            </a:pPr>
            <a:r>
              <a:rPr lang="zh-CN" altLang="en-US" sz="1600" dirty="0"/>
              <a:t>输入您的内容输入您的内容输入您的内容输入您的内容输入您的内容输入您的内容输入您的内容输入您的内容输入您的内容输入您的内容</a:t>
            </a:r>
            <a:endParaRPr lang="en-US" altLang="zh-CN" sz="1600" dirty="0"/>
          </a:p>
          <a:p>
            <a:pPr>
              <a:lnSpc>
                <a:spcPct val="120000"/>
              </a:lnSpc>
            </a:pPr>
            <a:endParaRPr lang="en-US" altLang="zh-CN" sz="1600" dirty="0"/>
          </a:p>
        </p:txBody>
      </p:sp>
      <p:sp>
        <p:nvSpPr>
          <p:cNvPr id="58" name="文本框 57">
            <a:extLst>
              <a:ext uri="{FF2B5EF4-FFF2-40B4-BE49-F238E27FC236}">
                <a16:creationId xmlns:a16="http://schemas.microsoft.com/office/drawing/2014/main" id="{1B6AF2F9-7DF0-A869-32BE-AC8F36142625}"/>
              </a:ext>
            </a:extLst>
          </p:cNvPr>
          <p:cNvSpPr txBox="1"/>
          <p:nvPr/>
        </p:nvSpPr>
        <p:spPr>
          <a:xfrm>
            <a:off x="9392418" y="3073711"/>
            <a:ext cx="2604314" cy="2140714"/>
          </a:xfrm>
          <a:prstGeom prst="rect">
            <a:avLst/>
          </a:prstGeom>
          <a:noFill/>
        </p:spPr>
        <p:txBody>
          <a:bodyPr wrap="square" rtlCol="0">
            <a:spAutoFit/>
          </a:bodyPr>
          <a:lstStyle/>
          <a:p>
            <a:pPr>
              <a:lnSpc>
                <a:spcPct val="120000"/>
              </a:lnSpc>
            </a:pPr>
            <a:r>
              <a:rPr lang="zh-CN" altLang="en-US" sz="1600" dirty="0"/>
              <a:t>输入您的内容输入您的内容输入您的内容输入您的内容输入您的内容输入您的内容输入您的内容输入您的内容输入您的内容输入您的内容</a:t>
            </a:r>
            <a:endParaRPr lang="en-US" altLang="zh-CN" sz="1600" dirty="0"/>
          </a:p>
          <a:p>
            <a:pPr>
              <a:lnSpc>
                <a:spcPct val="120000"/>
              </a:lnSpc>
            </a:pPr>
            <a:endParaRPr lang="en-US" altLang="zh-CN" sz="1600" dirty="0"/>
          </a:p>
        </p:txBody>
      </p:sp>
    </p:spTree>
    <p:extLst>
      <p:ext uri="{BB962C8B-B14F-4D97-AF65-F5344CB8AC3E}">
        <p14:creationId xmlns:p14="http://schemas.microsoft.com/office/powerpoint/2010/main" val="38144484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2">
                <a:lumMod val="20000"/>
                <a:lumOff val="80000"/>
                <a:alpha val="20000"/>
              </a:schemeClr>
            </a:gs>
            <a:gs pos="0">
              <a:schemeClr val="bg1"/>
            </a:gs>
          </a:gsLst>
          <a:path path="circle">
            <a:fillToRect r="100000" b="100000"/>
          </a:path>
          <a:tileRect l="-100000" t="-100000"/>
        </a:gradFill>
        <a:effectLst/>
      </p:bgPr>
    </p:bg>
    <p:spTree>
      <p:nvGrpSpPr>
        <p:cNvPr id="1" name=""/>
        <p:cNvGrpSpPr/>
        <p:nvPr/>
      </p:nvGrpSpPr>
      <p:grpSpPr>
        <a:xfrm>
          <a:off x="0" y="0"/>
          <a:ext cx="0" cy="0"/>
          <a:chOff x="0" y="0"/>
          <a:chExt cx="0" cy="0"/>
        </a:xfrm>
      </p:grpSpPr>
      <p:cxnSp>
        <p:nvCxnSpPr>
          <p:cNvPr id="8" name="直接连接符 7">
            <a:extLst>
              <a:ext uri="{FF2B5EF4-FFF2-40B4-BE49-F238E27FC236}">
                <a16:creationId xmlns:a16="http://schemas.microsoft.com/office/drawing/2014/main" id="{44FA4DEA-7501-2CD7-2D4F-CA3EC3249E5B}"/>
              </a:ext>
            </a:extLst>
          </p:cNvPr>
          <p:cNvCxnSpPr/>
          <p:nvPr>
            <p:custDataLst>
              <p:tags r:id="rId1"/>
            </p:custDataLst>
          </p:nvPr>
        </p:nvCxnSpPr>
        <p:spPr>
          <a:xfrm flipV="1">
            <a:off x="1352549" y="2274363"/>
            <a:ext cx="5805334" cy="1"/>
          </a:xfrm>
          <a:prstGeom prst="line">
            <a:avLst/>
          </a:prstGeom>
          <a:ln>
            <a:gradFill>
              <a:gsLst>
                <a:gs pos="100000">
                  <a:schemeClr val="accent1">
                    <a:lumMod val="5000"/>
                    <a:lumOff val="95000"/>
                  </a:schemeClr>
                </a:gs>
                <a:gs pos="19000">
                  <a:schemeClr val="accent1"/>
                </a:gs>
              </a:gsLst>
              <a:lin ang="0" scaled="0"/>
            </a:gra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F430D133-FA0A-E573-16F2-90368C95DC0A}"/>
              </a:ext>
            </a:extLst>
          </p:cNvPr>
          <p:cNvSpPr txBox="1"/>
          <p:nvPr/>
        </p:nvSpPr>
        <p:spPr>
          <a:xfrm>
            <a:off x="7710153" y="5932026"/>
            <a:ext cx="4512327" cy="1107996"/>
          </a:xfrm>
          <a:prstGeom prst="rect">
            <a:avLst/>
          </a:prstGeom>
          <a:noFill/>
        </p:spPr>
        <p:txBody>
          <a:bodyPr wrap="square" rtlCol="0">
            <a:spAutoFit/>
          </a:bodyPr>
          <a:lstStyle/>
          <a:p>
            <a:r>
              <a:rPr lang="en-US" altLang="zh-CN" sz="6600" i="1" dirty="0">
                <a:solidFill>
                  <a:schemeClr val="bg1">
                    <a:lumMod val="95000"/>
                  </a:schemeClr>
                </a:solidFill>
                <a:latin typeface="+mj-ea"/>
                <a:ea typeface="+mj-ea"/>
              </a:rPr>
              <a:t>MEDICAL</a:t>
            </a:r>
            <a:endParaRPr lang="zh-CN" altLang="en-US" sz="6600" i="1" dirty="0">
              <a:solidFill>
                <a:schemeClr val="bg1">
                  <a:lumMod val="95000"/>
                </a:schemeClr>
              </a:solidFill>
              <a:latin typeface="+mj-ea"/>
              <a:ea typeface="+mj-ea"/>
            </a:endParaRPr>
          </a:p>
        </p:txBody>
      </p:sp>
      <p:sp>
        <p:nvSpPr>
          <p:cNvPr id="30" name="文本框 29">
            <a:extLst>
              <a:ext uri="{FF2B5EF4-FFF2-40B4-BE49-F238E27FC236}">
                <a16:creationId xmlns:a16="http://schemas.microsoft.com/office/drawing/2014/main" id="{D932307E-D959-269F-0C9F-1C5F4A7DCF27}"/>
              </a:ext>
            </a:extLst>
          </p:cNvPr>
          <p:cNvSpPr txBox="1"/>
          <p:nvPr/>
        </p:nvSpPr>
        <p:spPr>
          <a:xfrm>
            <a:off x="7679673" y="5932026"/>
            <a:ext cx="4512327" cy="1107996"/>
          </a:xfrm>
          <a:prstGeom prst="rect">
            <a:avLst/>
          </a:prstGeom>
          <a:noFill/>
        </p:spPr>
        <p:txBody>
          <a:bodyPr wrap="square" rtlCol="0">
            <a:spAutoFit/>
          </a:bodyPr>
          <a:lstStyle/>
          <a:p>
            <a:r>
              <a:rPr lang="en-US" altLang="zh-CN" sz="6600" i="1" dirty="0">
                <a:solidFill>
                  <a:schemeClr val="bg1">
                    <a:lumMod val="95000"/>
                  </a:schemeClr>
                </a:solidFill>
                <a:latin typeface="+mj-ea"/>
                <a:ea typeface="+mj-ea"/>
              </a:rPr>
              <a:t>MEDICAL</a:t>
            </a:r>
            <a:endParaRPr lang="zh-CN" altLang="en-US" sz="6600" i="1" dirty="0">
              <a:solidFill>
                <a:schemeClr val="bg1">
                  <a:lumMod val="95000"/>
                </a:schemeClr>
              </a:solidFill>
              <a:latin typeface="+mj-ea"/>
              <a:ea typeface="+mj-ea"/>
            </a:endParaRPr>
          </a:p>
        </p:txBody>
      </p:sp>
      <p:sp>
        <p:nvSpPr>
          <p:cNvPr id="2" name="文本占位符 1">
            <a:extLst>
              <a:ext uri="{FF2B5EF4-FFF2-40B4-BE49-F238E27FC236}">
                <a16:creationId xmlns:a16="http://schemas.microsoft.com/office/drawing/2014/main" id="{3D061157-80D9-7FD5-4F6F-B09FF73715C0}"/>
              </a:ext>
            </a:extLst>
          </p:cNvPr>
          <p:cNvSpPr>
            <a:spLocks noGrp="1"/>
          </p:cNvSpPr>
          <p:nvPr>
            <p:ph type="body" sz="quarter" idx="13"/>
          </p:nvPr>
        </p:nvSpPr>
        <p:spPr/>
        <p:txBody>
          <a:bodyPr/>
          <a:lstStyle/>
          <a:p>
            <a:r>
              <a:rPr lang="en-US" altLang="zh-CN" dirty="0"/>
              <a:t>03 </a:t>
            </a:r>
            <a:r>
              <a:rPr lang="zh-CN" altLang="en-US" dirty="0"/>
              <a:t>整体治疗过程</a:t>
            </a:r>
          </a:p>
        </p:txBody>
      </p:sp>
      <p:cxnSp>
        <p:nvCxnSpPr>
          <p:cNvPr id="3" name="直接箭头连接符 2">
            <a:extLst>
              <a:ext uri="{FF2B5EF4-FFF2-40B4-BE49-F238E27FC236}">
                <a16:creationId xmlns:a16="http://schemas.microsoft.com/office/drawing/2014/main" id="{097928D4-55E7-BBD4-4CC3-E5A47015D85B}"/>
              </a:ext>
            </a:extLst>
          </p:cNvPr>
          <p:cNvCxnSpPr>
            <a:cxnSpLocks/>
          </p:cNvCxnSpPr>
          <p:nvPr>
            <p:custDataLst>
              <p:tags r:id="rId2"/>
            </p:custDataLst>
          </p:nvPr>
        </p:nvCxnSpPr>
        <p:spPr>
          <a:xfrm>
            <a:off x="1352550" y="1028700"/>
            <a:ext cx="0" cy="4903326"/>
          </a:xfrm>
          <a:prstGeom prst="straightConnector1">
            <a:avLst/>
          </a:prstGeom>
          <a:ln w="28575">
            <a:gradFill>
              <a:gsLst>
                <a:gs pos="0">
                  <a:schemeClr val="accent1">
                    <a:lumMod val="5000"/>
                    <a:lumOff val="95000"/>
                  </a:schemeClr>
                </a:gs>
                <a:gs pos="100000">
                  <a:schemeClr val="accent1">
                    <a:lumMod val="75000"/>
                  </a:schemeClr>
                </a:gs>
              </a:gsLst>
              <a:lin ang="5400000" scaled="1"/>
            </a:gradFill>
            <a:tailEnd type="triangle"/>
          </a:ln>
        </p:spPr>
        <p:style>
          <a:lnRef idx="1">
            <a:schemeClr val="accent1"/>
          </a:lnRef>
          <a:fillRef idx="0">
            <a:schemeClr val="accent1"/>
          </a:fillRef>
          <a:effectRef idx="0">
            <a:schemeClr val="accent1"/>
          </a:effectRef>
          <a:fontRef idx="minor">
            <a:schemeClr val="tx1"/>
          </a:fontRef>
        </p:style>
      </p:cxnSp>
      <p:sp>
        <p:nvSpPr>
          <p:cNvPr id="5" name="椭圆 4">
            <a:extLst>
              <a:ext uri="{FF2B5EF4-FFF2-40B4-BE49-F238E27FC236}">
                <a16:creationId xmlns:a16="http://schemas.microsoft.com/office/drawing/2014/main" id="{E40805A1-CBFF-5B9D-529B-F06F84C63FB4}"/>
              </a:ext>
            </a:extLst>
          </p:cNvPr>
          <p:cNvSpPr/>
          <p:nvPr>
            <p:custDataLst>
              <p:tags r:id="rId3"/>
            </p:custDataLst>
          </p:nvPr>
        </p:nvSpPr>
        <p:spPr>
          <a:xfrm>
            <a:off x="952499" y="1701855"/>
            <a:ext cx="800100" cy="773429"/>
          </a:xfrm>
          <a:prstGeom prst="ellipse">
            <a:avLst/>
          </a:prstGeom>
          <a:gradFill flip="none" rotWithShape="1">
            <a:gsLst>
              <a:gs pos="31000">
                <a:schemeClr val="accent1">
                  <a:lumMod val="60000"/>
                  <a:lumOff val="40000"/>
                </a:schemeClr>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rgbClr val="404040"/>
              </a:solidFill>
              <a:latin typeface="微软雅黑" panose="020B0503020204020204" pitchFamily="34" charset="-122"/>
              <a:ea typeface="微软雅黑" panose="020B0503020204020204" pitchFamily="34" charset="-122"/>
              <a:cs typeface="+mn-ea"/>
            </a:endParaRPr>
          </a:p>
        </p:txBody>
      </p:sp>
      <p:sp>
        <p:nvSpPr>
          <p:cNvPr id="7" name="矩形 6">
            <a:extLst>
              <a:ext uri="{FF2B5EF4-FFF2-40B4-BE49-F238E27FC236}">
                <a16:creationId xmlns:a16="http://schemas.microsoft.com/office/drawing/2014/main" id="{3EB055CA-B293-1087-C605-857161ADC201}"/>
              </a:ext>
            </a:extLst>
          </p:cNvPr>
          <p:cNvSpPr/>
          <p:nvPr>
            <p:custDataLst>
              <p:tags r:id="rId4"/>
            </p:custDataLst>
          </p:nvPr>
        </p:nvSpPr>
        <p:spPr>
          <a:xfrm>
            <a:off x="1911984" y="1605730"/>
            <a:ext cx="6136189" cy="587148"/>
          </a:xfrm>
          <a:prstGeom prst="rect">
            <a:avLst/>
          </a:prstGeom>
        </p:spPr>
        <p:txBody>
          <a:bodyPr wrap="square" lIns="91440" tIns="45720" rIns="91440" bIns="45720" rtlCol="0">
            <a:spAutoFit/>
          </a:bodyPr>
          <a:lstStyle/>
          <a:p>
            <a:pPr lvl="0" algn="just" defTabSz="1218565" fontAlgn="base">
              <a:lnSpc>
                <a:spcPct val="150000"/>
              </a:lnSpc>
              <a:buClr>
                <a:srgbClr val="C00000"/>
              </a:buClr>
              <a:buSzTx/>
              <a:buFont typeface="宋体" panose="02010600030101010101" pitchFamily="2" charset="-122"/>
              <a:defRPr/>
            </a:pPr>
            <a:r>
              <a:rPr lang="zh-CN" altLang="en-US" sz="2400" b="1" dirty="0">
                <a:highlight>
                  <a:srgbClr val="C0C0C0"/>
                </a:highlight>
                <a:latin typeface="仿宋_GB2312" panose="02010609030101010101" charset="-122"/>
                <a:sym typeface="+mn-ea"/>
              </a:rPr>
              <a:t>输入日期和时间</a:t>
            </a:r>
            <a:endParaRPr lang="zh-CN" altLang="en-US" sz="2400" b="1" kern="100" spc="100" dirty="0">
              <a:solidFill>
                <a:srgbClr val="595959"/>
              </a:solidFill>
              <a:latin typeface="微软雅黑" panose="020B0503020204020204" pitchFamily="34" charset="-122"/>
              <a:ea typeface="微软雅黑" panose="020B0503020204020204" pitchFamily="34" charset="-122"/>
              <a:cs typeface="+mn-ea"/>
              <a:sym typeface="+mn-ea"/>
            </a:endParaRPr>
          </a:p>
        </p:txBody>
      </p:sp>
      <p:sp>
        <p:nvSpPr>
          <p:cNvPr id="11" name="Freeform 35">
            <a:extLst>
              <a:ext uri="{FF2B5EF4-FFF2-40B4-BE49-F238E27FC236}">
                <a16:creationId xmlns:a16="http://schemas.microsoft.com/office/drawing/2014/main" id="{28C7DCBC-D84A-ECDD-75AE-DD0C77A9230B}"/>
              </a:ext>
            </a:extLst>
          </p:cNvPr>
          <p:cNvSpPr>
            <a:spLocks noEditPoints="1"/>
          </p:cNvSpPr>
          <p:nvPr>
            <p:custDataLst>
              <p:tags r:id="rId5"/>
            </p:custDataLst>
          </p:nvPr>
        </p:nvSpPr>
        <p:spPr bwMode="auto">
          <a:xfrm>
            <a:off x="1193163" y="1805304"/>
            <a:ext cx="318770" cy="503609"/>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gradFill>
            <a:gsLst>
              <a:gs pos="0">
                <a:schemeClr val="bg1"/>
              </a:gs>
              <a:gs pos="100000">
                <a:schemeClr val="bg1">
                  <a:lumMod val="95000"/>
                </a:schemeClr>
              </a:gs>
            </a:gsLst>
            <a:lin ang="0" scaled="1"/>
          </a:gradFill>
          <a:ln>
            <a:noFill/>
          </a:ln>
          <a:effectLst>
            <a:outerShdw blurRad="50800" dist="38100" dir="5400000" algn="t" rotWithShape="0">
              <a:schemeClr val="accent1">
                <a:lumMod val="40000"/>
                <a:lumOff val="60000"/>
                <a:alpha val="40000"/>
              </a:schemeClr>
            </a:outerShdw>
          </a:effectLst>
        </p:spPr>
        <p:txBody>
          <a:bodyPr/>
          <a:lstStyle/>
          <a:p>
            <a:pPr>
              <a:lnSpc>
                <a:spcPct val="150000"/>
              </a:lnSpc>
            </a:pPr>
            <a:endParaRPr lang="zh-CN" altLang="en-US" sz="2100" dirty="0">
              <a:cs typeface="+mn-ea"/>
              <a:sym typeface="+mn-lt"/>
            </a:endParaRPr>
          </a:p>
        </p:txBody>
      </p:sp>
      <p:sp>
        <p:nvSpPr>
          <p:cNvPr id="13" name="文本框 12">
            <a:extLst>
              <a:ext uri="{FF2B5EF4-FFF2-40B4-BE49-F238E27FC236}">
                <a16:creationId xmlns:a16="http://schemas.microsoft.com/office/drawing/2014/main" id="{FFAA71E1-CEF3-7571-312A-A195C87683B6}"/>
              </a:ext>
            </a:extLst>
          </p:cNvPr>
          <p:cNvSpPr txBox="1"/>
          <p:nvPr/>
        </p:nvSpPr>
        <p:spPr>
          <a:xfrm>
            <a:off x="1861072" y="2539934"/>
            <a:ext cx="8978378" cy="3096169"/>
          </a:xfrm>
          <a:prstGeom prst="rect">
            <a:avLst/>
          </a:prstGeom>
          <a:noFill/>
        </p:spPr>
        <p:txBody>
          <a:bodyPr wrap="square">
            <a:spAutoFit/>
          </a:bodyPr>
          <a:lstStyle/>
          <a:p>
            <a:pPr>
              <a:lnSpc>
                <a:spcPct val="150000"/>
              </a:lnSpc>
            </a:pPr>
            <a:r>
              <a:rPr lang="zh-CN" altLang="en-US" sz="2400" b="1" dirty="0">
                <a:solidFill>
                  <a:schemeClr val="accent1">
                    <a:lumMod val="50000"/>
                  </a:schemeClr>
                </a:solidFill>
                <a:latin typeface="+mj-ea"/>
                <a:ea typeface="+mj-ea"/>
                <a:cs typeface="楷体_GB2312" panose="02010609030101010101" charset="-122"/>
                <a:sym typeface="+mn-ea"/>
              </a:rPr>
              <a:t>查房记录：</a:t>
            </a:r>
            <a:r>
              <a:rPr lang="zh-CN" altLang="en-US" dirty="0">
                <a:solidFill>
                  <a:schemeClr val="tx1">
                    <a:lumMod val="75000"/>
                    <a:lumOff val="25000"/>
                  </a:schemeClr>
                </a:solidFill>
                <a:latin typeface="+mn-ea"/>
                <a:cs typeface="楷体_GB2312" panose="02010609030101010101" charset="-122"/>
                <a:sym typeface="+mn-ea"/>
              </a:rPr>
              <a:t>请在些输入您的内容在些输入您的内容在些输入您的内容在些输入您的内容在些输入您的内容在些输入您的内容在些输入您的内容在些输入您的内容在些输入您的内容在些输入您的内容在些输入您的内容在些输入您的内容在些输入您的内容在些输入您的内容在些输入您的内容在些输入您的内容在些输入您的内容在些输入您的内容在些输入您的内容在些输入您的内容在些输入您的内容在些输入您的内容在些输入您的内容在些输入您的内容在些输入您的内容在些输入您的内容在些输入您的内容在些输入您的内容。</a:t>
            </a:r>
            <a:endParaRPr lang="zh-CN" altLang="en-US" dirty="0">
              <a:solidFill>
                <a:schemeClr val="tx1">
                  <a:lumMod val="75000"/>
                  <a:lumOff val="25000"/>
                </a:schemeClr>
              </a:solidFill>
              <a:latin typeface="+mn-ea"/>
            </a:endParaRPr>
          </a:p>
        </p:txBody>
      </p:sp>
    </p:spTree>
    <p:extLst>
      <p:ext uri="{BB962C8B-B14F-4D97-AF65-F5344CB8AC3E}">
        <p14:creationId xmlns:p14="http://schemas.microsoft.com/office/powerpoint/2010/main" val="17851690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2">
                <a:lumMod val="20000"/>
                <a:lumOff val="80000"/>
                <a:alpha val="20000"/>
              </a:schemeClr>
            </a:gs>
            <a:gs pos="0">
              <a:schemeClr val="bg1"/>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D2662883-CDF6-A9F6-80CA-B3A44465CCF2}"/>
              </a:ext>
            </a:extLst>
          </p:cNvPr>
          <p:cNvSpPr/>
          <p:nvPr/>
        </p:nvSpPr>
        <p:spPr>
          <a:xfrm>
            <a:off x="803275" y="3022641"/>
            <a:ext cx="5203703" cy="2726895"/>
          </a:xfrm>
          <a:prstGeom prst="rect">
            <a:avLst/>
          </a:prstGeom>
          <a:gradFill>
            <a:gsLst>
              <a:gs pos="100000">
                <a:schemeClr val="accent2">
                  <a:lumMod val="40000"/>
                  <a:lumOff val="60000"/>
                  <a:alpha val="0"/>
                </a:schemeClr>
              </a:gs>
              <a:gs pos="0">
                <a:schemeClr val="accent1">
                  <a:lumMod val="20000"/>
                  <a:lumOff val="80000"/>
                  <a:alpha val="84000"/>
                </a:schemeClr>
              </a:gs>
            </a:gsLst>
            <a:path path="circle">
              <a:fillToRect r="100000" b="100000"/>
            </a:path>
          </a:gradFill>
          <a:ln>
            <a:gradFill>
              <a:gsLst>
                <a:gs pos="0">
                  <a:srgbClr val="002EB5"/>
                </a:gs>
                <a:gs pos="100000">
                  <a:schemeClr val="bg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4F8A1CB6-50D5-4738-5559-1DE93C709009}"/>
              </a:ext>
            </a:extLst>
          </p:cNvPr>
          <p:cNvSpPr/>
          <p:nvPr/>
        </p:nvSpPr>
        <p:spPr>
          <a:xfrm>
            <a:off x="6676707" y="3022641"/>
            <a:ext cx="5203703" cy="2726895"/>
          </a:xfrm>
          <a:prstGeom prst="rect">
            <a:avLst/>
          </a:prstGeom>
          <a:gradFill>
            <a:gsLst>
              <a:gs pos="100000">
                <a:schemeClr val="accent2">
                  <a:lumMod val="40000"/>
                  <a:lumOff val="60000"/>
                  <a:alpha val="0"/>
                </a:schemeClr>
              </a:gs>
              <a:gs pos="0">
                <a:schemeClr val="accent1">
                  <a:lumMod val="20000"/>
                  <a:lumOff val="80000"/>
                  <a:alpha val="84000"/>
                </a:schemeClr>
              </a:gs>
            </a:gsLst>
            <a:path path="circle">
              <a:fillToRect r="100000" b="100000"/>
            </a:path>
          </a:gradFill>
          <a:ln>
            <a:gradFill>
              <a:gsLst>
                <a:gs pos="0">
                  <a:srgbClr val="002EB5"/>
                </a:gs>
                <a:gs pos="100000">
                  <a:schemeClr val="bg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id="{F430D133-FA0A-E573-16F2-90368C95DC0A}"/>
              </a:ext>
            </a:extLst>
          </p:cNvPr>
          <p:cNvSpPr txBox="1"/>
          <p:nvPr/>
        </p:nvSpPr>
        <p:spPr>
          <a:xfrm>
            <a:off x="7710153" y="5932026"/>
            <a:ext cx="4512327" cy="1107996"/>
          </a:xfrm>
          <a:prstGeom prst="rect">
            <a:avLst/>
          </a:prstGeom>
          <a:noFill/>
        </p:spPr>
        <p:txBody>
          <a:bodyPr wrap="square" rtlCol="0">
            <a:spAutoFit/>
          </a:bodyPr>
          <a:lstStyle/>
          <a:p>
            <a:r>
              <a:rPr lang="en-US" altLang="zh-CN" sz="6600" i="1" dirty="0">
                <a:solidFill>
                  <a:schemeClr val="bg1">
                    <a:lumMod val="95000"/>
                  </a:schemeClr>
                </a:solidFill>
                <a:latin typeface="+mj-ea"/>
                <a:ea typeface="+mj-ea"/>
              </a:rPr>
              <a:t>MEDICAL</a:t>
            </a:r>
            <a:endParaRPr lang="zh-CN" altLang="en-US" sz="6600" i="1" dirty="0">
              <a:solidFill>
                <a:schemeClr val="bg1">
                  <a:lumMod val="95000"/>
                </a:schemeClr>
              </a:solidFill>
              <a:latin typeface="+mj-ea"/>
              <a:ea typeface="+mj-ea"/>
            </a:endParaRPr>
          </a:p>
        </p:txBody>
      </p:sp>
      <p:sp>
        <p:nvSpPr>
          <p:cNvPr id="30" name="文本框 29">
            <a:extLst>
              <a:ext uri="{FF2B5EF4-FFF2-40B4-BE49-F238E27FC236}">
                <a16:creationId xmlns:a16="http://schemas.microsoft.com/office/drawing/2014/main" id="{D932307E-D959-269F-0C9F-1C5F4A7DCF27}"/>
              </a:ext>
            </a:extLst>
          </p:cNvPr>
          <p:cNvSpPr txBox="1"/>
          <p:nvPr/>
        </p:nvSpPr>
        <p:spPr>
          <a:xfrm>
            <a:off x="7679673" y="5932026"/>
            <a:ext cx="4512327" cy="1107996"/>
          </a:xfrm>
          <a:prstGeom prst="rect">
            <a:avLst/>
          </a:prstGeom>
          <a:noFill/>
        </p:spPr>
        <p:txBody>
          <a:bodyPr wrap="square" rtlCol="0">
            <a:spAutoFit/>
          </a:bodyPr>
          <a:lstStyle/>
          <a:p>
            <a:r>
              <a:rPr lang="en-US" altLang="zh-CN" sz="6600" i="1" dirty="0">
                <a:solidFill>
                  <a:schemeClr val="bg1">
                    <a:lumMod val="95000"/>
                  </a:schemeClr>
                </a:solidFill>
                <a:latin typeface="+mj-ea"/>
                <a:ea typeface="+mj-ea"/>
              </a:rPr>
              <a:t>MEDICAL</a:t>
            </a:r>
            <a:endParaRPr lang="zh-CN" altLang="en-US" sz="6600" i="1" dirty="0">
              <a:solidFill>
                <a:schemeClr val="bg1">
                  <a:lumMod val="95000"/>
                </a:schemeClr>
              </a:solidFill>
              <a:latin typeface="+mj-ea"/>
              <a:ea typeface="+mj-ea"/>
            </a:endParaRPr>
          </a:p>
        </p:txBody>
      </p:sp>
      <p:sp>
        <p:nvSpPr>
          <p:cNvPr id="2" name="文本占位符 1">
            <a:extLst>
              <a:ext uri="{FF2B5EF4-FFF2-40B4-BE49-F238E27FC236}">
                <a16:creationId xmlns:a16="http://schemas.microsoft.com/office/drawing/2014/main" id="{3D061157-80D9-7FD5-4F6F-B09FF73715C0}"/>
              </a:ext>
            </a:extLst>
          </p:cNvPr>
          <p:cNvSpPr>
            <a:spLocks noGrp="1"/>
          </p:cNvSpPr>
          <p:nvPr>
            <p:ph type="body" sz="quarter" idx="13"/>
          </p:nvPr>
        </p:nvSpPr>
        <p:spPr/>
        <p:txBody>
          <a:bodyPr/>
          <a:lstStyle/>
          <a:p>
            <a:r>
              <a:rPr lang="en-US" altLang="zh-CN" dirty="0"/>
              <a:t>03 </a:t>
            </a:r>
            <a:r>
              <a:rPr lang="zh-CN" altLang="en-US" dirty="0"/>
              <a:t>整体治疗过程</a:t>
            </a:r>
          </a:p>
        </p:txBody>
      </p:sp>
      <p:sp>
        <p:nvSpPr>
          <p:cNvPr id="4" name="d17d5220-38b5-4c5b-806a-2792dfa3e0c6">
            <a:extLst>
              <a:ext uri="{FF2B5EF4-FFF2-40B4-BE49-F238E27FC236}">
                <a16:creationId xmlns:a16="http://schemas.microsoft.com/office/drawing/2014/main" id="{7439EA11-9D48-5A98-6F3C-E822F08DB282}"/>
              </a:ext>
            </a:extLst>
          </p:cNvPr>
          <p:cNvSpPr/>
          <p:nvPr>
            <p:custDataLst>
              <p:tags r:id="rId1"/>
            </p:custDataLst>
          </p:nvPr>
        </p:nvSpPr>
        <p:spPr>
          <a:xfrm>
            <a:off x="803275" y="2243028"/>
            <a:ext cx="4916805" cy="611072"/>
          </a:xfrm>
          <a:prstGeom prst="roundRect">
            <a:avLst>
              <a:gd name="adj" fmla="val 50000"/>
            </a:avLst>
          </a:prstGeom>
          <a:solidFill>
            <a:srgbClr val="F2F2F2">
              <a:alpha val="12000"/>
            </a:srgbClr>
          </a:solidFill>
          <a:ln w="6350">
            <a:solidFill>
              <a:srgbClr val="BFBFBF"/>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a:endParaRPr lang="zh-CN" altLang="en-US" sz="2800" dirty="0">
              <a:ln w="19050">
                <a:noFill/>
              </a:ln>
              <a:gradFill flip="none" rotWithShape="1">
                <a:gsLst>
                  <a:gs pos="100000">
                    <a:srgbClr val="E9BE61"/>
                  </a:gs>
                  <a:gs pos="49000">
                    <a:srgbClr val="FEEFAC"/>
                  </a:gs>
                </a:gsLst>
                <a:lin ang="5400000" scaled="0"/>
                <a:tileRect/>
              </a:gra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5" name="75d24dc5-fe2b-478c-b6d0-6cde2d79beaf">
            <a:extLst>
              <a:ext uri="{FF2B5EF4-FFF2-40B4-BE49-F238E27FC236}">
                <a16:creationId xmlns:a16="http://schemas.microsoft.com/office/drawing/2014/main" id="{3EB9CA95-F1DE-7669-6336-A7DA9868D6B7}"/>
              </a:ext>
            </a:extLst>
          </p:cNvPr>
          <p:cNvSpPr/>
          <p:nvPr>
            <p:custDataLst>
              <p:tags r:id="rId2"/>
            </p:custDataLst>
          </p:nvPr>
        </p:nvSpPr>
        <p:spPr>
          <a:xfrm>
            <a:off x="1585544" y="2348509"/>
            <a:ext cx="1845447" cy="400110"/>
          </a:xfrm>
          <a:prstGeom prst="rect">
            <a:avLst/>
          </a:prstGeom>
          <a:noFill/>
        </p:spPr>
        <p:txBody>
          <a:bodyPr wrap="square" rtlCol="0">
            <a:spAutoFit/>
          </a:bodyPr>
          <a:lstStyle/>
          <a:p>
            <a:r>
              <a:rPr lang="zh-CN" altLang="en-US" sz="2000" b="1" dirty="0">
                <a:solidFill>
                  <a:srgbClr val="5C5C5C"/>
                </a:solidFill>
                <a:latin typeface="+mn-ea"/>
                <a:sym typeface="思源黑体" panose="020B0500000000000000" pitchFamily="34" charset="-122"/>
              </a:rPr>
              <a:t>输入时间</a:t>
            </a:r>
          </a:p>
        </p:txBody>
      </p:sp>
      <p:sp>
        <p:nvSpPr>
          <p:cNvPr id="6" name="7ee85108-b2c8-44c5-ab5d-bb6bfb6b20a9">
            <a:extLst>
              <a:ext uri="{FF2B5EF4-FFF2-40B4-BE49-F238E27FC236}">
                <a16:creationId xmlns:a16="http://schemas.microsoft.com/office/drawing/2014/main" id="{32EC7A34-E2F9-3ADF-32CB-6AB31B133A5E}"/>
              </a:ext>
            </a:extLst>
          </p:cNvPr>
          <p:cNvSpPr/>
          <p:nvPr>
            <p:custDataLst>
              <p:tags r:id="rId3"/>
            </p:custDataLst>
          </p:nvPr>
        </p:nvSpPr>
        <p:spPr bwMode="auto">
          <a:xfrm>
            <a:off x="877887" y="2317640"/>
            <a:ext cx="461848" cy="461848"/>
          </a:xfrm>
          <a:prstGeom prst="ellipse">
            <a:avLst/>
          </a:prstGeom>
          <a:gradFill flip="none" rotWithShape="1">
            <a:gsLst>
              <a:gs pos="1000">
                <a:schemeClr val="accent1">
                  <a:lumMod val="60000"/>
                  <a:lumOff val="40000"/>
                </a:schemeClr>
              </a:gs>
              <a:gs pos="100000">
                <a:schemeClr val="accent1">
                  <a:lumMod val="50000"/>
                </a:schemeClr>
              </a:gs>
            </a:gsLst>
            <a:lin ang="6600000" scaled="0"/>
            <a:tileRect/>
          </a:gradFill>
          <a:ln>
            <a:noFill/>
          </a:ln>
          <a:effectLst>
            <a:outerShdw blurRad="254000" dist="101600" dir="5400000" algn="ctr" rotWithShape="0">
              <a:schemeClr val="accent2">
                <a:lumMod val="20000"/>
                <a:lumOff val="8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FFFFFF"/>
                </a:solidFill>
                <a:latin typeface="微软雅黑" panose="020B0503020204020204" pitchFamily="34" charset="-122"/>
                <a:ea typeface="微软雅黑" panose="020B0503020204020204" pitchFamily="34" charset="-122"/>
                <a:sym typeface="思源黑体" panose="020B0500000000000000" pitchFamily="34" charset="-122"/>
              </a:rPr>
              <a:t>1</a:t>
            </a:r>
            <a:endParaRPr lang="zh-CN" altLang="en-US" sz="1600" dirty="0">
              <a:solidFill>
                <a:srgbClr val="FFFFFF"/>
              </a:solidFill>
              <a:latin typeface="微软雅黑" panose="020B0503020204020204" pitchFamily="34" charset="-122"/>
              <a:ea typeface="微软雅黑" panose="020B0503020204020204" pitchFamily="34" charset="-122"/>
              <a:sym typeface="思源黑体" panose="020B0500000000000000" pitchFamily="34" charset="-122"/>
            </a:endParaRPr>
          </a:p>
        </p:txBody>
      </p:sp>
      <p:sp>
        <p:nvSpPr>
          <p:cNvPr id="8" name="椭圆 7">
            <a:extLst>
              <a:ext uri="{FF2B5EF4-FFF2-40B4-BE49-F238E27FC236}">
                <a16:creationId xmlns:a16="http://schemas.microsoft.com/office/drawing/2014/main" id="{0382EB1E-B2AA-91C1-103B-6217B454C8A1}"/>
              </a:ext>
            </a:extLst>
          </p:cNvPr>
          <p:cNvSpPr>
            <a:spLocks noChangeArrowheads="1"/>
          </p:cNvSpPr>
          <p:nvPr>
            <p:custDataLst>
              <p:tags r:id="rId4"/>
            </p:custDataLst>
          </p:nvPr>
        </p:nvSpPr>
        <p:spPr bwMode="auto">
          <a:xfrm>
            <a:off x="803275" y="2243028"/>
            <a:ext cx="611072" cy="611072"/>
          </a:xfrm>
          <a:prstGeom prst="ellipse">
            <a:avLst/>
          </a:prstGeom>
          <a:noFill/>
          <a:ln w="3175" cmpd="sng">
            <a:solidFill>
              <a:schemeClr val="accent1">
                <a:lumMod val="50000"/>
              </a:schemeClr>
            </a:solidFill>
            <a:prstDash val="dash"/>
            <a:round/>
          </a:ln>
          <a:extLst>
            <a:ext uri="{909E8E84-426E-40DD-AFC4-6F175D3DCCD1}">
              <a14:hiddenFill xmlns:a14="http://schemas.microsoft.com/office/drawing/2010/main">
                <a:solidFill>
                  <a:srgbClr val="FFFFFF"/>
                </a:solidFill>
              </a14:hiddenFill>
            </a:ext>
          </a:extLst>
        </p:spPr>
        <p:txBody>
          <a:bodyPr lIns="91417" tIns="45709" rIns="91417" bIns="45709"/>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black"/>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0" name="矩形: 圆角 7">
            <a:extLst>
              <a:ext uri="{FF2B5EF4-FFF2-40B4-BE49-F238E27FC236}">
                <a16:creationId xmlns:a16="http://schemas.microsoft.com/office/drawing/2014/main" id="{3914DCE9-99B9-ABC7-4D5C-4DBE5915209B}"/>
              </a:ext>
            </a:extLst>
          </p:cNvPr>
          <p:cNvSpPr/>
          <p:nvPr>
            <p:custDataLst>
              <p:tags r:id="rId5"/>
            </p:custDataLst>
          </p:nvPr>
        </p:nvSpPr>
        <p:spPr>
          <a:xfrm>
            <a:off x="809101" y="1500398"/>
            <a:ext cx="1628393" cy="422642"/>
          </a:xfrm>
          <a:prstGeom prst="roundRect">
            <a:avLst>
              <a:gd name="adj" fmla="val 0"/>
            </a:avLst>
          </a:prstGeom>
          <a:gradFill flip="none" rotWithShape="1">
            <a:gsLst>
              <a:gs pos="31000">
                <a:schemeClr val="accent1">
                  <a:lumMod val="60000"/>
                  <a:lumOff val="40000"/>
                </a:schemeClr>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mj-ea"/>
                <a:ea typeface="+mj-ea"/>
                <a:cs typeface="+mn-ea"/>
                <a:sym typeface="+mn-lt"/>
              </a:rPr>
              <a:t>输入日期</a:t>
            </a:r>
          </a:p>
        </p:txBody>
      </p:sp>
      <p:sp>
        <p:nvSpPr>
          <p:cNvPr id="11" name="文本框 10">
            <a:extLst>
              <a:ext uri="{FF2B5EF4-FFF2-40B4-BE49-F238E27FC236}">
                <a16:creationId xmlns:a16="http://schemas.microsoft.com/office/drawing/2014/main" id="{FCE7E809-BA4D-B814-DED0-C1C78D0F9207}"/>
              </a:ext>
            </a:extLst>
          </p:cNvPr>
          <p:cNvSpPr txBox="1"/>
          <p:nvPr/>
        </p:nvSpPr>
        <p:spPr>
          <a:xfrm>
            <a:off x="902834" y="3115003"/>
            <a:ext cx="4941706" cy="2542171"/>
          </a:xfrm>
          <a:prstGeom prst="rect">
            <a:avLst/>
          </a:prstGeom>
          <a:noFill/>
        </p:spPr>
        <p:txBody>
          <a:bodyPr wrap="square" rtlCol="0">
            <a:spAutoFit/>
          </a:bodyPr>
          <a:lstStyle/>
          <a:p>
            <a:pPr algn="just">
              <a:lnSpc>
                <a:spcPct val="150000"/>
              </a:lnSpc>
            </a:pPr>
            <a:r>
              <a:rPr lang="zh-CN" altLang="en-US" dirty="0"/>
              <a:t>输入您的内容输入您的内容输入您的内容输入您的内容输入您的内容输入您的内容输入您的内容输入您的内容输入您的您的内容输入您的内容输入您的内容输入您的内容您的内容输入您的内容输入您的内容输入您的内容您的内容输入您的内容输入您的内容输入</a:t>
            </a:r>
            <a:endParaRPr lang="en-US" altLang="zh-CN" dirty="0"/>
          </a:p>
        </p:txBody>
      </p:sp>
      <p:sp>
        <p:nvSpPr>
          <p:cNvPr id="12" name="d17d5220-38b5-4c5b-806a-2792dfa3e0c6">
            <a:extLst>
              <a:ext uri="{FF2B5EF4-FFF2-40B4-BE49-F238E27FC236}">
                <a16:creationId xmlns:a16="http://schemas.microsoft.com/office/drawing/2014/main" id="{09B83399-F149-BBC7-8456-19D430B3B1BE}"/>
              </a:ext>
            </a:extLst>
          </p:cNvPr>
          <p:cNvSpPr/>
          <p:nvPr>
            <p:custDataLst>
              <p:tags r:id="rId6"/>
            </p:custDataLst>
          </p:nvPr>
        </p:nvSpPr>
        <p:spPr>
          <a:xfrm>
            <a:off x="6602095" y="2243028"/>
            <a:ext cx="4916805" cy="611072"/>
          </a:xfrm>
          <a:prstGeom prst="roundRect">
            <a:avLst>
              <a:gd name="adj" fmla="val 50000"/>
            </a:avLst>
          </a:prstGeom>
          <a:solidFill>
            <a:srgbClr val="F2F2F2">
              <a:alpha val="12000"/>
            </a:srgbClr>
          </a:solidFill>
          <a:ln w="6350">
            <a:solidFill>
              <a:srgbClr val="BFBFBF"/>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rIns="0" rtlCol="0" anchor="ctr">
            <a:noAutofit/>
          </a:bodyPr>
          <a:lstStyle/>
          <a:p>
            <a:pPr algn="ctr"/>
            <a:endParaRPr lang="zh-CN" altLang="en-US" sz="2800" dirty="0">
              <a:ln w="19050">
                <a:noFill/>
              </a:ln>
              <a:gradFill flip="none" rotWithShape="1">
                <a:gsLst>
                  <a:gs pos="100000">
                    <a:srgbClr val="E9BE61"/>
                  </a:gs>
                  <a:gs pos="49000">
                    <a:srgbClr val="FEEFAC"/>
                  </a:gs>
                </a:gsLst>
                <a:lin ang="5400000" scaled="0"/>
                <a:tileRect/>
              </a:gradFill>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3" name="75d24dc5-fe2b-478c-b6d0-6cde2d79beaf">
            <a:extLst>
              <a:ext uri="{FF2B5EF4-FFF2-40B4-BE49-F238E27FC236}">
                <a16:creationId xmlns:a16="http://schemas.microsoft.com/office/drawing/2014/main" id="{6892C399-C03F-C69D-228E-4BEE0FD15162}"/>
              </a:ext>
            </a:extLst>
          </p:cNvPr>
          <p:cNvSpPr/>
          <p:nvPr>
            <p:custDataLst>
              <p:tags r:id="rId7"/>
            </p:custDataLst>
          </p:nvPr>
        </p:nvSpPr>
        <p:spPr>
          <a:xfrm>
            <a:off x="7384364" y="2348509"/>
            <a:ext cx="1845447" cy="400110"/>
          </a:xfrm>
          <a:prstGeom prst="rect">
            <a:avLst/>
          </a:prstGeom>
          <a:noFill/>
        </p:spPr>
        <p:txBody>
          <a:bodyPr wrap="square" rtlCol="0">
            <a:spAutoFit/>
          </a:bodyPr>
          <a:lstStyle/>
          <a:p>
            <a:r>
              <a:rPr lang="zh-CN" altLang="en-US" sz="2000" b="1" dirty="0">
                <a:solidFill>
                  <a:srgbClr val="5C5C5C"/>
                </a:solidFill>
                <a:latin typeface="+mn-ea"/>
                <a:sym typeface="思源黑体" panose="020B0500000000000000" pitchFamily="34" charset="-122"/>
              </a:rPr>
              <a:t>输入时间</a:t>
            </a:r>
          </a:p>
        </p:txBody>
      </p:sp>
      <p:sp>
        <p:nvSpPr>
          <p:cNvPr id="14" name="7ee85108-b2c8-44c5-ab5d-bb6bfb6b20a9">
            <a:extLst>
              <a:ext uri="{FF2B5EF4-FFF2-40B4-BE49-F238E27FC236}">
                <a16:creationId xmlns:a16="http://schemas.microsoft.com/office/drawing/2014/main" id="{D28A88D8-0226-79CC-D8DF-9879999BC3D8}"/>
              </a:ext>
            </a:extLst>
          </p:cNvPr>
          <p:cNvSpPr/>
          <p:nvPr>
            <p:custDataLst>
              <p:tags r:id="rId8"/>
            </p:custDataLst>
          </p:nvPr>
        </p:nvSpPr>
        <p:spPr bwMode="auto">
          <a:xfrm>
            <a:off x="6676707" y="2317640"/>
            <a:ext cx="461848" cy="461848"/>
          </a:xfrm>
          <a:prstGeom prst="ellipse">
            <a:avLst/>
          </a:prstGeom>
          <a:gradFill flip="none" rotWithShape="1">
            <a:gsLst>
              <a:gs pos="1000">
                <a:schemeClr val="accent1">
                  <a:lumMod val="60000"/>
                  <a:lumOff val="40000"/>
                </a:schemeClr>
              </a:gs>
              <a:gs pos="100000">
                <a:schemeClr val="accent1">
                  <a:lumMod val="50000"/>
                </a:schemeClr>
              </a:gs>
            </a:gsLst>
            <a:lin ang="6600000" scaled="0"/>
            <a:tileRect/>
          </a:gradFill>
          <a:ln>
            <a:noFill/>
          </a:ln>
          <a:effectLst>
            <a:outerShdw blurRad="254000" dist="101600" dir="5400000" algn="ctr" rotWithShape="0">
              <a:schemeClr val="accent2">
                <a:lumMod val="20000"/>
                <a:lumOff val="8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rgbClr val="FFFFFF"/>
                </a:solidFill>
                <a:latin typeface="微软雅黑" panose="020B0503020204020204" pitchFamily="34" charset="-122"/>
                <a:ea typeface="微软雅黑" panose="020B0503020204020204" pitchFamily="34" charset="-122"/>
                <a:sym typeface="思源黑体" panose="020B0500000000000000" pitchFamily="34" charset="-122"/>
              </a:rPr>
              <a:t>2</a:t>
            </a:r>
            <a:endParaRPr lang="zh-CN" altLang="en-US" sz="1600" dirty="0">
              <a:solidFill>
                <a:srgbClr val="FFFFFF"/>
              </a:solidFill>
              <a:latin typeface="微软雅黑" panose="020B0503020204020204" pitchFamily="34" charset="-122"/>
              <a:ea typeface="微软雅黑" panose="020B0503020204020204" pitchFamily="34" charset="-122"/>
              <a:sym typeface="思源黑体" panose="020B0500000000000000" pitchFamily="34" charset="-122"/>
            </a:endParaRPr>
          </a:p>
        </p:txBody>
      </p:sp>
      <p:sp>
        <p:nvSpPr>
          <p:cNvPr id="15" name="椭圆 14">
            <a:extLst>
              <a:ext uri="{FF2B5EF4-FFF2-40B4-BE49-F238E27FC236}">
                <a16:creationId xmlns:a16="http://schemas.microsoft.com/office/drawing/2014/main" id="{E1C23EC4-0104-3C14-6E7D-03A0345ED904}"/>
              </a:ext>
            </a:extLst>
          </p:cNvPr>
          <p:cNvSpPr>
            <a:spLocks noChangeArrowheads="1"/>
          </p:cNvSpPr>
          <p:nvPr>
            <p:custDataLst>
              <p:tags r:id="rId9"/>
            </p:custDataLst>
          </p:nvPr>
        </p:nvSpPr>
        <p:spPr bwMode="auto">
          <a:xfrm>
            <a:off x="6602095" y="2243028"/>
            <a:ext cx="611072" cy="611072"/>
          </a:xfrm>
          <a:prstGeom prst="ellipse">
            <a:avLst/>
          </a:prstGeom>
          <a:noFill/>
          <a:ln w="3175" cmpd="sng">
            <a:solidFill>
              <a:schemeClr val="accent1">
                <a:lumMod val="50000"/>
              </a:schemeClr>
            </a:solidFill>
            <a:prstDash val="dash"/>
            <a:round/>
          </a:ln>
          <a:extLst>
            <a:ext uri="{909E8E84-426E-40DD-AFC4-6F175D3DCCD1}">
              <a14:hiddenFill xmlns:a14="http://schemas.microsoft.com/office/drawing/2010/main">
                <a:solidFill>
                  <a:srgbClr val="FFFFFF"/>
                </a:solidFill>
              </a14:hiddenFill>
            </a:ext>
          </a:extLst>
        </p:spPr>
        <p:txBody>
          <a:bodyPr lIns="91417" tIns="45709" rIns="91417" bIns="45709"/>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black"/>
              </a:solidFill>
              <a:effectLst/>
              <a:uLnTx/>
              <a:uFillTx/>
              <a:latin typeface="思源黑体" panose="020B0500000000000000" pitchFamily="34" charset="-122"/>
              <a:ea typeface="思源黑体" panose="020B0500000000000000" pitchFamily="34" charset="-122"/>
              <a:sym typeface="思源黑体" panose="020B0500000000000000" pitchFamily="34" charset="-122"/>
            </a:endParaRPr>
          </a:p>
        </p:txBody>
      </p:sp>
      <p:sp>
        <p:nvSpPr>
          <p:cNvPr id="16" name="文本框 15">
            <a:extLst>
              <a:ext uri="{FF2B5EF4-FFF2-40B4-BE49-F238E27FC236}">
                <a16:creationId xmlns:a16="http://schemas.microsoft.com/office/drawing/2014/main" id="{C549228C-8414-B8D1-F6CD-F1AE515EE7B2}"/>
              </a:ext>
            </a:extLst>
          </p:cNvPr>
          <p:cNvSpPr txBox="1"/>
          <p:nvPr/>
        </p:nvSpPr>
        <p:spPr>
          <a:xfrm>
            <a:off x="6764655" y="3115003"/>
            <a:ext cx="4768533" cy="2542171"/>
          </a:xfrm>
          <a:prstGeom prst="rect">
            <a:avLst/>
          </a:prstGeom>
          <a:noFill/>
        </p:spPr>
        <p:txBody>
          <a:bodyPr wrap="square" rtlCol="0">
            <a:spAutoFit/>
          </a:bodyPr>
          <a:lstStyle/>
          <a:p>
            <a:pPr algn="just">
              <a:lnSpc>
                <a:spcPct val="150000"/>
              </a:lnSpc>
            </a:pPr>
            <a:r>
              <a:rPr lang="zh-CN" altLang="en-US" dirty="0"/>
              <a:t>输入您的内容输入您的内容输入您的内容输入您的内容输入您的内容输入您的内容输入您的内容输入您的内容输入您的您的内容输入您的内容输入您的内容输入您的内容您的内容输入您的内容输入您的内容输入您的内容您的内容输入您的内容输入您的内容输入</a:t>
            </a:r>
            <a:endParaRPr lang="en-US" altLang="zh-CN" dirty="0"/>
          </a:p>
        </p:txBody>
      </p:sp>
      <p:pic>
        <p:nvPicPr>
          <p:cNvPr id="19" name="图片 18">
            <a:extLst>
              <a:ext uri="{FF2B5EF4-FFF2-40B4-BE49-F238E27FC236}">
                <a16:creationId xmlns:a16="http://schemas.microsoft.com/office/drawing/2014/main" id="{253C8EA7-50ED-ED73-FA1A-19AB6D9B170B}"/>
              </a:ext>
            </a:extLst>
          </p:cNvPr>
          <p:cNvPicPr>
            <a:picLocks noChangeAspect="1"/>
          </p:cNvPicPr>
          <p:nvPr/>
        </p:nvPicPr>
        <p:blipFill rotWithShape="1">
          <a:blip r:embed="rId11" cstate="screen">
            <a:alphaModFix amt="19000"/>
            <a:extLst>
              <a:ext uri="{28A0092B-C50C-407E-A947-70E740481C1C}">
                <a14:useLocalDpi xmlns:a14="http://schemas.microsoft.com/office/drawing/2010/main"/>
              </a:ext>
            </a:extLst>
          </a:blip>
          <a:srcRect/>
          <a:stretch/>
        </p:blipFill>
        <p:spPr>
          <a:xfrm flipH="1">
            <a:off x="6595206" y="0"/>
            <a:ext cx="5627274" cy="6389225"/>
          </a:xfrm>
          <a:custGeom>
            <a:avLst/>
            <a:gdLst>
              <a:gd name="connsiteX0" fmla="*/ 6614183 w 6614183"/>
              <a:gd name="connsiteY0" fmla="*/ 0 h 6858000"/>
              <a:gd name="connsiteX1" fmla="*/ 0 w 6614183"/>
              <a:gd name="connsiteY1" fmla="*/ 0 h 6858000"/>
              <a:gd name="connsiteX2" fmla="*/ 0 w 6614183"/>
              <a:gd name="connsiteY2" fmla="*/ 6858000 h 6858000"/>
              <a:gd name="connsiteX3" fmla="*/ 6614183 w 661418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614183" h="6858000">
                <a:moveTo>
                  <a:pt x="6614183" y="0"/>
                </a:moveTo>
                <a:lnTo>
                  <a:pt x="0" y="0"/>
                </a:lnTo>
                <a:lnTo>
                  <a:pt x="0" y="6858000"/>
                </a:lnTo>
                <a:lnTo>
                  <a:pt x="6614183" y="6858000"/>
                </a:lnTo>
                <a:close/>
              </a:path>
            </a:pathLst>
          </a:custGeom>
        </p:spPr>
      </p:pic>
    </p:spTree>
    <p:extLst>
      <p:ext uri="{BB962C8B-B14F-4D97-AF65-F5344CB8AC3E}">
        <p14:creationId xmlns:p14="http://schemas.microsoft.com/office/powerpoint/2010/main" val="15040012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2">
                <a:lumMod val="20000"/>
                <a:lumOff val="80000"/>
                <a:alpha val="20000"/>
              </a:schemeClr>
            </a:gs>
            <a:gs pos="0">
              <a:schemeClr val="bg1"/>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29" name="文本框 28">
            <a:extLst>
              <a:ext uri="{FF2B5EF4-FFF2-40B4-BE49-F238E27FC236}">
                <a16:creationId xmlns:a16="http://schemas.microsoft.com/office/drawing/2014/main" id="{F430D133-FA0A-E573-16F2-90368C95DC0A}"/>
              </a:ext>
            </a:extLst>
          </p:cNvPr>
          <p:cNvSpPr txBox="1"/>
          <p:nvPr/>
        </p:nvSpPr>
        <p:spPr>
          <a:xfrm>
            <a:off x="7710153" y="5932026"/>
            <a:ext cx="4512327" cy="1107996"/>
          </a:xfrm>
          <a:prstGeom prst="rect">
            <a:avLst/>
          </a:prstGeom>
          <a:noFill/>
        </p:spPr>
        <p:txBody>
          <a:bodyPr wrap="square" rtlCol="0">
            <a:spAutoFit/>
          </a:bodyPr>
          <a:lstStyle/>
          <a:p>
            <a:r>
              <a:rPr lang="en-US" altLang="zh-CN" sz="6600" i="1" dirty="0">
                <a:solidFill>
                  <a:schemeClr val="bg1">
                    <a:lumMod val="95000"/>
                  </a:schemeClr>
                </a:solidFill>
                <a:latin typeface="+mj-ea"/>
                <a:ea typeface="+mj-ea"/>
              </a:rPr>
              <a:t>MEDICAL</a:t>
            </a:r>
            <a:endParaRPr lang="zh-CN" altLang="en-US" sz="6600" i="1" dirty="0">
              <a:solidFill>
                <a:schemeClr val="bg1">
                  <a:lumMod val="95000"/>
                </a:schemeClr>
              </a:solidFill>
              <a:latin typeface="+mj-ea"/>
              <a:ea typeface="+mj-ea"/>
            </a:endParaRPr>
          </a:p>
        </p:txBody>
      </p:sp>
      <p:sp>
        <p:nvSpPr>
          <p:cNvPr id="30" name="文本框 29">
            <a:extLst>
              <a:ext uri="{FF2B5EF4-FFF2-40B4-BE49-F238E27FC236}">
                <a16:creationId xmlns:a16="http://schemas.microsoft.com/office/drawing/2014/main" id="{D932307E-D959-269F-0C9F-1C5F4A7DCF27}"/>
              </a:ext>
            </a:extLst>
          </p:cNvPr>
          <p:cNvSpPr txBox="1"/>
          <p:nvPr/>
        </p:nvSpPr>
        <p:spPr>
          <a:xfrm>
            <a:off x="7679673" y="5932026"/>
            <a:ext cx="4512327" cy="1107996"/>
          </a:xfrm>
          <a:prstGeom prst="rect">
            <a:avLst/>
          </a:prstGeom>
          <a:noFill/>
        </p:spPr>
        <p:txBody>
          <a:bodyPr wrap="square" rtlCol="0">
            <a:spAutoFit/>
          </a:bodyPr>
          <a:lstStyle/>
          <a:p>
            <a:r>
              <a:rPr lang="en-US" altLang="zh-CN" sz="6600" i="1" dirty="0">
                <a:solidFill>
                  <a:schemeClr val="bg1">
                    <a:lumMod val="95000"/>
                  </a:schemeClr>
                </a:solidFill>
                <a:latin typeface="+mj-ea"/>
                <a:ea typeface="+mj-ea"/>
              </a:rPr>
              <a:t>MEDICAL</a:t>
            </a:r>
            <a:endParaRPr lang="zh-CN" altLang="en-US" sz="6600" i="1" dirty="0">
              <a:solidFill>
                <a:schemeClr val="bg1">
                  <a:lumMod val="95000"/>
                </a:schemeClr>
              </a:solidFill>
              <a:latin typeface="+mj-ea"/>
              <a:ea typeface="+mj-ea"/>
            </a:endParaRPr>
          </a:p>
        </p:txBody>
      </p:sp>
      <p:sp>
        <p:nvSpPr>
          <p:cNvPr id="2" name="文本占位符 1">
            <a:extLst>
              <a:ext uri="{FF2B5EF4-FFF2-40B4-BE49-F238E27FC236}">
                <a16:creationId xmlns:a16="http://schemas.microsoft.com/office/drawing/2014/main" id="{3D061157-80D9-7FD5-4F6F-B09FF73715C0}"/>
              </a:ext>
            </a:extLst>
          </p:cNvPr>
          <p:cNvSpPr>
            <a:spLocks noGrp="1"/>
          </p:cNvSpPr>
          <p:nvPr>
            <p:ph type="body" sz="quarter" idx="13"/>
          </p:nvPr>
        </p:nvSpPr>
        <p:spPr/>
        <p:txBody>
          <a:bodyPr/>
          <a:lstStyle/>
          <a:p>
            <a:r>
              <a:rPr lang="en-US" altLang="zh-CN" dirty="0"/>
              <a:t>03 </a:t>
            </a:r>
            <a:r>
              <a:rPr lang="zh-CN" altLang="en-US" dirty="0"/>
              <a:t>整体治疗过程</a:t>
            </a:r>
          </a:p>
        </p:txBody>
      </p:sp>
      <p:sp>
        <p:nvSpPr>
          <p:cNvPr id="3" name="矩形: 圆角 7">
            <a:extLst>
              <a:ext uri="{FF2B5EF4-FFF2-40B4-BE49-F238E27FC236}">
                <a16:creationId xmlns:a16="http://schemas.microsoft.com/office/drawing/2014/main" id="{10D363DB-E30F-065B-A47A-694A082D5693}"/>
              </a:ext>
            </a:extLst>
          </p:cNvPr>
          <p:cNvSpPr/>
          <p:nvPr>
            <p:custDataLst>
              <p:tags r:id="rId1"/>
            </p:custDataLst>
          </p:nvPr>
        </p:nvSpPr>
        <p:spPr>
          <a:xfrm>
            <a:off x="809101" y="1500398"/>
            <a:ext cx="1628393" cy="422642"/>
          </a:xfrm>
          <a:prstGeom prst="roundRect">
            <a:avLst>
              <a:gd name="adj" fmla="val 0"/>
            </a:avLst>
          </a:prstGeom>
          <a:gradFill flip="none" rotWithShape="1">
            <a:gsLst>
              <a:gs pos="31000">
                <a:schemeClr val="accent1">
                  <a:lumMod val="60000"/>
                  <a:lumOff val="40000"/>
                </a:schemeClr>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mj-ea"/>
                <a:ea typeface="+mj-ea"/>
                <a:cs typeface="+mn-ea"/>
                <a:sym typeface="+mn-lt"/>
              </a:rPr>
              <a:t>输入日期</a:t>
            </a:r>
          </a:p>
        </p:txBody>
      </p:sp>
      <p:sp>
        <p:nvSpPr>
          <p:cNvPr id="24" name="矩形: 圆角 23">
            <a:extLst>
              <a:ext uri="{FF2B5EF4-FFF2-40B4-BE49-F238E27FC236}">
                <a16:creationId xmlns:a16="http://schemas.microsoft.com/office/drawing/2014/main" id="{97D6A256-BFB1-7CF7-C390-28E3768474FE}"/>
              </a:ext>
            </a:extLst>
          </p:cNvPr>
          <p:cNvSpPr/>
          <p:nvPr/>
        </p:nvSpPr>
        <p:spPr>
          <a:xfrm>
            <a:off x="8434692" y="2222650"/>
            <a:ext cx="2903440" cy="3767251"/>
          </a:xfrm>
          <a:prstGeom prst="roundRect">
            <a:avLst>
              <a:gd name="adj" fmla="val 3454"/>
            </a:avLst>
          </a:prstGeom>
          <a:gradFill flip="none" rotWithShape="1">
            <a:gsLst>
              <a:gs pos="100000">
                <a:schemeClr val="bg1">
                  <a:lumMod val="95000"/>
                  <a:alpha val="0"/>
                </a:schemeClr>
              </a:gs>
              <a:gs pos="0">
                <a:schemeClr val="bg1"/>
              </a:gs>
            </a:gsLst>
            <a:lin ang="5400000" scaled="0"/>
            <a:tileRect/>
          </a:gradFill>
          <a:ln>
            <a:gradFill>
              <a:gsLst>
                <a:gs pos="0">
                  <a:schemeClr val="accent1">
                    <a:lumMod val="50000"/>
                  </a:schemeClr>
                </a:gs>
                <a:gs pos="100000">
                  <a:schemeClr val="accent1">
                    <a:lumMod val="30000"/>
                    <a:lumOff val="70000"/>
                    <a:alpha val="0"/>
                  </a:schemeClr>
                </a:gs>
              </a:gsLst>
              <a:lin ang="5400000" scaled="1"/>
            </a:gradFill>
          </a:ln>
          <a:effectLst>
            <a:outerShdw blurRad="139700" dist="101600" dir="2700000" algn="tl" rotWithShape="0">
              <a:schemeClr val="accent2">
                <a:lumMod val="60000"/>
                <a:lumOff val="4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25" name="矩形: 圆角 24">
            <a:extLst>
              <a:ext uri="{FF2B5EF4-FFF2-40B4-BE49-F238E27FC236}">
                <a16:creationId xmlns:a16="http://schemas.microsoft.com/office/drawing/2014/main" id="{93E6D54E-DEF0-384C-0326-D18B1A00850F}"/>
              </a:ext>
            </a:extLst>
          </p:cNvPr>
          <p:cNvSpPr/>
          <p:nvPr/>
        </p:nvSpPr>
        <p:spPr>
          <a:xfrm>
            <a:off x="4662833" y="2222650"/>
            <a:ext cx="2903440" cy="3767251"/>
          </a:xfrm>
          <a:prstGeom prst="roundRect">
            <a:avLst>
              <a:gd name="adj" fmla="val 3454"/>
            </a:avLst>
          </a:prstGeom>
          <a:gradFill flip="none" rotWithShape="1">
            <a:gsLst>
              <a:gs pos="100000">
                <a:schemeClr val="bg1">
                  <a:lumMod val="95000"/>
                  <a:alpha val="0"/>
                </a:schemeClr>
              </a:gs>
              <a:gs pos="0">
                <a:schemeClr val="bg1"/>
              </a:gs>
            </a:gsLst>
            <a:lin ang="5400000" scaled="0"/>
            <a:tileRect/>
          </a:gradFill>
          <a:ln>
            <a:gradFill>
              <a:gsLst>
                <a:gs pos="0">
                  <a:schemeClr val="accent1">
                    <a:lumMod val="50000"/>
                  </a:schemeClr>
                </a:gs>
                <a:gs pos="100000">
                  <a:schemeClr val="accent1">
                    <a:lumMod val="30000"/>
                    <a:lumOff val="70000"/>
                    <a:alpha val="0"/>
                  </a:schemeClr>
                </a:gs>
              </a:gsLst>
              <a:lin ang="5400000" scaled="1"/>
            </a:gradFill>
          </a:ln>
          <a:effectLst>
            <a:outerShdw blurRad="139700" dist="101600" dir="2700000" algn="tl" rotWithShape="0">
              <a:schemeClr val="accent2">
                <a:lumMod val="60000"/>
                <a:lumOff val="4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26" name="矩形: 圆角 25">
            <a:extLst>
              <a:ext uri="{FF2B5EF4-FFF2-40B4-BE49-F238E27FC236}">
                <a16:creationId xmlns:a16="http://schemas.microsoft.com/office/drawing/2014/main" id="{361FE047-68B5-DB01-8B09-8B189E05803B}"/>
              </a:ext>
            </a:extLst>
          </p:cNvPr>
          <p:cNvSpPr/>
          <p:nvPr/>
        </p:nvSpPr>
        <p:spPr>
          <a:xfrm>
            <a:off x="890973" y="2222650"/>
            <a:ext cx="2903440" cy="3767251"/>
          </a:xfrm>
          <a:prstGeom prst="roundRect">
            <a:avLst>
              <a:gd name="adj" fmla="val 3454"/>
            </a:avLst>
          </a:prstGeom>
          <a:gradFill flip="none" rotWithShape="1">
            <a:gsLst>
              <a:gs pos="100000">
                <a:schemeClr val="bg1">
                  <a:lumMod val="95000"/>
                  <a:alpha val="0"/>
                </a:schemeClr>
              </a:gs>
              <a:gs pos="0">
                <a:schemeClr val="bg1"/>
              </a:gs>
            </a:gsLst>
            <a:lin ang="5400000" scaled="0"/>
            <a:tileRect/>
          </a:gradFill>
          <a:ln>
            <a:gradFill>
              <a:gsLst>
                <a:gs pos="0">
                  <a:schemeClr val="accent1">
                    <a:lumMod val="50000"/>
                  </a:schemeClr>
                </a:gs>
                <a:gs pos="100000">
                  <a:schemeClr val="accent1">
                    <a:lumMod val="30000"/>
                    <a:lumOff val="70000"/>
                    <a:alpha val="0"/>
                  </a:schemeClr>
                </a:gs>
              </a:gsLst>
              <a:lin ang="5400000" scaled="1"/>
            </a:gradFill>
          </a:ln>
          <a:effectLst>
            <a:outerShdw blurRad="139700" dist="101600" dir="2700000" algn="tl" rotWithShape="0">
              <a:schemeClr val="accent2">
                <a:lumMod val="60000"/>
                <a:lumOff val="4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12" name="文本框 11">
            <a:extLst>
              <a:ext uri="{FF2B5EF4-FFF2-40B4-BE49-F238E27FC236}">
                <a16:creationId xmlns:a16="http://schemas.microsoft.com/office/drawing/2014/main" id="{D8C505FE-DF6C-BD68-B841-B584D5AF0BD9}"/>
              </a:ext>
            </a:extLst>
          </p:cNvPr>
          <p:cNvSpPr txBox="1"/>
          <p:nvPr/>
        </p:nvSpPr>
        <p:spPr>
          <a:xfrm>
            <a:off x="1050637" y="2311727"/>
            <a:ext cx="769429" cy="646331"/>
          </a:xfrm>
          <a:prstGeom prst="rect">
            <a:avLst/>
          </a:prstGeom>
          <a:noFill/>
        </p:spPr>
        <p:txBody>
          <a:bodyPr wrap="square" rtlCol="0">
            <a:spAutoFit/>
          </a:bodyPr>
          <a:lstStyle/>
          <a:p>
            <a:r>
              <a:rPr lang="en-US" altLang="zh-CN" sz="3600" b="1" dirty="0">
                <a:solidFill>
                  <a:srgbClr val="002EB5"/>
                </a:solidFill>
                <a:latin typeface="+mj-ea"/>
                <a:ea typeface="+mj-ea"/>
              </a:rPr>
              <a:t>01</a:t>
            </a:r>
            <a:endParaRPr lang="zh-CN" altLang="en-US" sz="3600" b="1" dirty="0">
              <a:solidFill>
                <a:srgbClr val="002EB5"/>
              </a:solidFill>
              <a:latin typeface="+mj-ea"/>
              <a:ea typeface="+mj-ea"/>
            </a:endParaRPr>
          </a:p>
        </p:txBody>
      </p:sp>
      <p:sp>
        <p:nvSpPr>
          <p:cNvPr id="15" name="文本框 14">
            <a:extLst>
              <a:ext uri="{FF2B5EF4-FFF2-40B4-BE49-F238E27FC236}">
                <a16:creationId xmlns:a16="http://schemas.microsoft.com/office/drawing/2014/main" id="{721D07A7-8994-90D9-97B2-8110C11EEE74}"/>
              </a:ext>
            </a:extLst>
          </p:cNvPr>
          <p:cNvSpPr txBox="1"/>
          <p:nvPr/>
        </p:nvSpPr>
        <p:spPr>
          <a:xfrm>
            <a:off x="4785625" y="2311727"/>
            <a:ext cx="769429" cy="646331"/>
          </a:xfrm>
          <a:prstGeom prst="rect">
            <a:avLst/>
          </a:prstGeom>
          <a:noFill/>
        </p:spPr>
        <p:txBody>
          <a:bodyPr wrap="square" rtlCol="0">
            <a:spAutoFit/>
          </a:bodyPr>
          <a:lstStyle/>
          <a:p>
            <a:r>
              <a:rPr lang="en-US" altLang="zh-CN" sz="3600" b="1" dirty="0">
                <a:solidFill>
                  <a:srgbClr val="002EB5"/>
                </a:solidFill>
                <a:latin typeface="+mj-ea"/>
                <a:ea typeface="+mj-ea"/>
              </a:rPr>
              <a:t>02</a:t>
            </a:r>
            <a:endParaRPr lang="zh-CN" altLang="en-US" sz="3600" b="1" dirty="0">
              <a:solidFill>
                <a:srgbClr val="002EB5"/>
              </a:solidFill>
              <a:latin typeface="+mj-ea"/>
              <a:ea typeface="+mj-ea"/>
            </a:endParaRPr>
          </a:p>
        </p:txBody>
      </p:sp>
      <p:sp>
        <p:nvSpPr>
          <p:cNvPr id="18" name="文本框 17">
            <a:extLst>
              <a:ext uri="{FF2B5EF4-FFF2-40B4-BE49-F238E27FC236}">
                <a16:creationId xmlns:a16="http://schemas.microsoft.com/office/drawing/2014/main" id="{2C167399-228A-6CEB-8EDA-5B4E07F39AD8}"/>
              </a:ext>
            </a:extLst>
          </p:cNvPr>
          <p:cNvSpPr txBox="1"/>
          <p:nvPr/>
        </p:nvSpPr>
        <p:spPr>
          <a:xfrm>
            <a:off x="8557484" y="2311727"/>
            <a:ext cx="769429" cy="646331"/>
          </a:xfrm>
          <a:prstGeom prst="rect">
            <a:avLst/>
          </a:prstGeom>
          <a:noFill/>
        </p:spPr>
        <p:txBody>
          <a:bodyPr wrap="square" rtlCol="0">
            <a:spAutoFit/>
          </a:bodyPr>
          <a:lstStyle/>
          <a:p>
            <a:r>
              <a:rPr lang="en-US" altLang="zh-CN" sz="3600" b="1" dirty="0">
                <a:solidFill>
                  <a:srgbClr val="002EB5"/>
                </a:solidFill>
                <a:latin typeface="+mj-ea"/>
                <a:ea typeface="+mj-ea"/>
              </a:rPr>
              <a:t>03</a:t>
            </a:r>
            <a:endParaRPr lang="zh-CN" altLang="en-US" sz="3600" b="1" dirty="0">
              <a:solidFill>
                <a:srgbClr val="002EB5"/>
              </a:solidFill>
              <a:latin typeface="+mj-ea"/>
              <a:ea typeface="+mj-ea"/>
            </a:endParaRPr>
          </a:p>
        </p:txBody>
      </p:sp>
      <p:sp>
        <p:nvSpPr>
          <p:cNvPr id="32" name="文本框 31">
            <a:extLst>
              <a:ext uri="{FF2B5EF4-FFF2-40B4-BE49-F238E27FC236}">
                <a16:creationId xmlns:a16="http://schemas.microsoft.com/office/drawing/2014/main" id="{688DD46C-1E98-9557-8957-F3CF08F76594}"/>
              </a:ext>
            </a:extLst>
          </p:cNvPr>
          <p:cNvSpPr txBox="1"/>
          <p:nvPr/>
        </p:nvSpPr>
        <p:spPr>
          <a:xfrm>
            <a:off x="1011320" y="2949377"/>
            <a:ext cx="2657855" cy="2731645"/>
          </a:xfrm>
          <a:prstGeom prst="rect">
            <a:avLst/>
          </a:prstGeom>
          <a:noFill/>
        </p:spPr>
        <p:txBody>
          <a:bodyPr wrap="square" rtlCol="0">
            <a:spAutoFit/>
          </a:bodyPr>
          <a:lstStyle/>
          <a:p>
            <a:pPr algn="ctr">
              <a:lnSpc>
                <a:spcPct val="120000"/>
              </a:lnSpc>
            </a:pPr>
            <a:r>
              <a:rPr lang="zh-CN" altLang="en-US" sz="1600" dirty="0"/>
              <a:t>输入您的内容输入您的内容输入您的内容输入您的内容输入您的内容输入您的内容输入您的内容输入您的内容输入您的内容输入您的内容</a:t>
            </a:r>
            <a:endParaRPr lang="en-US" altLang="zh-CN" sz="1600" dirty="0"/>
          </a:p>
          <a:p>
            <a:pPr algn="ctr">
              <a:lnSpc>
                <a:spcPct val="120000"/>
              </a:lnSpc>
            </a:pPr>
            <a:r>
              <a:rPr lang="zh-CN" altLang="en-US" sz="1600" dirty="0"/>
              <a:t>输入您的内容输入您的内容</a:t>
            </a:r>
            <a:endParaRPr lang="en-US" altLang="zh-CN" sz="1600" dirty="0"/>
          </a:p>
          <a:p>
            <a:pPr algn="ctr">
              <a:lnSpc>
                <a:spcPct val="120000"/>
              </a:lnSpc>
            </a:pPr>
            <a:r>
              <a:rPr lang="zh-CN" altLang="en-US" sz="1600" dirty="0"/>
              <a:t>输入您的内容输入您的内容</a:t>
            </a:r>
            <a:endParaRPr lang="en-US" altLang="zh-CN" sz="1600" dirty="0"/>
          </a:p>
          <a:p>
            <a:pPr algn="ctr">
              <a:lnSpc>
                <a:spcPct val="120000"/>
              </a:lnSpc>
            </a:pPr>
            <a:r>
              <a:rPr lang="zh-CN" altLang="en-US" sz="1600" dirty="0"/>
              <a:t>输入您的内容输入您的内容</a:t>
            </a:r>
            <a:endParaRPr lang="en-US" altLang="zh-CN" sz="1600" dirty="0"/>
          </a:p>
          <a:p>
            <a:pPr algn="ctr">
              <a:lnSpc>
                <a:spcPct val="120000"/>
              </a:lnSpc>
            </a:pPr>
            <a:endParaRPr lang="en-US" altLang="zh-CN" sz="1600" dirty="0"/>
          </a:p>
        </p:txBody>
      </p:sp>
      <p:sp>
        <p:nvSpPr>
          <p:cNvPr id="33" name="文本框 32">
            <a:extLst>
              <a:ext uri="{FF2B5EF4-FFF2-40B4-BE49-F238E27FC236}">
                <a16:creationId xmlns:a16="http://schemas.microsoft.com/office/drawing/2014/main" id="{357C1205-5890-D3FD-5D56-9A669AE53E00}"/>
              </a:ext>
            </a:extLst>
          </p:cNvPr>
          <p:cNvSpPr txBox="1"/>
          <p:nvPr/>
        </p:nvSpPr>
        <p:spPr>
          <a:xfrm>
            <a:off x="4785625" y="2949377"/>
            <a:ext cx="2657855" cy="2731645"/>
          </a:xfrm>
          <a:prstGeom prst="rect">
            <a:avLst/>
          </a:prstGeom>
          <a:noFill/>
        </p:spPr>
        <p:txBody>
          <a:bodyPr wrap="square" rtlCol="0">
            <a:spAutoFit/>
          </a:bodyPr>
          <a:lstStyle/>
          <a:p>
            <a:pPr algn="ctr">
              <a:lnSpc>
                <a:spcPct val="120000"/>
              </a:lnSpc>
            </a:pPr>
            <a:r>
              <a:rPr lang="zh-CN" altLang="en-US" sz="1600" dirty="0"/>
              <a:t>输入您的内容输入您的内容输入您的内容输入您的内容输入您的内容输入您的内容输入您的内容输入您的内容输入您的内容输入您的内容</a:t>
            </a:r>
            <a:endParaRPr lang="en-US" altLang="zh-CN" sz="1600" dirty="0"/>
          </a:p>
          <a:p>
            <a:pPr algn="ctr">
              <a:lnSpc>
                <a:spcPct val="120000"/>
              </a:lnSpc>
            </a:pPr>
            <a:r>
              <a:rPr lang="zh-CN" altLang="en-US" sz="1600" dirty="0"/>
              <a:t>输入您的内容输入您的内容</a:t>
            </a:r>
            <a:endParaRPr lang="en-US" altLang="zh-CN" sz="1600" dirty="0"/>
          </a:p>
          <a:p>
            <a:pPr algn="ctr">
              <a:lnSpc>
                <a:spcPct val="120000"/>
              </a:lnSpc>
            </a:pPr>
            <a:r>
              <a:rPr lang="zh-CN" altLang="en-US" sz="1600" dirty="0"/>
              <a:t>输入您的内容输入您的内容</a:t>
            </a:r>
            <a:endParaRPr lang="en-US" altLang="zh-CN" sz="1600" dirty="0"/>
          </a:p>
          <a:p>
            <a:pPr algn="ctr">
              <a:lnSpc>
                <a:spcPct val="120000"/>
              </a:lnSpc>
            </a:pPr>
            <a:r>
              <a:rPr lang="zh-CN" altLang="en-US" sz="1600" dirty="0"/>
              <a:t>输入您的内容输入您的内容</a:t>
            </a:r>
            <a:endParaRPr lang="en-US" altLang="zh-CN" sz="1600" dirty="0"/>
          </a:p>
          <a:p>
            <a:pPr algn="ctr">
              <a:lnSpc>
                <a:spcPct val="120000"/>
              </a:lnSpc>
            </a:pPr>
            <a:endParaRPr lang="en-US" altLang="zh-CN" sz="1600" dirty="0"/>
          </a:p>
        </p:txBody>
      </p:sp>
      <p:sp>
        <p:nvSpPr>
          <p:cNvPr id="34" name="文本框 33">
            <a:extLst>
              <a:ext uri="{FF2B5EF4-FFF2-40B4-BE49-F238E27FC236}">
                <a16:creationId xmlns:a16="http://schemas.microsoft.com/office/drawing/2014/main" id="{6D5B86D5-5C05-D93C-A2A6-424F2CD5B9C0}"/>
              </a:ext>
            </a:extLst>
          </p:cNvPr>
          <p:cNvSpPr txBox="1"/>
          <p:nvPr/>
        </p:nvSpPr>
        <p:spPr>
          <a:xfrm>
            <a:off x="8557484" y="2949377"/>
            <a:ext cx="2657855" cy="2731645"/>
          </a:xfrm>
          <a:prstGeom prst="rect">
            <a:avLst/>
          </a:prstGeom>
          <a:noFill/>
        </p:spPr>
        <p:txBody>
          <a:bodyPr wrap="square" rtlCol="0">
            <a:spAutoFit/>
          </a:bodyPr>
          <a:lstStyle/>
          <a:p>
            <a:pPr algn="ctr">
              <a:lnSpc>
                <a:spcPct val="120000"/>
              </a:lnSpc>
            </a:pPr>
            <a:r>
              <a:rPr lang="zh-CN" altLang="en-US" sz="1600" dirty="0"/>
              <a:t>输入您的内容输入您的内容输入您的内容输入您的内容输入您的内容输入您的内容输入您的内容输入您的内容输入您的内容输入您的内容</a:t>
            </a:r>
            <a:endParaRPr lang="en-US" altLang="zh-CN" sz="1600" dirty="0"/>
          </a:p>
          <a:p>
            <a:pPr algn="ctr">
              <a:lnSpc>
                <a:spcPct val="120000"/>
              </a:lnSpc>
            </a:pPr>
            <a:r>
              <a:rPr lang="zh-CN" altLang="en-US" sz="1600" dirty="0"/>
              <a:t>输入您的内容输入您的内容</a:t>
            </a:r>
            <a:endParaRPr lang="en-US" altLang="zh-CN" sz="1600" dirty="0"/>
          </a:p>
          <a:p>
            <a:pPr algn="ctr">
              <a:lnSpc>
                <a:spcPct val="120000"/>
              </a:lnSpc>
            </a:pPr>
            <a:r>
              <a:rPr lang="zh-CN" altLang="en-US" sz="1600" dirty="0"/>
              <a:t>输入您的内容输入您的内容</a:t>
            </a:r>
            <a:endParaRPr lang="en-US" altLang="zh-CN" sz="1600" dirty="0"/>
          </a:p>
          <a:p>
            <a:pPr algn="ctr">
              <a:lnSpc>
                <a:spcPct val="120000"/>
              </a:lnSpc>
            </a:pPr>
            <a:r>
              <a:rPr lang="zh-CN" altLang="en-US" sz="1600" dirty="0"/>
              <a:t>输入您的内容输入您的内容</a:t>
            </a:r>
            <a:endParaRPr lang="en-US" altLang="zh-CN" sz="1600" dirty="0"/>
          </a:p>
          <a:p>
            <a:pPr algn="ctr">
              <a:lnSpc>
                <a:spcPct val="120000"/>
              </a:lnSpc>
            </a:pPr>
            <a:endParaRPr lang="en-US" altLang="zh-CN" sz="1600" dirty="0"/>
          </a:p>
        </p:txBody>
      </p:sp>
    </p:spTree>
    <p:extLst>
      <p:ext uri="{BB962C8B-B14F-4D97-AF65-F5344CB8AC3E}">
        <p14:creationId xmlns:p14="http://schemas.microsoft.com/office/powerpoint/2010/main" val="40296110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2">
                <a:lumMod val="20000"/>
                <a:lumOff val="80000"/>
                <a:alpha val="20000"/>
              </a:schemeClr>
            </a:gs>
            <a:gs pos="0">
              <a:schemeClr val="bg1"/>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29" name="文本框 28">
            <a:extLst>
              <a:ext uri="{FF2B5EF4-FFF2-40B4-BE49-F238E27FC236}">
                <a16:creationId xmlns:a16="http://schemas.microsoft.com/office/drawing/2014/main" id="{F430D133-FA0A-E573-16F2-90368C95DC0A}"/>
              </a:ext>
            </a:extLst>
          </p:cNvPr>
          <p:cNvSpPr txBox="1"/>
          <p:nvPr/>
        </p:nvSpPr>
        <p:spPr>
          <a:xfrm>
            <a:off x="7710153" y="5932026"/>
            <a:ext cx="4512327" cy="1107996"/>
          </a:xfrm>
          <a:prstGeom prst="rect">
            <a:avLst/>
          </a:prstGeom>
          <a:noFill/>
        </p:spPr>
        <p:txBody>
          <a:bodyPr wrap="square" rtlCol="0">
            <a:spAutoFit/>
          </a:bodyPr>
          <a:lstStyle/>
          <a:p>
            <a:r>
              <a:rPr lang="en-US" altLang="zh-CN" sz="6600" i="1" dirty="0">
                <a:solidFill>
                  <a:schemeClr val="bg1">
                    <a:lumMod val="95000"/>
                  </a:schemeClr>
                </a:solidFill>
                <a:latin typeface="+mj-ea"/>
                <a:ea typeface="+mj-ea"/>
              </a:rPr>
              <a:t>MEDICAL</a:t>
            </a:r>
            <a:endParaRPr lang="zh-CN" altLang="en-US" sz="6600" i="1" dirty="0">
              <a:solidFill>
                <a:schemeClr val="bg1">
                  <a:lumMod val="95000"/>
                </a:schemeClr>
              </a:solidFill>
              <a:latin typeface="+mj-ea"/>
              <a:ea typeface="+mj-ea"/>
            </a:endParaRPr>
          </a:p>
        </p:txBody>
      </p:sp>
      <p:sp>
        <p:nvSpPr>
          <p:cNvPr id="30" name="文本框 29">
            <a:extLst>
              <a:ext uri="{FF2B5EF4-FFF2-40B4-BE49-F238E27FC236}">
                <a16:creationId xmlns:a16="http://schemas.microsoft.com/office/drawing/2014/main" id="{D932307E-D959-269F-0C9F-1C5F4A7DCF27}"/>
              </a:ext>
            </a:extLst>
          </p:cNvPr>
          <p:cNvSpPr txBox="1"/>
          <p:nvPr/>
        </p:nvSpPr>
        <p:spPr>
          <a:xfrm>
            <a:off x="7679673" y="5932026"/>
            <a:ext cx="4512327" cy="1107996"/>
          </a:xfrm>
          <a:prstGeom prst="rect">
            <a:avLst/>
          </a:prstGeom>
          <a:noFill/>
        </p:spPr>
        <p:txBody>
          <a:bodyPr wrap="square" rtlCol="0">
            <a:spAutoFit/>
          </a:bodyPr>
          <a:lstStyle/>
          <a:p>
            <a:r>
              <a:rPr lang="en-US" altLang="zh-CN" sz="6600" i="1" dirty="0">
                <a:solidFill>
                  <a:schemeClr val="bg1">
                    <a:lumMod val="95000"/>
                  </a:schemeClr>
                </a:solidFill>
                <a:latin typeface="+mj-ea"/>
                <a:ea typeface="+mj-ea"/>
              </a:rPr>
              <a:t>MEDICAL</a:t>
            </a:r>
            <a:endParaRPr lang="zh-CN" altLang="en-US" sz="6600" i="1" dirty="0">
              <a:solidFill>
                <a:schemeClr val="bg1">
                  <a:lumMod val="95000"/>
                </a:schemeClr>
              </a:solidFill>
              <a:latin typeface="+mj-ea"/>
              <a:ea typeface="+mj-ea"/>
            </a:endParaRPr>
          </a:p>
        </p:txBody>
      </p:sp>
      <p:sp>
        <p:nvSpPr>
          <p:cNvPr id="2" name="文本占位符 1">
            <a:extLst>
              <a:ext uri="{FF2B5EF4-FFF2-40B4-BE49-F238E27FC236}">
                <a16:creationId xmlns:a16="http://schemas.microsoft.com/office/drawing/2014/main" id="{3D061157-80D9-7FD5-4F6F-B09FF73715C0}"/>
              </a:ext>
            </a:extLst>
          </p:cNvPr>
          <p:cNvSpPr>
            <a:spLocks noGrp="1"/>
          </p:cNvSpPr>
          <p:nvPr>
            <p:ph type="body" sz="quarter" idx="13"/>
          </p:nvPr>
        </p:nvSpPr>
        <p:spPr/>
        <p:txBody>
          <a:bodyPr/>
          <a:lstStyle/>
          <a:p>
            <a:r>
              <a:rPr lang="en-US" altLang="zh-CN" dirty="0"/>
              <a:t>03 </a:t>
            </a:r>
            <a:r>
              <a:rPr lang="zh-CN" altLang="en-US" dirty="0"/>
              <a:t>整体治疗过程</a:t>
            </a:r>
          </a:p>
        </p:txBody>
      </p:sp>
      <p:sp>
        <p:nvSpPr>
          <p:cNvPr id="7" name="矩形 6">
            <a:extLst>
              <a:ext uri="{FF2B5EF4-FFF2-40B4-BE49-F238E27FC236}">
                <a16:creationId xmlns:a16="http://schemas.microsoft.com/office/drawing/2014/main" id="{3A8DB94D-A365-F56A-0A21-806FB7B3178F}"/>
              </a:ext>
            </a:extLst>
          </p:cNvPr>
          <p:cNvSpPr/>
          <p:nvPr>
            <p:custDataLst>
              <p:tags r:id="rId1"/>
            </p:custDataLst>
          </p:nvPr>
        </p:nvSpPr>
        <p:spPr>
          <a:xfrm>
            <a:off x="1093252" y="1805260"/>
            <a:ext cx="3450808" cy="645160"/>
          </a:xfrm>
          <a:prstGeom prst="rect">
            <a:avLst/>
          </a:prstGeom>
        </p:spPr>
        <p:txBody>
          <a:bodyPr wrap="square">
            <a:spAutoFit/>
          </a:bodyPr>
          <a:lstStyle/>
          <a:p>
            <a:pPr lvl="0" algn="dist" defTabSz="914400">
              <a:lnSpc>
                <a:spcPct val="150000"/>
              </a:lnSpc>
            </a:pPr>
            <a:endParaRPr lang="zh-CN" altLang="en-US" sz="2400" b="1" dirty="0">
              <a:solidFill>
                <a:srgbClr val="404040"/>
              </a:solidFill>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id="{765B8ED1-3150-950E-B2BD-0D40A6754C8E}"/>
              </a:ext>
            </a:extLst>
          </p:cNvPr>
          <p:cNvSpPr txBox="1"/>
          <p:nvPr/>
        </p:nvSpPr>
        <p:spPr>
          <a:xfrm>
            <a:off x="1062135" y="1910077"/>
            <a:ext cx="2065676" cy="461665"/>
          </a:xfrm>
          <a:prstGeom prst="rect">
            <a:avLst/>
          </a:prstGeom>
          <a:noFill/>
        </p:spPr>
        <p:txBody>
          <a:bodyPr wrap="square" rtlCol="0">
            <a:spAutoFit/>
          </a:bodyPr>
          <a:lstStyle/>
          <a:p>
            <a:r>
              <a:rPr lang="zh-CN" altLang="en-US" sz="2400" b="1" dirty="0">
                <a:solidFill>
                  <a:schemeClr val="accent1">
                    <a:lumMod val="50000"/>
                  </a:schemeClr>
                </a:solidFill>
                <a:latin typeface="微软雅黑" panose="020B0503020204020204" pitchFamily="34" charset="-122"/>
                <a:ea typeface="微软雅黑" panose="020B0503020204020204" pitchFamily="34" charset="-122"/>
              </a:rPr>
              <a:t>康复出院</a:t>
            </a:r>
          </a:p>
        </p:txBody>
      </p:sp>
      <p:sp>
        <p:nvSpPr>
          <p:cNvPr id="12" name="文本框 11">
            <a:extLst>
              <a:ext uri="{FF2B5EF4-FFF2-40B4-BE49-F238E27FC236}">
                <a16:creationId xmlns:a16="http://schemas.microsoft.com/office/drawing/2014/main" id="{0665B923-FAC3-12E6-6FD5-895674410106}"/>
              </a:ext>
            </a:extLst>
          </p:cNvPr>
          <p:cNvSpPr txBox="1"/>
          <p:nvPr/>
        </p:nvSpPr>
        <p:spPr>
          <a:xfrm>
            <a:off x="1007766" y="2753294"/>
            <a:ext cx="4966314" cy="2542171"/>
          </a:xfrm>
          <a:prstGeom prst="rect">
            <a:avLst/>
          </a:prstGeom>
          <a:noFill/>
        </p:spPr>
        <p:txBody>
          <a:bodyPr wrap="square">
            <a:spAutoFit/>
          </a:bodyPr>
          <a:lstStyle/>
          <a:p>
            <a:pPr>
              <a:lnSpc>
                <a:spcPct val="150000"/>
              </a:lnSpc>
            </a:pPr>
            <a:r>
              <a:rPr lang="zh-CN" altLang="en-US" dirty="0">
                <a:solidFill>
                  <a:schemeClr val="tx1">
                    <a:lumMod val="75000"/>
                    <a:lumOff val="25000"/>
                  </a:schemeClr>
                </a:solidFill>
                <a:latin typeface="+mn-ea"/>
                <a:cs typeface="楷体_GB2312" panose="02010609030101010101" charset="-122"/>
                <a:sym typeface="+mn-ea"/>
              </a:rPr>
              <a:t>请在些输入您的内容在些输入您的内容在些输入您的内容在些输入您的内容在些输入您的内容在些输入您的内容在些输入您的内容在些输入您的内容在些输入您的内容在些输入您的内容在些输入您的内容在些输入您的内容在些输入您的内容在些输入您的内容</a:t>
            </a:r>
            <a:endParaRPr lang="zh-CN" altLang="en-US" dirty="0">
              <a:solidFill>
                <a:schemeClr val="tx1">
                  <a:lumMod val="75000"/>
                  <a:lumOff val="25000"/>
                </a:schemeClr>
              </a:solidFill>
              <a:latin typeface="+mn-ea"/>
            </a:endParaRPr>
          </a:p>
        </p:txBody>
      </p:sp>
      <p:pic>
        <p:nvPicPr>
          <p:cNvPr id="14" name="图片 13" descr="人的手&#10;&#10;低可信度描述已自动生成">
            <a:extLst>
              <a:ext uri="{FF2B5EF4-FFF2-40B4-BE49-F238E27FC236}">
                <a16:creationId xmlns:a16="http://schemas.microsoft.com/office/drawing/2014/main" id="{43FB010C-631E-D471-20A7-D821242BFA5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67065" y="2052287"/>
            <a:ext cx="5083732" cy="3392838"/>
          </a:xfrm>
          <a:prstGeom prst="rect">
            <a:avLst/>
          </a:prstGeom>
          <a:ln w="127000" cap="rnd">
            <a:solidFill>
              <a:schemeClr val="accent1">
                <a:lumMod val="20000"/>
                <a:lumOff val="80000"/>
              </a:schemeClr>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cxnSp>
        <p:nvCxnSpPr>
          <p:cNvPr id="17" name="直接连接符 16">
            <a:extLst>
              <a:ext uri="{FF2B5EF4-FFF2-40B4-BE49-F238E27FC236}">
                <a16:creationId xmlns:a16="http://schemas.microsoft.com/office/drawing/2014/main" id="{2E30977A-80B5-F42D-E6B6-AA6F9D374615}"/>
              </a:ext>
            </a:extLst>
          </p:cNvPr>
          <p:cNvCxnSpPr>
            <a:cxnSpLocks/>
          </p:cNvCxnSpPr>
          <p:nvPr>
            <p:custDataLst>
              <p:tags r:id="rId2"/>
            </p:custDataLst>
          </p:nvPr>
        </p:nvCxnSpPr>
        <p:spPr>
          <a:xfrm>
            <a:off x="1122043" y="2487716"/>
            <a:ext cx="4736467" cy="0"/>
          </a:xfrm>
          <a:prstGeom prst="line">
            <a:avLst/>
          </a:prstGeom>
          <a:ln w="3175" cap="rnd">
            <a:gradFill>
              <a:gsLst>
                <a:gs pos="0">
                  <a:schemeClr val="accent1">
                    <a:lumMod val="50000"/>
                  </a:schemeClr>
                </a:gs>
                <a:gs pos="100000">
                  <a:schemeClr val="accent1">
                    <a:lumMod val="50000"/>
                    <a:alpha val="0"/>
                  </a:schemeClr>
                </a:gs>
              </a:gsLst>
              <a:lin ang="0" scaled="0"/>
            </a:gradFill>
            <a:prstDash val="sysDot"/>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353798C9-E338-DAB5-D513-B6D7B102345C}"/>
              </a:ext>
            </a:extLst>
          </p:cNvPr>
          <p:cNvCxnSpPr>
            <a:cxnSpLocks/>
          </p:cNvCxnSpPr>
          <p:nvPr>
            <p:custDataLst>
              <p:tags r:id="rId3"/>
            </p:custDataLst>
          </p:nvPr>
        </p:nvCxnSpPr>
        <p:spPr>
          <a:xfrm>
            <a:off x="1122043" y="2487716"/>
            <a:ext cx="342267" cy="0"/>
          </a:xfrm>
          <a:prstGeom prst="line">
            <a:avLst/>
          </a:prstGeom>
          <a:ln w="38100" cap="rnd">
            <a:solidFill>
              <a:schemeClr val="accent1">
                <a:lumMod val="50000"/>
              </a:schemeClr>
            </a:solidFill>
            <a:prstDash val="solid"/>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63" name="Group 419">
            <a:extLst>
              <a:ext uri="{FF2B5EF4-FFF2-40B4-BE49-F238E27FC236}">
                <a16:creationId xmlns:a16="http://schemas.microsoft.com/office/drawing/2014/main" id="{4310902C-1C30-D21D-4FFD-23181F4D8438}"/>
              </a:ext>
            </a:extLst>
          </p:cNvPr>
          <p:cNvGrpSpPr>
            <a:grpSpLocks noChangeAspect="1"/>
          </p:cNvGrpSpPr>
          <p:nvPr/>
        </p:nvGrpSpPr>
        <p:grpSpPr>
          <a:xfrm>
            <a:off x="5151855" y="2033410"/>
            <a:ext cx="517425" cy="432755"/>
            <a:chOff x="7131978" y="4024334"/>
            <a:chExt cx="436563" cy="365125"/>
          </a:xfrm>
          <a:solidFill>
            <a:schemeClr val="accent1">
              <a:lumMod val="50000"/>
            </a:schemeClr>
          </a:solidFill>
        </p:grpSpPr>
        <p:sp>
          <p:nvSpPr>
            <p:cNvPr id="64" name="Freeform 11">
              <a:extLst>
                <a:ext uri="{FF2B5EF4-FFF2-40B4-BE49-F238E27FC236}">
                  <a16:creationId xmlns:a16="http://schemas.microsoft.com/office/drawing/2014/main" id="{860243D4-3296-C04E-1DD2-40E82BA73EBA}"/>
                </a:ext>
              </a:extLst>
            </p:cNvPr>
            <p:cNvSpPr>
              <a:spLocks/>
            </p:cNvSpPr>
            <p:nvPr/>
          </p:nvSpPr>
          <p:spPr bwMode="auto">
            <a:xfrm>
              <a:off x="7131978" y="4230709"/>
              <a:ext cx="287338" cy="158750"/>
            </a:xfrm>
            <a:custGeom>
              <a:avLst/>
              <a:gdLst>
                <a:gd name="T0" fmla="*/ 120 w 132"/>
                <a:gd name="T1" fmla="*/ 50 h 74"/>
                <a:gd name="T2" fmla="*/ 105 w 132"/>
                <a:gd name="T3" fmla="*/ 50 h 74"/>
                <a:gd name="T4" fmla="*/ 101 w 132"/>
                <a:gd name="T5" fmla="*/ 54 h 74"/>
                <a:gd name="T6" fmla="*/ 105 w 132"/>
                <a:gd name="T7" fmla="*/ 58 h 74"/>
                <a:gd name="T8" fmla="*/ 120 w 132"/>
                <a:gd name="T9" fmla="*/ 58 h 74"/>
                <a:gd name="T10" fmla="*/ 124 w 132"/>
                <a:gd name="T11" fmla="*/ 62 h 74"/>
                <a:gd name="T12" fmla="*/ 120 w 132"/>
                <a:gd name="T13" fmla="*/ 66 h 74"/>
                <a:gd name="T14" fmla="*/ 79 w 132"/>
                <a:gd name="T15" fmla="*/ 66 h 74"/>
                <a:gd name="T16" fmla="*/ 63 w 132"/>
                <a:gd name="T17" fmla="*/ 59 h 74"/>
                <a:gd name="T18" fmla="*/ 53 w 132"/>
                <a:gd name="T19" fmla="*/ 47 h 74"/>
                <a:gd name="T20" fmla="*/ 32 w 132"/>
                <a:gd name="T21" fmla="*/ 37 h 74"/>
                <a:gd name="T22" fmla="*/ 32 w 132"/>
                <a:gd name="T23" fmla="*/ 14 h 74"/>
                <a:gd name="T24" fmla="*/ 46 w 132"/>
                <a:gd name="T25" fmla="*/ 14 h 74"/>
                <a:gd name="T26" fmla="*/ 66 w 132"/>
                <a:gd name="T27" fmla="*/ 21 h 74"/>
                <a:gd name="T28" fmla="*/ 87 w 132"/>
                <a:gd name="T29" fmla="*/ 42 h 74"/>
                <a:gd name="T30" fmla="*/ 87 w 132"/>
                <a:gd name="T31" fmla="*/ 47 h 74"/>
                <a:gd name="T32" fmla="*/ 81 w 132"/>
                <a:gd name="T33" fmla="*/ 47 h 74"/>
                <a:gd name="T34" fmla="*/ 65 w 132"/>
                <a:gd name="T35" fmla="*/ 32 h 74"/>
                <a:gd name="T36" fmla="*/ 59 w 132"/>
                <a:gd name="T37" fmla="*/ 32 h 74"/>
                <a:gd name="T38" fmla="*/ 59 w 132"/>
                <a:gd name="T39" fmla="*/ 38 h 74"/>
                <a:gd name="T40" fmla="*/ 76 w 132"/>
                <a:gd name="T41" fmla="*/ 53 h 74"/>
                <a:gd name="T42" fmla="*/ 84 w 132"/>
                <a:gd name="T43" fmla="*/ 56 h 74"/>
                <a:gd name="T44" fmla="*/ 93 w 132"/>
                <a:gd name="T45" fmla="*/ 52 h 74"/>
                <a:gd name="T46" fmla="*/ 92 w 132"/>
                <a:gd name="T47" fmla="*/ 36 h 74"/>
                <a:gd name="T48" fmla="*/ 71 w 132"/>
                <a:gd name="T49" fmla="*/ 16 h 74"/>
                <a:gd name="T50" fmla="*/ 46 w 132"/>
                <a:gd name="T51" fmla="*/ 6 h 74"/>
                <a:gd name="T52" fmla="*/ 31 w 132"/>
                <a:gd name="T53" fmla="*/ 6 h 74"/>
                <a:gd name="T54" fmla="*/ 22 w 132"/>
                <a:gd name="T55" fmla="*/ 0 h 74"/>
                <a:gd name="T56" fmla="*/ 4 w 132"/>
                <a:gd name="T57" fmla="*/ 0 h 74"/>
                <a:gd name="T58" fmla="*/ 0 w 132"/>
                <a:gd name="T59" fmla="*/ 4 h 74"/>
                <a:gd name="T60" fmla="*/ 0 w 132"/>
                <a:gd name="T61" fmla="*/ 32 h 74"/>
                <a:gd name="T62" fmla="*/ 4 w 132"/>
                <a:gd name="T63" fmla="*/ 36 h 74"/>
                <a:gd name="T64" fmla="*/ 8 w 132"/>
                <a:gd name="T65" fmla="*/ 32 h 74"/>
                <a:gd name="T66" fmla="*/ 8 w 132"/>
                <a:gd name="T67" fmla="*/ 8 h 74"/>
                <a:gd name="T68" fmla="*/ 22 w 132"/>
                <a:gd name="T69" fmla="*/ 8 h 74"/>
                <a:gd name="T70" fmla="*/ 24 w 132"/>
                <a:gd name="T71" fmla="*/ 9 h 74"/>
                <a:gd name="T72" fmla="*/ 24 w 132"/>
                <a:gd name="T73" fmla="*/ 41 h 74"/>
                <a:gd name="T74" fmla="*/ 22 w 132"/>
                <a:gd name="T75" fmla="*/ 43 h 74"/>
                <a:gd name="T76" fmla="*/ 18 w 132"/>
                <a:gd name="T77" fmla="*/ 43 h 74"/>
                <a:gd name="T78" fmla="*/ 14 w 132"/>
                <a:gd name="T79" fmla="*/ 47 h 74"/>
                <a:gd name="T80" fmla="*/ 18 w 132"/>
                <a:gd name="T81" fmla="*/ 51 h 74"/>
                <a:gd name="T82" fmla="*/ 22 w 132"/>
                <a:gd name="T83" fmla="*/ 51 h 74"/>
                <a:gd name="T84" fmla="*/ 31 w 132"/>
                <a:gd name="T85" fmla="*/ 45 h 74"/>
                <a:gd name="T86" fmla="*/ 47 w 132"/>
                <a:gd name="T87" fmla="*/ 52 h 74"/>
                <a:gd name="T88" fmla="*/ 57 w 132"/>
                <a:gd name="T89" fmla="*/ 64 h 74"/>
                <a:gd name="T90" fmla="*/ 79 w 132"/>
                <a:gd name="T91" fmla="*/ 74 h 74"/>
                <a:gd name="T92" fmla="*/ 120 w 132"/>
                <a:gd name="T93" fmla="*/ 74 h 74"/>
                <a:gd name="T94" fmla="*/ 132 w 132"/>
                <a:gd name="T95" fmla="*/ 62 h 74"/>
                <a:gd name="T96" fmla="*/ 120 w 132"/>
                <a:gd name="T97" fmla="*/ 5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2" h="74">
                  <a:moveTo>
                    <a:pt x="120" y="50"/>
                  </a:moveTo>
                  <a:cubicBezTo>
                    <a:pt x="105" y="50"/>
                    <a:pt x="105" y="50"/>
                    <a:pt x="105" y="50"/>
                  </a:cubicBezTo>
                  <a:cubicBezTo>
                    <a:pt x="102" y="50"/>
                    <a:pt x="101" y="52"/>
                    <a:pt x="101" y="54"/>
                  </a:cubicBezTo>
                  <a:cubicBezTo>
                    <a:pt x="101" y="56"/>
                    <a:pt x="102" y="58"/>
                    <a:pt x="105" y="58"/>
                  </a:cubicBezTo>
                  <a:cubicBezTo>
                    <a:pt x="120" y="58"/>
                    <a:pt x="120" y="58"/>
                    <a:pt x="120" y="58"/>
                  </a:cubicBezTo>
                  <a:cubicBezTo>
                    <a:pt x="122" y="58"/>
                    <a:pt x="124" y="60"/>
                    <a:pt x="124" y="62"/>
                  </a:cubicBezTo>
                  <a:cubicBezTo>
                    <a:pt x="124" y="64"/>
                    <a:pt x="122" y="66"/>
                    <a:pt x="120" y="66"/>
                  </a:cubicBezTo>
                  <a:cubicBezTo>
                    <a:pt x="79" y="66"/>
                    <a:pt x="79" y="66"/>
                    <a:pt x="79" y="66"/>
                  </a:cubicBezTo>
                  <a:cubicBezTo>
                    <a:pt x="73" y="66"/>
                    <a:pt x="67" y="64"/>
                    <a:pt x="63" y="59"/>
                  </a:cubicBezTo>
                  <a:cubicBezTo>
                    <a:pt x="53" y="47"/>
                    <a:pt x="53" y="47"/>
                    <a:pt x="53" y="47"/>
                  </a:cubicBezTo>
                  <a:cubicBezTo>
                    <a:pt x="48" y="41"/>
                    <a:pt x="40" y="37"/>
                    <a:pt x="32" y="37"/>
                  </a:cubicBezTo>
                  <a:cubicBezTo>
                    <a:pt x="32" y="14"/>
                    <a:pt x="32" y="14"/>
                    <a:pt x="32" y="14"/>
                  </a:cubicBezTo>
                  <a:cubicBezTo>
                    <a:pt x="46" y="14"/>
                    <a:pt x="46" y="14"/>
                    <a:pt x="46" y="14"/>
                  </a:cubicBezTo>
                  <a:cubicBezTo>
                    <a:pt x="54" y="14"/>
                    <a:pt x="60" y="16"/>
                    <a:pt x="66" y="21"/>
                  </a:cubicBezTo>
                  <a:cubicBezTo>
                    <a:pt x="87" y="42"/>
                    <a:pt x="87" y="42"/>
                    <a:pt x="87" y="42"/>
                  </a:cubicBezTo>
                  <a:cubicBezTo>
                    <a:pt x="88" y="43"/>
                    <a:pt x="88" y="45"/>
                    <a:pt x="87" y="47"/>
                  </a:cubicBezTo>
                  <a:cubicBezTo>
                    <a:pt x="85" y="49"/>
                    <a:pt x="83" y="49"/>
                    <a:pt x="81" y="47"/>
                  </a:cubicBezTo>
                  <a:cubicBezTo>
                    <a:pt x="65" y="32"/>
                    <a:pt x="65" y="32"/>
                    <a:pt x="65" y="32"/>
                  </a:cubicBezTo>
                  <a:cubicBezTo>
                    <a:pt x="63" y="31"/>
                    <a:pt x="61" y="31"/>
                    <a:pt x="59" y="32"/>
                  </a:cubicBezTo>
                  <a:cubicBezTo>
                    <a:pt x="58" y="34"/>
                    <a:pt x="58" y="36"/>
                    <a:pt x="59" y="38"/>
                  </a:cubicBezTo>
                  <a:cubicBezTo>
                    <a:pt x="76" y="53"/>
                    <a:pt x="76" y="53"/>
                    <a:pt x="76" y="53"/>
                  </a:cubicBezTo>
                  <a:cubicBezTo>
                    <a:pt x="78" y="55"/>
                    <a:pt x="81" y="56"/>
                    <a:pt x="84" y="56"/>
                  </a:cubicBezTo>
                  <a:cubicBezTo>
                    <a:pt x="87" y="56"/>
                    <a:pt x="90" y="55"/>
                    <a:pt x="93" y="52"/>
                  </a:cubicBezTo>
                  <a:cubicBezTo>
                    <a:pt x="97" y="48"/>
                    <a:pt x="97" y="40"/>
                    <a:pt x="92" y="36"/>
                  </a:cubicBezTo>
                  <a:cubicBezTo>
                    <a:pt x="71" y="16"/>
                    <a:pt x="71" y="16"/>
                    <a:pt x="71" y="16"/>
                  </a:cubicBezTo>
                  <a:cubicBezTo>
                    <a:pt x="64" y="9"/>
                    <a:pt x="56" y="6"/>
                    <a:pt x="46" y="6"/>
                  </a:cubicBezTo>
                  <a:cubicBezTo>
                    <a:pt x="31" y="6"/>
                    <a:pt x="31" y="6"/>
                    <a:pt x="31" y="6"/>
                  </a:cubicBezTo>
                  <a:cubicBezTo>
                    <a:pt x="30" y="2"/>
                    <a:pt x="26" y="0"/>
                    <a:pt x="22" y="0"/>
                  </a:cubicBezTo>
                  <a:cubicBezTo>
                    <a:pt x="4" y="0"/>
                    <a:pt x="4" y="0"/>
                    <a:pt x="4" y="0"/>
                  </a:cubicBezTo>
                  <a:cubicBezTo>
                    <a:pt x="2" y="0"/>
                    <a:pt x="0" y="1"/>
                    <a:pt x="0" y="4"/>
                  </a:cubicBezTo>
                  <a:cubicBezTo>
                    <a:pt x="0" y="32"/>
                    <a:pt x="0" y="32"/>
                    <a:pt x="0" y="32"/>
                  </a:cubicBezTo>
                  <a:cubicBezTo>
                    <a:pt x="0" y="35"/>
                    <a:pt x="2" y="36"/>
                    <a:pt x="4" y="36"/>
                  </a:cubicBezTo>
                  <a:cubicBezTo>
                    <a:pt x="6" y="36"/>
                    <a:pt x="8" y="35"/>
                    <a:pt x="8" y="32"/>
                  </a:cubicBezTo>
                  <a:cubicBezTo>
                    <a:pt x="8" y="8"/>
                    <a:pt x="8" y="8"/>
                    <a:pt x="8" y="8"/>
                  </a:cubicBezTo>
                  <a:cubicBezTo>
                    <a:pt x="22" y="8"/>
                    <a:pt x="22" y="8"/>
                    <a:pt x="22" y="8"/>
                  </a:cubicBezTo>
                  <a:cubicBezTo>
                    <a:pt x="23" y="8"/>
                    <a:pt x="24" y="8"/>
                    <a:pt x="24" y="9"/>
                  </a:cubicBezTo>
                  <a:cubicBezTo>
                    <a:pt x="24" y="41"/>
                    <a:pt x="24" y="41"/>
                    <a:pt x="24" y="41"/>
                  </a:cubicBezTo>
                  <a:cubicBezTo>
                    <a:pt x="24" y="42"/>
                    <a:pt x="23" y="43"/>
                    <a:pt x="22" y="43"/>
                  </a:cubicBezTo>
                  <a:cubicBezTo>
                    <a:pt x="18" y="43"/>
                    <a:pt x="18" y="43"/>
                    <a:pt x="18" y="43"/>
                  </a:cubicBezTo>
                  <a:cubicBezTo>
                    <a:pt x="16" y="43"/>
                    <a:pt x="14" y="45"/>
                    <a:pt x="14" y="47"/>
                  </a:cubicBezTo>
                  <a:cubicBezTo>
                    <a:pt x="14" y="49"/>
                    <a:pt x="16" y="51"/>
                    <a:pt x="18" y="51"/>
                  </a:cubicBezTo>
                  <a:cubicBezTo>
                    <a:pt x="22" y="51"/>
                    <a:pt x="22" y="51"/>
                    <a:pt x="22" y="51"/>
                  </a:cubicBezTo>
                  <a:cubicBezTo>
                    <a:pt x="26" y="51"/>
                    <a:pt x="30" y="48"/>
                    <a:pt x="31" y="45"/>
                  </a:cubicBezTo>
                  <a:cubicBezTo>
                    <a:pt x="37" y="45"/>
                    <a:pt x="43" y="47"/>
                    <a:pt x="47" y="52"/>
                  </a:cubicBezTo>
                  <a:cubicBezTo>
                    <a:pt x="57" y="64"/>
                    <a:pt x="57" y="64"/>
                    <a:pt x="57" y="64"/>
                  </a:cubicBezTo>
                  <a:cubicBezTo>
                    <a:pt x="62" y="70"/>
                    <a:pt x="70" y="74"/>
                    <a:pt x="79" y="74"/>
                  </a:cubicBezTo>
                  <a:cubicBezTo>
                    <a:pt x="120" y="74"/>
                    <a:pt x="120" y="74"/>
                    <a:pt x="120" y="74"/>
                  </a:cubicBezTo>
                  <a:cubicBezTo>
                    <a:pt x="127" y="74"/>
                    <a:pt x="132" y="69"/>
                    <a:pt x="132" y="62"/>
                  </a:cubicBezTo>
                  <a:cubicBezTo>
                    <a:pt x="132" y="55"/>
                    <a:pt x="127" y="50"/>
                    <a:pt x="120"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12">
              <a:extLst>
                <a:ext uri="{FF2B5EF4-FFF2-40B4-BE49-F238E27FC236}">
                  <a16:creationId xmlns:a16="http://schemas.microsoft.com/office/drawing/2014/main" id="{C10FF26C-6C22-E5A8-7A74-A29813161239}"/>
                </a:ext>
              </a:extLst>
            </p:cNvPr>
            <p:cNvSpPr>
              <a:spLocks/>
            </p:cNvSpPr>
            <p:nvPr/>
          </p:nvSpPr>
          <p:spPr bwMode="auto">
            <a:xfrm>
              <a:off x="7281203" y="4024334"/>
              <a:ext cx="287338" cy="158750"/>
            </a:xfrm>
            <a:custGeom>
              <a:avLst/>
              <a:gdLst>
                <a:gd name="T0" fmla="*/ 128 w 132"/>
                <a:gd name="T1" fmla="*/ 36 h 74"/>
                <a:gd name="T2" fmla="*/ 124 w 132"/>
                <a:gd name="T3" fmla="*/ 40 h 74"/>
                <a:gd name="T4" fmla="*/ 124 w 132"/>
                <a:gd name="T5" fmla="*/ 67 h 74"/>
                <a:gd name="T6" fmla="*/ 110 w 132"/>
                <a:gd name="T7" fmla="*/ 67 h 74"/>
                <a:gd name="T8" fmla="*/ 108 w 132"/>
                <a:gd name="T9" fmla="*/ 65 h 74"/>
                <a:gd name="T10" fmla="*/ 108 w 132"/>
                <a:gd name="T11" fmla="*/ 33 h 74"/>
                <a:gd name="T12" fmla="*/ 110 w 132"/>
                <a:gd name="T13" fmla="*/ 31 h 74"/>
                <a:gd name="T14" fmla="*/ 113 w 132"/>
                <a:gd name="T15" fmla="*/ 31 h 74"/>
                <a:gd name="T16" fmla="*/ 117 w 132"/>
                <a:gd name="T17" fmla="*/ 27 h 74"/>
                <a:gd name="T18" fmla="*/ 113 w 132"/>
                <a:gd name="T19" fmla="*/ 23 h 74"/>
                <a:gd name="T20" fmla="*/ 110 w 132"/>
                <a:gd name="T21" fmla="*/ 23 h 74"/>
                <a:gd name="T22" fmla="*/ 101 w 132"/>
                <a:gd name="T23" fmla="*/ 30 h 74"/>
                <a:gd name="T24" fmla="*/ 85 w 132"/>
                <a:gd name="T25" fmla="*/ 22 h 74"/>
                <a:gd name="T26" fmla="*/ 75 w 132"/>
                <a:gd name="T27" fmla="*/ 10 h 74"/>
                <a:gd name="T28" fmla="*/ 53 w 132"/>
                <a:gd name="T29" fmla="*/ 0 h 74"/>
                <a:gd name="T30" fmla="*/ 12 w 132"/>
                <a:gd name="T31" fmla="*/ 0 h 74"/>
                <a:gd name="T32" fmla="*/ 0 w 132"/>
                <a:gd name="T33" fmla="*/ 12 h 74"/>
                <a:gd name="T34" fmla="*/ 12 w 132"/>
                <a:gd name="T35" fmla="*/ 24 h 74"/>
                <a:gd name="T36" fmla="*/ 29 w 132"/>
                <a:gd name="T37" fmla="*/ 24 h 74"/>
                <a:gd name="T38" fmla="*/ 33 w 132"/>
                <a:gd name="T39" fmla="*/ 20 h 74"/>
                <a:gd name="T40" fmla="*/ 29 w 132"/>
                <a:gd name="T41" fmla="*/ 16 h 74"/>
                <a:gd name="T42" fmla="*/ 12 w 132"/>
                <a:gd name="T43" fmla="*/ 16 h 74"/>
                <a:gd name="T44" fmla="*/ 8 w 132"/>
                <a:gd name="T45" fmla="*/ 12 h 74"/>
                <a:gd name="T46" fmla="*/ 12 w 132"/>
                <a:gd name="T47" fmla="*/ 8 h 74"/>
                <a:gd name="T48" fmla="*/ 53 w 132"/>
                <a:gd name="T49" fmla="*/ 8 h 74"/>
                <a:gd name="T50" fmla="*/ 69 w 132"/>
                <a:gd name="T51" fmla="*/ 15 h 74"/>
                <a:gd name="T52" fmla="*/ 79 w 132"/>
                <a:gd name="T53" fmla="*/ 27 h 74"/>
                <a:gd name="T54" fmla="*/ 100 w 132"/>
                <a:gd name="T55" fmla="*/ 37 h 74"/>
                <a:gd name="T56" fmla="*/ 100 w 132"/>
                <a:gd name="T57" fmla="*/ 61 h 74"/>
                <a:gd name="T58" fmla="*/ 85 w 132"/>
                <a:gd name="T59" fmla="*/ 61 h 74"/>
                <a:gd name="T60" fmla="*/ 66 w 132"/>
                <a:gd name="T61" fmla="*/ 53 h 74"/>
                <a:gd name="T62" fmla="*/ 45 w 132"/>
                <a:gd name="T63" fmla="*/ 32 h 74"/>
                <a:gd name="T64" fmla="*/ 45 w 132"/>
                <a:gd name="T65" fmla="*/ 27 h 74"/>
                <a:gd name="T66" fmla="*/ 50 w 132"/>
                <a:gd name="T67" fmla="*/ 27 h 74"/>
                <a:gd name="T68" fmla="*/ 67 w 132"/>
                <a:gd name="T69" fmla="*/ 42 h 74"/>
                <a:gd name="T70" fmla="*/ 73 w 132"/>
                <a:gd name="T71" fmla="*/ 42 h 74"/>
                <a:gd name="T72" fmla="*/ 72 w 132"/>
                <a:gd name="T73" fmla="*/ 36 h 74"/>
                <a:gd name="T74" fmla="*/ 56 w 132"/>
                <a:gd name="T75" fmla="*/ 21 h 74"/>
                <a:gd name="T76" fmla="*/ 39 w 132"/>
                <a:gd name="T77" fmla="*/ 22 h 74"/>
                <a:gd name="T78" fmla="*/ 40 w 132"/>
                <a:gd name="T79" fmla="*/ 38 h 74"/>
                <a:gd name="T80" fmla="*/ 61 w 132"/>
                <a:gd name="T81" fmla="*/ 59 h 74"/>
                <a:gd name="T82" fmla="*/ 85 w 132"/>
                <a:gd name="T83" fmla="*/ 68 h 74"/>
                <a:gd name="T84" fmla="*/ 101 w 132"/>
                <a:gd name="T85" fmla="*/ 68 h 74"/>
                <a:gd name="T86" fmla="*/ 110 w 132"/>
                <a:gd name="T87" fmla="*/ 74 h 74"/>
                <a:gd name="T88" fmla="*/ 128 w 132"/>
                <a:gd name="T89" fmla="*/ 74 h 74"/>
                <a:gd name="T90" fmla="*/ 132 w 132"/>
                <a:gd name="T91" fmla="*/ 71 h 74"/>
                <a:gd name="T92" fmla="*/ 132 w 132"/>
                <a:gd name="T93" fmla="*/ 40 h 74"/>
                <a:gd name="T94" fmla="*/ 128 w 132"/>
                <a:gd name="T95" fmla="*/ 3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2" h="74">
                  <a:moveTo>
                    <a:pt x="128" y="36"/>
                  </a:moveTo>
                  <a:cubicBezTo>
                    <a:pt x="126" y="36"/>
                    <a:pt x="124" y="38"/>
                    <a:pt x="124" y="40"/>
                  </a:cubicBezTo>
                  <a:cubicBezTo>
                    <a:pt x="124" y="67"/>
                    <a:pt x="124" y="67"/>
                    <a:pt x="124" y="67"/>
                  </a:cubicBezTo>
                  <a:cubicBezTo>
                    <a:pt x="110" y="67"/>
                    <a:pt x="110" y="67"/>
                    <a:pt x="110" y="67"/>
                  </a:cubicBezTo>
                  <a:cubicBezTo>
                    <a:pt x="109" y="67"/>
                    <a:pt x="108" y="66"/>
                    <a:pt x="108" y="65"/>
                  </a:cubicBezTo>
                  <a:cubicBezTo>
                    <a:pt x="108" y="33"/>
                    <a:pt x="108" y="33"/>
                    <a:pt x="108" y="33"/>
                  </a:cubicBezTo>
                  <a:cubicBezTo>
                    <a:pt x="108" y="32"/>
                    <a:pt x="109" y="31"/>
                    <a:pt x="110" y="31"/>
                  </a:cubicBezTo>
                  <a:cubicBezTo>
                    <a:pt x="113" y="31"/>
                    <a:pt x="113" y="31"/>
                    <a:pt x="113" y="31"/>
                  </a:cubicBezTo>
                  <a:cubicBezTo>
                    <a:pt x="116" y="31"/>
                    <a:pt x="117" y="30"/>
                    <a:pt x="117" y="27"/>
                  </a:cubicBezTo>
                  <a:cubicBezTo>
                    <a:pt x="117" y="25"/>
                    <a:pt x="116" y="23"/>
                    <a:pt x="113" y="23"/>
                  </a:cubicBezTo>
                  <a:cubicBezTo>
                    <a:pt x="110" y="23"/>
                    <a:pt x="110" y="23"/>
                    <a:pt x="110" y="23"/>
                  </a:cubicBezTo>
                  <a:cubicBezTo>
                    <a:pt x="106" y="23"/>
                    <a:pt x="102" y="26"/>
                    <a:pt x="101" y="30"/>
                  </a:cubicBezTo>
                  <a:cubicBezTo>
                    <a:pt x="94" y="30"/>
                    <a:pt x="89" y="27"/>
                    <a:pt x="85" y="22"/>
                  </a:cubicBezTo>
                  <a:cubicBezTo>
                    <a:pt x="75" y="10"/>
                    <a:pt x="75" y="10"/>
                    <a:pt x="75" y="10"/>
                  </a:cubicBezTo>
                  <a:cubicBezTo>
                    <a:pt x="70" y="4"/>
                    <a:pt x="62" y="0"/>
                    <a:pt x="53" y="0"/>
                  </a:cubicBezTo>
                  <a:cubicBezTo>
                    <a:pt x="12" y="0"/>
                    <a:pt x="12" y="0"/>
                    <a:pt x="12" y="0"/>
                  </a:cubicBezTo>
                  <a:cubicBezTo>
                    <a:pt x="5" y="0"/>
                    <a:pt x="0" y="5"/>
                    <a:pt x="0" y="12"/>
                  </a:cubicBezTo>
                  <a:cubicBezTo>
                    <a:pt x="0" y="19"/>
                    <a:pt x="5" y="24"/>
                    <a:pt x="12" y="24"/>
                  </a:cubicBezTo>
                  <a:cubicBezTo>
                    <a:pt x="29" y="24"/>
                    <a:pt x="29" y="24"/>
                    <a:pt x="29" y="24"/>
                  </a:cubicBezTo>
                  <a:cubicBezTo>
                    <a:pt x="31" y="24"/>
                    <a:pt x="33" y="23"/>
                    <a:pt x="33" y="20"/>
                  </a:cubicBezTo>
                  <a:cubicBezTo>
                    <a:pt x="33" y="18"/>
                    <a:pt x="31" y="16"/>
                    <a:pt x="29" y="16"/>
                  </a:cubicBezTo>
                  <a:cubicBezTo>
                    <a:pt x="12" y="16"/>
                    <a:pt x="12" y="16"/>
                    <a:pt x="12" y="16"/>
                  </a:cubicBezTo>
                  <a:cubicBezTo>
                    <a:pt x="10" y="16"/>
                    <a:pt x="8" y="14"/>
                    <a:pt x="8" y="12"/>
                  </a:cubicBezTo>
                  <a:cubicBezTo>
                    <a:pt x="8" y="10"/>
                    <a:pt x="10" y="8"/>
                    <a:pt x="12" y="8"/>
                  </a:cubicBezTo>
                  <a:cubicBezTo>
                    <a:pt x="53" y="8"/>
                    <a:pt x="53" y="8"/>
                    <a:pt x="53" y="8"/>
                  </a:cubicBezTo>
                  <a:cubicBezTo>
                    <a:pt x="59" y="8"/>
                    <a:pt x="65" y="11"/>
                    <a:pt x="69" y="15"/>
                  </a:cubicBezTo>
                  <a:cubicBezTo>
                    <a:pt x="79" y="27"/>
                    <a:pt x="79" y="27"/>
                    <a:pt x="79" y="27"/>
                  </a:cubicBezTo>
                  <a:cubicBezTo>
                    <a:pt x="84" y="33"/>
                    <a:pt x="92" y="37"/>
                    <a:pt x="100" y="37"/>
                  </a:cubicBezTo>
                  <a:cubicBezTo>
                    <a:pt x="100" y="61"/>
                    <a:pt x="100" y="61"/>
                    <a:pt x="100" y="61"/>
                  </a:cubicBezTo>
                  <a:cubicBezTo>
                    <a:pt x="85" y="61"/>
                    <a:pt x="85" y="61"/>
                    <a:pt x="85" y="61"/>
                  </a:cubicBezTo>
                  <a:cubicBezTo>
                    <a:pt x="78" y="61"/>
                    <a:pt x="72" y="58"/>
                    <a:pt x="66" y="53"/>
                  </a:cubicBezTo>
                  <a:cubicBezTo>
                    <a:pt x="45" y="32"/>
                    <a:pt x="45" y="32"/>
                    <a:pt x="45" y="32"/>
                  </a:cubicBezTo>
                  <a:cubicBezTo>
                    <a:pt x="44" y="31"/>
                    <a:pt x="44" y="29"/>
                    <a:pt x="45" y="27"/>
                  </a:cubicBezTo>
                  <a:cubicBezTo>
                    <a:pt x="46" y="26"/>
                    <a:pt x="49" y="25"/>
                    <a:pt x="50" y="27"/>
                  </a:cubicBezTo>
                  <a:cubicBezTo>
                    <a:pt x="67" y="42"/>
                    <a:pt x="67" y="42"/>
                    <a:pt x="67" y="42"/>
                  </a:cubicBezTo>
                  <a:cubicBezTo>
                    <a:pt x="69" y="44"/>
                    <a:pt x="71" y="43"/>
                    <a:pt x="73" y="42"/>
                  </a:cubicBezTo>
                  <a:cubicBezTo>
                    <a:pt x="74" y="40"/>
                    <a:pt x="74" y="38"/>
                    <a:pt x="72" y="36"/>
                  </a:cubicBezTo>
                  <a:cubicBezTo>
                    <a:pt x="56" y="21"/>
                    <a:pt x="56" y="21"/>
                    <a:pt x="56" y="21"/>
                  </a:cubicBezTo>
                  <a:cubicBezTo>
                    <a:pt x="51" y="17"/>
                    <a:pt x="44" y="17"/>
                    <a:pt x="39" y="22"/>
                  </a:cubicBezTo>
                  <a:cubicBezTo>
                    <a:pt x="35" y="26"/>
                    <a:pt x="35" y="34"/>
                    <a:pt x="40" y="38"/>
                  </a:cubicBezTo>
                  <a:cubicBezTo>
                    <a:pt x="61" y="59"/>
                    <a:pt x="61" y="59"/>
                    <a:pt x="61" y="59"/>
                  </a:cubicBezTo>
                  <a:cubicBezTo>
                    <a:pt x="68" y="65"/>
                    <a:pt x="76" y="68"/>
                    <a:pt x="85" y="68"/>
                  </a:cubicBezTo>
                  <a:cubicBezTo>
                    <a:pt x="101" y="68"/>
                    <a:pt x="101" y="68"/>
                    <a:pt x="101" y="68"/>
                  </a:cubicBezTo>
                  <a:cubicBezTo>
                    <a:pt x="102" y="72"/>
                    <a:pt x="106" y="74"/>
                    <a:pt x="110" y="74"/>
                  </a:cubicBezTo>
                  <a:cubicBezTo>
                    <a:pt x="128" y="74"/>
                    <a:pt x="128" y="74"/>
                    <a:pt x="128" y="74"/>
                  </a:cubicBezTo>
                  <a:cubicBezTo>
                    <a:pt x="130" y="74"/>
                    <a:pt x="132" y="73"/>
                    <a:pt x="132" y="71"/>
                  </a:cubicBezTo>
                  <a:cubicBezTo>
                    <a:pt x="132" y="40"/>
                    <a:pt x="132" y="40"/>
                    <a:pt x="132" y="40"/>
                  </a:cubicBezTo>
                  <a:cubicBezTo>
                    <a:pt x="132" y="38"/>
                    <a:pt x="130" y="36"/>
                    <a:pt x="12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13">
              <a:extLst>
                <a:ext uri="{FF2B5EF4-FFF2-40B4-BE49-F238E27FC236}">
                  <a16:creationId xmlns:a16="http://schemas.microsoft.com/office/drawing/2014/main" id="{3DF28F30-570F-33E0-CBC2-0AFE1433DBCF}"/>
                </a:ext>
              </a:extLst>
            </p:cNvPr>
            <p:cNvSpPr>
              <a:spLocks/>
            </p:cNvSpPr>
            <p:nvPr/>
          </p:nvSpPr>
          <p:spPr bwMode="auto">
            <a:xfrm>
              <a:off x="7390741" y="4305322"/>
              <a:ext cx="19050" cy="17463"/>
            </a:xfrm>
            <a:custGeom>
              <a:avLst/>
              <a:gdLst>
                <a:gd name="T0" fmla="*/ 8 w 9"/>
                <a:gd name="T1" fmla="*/ 3 h 8"/>
                <a:gd name="T2" fmla="*/ 3 w 9"/>
                <a:gd name="T3" fmla="*/ 1 h 8"/>
                <a:gd name="T4" fmla="*/ 0 w 9"/>
                <a:gd name="T5" fmla="*/ 6 h 8"/>
                <a:gd name="T6" fmla="*/ 4 w 9"/>
                <a:gd name="T7" fmla="*/ 8 h 8"/>
                <a:gd name="T8" fmla="*/ 6 w 9"/>
                <a:gd name="T9" fmla="*/ 8 h 8"/>
                <a:gd name="T10" fmla="*/ 6 w 9"/>
                <a:gd name="T11" fmla="*/ 8 h 8"/>
                <a:gd name="T12" fmla="*/ 8 w 9"/>
                <a:gd name="T13" fmla="*/ 3 h 8"/>
              </a:gdLst>
              <a:ahLst/>
              <a:cxnLst>
                <a:cxn ang="0">
                  <a:pos x="T0" y="T1"/>
                </a:cxn>
                <a:cxn ang="0">
                  <a:pos x="T2" y="T3"/>
                </a:cxn>
                <a:cxn ang="0">
                  <a:pos x="T4" y="T5"/>
                </a:cxn>
                <a:cxn ang="0">
                  <a:pos x="T6" y="T7"/>
                </a:cxn>
                <a:cxn ang="0">
                  <a:pos x="T8" y="T9"/>
                </a:cxn>
                <a:cxn ang="0">
                  <a:pos x="T10" y="T11"/>
                </a:cxn>
                <a:cxn ang="0">
                  <a:pos x="T12" y="T13"/>
                </a:cxn>
              </a:cxnLst>
              <a:rect l="0" t="0" r="r" b="b"/>
              <a:pathLst>
                <a:path w="9" h="8">
                  <a:moveTo>
                    <a:pt x="8" y="3"/>
                  </a:moveTo>
                  <a:cubicBezTo>
                    <a:pt x="7" y="1"/>
                    <a:pt x="4" y="0"/>
                    <a:pt x="3" y="1"/>
                  </a:cubicBezTo>
                  <a:cubicBezTo>
                    <a:pt x="1" y="2"/>
                    <a:pt x="0" y="4"/>
                    <a:pt x="0" y="6"/>
                  </a:cubicBezTo>
                  <a:cubicBezTo>
                    <a:pt x="1" y="7"/>
                    <a:pt x="3" y="8"/>
                    <a:pt x="4" y="8"/>
                  </a:cubicBezTo>
                  <a:cubicBezTo>
                    <a:pt x="5" y="8"/>
                    <a:pt x="5" y="8"/>
                    <a:pt x="6" y="8"/>
                  </a:cubicBezTo>
                  <a:cubicBezTo>
                    <a:pt x="6" y="8"/>
                    <a:pt x="6" y="8"/>
                    <a:pt x="6" y="8"/>
                  </a:cubicBezTo>
                  <a:cubicBezTo>
                    <a:pt x="8" y="7"/>
                    <a:pt x="9" y="5"/>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14">
              <a:extLst>
                <a:ext uri="{FF2B5EF4-FFF2-40B4-BE49-F238E27FC236}">
                  <a16:creationId xmlns:a16="http://schemas.microsoft.com/office/drawing/2014/main" id="{19C9996C-164A-EC10-2405-BD27C30D8BD8}"/>
                </a:ext>
              </a:extLst>
            </p:cNvPr>
            <p:cNvSpPr>
              <a:spLocks/>
            </p:cNvSpPr>
            <p:nvPr/>
          </p:nvSpPr>
          <p:spPr bwMode="auto">
            <a:xfrm>
              <a:off x="7412966" y="4292622"/>
              <a:ext cx="19050" cy="17463"/>
            </a:xfrm>
            <a:custGeom>
              <a:avLst/>
              <a:gdLst>
                <a:gd name="T0" fmla="*/ 7 w 9"/>
                <a:gd name="T1" fmla="*/ 2 h 8"/>
                <a:gd name="T2" fmla="*/ 2 w 9"/>
                <a:gd name="T3" fmla="*/ 1 h 8"/>
                <a:gd name="T4" fmla="*/ 1 w 9"/>
                <a:gd name="T5" fmla="*/ 7 h 8"/>
                <a:gd name="T6" fmla="*/ 4 w 9"/>
                <a:gd name="T7" fmla="*/ 8 h 8"/>
                <a:gd name="T8" fmla="*/ 7 w 9"/>
                <a:gd name="T9" fmla="*/ 8 h 8"/>
                <a:gd name="T10" fmla="*/ 7 w 9"/>
                <a:gd name="T11" fmla="*/ 8 h 8"/>
                <a:gd name="T12" fmla="*/ 7 w 9"/>
                <a:gd name="T13" fmla="*/ 2 h 8"/>
              </a:gdLst>
              <a:ahLst/>
              <a:cxnLst>
                <a:cxn ang="0">
                  <a:pos x="T0" y="T1"/>
                </a:cxn>
                <a:cxn ang="0">
                  <a:pos x="T2" y="T3"/>
                </a:cxn>
                <a:cxn ang="0">
                  <a:pos x="T4" y="T5"/>
                </a:cxn>
                <a:cxn ang="0">
                  <a:pos x="T6" y="T7"/>
                </a:cxn>
                <a:cxn ang="0">
                  <a:pos x="T8" y="T9"/>
                </a:cxn>
                <a:cxn ang="0">
                  <a:pos x="T10" y="T11"/>
                </a:cxn>
                <a:cxn ang="0">
                  <a:pos x="T12" y="T13"/>
                </a:cxn>
              </a:cxnLst>
              <a:rect l="0" t="0" r="r" b="b"/>
              <a:pathLst>
                <a:path w="9" h="8">
                  <a:moveTo>
                    <a:pt x="7" y="2"/>
                  </a:moveTo>
                  <a:cubicBezTo>
                    <a:pt x="6" y="0"/>
                    <a:pt x="4" y="0"/>
                    <a:pt x="2" y="1"/>
                  </a:cubicBezTo>
                  <a:cubicBezTo>
                    <a:pt x="0" y="2"/>
                    <a:pt x="0" y="5"/>
                    <a:pt x="1" y="7"/>
                  </a:cubicBezTo>
                  <a:cubicBezTo>
                    <a:pt x="2" y="8"/>
                    <a:pt x="3" y="8"/>
                    <a:pt x="4" y="8"/>
                  </a:cubicBezTo>
                  <a:cubicBezTo>
                    <a:pt x="5" y="8"/>
                    <a:pt x="6" y="8"/>
                    <a:pt x="7" y="8"/>
                  </a:cubicBezTo>
                  <a:cubicBezTo>
                    <a:pt x="7" y="8"/>
                    <a:pt x="7" y="8"/>
                    <a:pt x="7" y="8"/>
                  </a:cubicBezTo>
                  <a:cubicBezTo>
                    <a:pt x="8" y="6"/>
                    <a:pt x="9" y="4"/>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15">
              <a:extLst>
                <a:ext uri="{FF2B5EF4-FFF2-40B4-BE49-F238E27FC236}">
                  <a16:creationId xmlns:a16="http://schemas.microsoft.com/office/drawing/2014/main" id="{3862C9B0-D7B8-61EC-CC94-5E2D29339903}"/>
                </a:ext>
              </a:extLst>
            </p:cNvPr>
            <p:cNvSpPr>
              <a:spLocks/>
            </p:cNvSpPr>
            <p:nvPr/>
          </p:nvSpPr>
          <p:spPr bwMode="auto">
            <a:xfrm>
              <a:off x="7366928" y="4314847"/>
              <a:ext cx="17463" cy="17463"/>
            </a:xfrm>
            <a:custGeom>
              <a:avLst/>
              <a:gdLst>
                <a:gd name="T0" fmla="*/ 8 w 8"/>
                <a:gd name="T1" fmla="*/ 3 h 8"/>
                <a:gd name="T2" fmla="*/ 3 w 8"/>
                <a:gd name="T3" fmla="*/ 0 h 8"/>
                <a:gd name="T4" fmla="*/ 0 w 8"/>
                <a:gd name="T5" fmla="*/ 5 h 8"/>
                <a:gd name="T6" fmla="*/ 4 w 8"/>
                <a:gd name="T7" fmla="*/ 8 h 8"/>
                <a:gd name="T8" fmla="*/ 5 w 8"/>
                <a:gd name="T9" fmla="*/ 8 h 8"/>
                <a:gd name="T10" fmla="*/ 5 w 8"/>
                <a:gd name="T11" fmla="*/ 8 h 8"/>
                <a:gd name="T12" fmla="*/ 8 w 8"/>
                <a:gd name="T13" fmla="*/ 3 h 8"/>
              </a:gdLst>
              <a:ahLst/>
              <a:cxnLst>
                <a:cxn ang="0">
                  <a:pos x="T0" y="T1"/>
                </a:cxn>
                <a:cxn ang="0">
                  <a:pos x="T2" y="T3"/>
                </a:cxn>
                <a:cxn ang="0">
                  <a:pos x="T4" y="T5"/>
                </a:cxn>
                <a:cxn ang="0">
                  <a:pos x="T6" y="T7"/>
                </a:cxn>
                <a:cxn ang="0">
                  <a:pos x="T8" y="T9"/>
                </a:cxn>
                <a:cxn ang="0">
                  <a:pos x="T10" y="T11"/>
                </a:cxn>
                <a:cxn ang="0">
                  <a:pos x="T12" y="T13"/>
                </a:cxn>
              </a:cxnLst>
              <a:rect l="0" t="0" r="r" b="b"/>
              <a:pathLst>
                <a:path w="8" h="8">
                  <a:moveTo>
                    <a:pt x="8" y="3"/>
                  </a:moveTo>
                  <a:cubicBezTo>
                    <a:pt x="7" y="1"/>
                    <a:pt x="5" y="0"/>
                    <a:pt x="3" y="0"/>
                  </a:cubicBezTo>
                  <a:cubicBezTo>
                    <a:pt x="1" y="0"/>
                    <a:pt x="0" y="2"/>
                    <a:pt x="0" y="5"/>
                  </a:cubicBezTo>
                  <a:cubicBezTo>
                    <a:pt x="0" y="6"/>
                    <a:pt x="2" y="8"/>
                    <a:pt x="4" y="8"/>
                  </a:cubicBezTo>
                  <a:cubicBezTo>
                    <a:pt x="4" y="8"/>
                    <a:pt x="4" y="8"/>
                    <a:pt x="5" y="8"/>
                  </a:cubicBezTo>
                  <a:cubicBezTo>
                    <a:pt x="5" y="8"/>
                    <a:pt x="5" y="8"/>
                    <a:pt x="5" y="8"/>
                  </a:cubicBezTo>
                  <a:cubicBezTo>
                    <a:pt x="7" y="7"/>
                    <a:pt x="8" y="5"/>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16">
              <a:extLst>
                <a:ext uri="{FF2B5EF4-FFF2-40B4-BE49-F238E27FC236}">
                  <a16:creationId xmlns:a16="http://schemas.microsoft.com/office/drawing/2014/main" id="{F8ABA24B-A0F0-4C34-D143-C36D88848CA4}"/>
                </a:ext>
              </a:extLst>
            </p:cNvPr>
            <p:cNvSpPr>
              <a:spLocks noEditPoints="1"/>
            </p:cNvSpPr>
            <p:nvPr/>
          </p:nvSpPr>
          <p:spPr bwMode="auto">
            <a:xfrm>
              <a:off x="7432016" y="4275159"/>
              <a:ext cx="17463" cy="17463"/>
            </a:xfrm>
            <a:custGeom>
              <a:avLst/>
              <a:gdLst>
                <a:gd name="T0" fmla="*/ 7 w 8"/>
                <a:gd name="T1" fmla="*/ 1 h 8"/>
                <a:gd name="T2" fmla="*/ 1 w 8"/>
                <a:gd name="T3" fmla="*/ 2 h 8"/>
                <a:gd name="T4" fmla="*/ 1 w 8"/>
                <a:gd name="T5" fmla="*/ 2 h 8"/>
                <a:gd name="T6" fmla="*/ 1 w 8"/>
                <a:gd name="T7" fmla="*/ 7 h 8"/>
                <a:gd name="T8" fmla="*/ 4 w 8"/>
                <a:gd name="T9" fmla="*/ 8 h 8"/>
                <a:gd name="T10" fmla="*/ 7 w 8"/>
                <a:gd name="T11" fmla="*/ 7 h 8"/>
                <a:gd name="T12" fmla="*/ 7 w 8"/>
                <a:gd name="T13" fmla="*/ 1 h 8"/>
                <a:gd name="T14" fmla="*/ 4 w 8"/>
                <a:gd name="T15" fmla="*/ 5 h 8"/>
                <a:gd name="T16" fmla="*/ 4 w 8"/>
                <a:gd name="T17" fmla="*/ 4 h 8"/>
                <a:gd name="T18" fmla="*/ 5 w 8"/>
                <a:gd name="T19" fmla="*/ 5 h 8"/>
                <a:gd name="T20" fmla="*/ 4 w 8"/>
                <a:gd name="T21"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8">
                  <a:moveTo>
                    <a:pt x="7" y="1"/>
                  </a:moveTo>
                  <a:cubicBezTo>
                    <a:pt x="5" y="0"/>
                    <a:pt x="3" y="0"/>
                    <a:pt x="1" y="2"/>
                  </a:cubicBezTo>
                  <a:cubicBezTo>
                    <a:pt x="1" y="2"/>
                    <a:pt x="1" y="2"/>
                    <a:pt x="1" y="2"/>
                  </a:cubicBezTo>
                  <a:cubicBezTo>
                    <a:pt x="0" y="4"/>
                    <a:pt x="0" y="6"/>
                    <a:pt x="1" y="7"/>
                  </a:cubicBezTo>
                  <a:cubicBezTo>
                    <a:pt x="2" y="8"/>
                    <a:pt x="3" y="8"/>
                    <a:pt x="4" y="8"/>
                  </a:cubicBezTo>
                  <a:cubicBezTo>
                    <a:pt x="5" y="8"/>
                    <a:pt x="6" y="8"/>
                    <a:pt x="7" y="7"/>
                  </a:cubicBezTo>
                  <a:cubicBezTo>
                    <a:pt x="8" y="5"/>
                    <a:pt x="8" y="3"/>
                    <a:pt x="7" y="1"/>
                  </a:cubicBezTo>
                  <a:close/>
                  <a:moveTo>
                    <a:pt x="4" y="5"/>
                  </a:moveTo>
                  <a:cubicBezTo>
                    <a:pt x="4" y="4"/>
                    <a:pt x="4" y="4"/>
                    <a:pt x="4" y="4"/>
                  </a:cubicBezTo>
                  <a:cubicBezTo>
                    <a:pt x="5" y="5"/>
                    <a:pt x="5" y="5"/>
                    <a:pt x="5" y="5"/>
                  </a:cubicBezTo>
                  <a:lnTo>
                    <a:pt x="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17">
              <a:extLst>
                <a:ext uri="{FF2B5EF4-FFF2-40B4-BE49-F238E27FC236}">
                  <a16:creationId xmlns:a16="http://schemas.microsoft.com/office/drawing/2014/main" id="{A8797815-852B-9A67-2B4A-10EAD2DDC244}"/>
                </a:ext>
              </a:extLst>
            </p:cNvPr>
            <p:cNvSpPr>
              <a:spLocks/>
            </p:cNvSpPr>
            <p:nvPr/>
          </p:nvSpPr>
          <p:spPr bwMode="auto">
            <a:xfrm>
              <a:off x="7455828" y="4232297"/>
              <a:ext cx="20638" cy="17463"/>
            </a:xfrm>
            <a:custGeom>
              <a:avLst/>
              <a:gdLst>
                <a:gd name="T0" fmla="*/ 6 w 9"/>
                <a:gd name="T1" fmla="*/ 0 h 8"/>
                <a:gd name="T2" fmla="*/ 1 w 9"/>
                <a:gd name="T3" fmla="*/ 3 h 8"/>
                <a:gd name="T4" fmla="*/ 3 w 9"/>
                <a:gd name="T5" fmla="*/ 8 h 8"/>
                <a:gd name="T6" fmla="*/ 5 w 9"/>
                <a:gd name="T7" fmla="*/ 8 h 8"/>
                <a:gd name="T8" fmla="*/ 8 w 9"/>
                <a:gd name="T9" fmla="*/ 5 h 8"/>
                <a:gd name="T10" fmla="*/ 8 w 9"/>
                <a:gd name="T11" fmla="*/ 5 h 8"/>
                <a:gd name="T12" fmla="*/ 6 w 9"/>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9" h="8">
                  <a:moveTo>
                    <a:pt x="6" y="0"/>
                  </a:moveTo>
                  <a:cubicBezTo>
                    <a:pt x="4" y="0"/>
                    <a:pt x="1" y="1"/>
                    <a:pt x="1" y="3"/>
                  </a:cubicBezTo>
                  <a:cubicBezTo>
                    <a:pt x="0" y="5"/>
                    <a:pt x="1" y="7"/>
                    <a:pt x="3" y="8"/>
                  </a:cubicBezTo>
                  <a:cubicBezTo>
                    <a:pt x="4" y="8"/>
                    <a:pt x="4" y="8"/>
                    <a:pt x="5" y="8"/>
                  </a:cubicBezTo>
                  <a:cubicBezTo>
                    <a:pt x="6" y="8"/>
                    <a:pt x="8" y="7"/>
                    <a:pt x="8" y="5"/>
                  </a:cubicBezTo>
                  <a:cubicBezTo>
                    <a:pt x="8" y="5"/>
                    <a:pt x="8" y="5"/>
                    <a:pt x="8" y="5"/>
                  </a:cubicBezTo>
                  <a:cubicBezTo>
                    <a:pt x="9" y="3"/>
                    <a:pt x="8" y="1"/>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18">
              <a:extLst>
                <a:ext uri="{FF2B5EF4-FFF2-40B4-BE49-F238E27FC236}">
                  <a16:creationId xmlns:a16="http://schemas.microsoft.com/office/drawing/2014/main" id="{E3916B71-F918-0945-CC26-00E712CE95CF}"/>
                </a:ext>
              </a:extLst>
            </p:cNvPr>
            <p:cNvSpPr>
              <a:spLocks/>
            </p:cNvSpPr>
            <p:nvPr/>
          </p:nvSpPr>
          <p:spPr bwMode="auto">
            <a:xfrm>
              <a:off x="7462178" y="4181497"/>
              <a:ext cx="17463" cy="19050"/>
            </a:xfrm>
            <a:custGeom>
              <a:avLst/>
              <a:gdLst>
                <a:gd name="T0" fmla="*/ 8 w 8"/>
                <a:gd name="T1" fmla="*/ 4 h 9"/>
                <a:gd name="T2" fmla="*/ 8 w 8"/>
                <a:gd name="T3" fmla="*/ 4 h 9"/>
                <a:gd name="T4" fmla="*/ 3 w 8"/>
                <a:gd name="T5" fmla="*/ 1 h 9"/>
                <a:gd name="T6" fmla="*/ 0 w 8"/>
                <a:gd name="T7" fmla="*/ 5 h 9"/>
                <a:gd name="T8" fmla="*/ 4 w 8"/>
                <a:gd name="T9" fmla="*/ 9 h 9"/>
                <a:gd name="T10" fmla="*/ 5 w 8"/>
                <a:gd name="T11" fmla="*/ 8 h 9"/>
                <a:gd name="T12" fmla="*/ 8 w 8"/>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8" y="4"/>
                  </a:moveTo>
                  <a:cubicBezTo>
                    <a:pt x="8" y="4"/>
                    <a:pt x="8" y="4"/>
                    <a:pt x="8" y="4"/>
                  </a:cubicBezTo>
                  <a:cubicBezTo>
                    <a:pt x="7" y="2"/>
                    <a:pt x="5" y="0"/>
                    <a:pt x="3" y="1"/>
                  </a:cubicBezTo>
                  <a:cubicBezTo>
                    <a:pt x="1" y="1"/>
                    <a:pt x="0" y="3"/>
                    <a:pt x="0" y="5"/>
                  </a:cubicBezTo>
                  <a:cubicBezTo>
                    <a:pt x="0" y="7"/>
                    <a:pt x="2" y="9"/>
                    <a:pt x="4" y="9"/>
                  </a:cubicBezTo>
                  <a:cubicBezTo>
                    <a:pt x="4" y="9"/>
                    <a:pt x="4" y="9"/>
                    <a:pt x="5" y="8"/>
                  </a:cubicBezTo>
                  <a:cubicBezTo>
                    <a:pt x="7" y="8"/>
                    <a:pt x="8" y="6"/>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19">
              <a:extLst>
                <a:ext uri="{FF2B5EF4-FFF2-40B4-BE49-F238E27FC236}">
                  <a16:creationId xmlns:a16="http://schemas.microsoft.com/office/drawing/2014/main" id="{219E997B-1686-A7AB-B8B5-FDC364DECAA6}"/>
                </a:ext>
              </a:extLst>
            </p:cNvPr>
            <p:cNvSpPr>
              <a:spLocks/>
            </p:cNvSpPr>
            <p:nvPr/>
          </p:nvSpPr>
          <p:spPr bwMode="auto">
            <a:xfrm>
              <a:off x="7462178" y="4206897"/>
              <a:ext cx="17463" cy="17463"/>
            </a:xfrm>
            <a:custGeom>
              <a:avLst/>
              <a:gdLst>
                <a:gd name="T0" fmla="*/ 4 w 8"/>
                <a:gd name="T1" fmla="*/ 0 h 8"/>
                <a:gd name="T2" fmla="*/ 0 w 8"/>
                <a:gd name="T3" fmla="*/ 4 h 8"/>
                <a:gd name="T4" fmla="*/ 0 w 8"/>
                <a:gd name="T5" fmla="*/ 4 h 8"/>
                <a:gd name="T6" fmla="*/ 4 w 8"/>
                <a:gd name="T7" fmla="*/ 8 h 8"/>
                <a:gd name="T8" fmla="*/ 4 w 8"/>
                <a:gd name="T9" fmla="*/ 8 h 8"/>
                <a:gd name="T10" fmla="*/ 8 w 8"/>
                <a:gd name="T11" fmla="*/ 5 h 8"/>
                <a:gd name="T12" fmla="*/ 4 w 8"/>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8" h="8">
                  <a:moveTo>
                    <a:pt x="4" y="0"/>
                  </a:moveTo>
                  <a:cubicBezTo>
                    <a:pt x="2" y="0"/>
                    <a:pt x="0" y="2"/>
                    <a:pt x="0" y="4"/>
                  </a:cubicBezTo>
                  <a:cubicBezTo>
                    <a:pt x="0" y="4"/>
                    <a:pt x="0" y="4"/>
                    <a:pt x="0" y="4"/>
                  </a:cubicBezTo>
                  <a:cubicBezTo>
                    <a:pt x="0" y="6"/>
                    <a:pt x="1" y="8"/>
                    <a:pt x="4" y="8"/>
                  </a:cubicBezTo>
                  <a:cubicBezTo>
                    <a:pt x="4" y="8"/>
                    <a:pt x="4" y="8"/>
                    <a:pt x="4" y="8"/>
                  </a:cubicBezTo>
                  <a:cubicBezTo>
                    <a:pt x="6" y="8"/>
                    <a:pt x="8" y="7"/>
                    <a:pt x="8" y="5"/>
                  </a:cubicBezTo>
                  <a:cubicBezTo>
                    <a:pt x="8" y="3"/>
                    <a:pt x="6"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20">
              <a:extLst>
                <a:ext uri="{FF2B5EF4-FFF2-40B4-BE49-F238E27FC236}">
                  <a16:creationId xmlns:a16="http://schemas.microsoft.com/office/drawing/2014/main" id="{A1E5CF4A-1338-3327-05E7-F4F2D649D69A}"/>
                </a:ext>
              </a:extLst>
            </p:cNvPr>
            <p:cNvSpPr>
              <a:spLocks/>
            </p:cNvSpPr>
            <p:nvPr/>
          </p:nvSpPr>
          <p:spPr bwMode="auto">
            <a:xfrm>
              <a:off x="7444716" y="4254522"/>
              <a:ext cx="20638" cy="19050"/>
            </a:xfrm>
            <a:custGeom>
              <a:avLst/>
              <a:gdLst>
                <a:gd name="T0" fmla="*/ 7 w 9"/>
                <a:gd name="T1" fmla="*/ 1 h 9"/>
                <a:gd name="T2" fmla="*/ 1 w 9"/>
                <a:gd name="T3" fmla="*/ 3 h 9"/>
                <a:gd name="T4" fmla="*/ 1 w 9"/>
                <a:gd name="T5" fmla="*/ 3 h 9"/>
                <a:gd name="T6" fmla="*/ 3 w 9"/>
                <a:gd name="T7" fmla="*/ 8 h 9"/>
                <a:gd name="T8" fmla="*/ 5 w 9"/>
                <a:gd name="T9" fmla="*/ 9 h 9"/>
                <a:gd name="T10" fmla="*/ 8 w 9"/>
                <a:gd name="T11" fmla="*/ 7 h 9"/>
                <a:gd name="T12" fmla="*/ 5 w 9"/>
                <a:gd name="T13" fmla="*/ 5 h 9"/>
                <a:gd name="T14" fmla="*/ 8 w 9"/>
                <a:gd name="T15" fmla="*/ 7 h 9"/>
                <a:gd name="T16" fmla="*/ 7 w 9"/>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1"/>
                  </a:moveTo>
                  <a:cubicBezTo>
                    <a:pt x="5" y="0"/>
                    <a:pt x="3" y="1"/>
                    <a:pt x="1" y="3"/>
                  </a:cubicBezTo>
                  <a:cubicBezTo>
                    <a:pt x="1" y="3"/>
                    <a:pt x="1" y="3"/>
                    <a:pt x="1" y="3"/>
                  </a:cubicBezTo>
                  <a:cubicBezTo>
                    <a:pt x="0" y="5"/>
                    <a:pt x="1" y="7"/>
                    <a:pt x="3" y="8"/>
                  </a:cubicBezTo>
                  <a:cubicBezTo>
                    <a:pt x="4" y="9"/>
                    <a:pt x="4" y="9"/>
                    <a:pt x="5" y="9"/>
                  </a:cubicBezTo>
                  <a:cubicBezTo>
                    <a:pt x="6" y="9"/>
                    <a:pt x="8" y="8"/>
                    <a:pt x="8" y="7"/>
                  </a:cubicBezTo>
                  <a:cubicBezTo>
                    <a:pt x="5" y="5"/>
                    <a:pt x="5" y="5"/>
                    <a:pt x="5" y="5"/>
                  </a:cubicBezTo>
                  <a:cubicBezTo>
                    <a:pt x="8" y="7"/>
                    <a:pt x="8" y="7"/>
                    <a:pt x="8" y="7"/>
                  </a:cubicBezTo>
                  <a:cubicBezTo>
                    <a:pt x="9" y="5"/>
                    <a:pt x="9" y="2"/>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21">
              <a:extLst>
                <a:ext uri="{FF2B5EF4-FFF2-40B4-BE49-F238E27FC236}">
                  <a16:creationId xmlns:a16="http://schemas.microsoft.com/office/drawing/2014/main" id="{02503CFE-E7ED-B957-B9EE-FB33AE84BD84}"/>
                </a:ext>
              </a:extLst>
            </p:cNvPr>
            <p:cNvSpPr>
              <a:spLocks/>
            </p:cNvSpPr>
            <p:nvPr/>
          </p:nvSpPr>
          <p:spPr bwMode="auto">
            <a:xfrm>
              <a:off x="7289141" y="4091009"/>
              <a:ext cx="19050" cy="17463"/>
            </a:xfrm>
            <a:custGeom>
              <a:avLst/>
              <a:gdLst>
                <a:gd name="T0" fmla="*/ 8 w 9"/>
                <a:gd name="T1" fmla="*/ 3 h 8"/>
                <a:gd name="T2" fmla="*/ 2 w 9"/>
                <a:gd name="T3" fmla="*/ 1 h 8"/>
                <a:gd name="T4" fmla="*/ 2 w 9"/>
                <a:gd name="T5" fmla="*/ 1 h 8"/>
                <a:gd name="T6" fmla="*/ 1 w 9"/>
                <a:gd name="T7" fmla="*/ 6 h 8"/>
                <a:gd name="T8" fmla="*/ 4 w 9"/>
                <a:gd name="T9" fmla="*/ 8 h 8"/>
                <a:gd name="T10" fmla="*/ 6 w 9"/>
                <a:gd name="T11" fmla="*/ 8 h 8"/>
                <a:gd name="T12" fmla="*/ 8 w 9"/>
                <a:gd name="T13" fmla="*/ 3 h 8"/>
              </a:gdLst>
              <a:ahLst/>
              <a:cxnLst>
                <a:cxn ang="0">
                  <a:pos x="T0" y="T1"/>
                </a:cxn>
                <a:cxn ang="0">
                  <a:pos x="T2" y="T3"/>
                </a:cxn>
                <a:cxn ang="0">
                  <a:pos x="T4" y="T5"/>
                </a:cxn>
                <a:cxn ang="0">
                  <a:pos x="T6" y="T7"/>
                </a:cxn>
                <a:cxn ang="0">
                  <a:pos x="T8" y="T9"/>
                </a:cxn>
                <a:cxn ang="0">
                  <a:pos x="T10" y="T11"/>
                </a:cxn>
                <a:cxn ang="0">
                  <a:pos x="T12" y="T13"/>
                </a:cxn>
              </a:cxnLst>
              <a:rect l="0" t="0" r="r" b="b"/>
              <a:pathLst>
                <a:path w="9" h="8">
                  <a:moveTo>
                    <a:pt x="8" y="3"/>
                  </a:moveTo>
                  <a:cubicBezTo>
                    <a:pt x="7" y="1"/>
                    <a:pt x="4" y="0"/>
                    <a:pt x="2" y="1"/>
                  </a:cubicBezTo>
                  <a:cubicBezTo>
                    <a:pt x="2" y="1"/>
                    <a:pt x="2" y="1"/>
                    <a:pt x="2" y="1"/>
                  </a:cubicBezTo>
                  <a:cubicBezTo>
                    <a:pt x="0" y="2"/>
                    <a:pt x="0" y="4"/>
                    <a:pt x="1" y="6"/>
                  </a:cubicBezTo>
                  <a:cubicBezTo>
                    <a:pt x="1" y="7"/>
                    <a:pt x="3" y="8"/>
                    <a:pt x="4" y="8"/>
                  </a:cubicBezTo>
                  <a:cubicBezTo>
                    <a:pt x="5" y="8"/>
                    <a:pt x="5" y="8"/>
                    <a:pt x="6" y="8"/>
                  </a:cubicBezTo>
                  <a:cubicBezTo>
                    <a:pt x="8" y="7"/>
                    <a:pt x="9" y="4"/>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22">
              <a:extLst>
                <a:ext uri="{FF2B5EF4-FFF2-40B4-BE49-F238E27FC236}">
                  <a16:creationId xmlns:a16="http://schemas.microsoft.com/office/drawing/2014/main" id="{30FD0E53-EFDF-0082-C110-104D2BB7A9F8}"/>
                </a:ext>
              </a:extLst>
            </p:cNvPr>
            <p:cNvSpPr>
              <a:spLocks/>
            </p:cNvSpPr>
            <p:nvPr/>
          </p:nvSpPr>
          <p:spPr bwMode="auto">
            <a:xfrm>
              <a:off x="7312953" y="4083071"/>
              <a:ext cx="17463" cy="15875"/>
            </a:xfrm>
            <a:custGeom>
              <a:avLst/>
              <a:gdLst>
                <a:gd name="T0" fmla="*/ 8 w 8"/>
                <a:gd name="T1" fmla="*/ 3 h 8"/>
                <a:gd name="T2" fmla="*/ 3 w 8"/>
                <a:gd name="T3" fmla="*/ 0 h 8"/>
                <a:gd name="T4" fmla="*/ 3 w 8"/>
                <a:gd name="T5" fmla="*/ 0 h 8"/>
                <a:gd name="T6" fmla="*/ 0 w 8"/>
                <a:gd name="T7" fmla="*/ 5 h 8"/>
                <a:gd name="T8" fmla="*/ 4 w 8"/>
                <a:gd name="T9" fmla="*/ 8 h 8"/>
                <a:gd name="T10" fmla="*/ 5 w 8"/>
                <a:gd name="T11" fmla="*/ 8 h 8"/>
                <a:gd name="T12" fmla="*/ 8 w 8"/>
                <a:gd name="T13" fmla="*/ 3 h 8"/>
              </a:gdLst>
              <a:ahLst/>
              <a:cxnLst>
                <a:cxn ang="0">
                  <a:pos x="T0" y="T1"/>
                </a:cxn>
                <a:cxn ang="0">
                  <a:pos x="T2" y="T3"/>
                </a:cxn>
                <a:cxn ang="0">
                  <a:pos x="T4" y="T5"/>
                </a:cxn>
                <a:cxn ang="0">
                  <a:pos x="T6" y="T7"/>
                </a:cxn>
                <a:cxn ang="0">
                  <a:pos x="T8" y="T9"/>
                </a:cxn>
                <a:cxn ang="0">
                  <a:pos x="T10" y="T11"/>
                </a:cxn>
                <a:cxn ang="0">
                  <a:pos x="T12" y="T13"/>
                </a:cxn>
              </a:cxnLst>
              <a:rect l="0" t="0" r="r" b="b"/>
              <a:pathLst>
                <a:path w="8" h="8">
                  <a:moveTo>
                    <a:pt x="8" y="3"/>
                  </a:moveTo>
                  <a:cubicBezTo>
                    <a:pt x="7" y="1"/>
                    <a:pt x="5" y="0"/>
                    <a:pt x="3" y="0"/>
                  </a:cubicBezTo>
                  <a:cubicBezTo>
                    <a:pt x="3" y="0"/>
                    <a:pt x="3" y="0"/>
                    <a:pt x="3" y="0"/>
                  </a:cubicBezTo>
                  <a:cubicBezTo>
                    <a:pt x="1" y="1"/>
                    <a:pt x="0" y="3"/>
                    <a:pt x="0" y="5"/>
                  </a:cubicBezTo>
                  <a:cubicBezTo>
                    <a:pt x="1" y="7"/>
                    <a:pt x="2" y="8"/>
                    <a:pt x="4" y="8"/>
                  </a:cubicBezTo>
                  <a:cubicBezTo>
                    <a:pt x="4" y="8"/>
                    <a:pt x="5" y="8"/>
                    <a:pt x="5" y="8"/>
                  </a:cubicBezTo>
                  <a:cubicBezTo>
                    <a:pt x="7" y="8"/>
                    <a:pt x="8" y="5"/>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23">
              <a:extLst>
                <a:ext uri="{FF2B5EF4-FFF2-40B4-BE49-F238E27FC236}">
                  <a16:creationId xmlns:a16="http://schemas.microsoft.com/office/drawing/2014/main" id="{EA6DBA45-4DD3-D333-BB7F-BCFBA597D58A}"/>
                </a:ext>
              </a:extLst>
            </p:cNvPr>
            <p:cNvSpPr>
              <a:spLocks/>
            </p:cNvSpPr>
            <p:nvPr/>
          </p:nvSpPr>
          <p:spPr bwMode="auto">
            <a:xfrm>
              <a:off x="7266916" y="4103709"/>
              <a:ext cx="19050" cy="19050"/>
            </a:xfrm>
            <a:custGeom>
              <a:avLst/>
              <a:gdLst>
                <a:gd name="T0" fmla="*/ 7 w 9"/>
                <a:gd name="T1" fmla="*/ 2 h 9"/>
                <a:gd name="T2" fmla="*/ 2 w 9"/>
                <a:gd name="T3" fmla="*/ 2 h 9"/>
                <a:gd name="T4" fmla="*/ 4 w 9"/>
                <a:gd name="T5" fmla="*/ 5 h 9"/>
                <a:gd name="T6" fmla="*/ 2 w 9"/>
                <a:gd name="T7" fmla="*/ 2 h 9"/>
                <a:gd name="T8" fmla="*/ 1 w 9"/>
                <a:gd name="T9" fmla="*/ 7 h 9"/>
                <a:gd name="T10" fmla="*/ 4 w 9"/>
                <a:gd name="T11" fmla="*/ 9 h 9"/>
                <a:gd name="T12" fmla="*/ 7 w 9"/>
                <a:gd name="T13" fmla="*/ 8 h 9"/>
                <a:gd name="T14" fmla="*/ 7 w 9"/>
                <a:gd name="T15" fmla="*/ 8 h 9"/>
                <a:gd name="T16" fmla="*/ 7 w 9"/>
                <a:gd name="T17"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2"/>
                  </a:moveTo>
                  <a:cubicBezTo>
                    <a:pt x="6" y="1"/>
                    <a:pt x="3" y="0"/>
                    <a:pt x="2" y="2"/>
                  </a:cubicBezTo>
                  <a:cubicBezTo>
                    <a:pt x="4" y="5"/>
                    <a:pt x="4" y="5"/>
                    <a:pt x="4" y="5"/>
                  </a:cubicBezTo>
                  <a:cubicBezTo>
                    <a:pt x="2" y="2"/>
                    <a:pt x="2" y="2"/>
                    <a:pt x="2" y="2"/>
                  </a:cubicBezTo>
                  <a:cubicBezTo>
                    <a:pt x="0" y="3"/>
                    <a:pt x="0" y="5"/>
                    <a:pt x="1" y="7"/>
                  </a:cubicBezTo>
                  <a:cubicBezTo>
                    <a:pt x="2" y="8"/>
                    <a:pt x="3" y="9"/>
                    <a:pt x="4" y="9"/>
                  </a:cubicBezTo>
                  <a:cubicBezTo>
                    <a:pt x="5" y="9"/>
                    <a:pt x="6" y="8"/>
                    <a:pt x="7" y="8"/>
                  </a:cubicBezTo>
                  <a:cubicBezTo>
                    <a:pt x="7" y="8"/>
                    <a:pt x="7" y="8"/>
                    <a:pt x="7" y="8"/>
                  </a:cubicBezTo>
                  <a:cubicBezTo>
                    <a:pt x="8" y="6"/>
                    <a:pt x="9" y="4"/>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24">
              <a:extLst>
                <a:ext uri="{FF2B5EF4-FFF2-40B4-BE49-F238E27FC236}">
                  <a16:creationId xmlns:a16="http://schemas.microsoft.com/office/drawing/2014/main" id="{3142E998-83B2-4874-233B-5A9E3D637F39}"/>
                </a:ext>
              </a:extLst>
            </p:cNvPr>
            <p:cNvSpPr>
              <a:spLocks/>
            </p:cNvSpPr>
            <p:nvPr/>
          </p:nvSpPr>
          <p:spPr bwMode="auto">
            <a:xfrm>
              <a:off x="7225641" y="4168797"/>
              <a:ext cx="19050" cy="17463"/>
            </a:xfrm>
            <a:custGeom>
              <a:avLst/>
              <a:gdLst>
                <a:gd name="T0" fmla="*/ 5 w 9"/>
                <a:gd name="T1" fmla="*/ 0 h 8"/>
                <a:gd name="T2" fmla="*/ 0 w 9"/>
                <a:gd name="T3" fmla="*/ 3 h 8"/>
                <a:gd name="T4" fmla="*/ 0 w 9"/>
                <a:gd name="T5" fmla="*/ 3 h 8"/>
                <a:gd name="T6" fmla="*/ 3 w 9"/>
                <a:gd name="T7" fmla="*/ 8 h 8"/>
                <a:gd name="T8" fmla="*/ 4 w 9"/>
                <a:gd name="T9" fmla="*/ 8 h 8"/>
                <a:gd name="T10" fmla="*/ 8 w 9"/>
                <a:gd name="T11" fmla="*/ 5 h 8"/>
                <a:gd name="T12" fmla="*/ 5 w 9"/>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9" h="8">
                  <a:moveTo>
                    <a:pt x="5" y="0"/>
                  </a:moveTo>
                  <a:cubicBezTo>
                    <a:pt x="3" y="0"/>
                    <a:pt x="1" y="1"/>
                    <a:pt x="0" y="3"/>
                  </a:cubicBezTo>
                  <a:cubicBezTo>
                    <a:pt x="0" y="3"/>
                    <a:pt x="0" y="3"/>
                    <a:pt x="0" y="3"/>
                  </a:cubicBezTo>
                  <a:cubicBezTo>
                    <a:pt x="0" y="5"/>
                    <a:pt x="1" y="7"/>
                    <a:pt x="3" y="8"/>
                  </a:cubicBezTo>
                  <a:cubicBezTo>
                    <a:pt x="4" y="8"/>
                    <a:pt x="4" y="8"/>
                    <a:pt x="4" y="8"/>
                  </a:cubicBezTo>
                  <a:cubicBezTo>
                    <a:pt x="6" y="8"/>
                    <a:pt x="8" y="7"/>
                    <a:pt x="8" y="5"/>
                  </a:cubicBezTo>
                  <a:cubicBezTo>
                    <a:pt x="9" y="3"/>
                    <a:pt x="7"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25">
              <a:extLst>
                <a:ext uri="{FF2B5EF4-FFF2-40B4-BE49-F238E27FC236}">
                  <a16:creationId xmlns:a16="http://schemas.microsoft.com/office/drawing/2014/main" id="{74CCAD84-3976-920D-95BF-72F6BC967F27}"/>
                </a:ext>
              </a:extLst>
            </p:cNvPr>
            <p:cNvSpPr>
              <a:spLocks/>
            </p:cNvSpPr>
            <p:nvPr/>
          </p:nvSpPr>
          <p:spPr bwMode="auto">
            <a:xfrm>
              <a:off x="7222466" y="4194197"/>
              <a:ext cx="17463" cy="17463"/>
            </a:xfrm>
            <a:custGeom>
              <a:avLst/>
              <a:gdLst>
                <a:gd name="T0" fmla="*/ 4 w 8"/>
                <a:gd name="T1" fmla="*/ 0 h 8"/>
                <a:gd name="T2" fmla="*/ 0 w 8"/>
                <a:gd name="T3" fmla="*/ 3 h 8"/>
                <a:gd name="T4" fmla="*/ 0 w 8"/>
                <a:gd name="T5" fmla="*/ 4 h 8"/>
                <a:gd name="T6" fmla="*/ 3 w 8"/>
                <a:gd name="T7" fmla="*/ 8 h 8"/>
                <a:gd name="T8" fmla="*/ 4 w 8"/>
                <a:gd name="T9" fmla="*/ 8 h 8"/>
                <a:gd name="T10" fmla="*/ 7 w 8"/>
                <a:gd name="T11" fmla="*/ 4 h 8"/>
                <a:gd name="T12" fmla="*/ 4 w 8"/>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8" h="8">
                  <a:moveTo>
                    <a:pt x="4" y="0"/>
                  </a:moveTo>
                  <a:cubicBezTo>
                    <a:pt x="2" y="0"/>
                    <a:pt x="0" y="1"/>
                    <a:pt x="0" y="3"/>
                  </a:cubicBezTo>
                  <a:cubicBezTo>
                    <a:pt x="0" y="3"/>
                    <a:pt x="0" y="4"/>
                    <a:pt x="0" y="4"/>
                  </a:cubicBezTo>
                  <a:cubicBezTo>
                    <a:pt x="0" y="6"/>
                    <a:pt x="1" y="8"/>
                    <a:pt x="3" y="8"/>
                  </a:cubicBezTo>
                  <a:cubicBezTo>
                    <a:pt x="3" y="8"/>
                    <a:pt x="3" y="8"/>
                    <a:pt x="4" y="8"/>
                  </a:cubicBezTo>
                  <a:cubicBezTo>
                    <a:pt x="6" y="8"/>
                    <a:pt x="7" y="6"/>
                    <a:pt x="7" y="4"/>
                  </a:cubicBezTo>
                  <a:cubicBezTo>
                    <a:pt x="8" y="2"/>
                    <a:pt x="6"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26">
              <a:extLst>
                <a:ext uri="{FF2B5EF4-FFF2-40B4-BE49-F238E27FC236}">
                  <a16:creationId xmlns:a16="http://schemas.microsoft.com/office/drawing/2014/main" id="{BDA36455-8A2C-9B56-AC41-84149DA185EF}"/>
                </a:ext>
              </a:extLst>
            </p:cNvPr>
            <p:cNvSpPr>
              <a:spLocks/>
            </p:cNvSpPr>
            <p:nvPr/>
          </p:nvSpPr>
          <p:spPr bwMode="auto">
            <a:xfrm>
              <a:off x="7233578" y="4141809"/>
              <a:ext cx="20638" cy="20638"/>
            </a:xfrm>
            <a:custGeom>
              <a:avLst/>
              <a:gdLst>
                <a:gd name="T0" fmla="*/ 6 w 9"/>
                <a:gd name="T1" fmla="*/ 1 h 9"/>
                <a:gd name="T2" fmla="*/ 1 w 9"/>
                <a:gd name="T3" fmla="*/ 3 h 9"/>
                <a:gd name="T4" fmla="*/ 1 w 9"/>
                <a:gd name="T5" fmla="*/ 3 h 9"/>
                <a:gd name="T6" fmla="*/ 3 w 9"/>
                <a:gd name="T7" fmla="*/ 8 h 9"/>
                <a:gd name="T8" fmla="*/ 4 w 9"/>
                <a:gd name="T9" fmla="*/ 9 h 9"/>
                <a:gd name="T10" fmla="*/ 8 w 9"/>
                <a:gd name="T11" fmla="*/ 7 h 9"/>
                <a:gd name="T12" fmla="*/ 6 w 9"/>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9" h="9">
                  <a:moveTo>
                    <a:pt x="6" y="1"/>
                  </a:moveTo>
                  <a:cubicBezTo>
                    <a:pt x="4" y="0"/>
                    <a:pt x="2" y="1"/>
                    <a:pt x="1" y="3"/>
                  </a:cubicBezTo>
                  <a:cubicBezTo>
                    <a:pt x="1" y="3"/>
                    <a:pt x="1" y="3"/>
                    <a:pt x="1" y="3"/>
                  </a:cubicBezTo>
                  <a:cubicBezTo>
                    <a:pt x="0" y="5"/>
                    <a:pt x="1" y="8"/>
                    <a:pt x="3" y="8"/>
                  </a:cubicBezTo>
                  <a:cubicBezTo>
                    <a:pt x="3" y="9"/>
                    <a:pt x="4" y="9"/>
                    <a:pt x="4" y="9"/>
                  </a:cubicBezTo>
                  <a:cubicBezTo>
                    <a:pt x="6" y="9"/>
                    <a:pt x="7" y="8"/>
                    <a:pt x="8" y="7"/>
                  </a:cubicBezTo>
                  <a:cubicBezTo>
                    <a:pt x="9" y="5"/>
                    <a:pt x="8" y="2"/>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27">
              <a:extLst>
                <a:ext uri="{FF2B5EF4-FFF2-40B4-BE49-F238E27FC236}">
                  <a16:creationId xmlns:a16="http://schemas.microsoft.com/office/drawing/2014/main" id="{F623C3E6-2DA8-DE6D-3612-826612DE4282}"/>
                </a:ext>
              </a:extLst>
            </p:cNvPr>
            <p:cNvSpPr>
              <a:spLocks/>
            </p:cNvSpPr>
            <p:nvPr/>
          </p:nvSpPr>
          <p:spPr bwMode="auto">
            <a:xfrm>
              <a:off x="7247866" y="4122759"/>
              <a:ext cx="19050" cy="17463"/>
            </a:xfrm>
            <a:custGeom>
              <a:avLst/>
              <a:gdLst>
                <a:gd name="T0" fmla="*/ 7 w 9"/>
                <a:gd name="T1" fmla="*/ 1 h 8"/>
                <a:gd name="T2" fmla="*/ 2 w 9"/>
                <a:gd name="T3" fmla="*/ 1 h 8"/>
                <a:gd name="T4" fmla="*/ 2 w 9"/>
                <a:gd name="T5" fmla="*/ 2 h 8"/>
                <a:gd name="T6" fmla="*/ 2 w 9"/>
                <a:gd name="T7" fmla="*/ 7 h 8"/>
                <a:gd name="T8" fmla="*/ 5 w 9"/>
                <a:gd name="T9" fmla="*/ 8 h 8"/>
                <a:gd name="T10" fmla="*/ 8 w 9"/>
                <a:gd name="T11" fmla="*/ 6 h 8"/>
                <a:gd name="T12" fmla="*/ 7 w 9"/>
                <a:gd name="T13" fmla="*/ 1 h 8"/>
              </a:gdLst>
              <a:ahLst/>
              <a:cxnLst>
                <a:cxn ang="0">
                  <a:pos x="T0" y="T1"/>
                </a:cxn>
                <a:cxn ang="0">
                  <a:pos x="T2" y="T3"/>
                </a:cxn>
                <a:cxn ang="0">
                  <a:pos x="T4" y="T5"/>
                </a:cxn>
                <a:cxn ang="0">
                  <a:pos x="T6" y="T7"/>
                </a:cxn>
                <a:cxn ang="0">
                  <a:pos x="T8" y="T9"/>
                </a:cxn>
                <a:cxn ang="0">
                  <a:pos x="T10" y="T11"/>
                </a:cxn>
                <a:cxn ang="0">
                  <a:pos x="T12" y="T13"/>
                </a:cxn>
              </a:cxnLst>
              <a:rect l="0" t="0" r="r" b="b"/>
              <a:pathLst>
                <a:path w="9" h="8">
                  <a:moveTo>
                    <a:pt x="7" y="1"/>
                  </a:moveTo>
                  <a:cubicBezTo>
                    <a:pt x="6" y="0"/>
                    <a:pt x="3" y="0"/>
                    <a:pt x="2" y="1"/>
                  </a:cubicBezTo>
                  <a:cubicBezTo>
                    <a:pt x="2" y="2"/>
                    <a:pt x="2" y="2"/>
                    <a:pt x="2" y="2"/>
                  </a:cubicBezTo>
                  <a:cubicBezTo>
                    <a:pt x="0" y="3"/>
                    <a:pt x="1" y="6"/>
                    <a:pt x="2" y="7"/>
                  </a:cubicBezTo>
                  <a:cubicBezTo>
                    <a:pt x="3" y="8"/>
                    <a:pt x="4" y="8"/>
                    <a:pt x="5" y="8"/>
                  </a:cubicBezTo>
                  <a:cubicBezTo>
                    <a:pt x="6" y="8"/>
                    <a:pt x="7" y="7"/>
                    <a:pt x="8" y="6"/>
                  </a:cubicBezTo>
                  <a:cubicBezTo>
                    <a:pt x="9" y="5"/>
                    <a:pt x="9" y="2"/>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28">
              <a:extLst>
                <a:ext uri="{FF2B5EF4-FFF2-40B4-BE49-F238E27FC236}">
                  <a16:creationId xmlns:a16="http://schemas.microsoft.com/office/drawing/2014/main" id="{A61950CD-1F58-5E69-0D41-3A232A4452F9}"/>
                </a:ext>
              </a:extLst>
            </p:cNvPr>
            <p:cNvSpPr>
              <a:spLocks/>
            </p:cNvSpPr>
            <p:nvPr/>
          </p:nvSpPr>
          <p:spPr bwMode="auto">
            <a:xfrm>
              <a:off x="7222466" y="4218009"/>
              <a:ext cx="20638" cy="17463"/>
            </a:xfrm>
            <a:custGeom>
              <a:avLst/>
              <a:gdLst>
                <a:gd name="T0" fmla="*/ 8 w 9"/>
                <a:gd name="T1" fmla="*/ 4 h 8"/>
                <a:gd name="T2" fmla="*/ 4 w 9"/>
                <a:gd name="T3" fmla="*/ 1 h 8"/>
                <a:gd name="T4" fmla="*/ 0 w 9"/>
                <a:gd name="T5" fmla="*/ 5 h 8"/>
                <a:gd name="T6" fmla="*/ 0 w 9"/>
                <a:gd name="T7" fmla="*/ 5 h 8"/>
                <a:gd name="T8" fmla="*/ 4 w 9"/>
                <a:gd name="T9" fmla="*/ 8 h 8"/>
                <a:gd name="T10" fmla="*/ 5 w 9"/>
                <a:gd name="T11" fmla="*/ 8 h 8"/>
                <a:gd name="T12" fmla="*/ 8 w 9"/>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9" h="8">
                  <a:moveTo>
                    <a:pt x="8" y="4"/>
                  </a:moveTo>
                  <a:cubicBezTo>
                    <a:pt x="8" y="2"/>
                    <a:pt x="6" y="0"/>
                    <a:pt x="4" y="1"/>
                  </a:cubicBezTo>
                  <a:cubicBezTo>
                    <a:pt x="1" y="1"/>
                    <a:pt x="0" y="3"/>
                    <a:pt x="0" y="5"/>
                  </a:cubicBezTo>
                  <a:cubicBezTo>
                    <a:pt x="0" y="5"/>
                    <a:pt x="0" y="5"/>
                    <a:pt x="0" y="5"/>
                  </a:cubicBezTo>
                  <a:cubicBezTo>
                    <a:pt x="1" y="7"/>
                    <a:pt x="2" y="8"/>
                    <a:pt x="4" y="8"/>
                  </a:cubicBezTo>
                  <a:cubicBezTo>
                    <a:pt x="5" y="8"/>
                    <a:pt x="5" y="8"/>
                    <a:pt x="5" y="8"/>
                  </a:cubicBezTo>
                  <a:cubicBezTo>
                    <a:pt x="7" y="8"/>
                    <a:pt x="9" y="6"/>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29">
              <a:extLst>
                <a:ext uri="{FF2B5EF4-FFF2-40B4-BE49-F238E27FC236}">
                  <a16:creationId xmlns:a16="http://schemas.microsoft.com/office/drawing/2014/main" id="{07DA4C1B-B9CF-02BD-C341-9FAFF93DA8D1}"/>
                </a:ext>
              </a:extLst>
            </p:cNvPr>
            <p:cNvSpPr>
              <a:spLocks noEditPoints="1"/>
            </p:cNvSpPr>
            <p:nvPr/>
          </p:nvSpPr>
          <p:spPr bwMode="auto">
            <a:xfrm>
              <a:off x="7281203" y="4162447"/>
              <a:ext cx="138113" cy="109538"/>
            </a:xfrm>
            <a:custGeom>
              <a:avLst/>
              <a:gdLst>
                <a:gd name="T0" fmla="*/ 45 w 63"/>
                <a:gd name="T1" fmla="*/ 0 h 51"/>
                <a:gd name="T2" fmla="*/ 32 w 63"/>
                <a:gd name="T3" fmla="*/ 6 h 51"/>
                <a:gd name="T4" fmla="*/ 18 w 63"/>
                <a:gd name="T5" fmla="*/ 0 h 51"/>
                <a:gd name="T6" fmla="*/ 0 w 63"/>
                <a:gd name="T7" fmla="*/ 18 h 51"/>
                <a:gd name="T8" fmla="*/ 7 w 63"/>
                <a:gd name="T9" fmla="*/ 32 h 51"/>
                <a:gd name="T10" fmla="*/ 7 w 63"/>
                <a:gd name="T11" fmla="*/ 32 h 51"/>
                <a:gd name="T12" fmla="*/ 29 w 63"/>
                <a:gd name="T13" fmla="*/ 50 h 51"/>
                <a:gd name="T14" fmla="*/ 32 w 63"/>
                <a:gd name="T15" fmla="*/ 51 h 51"/>
                <a:gd name="T16" fmla="*/ 34 w 63"/>
                <a:gd name="T17" fmla="*/ 50 h 51"/>
                <a:gd name="T18" fmla="*/ 57 w 63"/>
                <a:gd name="T19" fmla="*/ 31 h 51"/>
                <a:gd name="T20" fmla="*/ 58 w 63"/>
                <a:gd name="T21" fmla="*/ 31 h 51"/>
                <a:gd name="T22" fmla="*/ 63 w 63"/>
                <a:gd name="T23" fmla="*/ 18 h 51"/>
                <a:gd name="T24" fmla="*/ 45 w 63"/>
                <a:gd name="T25" fmla="*/ 0 h 51"/>
                <a:gd name="T26" fmla="*/ 52 w 63"/>
                <a:gd name="T27" fmla="*/ 25 h 51"/>
                <a:gd name="T28" fmla="*/ 32 w 63"/>
                <a:gd name="T29" fmla="*/ 42 h 51"/>
                <a:gd name="T30" fmla="*/ 12 w 63"/>
                <a:gd name="T31" fmla="*/ 26 h 51"/>
                <a:gd name="T32" fmla="*/ 8 w 63"/>
                <a:gd name="T33" fmla="*/ 18 h 51"/>
                <a:gd name="T34" fmla="*/ 18 w 63"/>
                <a:gd name="T35" fmla="*/ 8 h 51"/>
                <a:gd name="T36" fmla="*/ 28 w 63"/>
                <a:gd name="T37" fmla="*/ 14 h 51"/>
                <a:gd name="T38" fmla="*/ 32 w 63"/>
                <a:gd name="T39" fmla="*/ 17 h 51"/>
                <a:gd name="T40" fmla="*/ 35 w 63"/>
                <a:gd name="T41" fmla="*/ 14 h 51"/>
                <a:gd name="T42" fmla="*/ 45 w 63"/>
                <a:gd name="T43" fmla="*/ 8 h 51"/>
                <a:gd name="T44" fmla="*/ 55 w 63"/>
                <a:gd name="T45" fmla="*/ 18 h 51"/>
                <a:gd name="T46" fmla="*/ 52 w 63"/>
                <a:gd name="T47" fmla="*/ 2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3" h="51">
                  <a:moveTo>
                    <a:pt x="45" y="0"/>
                  </a:moveTo>
                  <a:cubicBezTo>
                    <a:pt x="40" y="0"/>
                    <a:pt x="35" y="2"/>
                    <a:pt x="32" y="6"/>
                  </a:cubicBezTo>
                  <a:cubicBezTo>
                    <a:pt x="28" y="2"/>
                    <a:pt x="24" y="0"/>
                    <a:pt x="18" y="0"/>
                  </a:cubicBezTo>
                  <a:cubicBezTo>
                    <a:pt x="8" y="0"/>
                    <a:pt x="0" y="8"/>
                    <a:pt x="0" y="18"/>
                  </a:cubicBezTo>
                  <a:cubicBezTo>
                    <a:pt x="0" y="24"/>
                    <a:pt x="3" y="29"/>
                    <a:pt x="7" y="32"/>
                  </a:cubicBezTo>
                  <a:cubicBezTo>
                    <a:pt x="7" y="32"/>
                    <a:pt x="7" y="32"/>
                    <a:pt x="7" y="32"/>
                  </a:cubicBezTo>
                  <a:cubicBezTo>
                    <a:pt x="29" y="50"/>
                    <a:pt x="29" y="50"/>
                    <a:pt x="29" y="50"/>
                  </a:cubicBezTo>
                  <a:cubicBezTo>
                    <a:pt x="30" y="51"/>
                    <a:pt x="31" y="51"/>
                    <a:pt x="32" y="51"/>
                  </a:cubicBezTo>
                  <a:cubicBezTo>
                    <a:pt x="33" y="51"/>
                    <a:pt x="33" y="51"/>
                    <a:pt x="34" y="50"/>
                  </a:cubicBezTo>
                  <a:cubicBezTo>
                    <a:pt x="57" y="31"/>
                    <a:pt x="57" y="31"/>
                    <a:pt x="57" y="31"/>
                  </a:cubicBezTo>
                  <a:cubicBezTo>
                    <a:pt x="58" y="31"/>
                    <a:pt x="58" y="31"/>
                    <a:pt x="58" y="31"/>
                  </a:cubicBezTo>
                  <a:cubicBezTo>
                    <a:pt x="61" y="28"/>
                    <a:pt x="63" y="23"/>
                    <a:pt x="63" y="18"/>
                  </a:cubicBezTo>
                  <a:cubicBezTo>
                    <a:pt x="63" y="8"/>
                    <a:pt x="55" y="0"/>
                    <a:pt x="45" y="0"/>
                  </a:cubicBezTo>
                  <a:close/>
                  <a:moveTo>
                    <a:pt x="52" y="25"/>
                  </a:moveTo>
                  <a:cubicBezTo>
                    <a:pt x="32" y="42"/>
                    <a:pt x="32" y="42"/>
                    <a:pt x="32" y="42"/>
                  </a:cubicBezTo>
                  <a:cubicBezTo>
                    <a:pt x="12" y="26"/>
                    <a:pt x="12" y="26"/>
                    <a:pt x="12" y="26"/>
                  </a:cubicBezTo>
                  <a:cubicBezTo>
                    <a:pt x="9" y="24"/>
                    <a:pt x="8" y="21"/>
                    <a:pt x="8" y="18"/>
                  </a:cubicBezTo>
                  <a:cubicBezTo>
                    <a:pt x="8" y="12"/>
                    <a:pt x="13" y="8"/>
                    <a:pt x="18" y="8"/>
                  </a:cubicBezTo>
                  <a:cubicBezTo>
                    <a:pt x="23" y="8"/>
                    <a:pt x="26" y="10"/>
                    <a:pt x="28" y="14"/>
                  </a:cubicBezTo>
                  <a:cubicBezTo>
                    <a:pt x="29" y="16"/>
                    <a:pt x="30" y="17"/>
                    <a:pt x="32" y="17"/>
                  </a:cubicBezTo>
                  <a:cubicBezTo>
                    <a:pt x="33" y="17"/>
                    <a:pt x="35" y="16"/>
                    <a:pt x="35" y="14"/>
                  </a:cubicBezTo>
                  <a:cubicBezTo>
                    <a:pt x="37" y="10"/>
                    <a:pt x="41" y="8"/>
                    <a:pt x="45" y="8"/>
                  </a:cubicBezTo>
                  <a:cubicBezTo>
                    <a:pt x="51" y="8"/>
                    <a:pt x="55" y="12"/>
                    <a:pt x="55" y="18"/>
                  </a:cubicBezTo>
                  <a:cubicBezTo>
                    <a:pt x="55" y="21"/>
                    <a:pt x="54" y="23"/>
                    <a:pt x="52"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Oval 439">
              <a:extLst>
                <a:ext uri="{FF2B5EF4-FFF2-40B4-BE49-F238E27FC236}">
                  <a16:creationId xmlns:a16="http://schemas.microsoft.com/office/drawing/2014/main" id="{D8C0D700-CD63-4EF6-1B71-3A6360BC696D}"/>
                </a:ext>
              </a:extLst>
            </p:cNvPr>
            <p:cNvSpPr>
              <a:spLocks noChangeArrowheads="1"/>
            </p:cNvSpPr>
            <p:nvPr/>
          </p:nvSpPr>
          <p:spPr bwMode="auto">
            <a:xfrm>
              <a:off x="7131978" y="4322784"/>
              <a:ext cx="17463" cy="174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Oval 440">
              <a:extLst>
                <a:ext uri="{FF2B5EF4-FFF2-40B4-BE49-F238E27FC236}">
                  <a16:creationId xmlns:a16="http://schemas.microsoft.com/office/drawing/2014/main" id="{3C232C0E-0821-F04A-6D11-6DE56FFC78DD}"/>
                </a:ext>
              </a:extLst>
            </p:cNvPr>
            <p:cNvSpPr>
              <a:spLocks noChangeArrowheads="1"/>
            </p:cNvSpPr>
            <p:nvPr/>
          </p:nvSpPr>
          <p:spPr bwMode="auto">
            <a:xfrm>
              <a:off x="7552666" y="4073546"/>
              <a:ext cx="15875" cy="174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7275435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2">
                <a:lumMod val="20000"/>
                <a:lumOff val="80000"/>
                <a:alpha val="20000"/>
              </a:schemeClr>
            </a:gs>
            <a:gs pos="0">
              <a:schemeClr val="bg1"/>
            </a:gs>
          </a:gsLst>
          <a:path path="circle">
            <a:fillToRect r="100000" b="100000"/>
          </a:path>
          <a:tileRect l="-100000" t="-100000"/>
        </a:gradFill>
        <a:effectLst/>
      </p:bgPr>
    </p:bg>
    <p:spTree>
      <p:nvGrpSpPr>
        <p:cNvPr id="1" name=""/>
        <p:cNvGrpSpPr/>
        <p:nvPr/>
      </p:nvGrpSpPr>
      <p:grpSpPr>
        <a:xfrm>
          <a:off x="0" y="0"/>
          <a:ext cx="0" cy="0"/>
          <a:chOff x="0" y="0"/>
          <a:chExt cx="0" cy="0"/>
        </a:xfrm>
      </p:grpSpPr>
      <p:pic>
        <p:nvPicPr>
          <p:cNvPr id="22" name="图片 21" descr="穿白色衣服的人在微笑&#10;&#10;中度可信度描述已自动生成">
            <a:extLst>
              <a:ext uri="{FF2B5EF4-FFF2-40B4-BE49-F238E27FC236}">
                <a16:creationId xmlns:a16="http://schemas.microsoft.com/office/drawing/2014/main" id="{BDCBB8E4-9AED-1193-ACD0-96D4FEC9165F}"/>
              </a:ext>
            </a:extLst>
          </p:cNvPr>
          <p:cNvPicPr>
            <a:picLocks noChangeAspect="1"/>
          </p:cNvPicPr>
          <p:nvPr/>
        </p:nvPicPr>
        <p:blipFill rotWithShape="1">
          <a:blip r:embed="rId2">
            <a:extLst>
              <a:ext uri="{28A0092B-C50C-407E-A947-70E740481C1C}">
                <a14:useLocalDpi xmlns:a14="http://schemas.microsoft.com/office/drawing/2010/main" val="0"/>
              </a:ext>
            </a:extLst>
          </a:blip>
          <a:srcRect l="6963" t="13502"/>
          <a:stretch/>
        </p:blipFill>
        <p:spPr>
          <a:xfrm>
            <a:off x="0" y="1"/>
            <a:ext cx="12192000" cy="5932025"/>
          </a:xfrm>
          <a:custGeom>
            <a:avLst/>
            <a:gdLst>
              <a:gd name="connsiteX0" fmla="*/ 0 w 12192000"/>
              <a:gd name="connsiteY0" fmla="*/ 0 h 5932025"/>
              <a:gd name="connsiteX1" fmla="*/ 12192000 w 12192000"/>
              <a:gd name="connsiteY1" fmla="*/ 0 h 5932025"/>
              <a:gd name="connsiteX2" fmla="*/ 12192000 w 12192000"/>
              <a:gd name="connsiteY2" fmla="*/ 5932025 h 5932025"/>
              <a:gd name="connsiteX3" fmla="*/ 0 w 12192000"/>
              <a:gd name="connsiteY3" fmla="*/ 5932025 h 5932025"/>
            </a:gdLst>
            <a:ahLst/>
            <a:cxnLst>
              <a:cxn ang="0">
                <a:pos x="connsiteX0" y="connsiteY0"/>
              </a:cxn>
              <a:cxn ang="0">
                <a:pos x="connsiteX1" y="connsiteY1"/>
              </a:cxn>
              <a:cxn ang="0">
                <a:pos x="connsiteX2" y="connsiteY2"/>
              </a:cxn>
              <a:cxn ang="0">
                <a:pos x="connsiteX3" y="connsiteY3"/>
              </a:cxn>
            </a:cxnLst>
            <a:rect l="l" t="t" r="r" b="b"/>
            <a:pathLst>
              <a:path w="12192000" h="5932025">
                <a:moveTo>
                  <a:pt x="0" y="0"/>
                </a:moveTo>
                <a:lnTo>
                  <a:pt x="12192000" y="0"/>
                </a:lnTo>
                <a:lnTo>
                  <a:pt x="12192000" y="5932025"/>
                </a:lnTo>
                <a:lnTo>
                  <a:pt x="0" y="5932025"/>
                </a:lnTo>
                <a:close/>
              </a:path>
            </a:pathLst>
          </a:custGeom>
        </p:spPr>
      </p:pic>
      <p:sp>
        <p:nvSpPr>
          <p:cNvPr id="20" name="任意多边形: 形状 19">
            <a:extLst>
              <a:ext uri="{FF2B5EF4-FFF2-40B4-BE49-F238E27FC236}">
                <a16:creationId xmlns:a16="http://schemas.microsoft.com/office/drawing/2014/main" id="{50323D9A-9FFA-C49B-0B66-5E85EC202693}"/>
              </a:ext>
            </a:extLst>
          </p:cNvPr>
          <p:cNvSpPr/>
          <p:nvPr/>
        </p:nvSpPr>
        <p:spPr>
          <a:xfrm>
            <a:off x="0" y="1"/>
            <a:ext cx="12192000" cy="5932025"/>
          </a:xfrm>
          <a:custGeom>
            <a:avLst/>
            <a:gdLst>
              <a:gd name="connsiteX0" fmla="*/ 0 w 12192000"/>
              <a:gd name="connsiteY0" fmla="*/ 0 h 5932025"/>
              <a:gd name="connsiteX1" fmla="*/ 12192000 w 12192000"/>
              <a:gd name="connsiteY1" fmla="*/ 0 h 5932025"/>
              <a:gd name="connsiteX2" fmla="*/ 12192000 w 12192000"/>
              <a:gd name="connsiteY2" fmla="*/ 5932025 h 5932025"/>
              <a:gd name="connsiteX3" fmla="*/ 0 w 12192000"/>
              <a:gd name="connsiteY3" fmla="*/ 5932025 h 5932025"/>
            </a:gdLst>
            <a:ahLst/>
            <a:cxnLst>
              <a:cxn ang="0">
                <a:pos x="connsiteX0" y="connsiteY0"/>
              </a:cxn>
              <a:cxn ang="0">
                <a:pos x="connsiteX1" y="connsiteY1"/>
              </a:cxn>
              <a:cxn ang="0">
                <a:pos x="connsiteX2" y="connsiteY2"/>
              </a:cxn>
              <a:cxn ang="0">
                <a:pos x="connsiteX3" y="connsiteY3"/>
              </a:cxn>
            </a:cxnLst>
            <a:rect l="l" t="t" r="r" b="b"/>
            <a:pathLst>
              <a:path w="12192000" h="5932025">
                <a:moveTo>
                  <a:pt x="0" y="0"/>
                </a:moveTo>
                <a:lnTo>
                  <a:pt x="12192000" y="0"/>
                </a:lnTo>
                <a:lnTo>
                  <a:pt x="12192000" y="5932025"/>
                </a:lnTo>
                <a:lnTo>
                  <a:pt x="0" y="5932025"/>
                </a:lnTo>
                <a:close/>
              </a:path>
            </a:pathLst>
          </a:custGeom>
          <a:gradFill flip="none" rotWithShape="1">
            <a:gsLst>
              <a:gs pos="100000">
                <a:schemeClr val="accent1">
                  <a:lumMod val="50000"/>
                  <a:alpha val="0"/>
                </a:schemeClr>
              </a:gs>
              <a:gs pos="0">
                <a:schemeClr val="accent1">
                  <a:lumMod val="75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任意多边形: 形状 17">
            <a:extLst>
              <a:ext uri="{FF2B5EF4-FFF2-40B4-BE49-F238E27FC236}">
                <a16:creationId xmlns:a16="http://schemas.microsoft.com/office/drawing/2014/main" id="{059461F1-BB6C-F623-E937-07FB0DDD22D3}"/>
              </a:ext>
            </a:extLst>
          </p:cNvPr>
          <p:cNvSpPr/>
          <p:nvPr/>
        </p:nvSpPr>
        <p:spPr>
          <a:xfrm>
            <a:off x="694480" y="1"/>
            <a:ext cx="11497520" cy="5932025"/>
          </a:xfrm>
          <a:custGeom>
            <a:avLst/>
            <a:gdLst>
              <a:gd name="connsiteX0" fmla="*/ 0 w 11497520"/>
              <a:gd name="connsiteY0" fmla="*/ 0 h 5932025"/>
              <a:gd name="connsiteX1" fmla="*/ 11497520 w 11497520"/>
              <a:gd name="connsiteY1" fmla="*/ 0 h 5932025"/>
              <a:gd name="connsiteX2" fmla="*/ 11497520 w 11497520"/>
              <a:gd name="connsiteY2" fmla="*/ 5932025 h 5932025"/>
              <a:gd name="connsiteX3" fmla="*/ 0 w 11497520"/>
              <a:gd name="connsiteY3" fmla="*/ 5932025 h 5932025"/>
            </a:gdLst>
            <a:ahLst/>
            <a:cxnLst>
              <a:cxn ang="0">
                <a:pos x="connsiteX0" y="connsiteY0"/>
              </a:cxn>
              <a:cxn ang="0">
                <a:pos x="connsiteX1" y="connsiteY1"/>
              </a:cxn>
              <a:cxn ang="0">
                <a:pos x="connsiteX2" y="connsiteY2"/>
              </a:cxn>
              <a:cxn ang="0">
                <a:pos x="connsiteX3" y="connsiteY3"/>
              </a:cxn>
            </a:cxnLst>
            <a:rect l="l" t="t" r="r" b="b"/>
            <a:pathLst>
              <a:path w="11497520" h="5932025">
                <a:moveTo>
                  <a:pt x="0" y="0"/>
                </a:moveTo>
                <a:lnTo>
                  <a:pt x="11497520" y="0"/>
                </a:lnTo>
                <a:lnTo>
                  <a:pt x="11497520" y="5932025"/>
                </a:lnTo>
                <a:lnTo>
                  <a:pt x="0" y="5932025"/>
                </a:lnTo>
                <a:close/>
              </a:path>
            </a:pathLst>
          </a:custGeom>
          <a:gradFill flip="none" rotWithShape="1">
            <a:gsLst>
              <a:gs pos="100000">
                <a:schemeClr val="accent1">
                  <a:lumMod val="50000"/>
                  <a:alpha val="0"/>
                </a:schemeClr>
              </a:gs>
              <a:gs pos="0">
                <a:schemeClr val="accent1">
                  <a:lumMod val="75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文本框 4">
            <a:extLst>
              <a:ext uri="{FF2B5EF4-FFF2-40B4-BE49-F238E27FC236}">
                <a16:creationId xmlns:a16="http://schemas.microsoft.com/office/drawing/2014/main" id="{15DE8223-EDF8-7944-28E9-B054F43A15E3}"/>
              </a:ext>
            </a:extLst>
          </p:cNvPr>
          <p:cNvSpPr txBox="1"/>
          <p:nvPr/>
        </p:nvSpPr>
        <p:spPr>
          <a:xfrm>
            <a:off x="810226" y="1946478"/>
            <a:ext cx="5901545" cy="1754326"/>
          </a:xfrm>
          <a:prstGeom prst="rect">
            <a:avLst/>
          </a:prstGeom>
          <a:noFill/>
        </p:spPr>
        <p:txBody>
          <a:bodyPr wrap="square" rtlCol="0">
            <a:spAutoFit/>
          </a:bodyPr>
          <a:lstStyle/>
          <a:p>
            <a:r>
              <a:rPr lang="zh-CN" altLang="en-US" sz="5400" dirty="0">
                <a:solidFill>
                  <a:schemeClr val="bg1"/>
                </a:solidFill>
                <a:latin typeface="+mj-ea"/>
                <a:ea typeface="+mj-ea"/>
              </a:rPr>
              <a:t>汇报完毕</a:t>
            </a:r>
            <a:endParaRPr lang="en-US" altLang="zh-CN" sz="5400" dirty="0">
              <a:solidFill>
                <a:schemeClr val="bg1"/>
              </a:solidFill>
              <a:latin typeface="+mj-ea"/>
              <a:ea typeface="+mj-ea"/>
            </a:endParaRPr>
          </a:p>
          <a:p>
            <a:r>
              <a:rPr lang="zh-CN" altLang="en-US" sz="5400" dirty="0">
                <a:solidFill>
                  <a:schemeClr val="bg1"/>
                </a:solidFill>
                <a:latin typeface="+mj-ea"/>
                <a:ea typeface="+mj-ea"/>
              </a:rPr>
              <a:t>谢谢观看</a:t>
            </a:r>
          </a:p>
        </p:txBody>
      </p:sp>
      <p:sp>
        <p:nvSpPr>
          <p:cNvPr id="23" name="文本框 22">
            <a:extLst>
              <a:ext uri="{FF2B5EF4-FFF2-40B4-BE49-F238E27FC236}">
                <a16:creationId xmlns:a16="http://schemas.microsoft.com/office/drawing/2014/main" id="{2E61891D-8D04-D1AB-9620-A47A980F80D8}"/>
              </a:ext>
            </a:extLst>
          </p:cNvPr>
          <p:cNvSpPr txBox="1"/>
          <p:nvPr/>
        </p:nvSpPr>
        <p:spPr>
          <a:xfrm>
            <a:off x="871186" y="6222519"/>
            <a:ext cx="3775118" cy="261610"/>
          </a:xfrm>
          <a:prstGeom prst="rect">
            <a:avLst/>
          </a:prstGeom>
          <a:noFill/>
        </p:spPr>
        <p:txBody>
          <a:bodyPr wrap="square" rtlCol="0">
            <a:spAutoFit/>
          </a:bodyPr>
          <a:lstStyle/>
          <a:p>
            <a:r>
              <a:rPr lang="en-US" altLang="zh-CN" sz="1100" dirty="0">
                <a:solidFill>
                  <a:schemeClr val="tx1">
                    <a:lumMod val="75000"/>
                    <a:lumOff val="25000"/>
                  </a:schemeClr>
                </a:solidFill>
                <a:latin typeface="+mn-ea"/>
              </a:rPr>
              <a:t>www.51pptmoban.com</a:t>
            </a:r>
            <a:endParaRPr lang="zh-CN" altLang="en-US" sz="1100" dirty="0">
              <a:solidFill>
                <a:schemeClr val="tx1">
                  <a:lumMod val="75000"/>
                  <a:lumOff val="25000"/>
                </a:schemeClr>
              </a:solidFill>
              <a:latin typeface="+mn-ea"/>
            </a:endParaRPr>
          </a:p>
        </p:txBody>
      </p:sp>
      <p:cxnSp>
        <p:nvCxnSpPr>
          <p:cNvPr id="24" name="直接连接符 23">
            <a:extLst>
              <a:ext uri="{FF2B5EF4-FFF2-40B4-BE49-F238E27FC236}">
                <a16:creationId xmlns:a16="http://schemas.microsoft.com/office/drawing/2014/main" id="{BADAEC3A-0A86-D62A-540F-C60FABCC86F0}"/>
              </a:ext>
            </a:extLst>
          </p:cNvPr>
          <p:cNvCxnSpPr>
            <a:cxnSpLocks/>
          </p:cNvCxnSpPr>
          <p:nvPr/>
        </p:nvCxnSpPr>
        <p:spPr>
          <a:xfrm>
            <a:off x="947738" y="1690759"/>
            <a:ext cx="931862" cy="0"/>
          </a:xfrm>
          <a:prstGeom prst="line">
            <a:avLst/>
          </a:prstGeom>
          <a:ln w="50800" cap="rnd">
            <a:gradFill>
              <a:gsLst>
                <a:gs pos="3000">
                  <a:schemeClr val="bg1"/>
                </a:gs>
                <a:gs pos="100000">
                  <a:schemeClr val="bg1">
                    <a:lumMod val="85000"/>
                    <a:alpha val="59000"/>
                  </a:schemeClr>
                </a:gs>
              </a:gsLst>
              <a:lin ang="0" scaled="0"/>
            </a:gradFill>
            <a:round/>
          </a:ln>
        </p:spPr>
        <p:style>
          <a:lnRef idx="1">
            <a:schemeClr val="accent1"/>
          </a:lnRef>
          <a:fillRef idx="0">
            <a:schemeClr val="accent1"/>
          </a:fillRef>
          <a:effectRef idx="0">
            <a:schemeClr val="accent1"/>
          </a:effectRef>
          <a:fontRef idx="minor">
            <a:schemeClr val="tx1"/>
          </a:fontRef>
        </p:style>
      </p:cxnSp>
      <p:sp>
        <p:nvSpPr>
          <p:cNvPr id="27" name="文本框 26">
            <a:extLst>
              <a:ext uri="{FF2B5EF4-FFF2-40B4-BE49-F238E27FC236}">
                <a16:creationId xmlns:a16="http://schemas.microsoft.com/office/drawing/2014/main" id="{75A4CC87-F986-0608-2190-9187D8064E5A}"/>
              </a:ext>
            </a:extLst>
          </p:cNvPr>
          <p:cNvSpPr txBox="1"/>
          <p:nvPr/>
        </p:nvSpPr>
        <p:spPr>
          <a:xfrm>
            <a:off x="871186" y="4220989"/>
            <a:ext cx="3775118" cy="369332"/>
          </a:xfrm>
          <a:prstGeom prst="rect">
            <a:avLst/>
          </a:prstGeom>
          <a:noFill/>
        </p:spPr>
        <p:txBody>
          <a:bodyPr wrap="square" rtlCol="0">
            <a:spAutoFit/>
          </a:bodyPr>
          <a:lstStyle/>
          <a:p>
            <a:r>
              <a:rPr lang="zh-CN" altLang="en-US" dirty="0">
                <a:solidFill>
                  <a:schemeClr val="bg1"/>
                </a:solidFill>
                <a:latin typeface="+mn-ea"/>
              </a:rPr>
              <a:t>汇报人：</a:t>
            </a:r>
            <a:r>
              <a:rPr lang="en-US" altLang="zh-CN" dirty="0">
                <a:solidFill>
                  <a:schemeClr val="bg1"/>
                </a:solidFill>
                <a:latin typeface="+mn-ea"/>
              </a:rPr>
              <a:t>XXX</a:t>
            </a:r>
            <a:endParaRPr lang="zh-CN" altLang="en-US" dirty="0">
              <a:solidFill>
                <a:schemeClr val="bg1"/>
              </a:solidFill>
              <a:latin typeface="+mn-ea"/>
            </a:endParaRPr>
          </a:p>
        </p:txBody>
      </p:sp>
      <p:sp>
        <p:nvSpPr>
          <p:cNvPr id="28" name="文本框 27">
            <a:extLst>
              <a:ext uri="{FF2B5EF4-FFF2-40B4-BE49-F238E27FC236}">
                <a16:creationId xmlns:a16="http://schemas.microsoft.com/office/drawing/2014/main" id="{FDD4F963-8CE2-2B3F-03C0-7DCD51D09C09}"/>
              </a:ext>
            </a:extLst>
          </p:cNvPr>
          <p:cNvSpPr txBox="1"/>
          <p:nvPr/>
        </p:nvSpPr>
        <p:spPr>
          <a:xfrm>
            <a:off x="871186" y="4693586"/>
            <a:ext cx="3775118" cy="369332"/>
          </a:xfrm>
          <a:prstGeom prst="rect">
            <a:avLst/>
          </a:prstGeom>
          <a:noFill/>
        </p:spPr>
        <p:txBody>
          <a:bodyPr wrap="square" rtlCol="0">
            <a:spAutoFit/>
          </a:bodyPr>
          <a:lstStyle/>
          <a:p>
            <a:r>
              <a:rPr lang="zh-CN" altLang="en-US" dirty="0">
                <a:solidFill>
                  <a:schemeClr val="bg1"/>
                </a:solidFill>
                <a:latin typeface="+mn-ea"/>
              </a:rPr>
              <a:t>汇报时间：</a:t>
            </a:r>
            <a:r>
              <a:rPr lang="en-US" altLang="zh-CN" dirty="0">
                <a:solidFill>
                  <a:schemeClr val="bg1"/>
                </a:solidFill>
                <a:latin typeface="+mn-ea"/>
              </a:rPr>
              <a:t>20XX/XX/XX</a:t>
            </a:r>
            <a:endParaRPr lang="zh-CN" altLang="en-US" dirty="0">
              <a:solidFill>
                <a:schemeClr val="bg1"/>
              </a:solidFill>
              <a:latin typeface="+mn-ea"/>
            </a:endParaRPr>
          </a:p>
        </p:txBody>
      </p:sp>
      <p:sp>
        <p:nvSpPr>
          <p:cNvPr id="30" name="文本框 29">
            <a:extLst>
              <a:ext uri="{FF2B5EF4-FFF2-40B4-BE49-F238E27FC236}">
                <a16:creationId xmlns:a16="http://schemas.microsoft.com/office/drawing/2014/main" id="{D932307E-D959-269F-0C9F-1C5F4A7DCF27}"/>
              </a:ext>
            </a:extLst>
          </p:cNvPr>
          <p:cNvSpPr txBox="1"/>
          <p:nvPr/>
        </p:nvSpPr>
        <p:spPr>
          <a:xfrm>
            <a:off x="7704912" y="5930131"/>
            <a:ext cx="4512327" cy="1107996"/>
          </a:xfrm>
          <a:prstGeom prst="rect">
            <a:avLst/>
          </a:prstGeom>
          <a:noFill/>
          <a:effectLst>
            <a:outerShdw blurRad="139700" dist="101600" dir="2700000" algn="tl" rotWithShape="0">
              <a:schemeClr val="bg1">
                <a:lumMod val="75000"/>
                <a:alpha val="32000"/>
              </a:schemeClr>
            </a:outerShdw>
          </a:effectLst>
        </p:spPr>
        <p:txBody>
          <a:bodyPr wrap="square" rtlCol="0">
            <a:spAutoFit/>
          </a:bodyPr>
          <a:lstStyle/>
          <a:p>
            <a:r>
              <a:rPr lang="en-US" altLang="zh-CN" sz="6600" i="1" dirty="0">
                <a:solidFill>
                  <a:schemeClr val="bg1">
                    <a:lumMod val="85000"/>
                  </a:schemeClr>
                </a:solidFill>
                <a:latin typeface="+mj-ea"/>
                <a:ea typeface="+mj-ea"/>
              </a:rPr>
              <a:t>MEDICAL</a:t>
            </a:r>
            <a:endParaRPr lang="zh-CN" altLang="en-US" sz="6600" i="1" dirty="0">
              <a:solidFill>
                <a:schemeClr val="bg1">
                  <a:lumMod val="85000"/>
                </a:schemeClr>
              </a:solidFill>
              <a:latin typeface="+mj-ea"/>
              <a:ea typeface="+mj-ea"/>
            </a:endParaRPr>
          </a:p>
        </p:txBody>
      </p:sp>
    </p:spTree>
    <p:extLst>
      <p:ext uri="{BB962C8B-B14F-4D97-AF65-F5344CB8AC3E}">
        <p14:creationId xmlns:p14="http://schemas.microsoft.com/office/powerpoint/2010/main" val="29652776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6" name="组合 185">
            <a:extLst>
              <a:ext uri="{FF2B5EF4-FFF2-40B4-BE49-F238E27FC236}">
                <a16:creationId xmlns:a16="http://schemas.microsoft.com/office/drawing/2014/main" id="{38381E9E-6095-3315-6ECE-4E8254A0B24F}"/>
              </a:ext>
            </a:extLst>
          </p:cNvPr>
          <p:cNvGrpSpPr/>
          <p:nvPr/>
        </p:nvGrpSpPr>
        <p:grpSpPr>
          <a:xfrm>
            <a:off x="5695413" y="2510285"/>
            <a:ext cx="138195" cy="138195"/>
            <a:chOff x="5695413" y="2462660"/>
            <a:chExt cx="138195" cy="138195"/>
          </a:xfrm>
        </p:grpSpPr>
        <p:sp>
          <p:nvSpPr>
            <p:cNvPr id="17" name="Teardrop 15">
              <a:extLst>
                <a:ext uri="{FF2B5EF4-FFF2-40B4-BE49-F238E27FC236}">
                  <a16:creationId xmlns:a16="http://schemas.microsoft.com/office/drawing/2014/main" id="{7F788256-0B4E-CAD5-ED3A-4BE74440A218}"/>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8" name="Oval 16">
              <a:extLst>
                <a:ext uri="{FF2B5EF4-FFF2-40B4-BE49-F238E27FC236}">
                  <a16:creationId xmlns:a16="http://schemas.microsoft.com/office/drawing/2014/main" id="{59B91561-BA96-1716-5768-A31A9D163E7D}"/>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r>
              <a:rPr lang="en-US" altLang="zh-CN" sz="1100" spc="600" dirty="0">
                <a:solidFill>
                  <a:srgbClr val="FFFED8">
                    <a:alpha val="22000"/>
                  </a:srgbClr>
                </a:solidFill>
              </a:rPr>
              <a:t>Yu feng</a:t>
            </a:r>
            <a:endParaRPr lang="zh-CN" altLang="en-US" sz="1100" spc="600" dirty="0">
              <a:solidFill>
                <a:srgbClr val="FFFED8">
                  <a:alpha val="22000"/>
                </a:srgbClr>
              </a:solidFill>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
        <p:nvSpPr>
          <p:cNvPr id="2" name="文本框 1">
            <a:extLst>
              <a:ext uri="{FF2B5EF4-FFF2-40B4-BE49-F238E27FC236}">
                <a16:creationId xmlns:a16="http://schemas.microsoft.com/office/drawing/2014/main" id="{412F32B5-60AA-815F-43BB-EA8E91FD99B4}"/>
              </a:ext>
            </a:extLst>
          </p:cNvPr>
          <p:cNvSpPr txBox="1"/>
          <p:nvPr/>
        </p:nvSpPr>
        <p:spPr>
          <a:xfrm>
            <a:off x="5603763" y="640409"/>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妤 沨</a:t>
            </a:r>
          </a:p>
        </p:txBody>
      </p:sp>
      <p:sp>
        <p:nvSpPr>
          <p:cNvPr id="3" name="文本框 2">
            <a:extLst>
              <a:ext uri="{FF2B5EF4-FFF2-40B4-BE49-F238E27FC236}">
                <a16:creationId xmlns:a16="http://schemas.microsoft.com/office/drawing/2014/main" id="{9D66438C-B9D4-E333-FF9F-96075ABE34B8}"/>
              </a:ext>
            </a:extLst>
          </p:cNvPr>
          <p:cNvSpPr txBox="1"/>
          <p:nvPr/>
        </p:nvSpPr>
        <p:spPr>
          <a:xfrm>
            <a:off x="5935070" y="1213720"/>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做</a:t>
            </a:r>
            <a:r>
              <a:rPr lang="en-US" altLang="zh-CN" spc="1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PPT</a:t>
            </a:r>
            <a:r>
              <a:rPr lang="zh-CN" altLang="en-US" spc="1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的大姐姐</a:t>
            </a:r>
          </a:p>
        </p:txBody>
      </p:sp>
      <p:sp>
        <p:nvSpPr>
          <p:cNvPr id="4" name="文本框 3">
            <a:extLst>
              <a:ext uri="{FF2B5EF4-FFF2-40B4-BE49-F238E27FC236}">
                <a16:creationId xmlns:a16="http://schemas.microsoft.com/office/drawing/2014/main" id="{070C02B9-96B2-BBA7-772A-54145AD68FC5}"/>
              </a:ext>
            </a:extLst>
          </p:cNvPr>
          <p:cNvSpPr txBox="1"/>
          <p:nvPr/>
        </p:nvSpPr>
        <p:spPr>
          <a:xfrm>
            <a:off x="5935070" y="1597740"/>
            <a:ext cx="2600726"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PPT</a:t>
            </a:r>
            <a:r>
              <a:rPr lang="zh-CN" altLang="en-US" spc="1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爱好者</a:t>
            </a:r>
          </a:p>
        </p:txBody>
      </p:sp>
      <p:sp>
        <p:nvSpPr>
          <p:cNvPr id="7" name="文本框 6">
            <a:extLst>
              <a:ext uri="{FF2B5EF4-FFF2-40B4-BE49-F238E27FC236}">
                <a16:creationId xmlns:a16="http://schemas.microsoft.com/office/drawing/2014/main" id="{4427A735-C00A-3381-A9B5-7FAA487DEF6A}"/>
              </a:ext>
            </a:extLst>
          </p:cNvPr>
          <p:cNvSpPr txBox="1"/>
          <p:nvPr/>
        </p:nvSpPr>
        <p:spPr>
          <a:xfrm>
            <a:off x="5935070" y="1981760"/>
            <a:ext cx="2735968"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PPT</a:t>
            </a:r>
            <a:r>
              <a:rPr lang="zh-CN" altLang="en-US" spc="1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定制设计师</a:t>
            </a:r>
          </a:p>
        </p:txBody>
      </p:sp>
      <p:sp>
        <p:nvSpPr>
          <p:cNvPr id="10" name="文本框 9">
            <a:extLst>
              <a:ext uri="{FF2B5EF4-FFF2-40B4-BE49-F238E27FC236}">
                <a16:creationId xmlns:a16="http://schemas.microsoft.com/office/drawing/2014/main" id="{815109E0-CC48-F1F9-8831-5F055009C8FB}"/>
              </a:ext>
            </a:extLst>
          </p:cNvPr>
          <p:cNvSpPr txBox="1"/>
          <p:nvPr/>
        </p:nvSpPr>
        <p:spPr>
          <a:xfrm>
            <a:off x="5935070" y="2365780"/>
            <a:ext cx="287057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latin typeface="思源宋体 CN Heavy" panose="02020900000000000000" pitchFamily="18" charset="-122"/>
                <a:ea typeface="思源宋体 CN Heavy" panose="02020900000000000000" pitchFamily="18" charset="-122"/>
              </a:rPr>
              <a:t>我图网模板认证师</a:t>
            </a:r>
          </a:p>
        </p:txBody>
      </p:sp>
      <p:pic>
        <p:nvPicPr>
          <p:cNvPr id="13" name="图片 12" descr="卡通人物&#10;&#10;描述已自动生成">
            <a:extLst>
              <a:ext uri="{FF2B5EF4-FFF2-40B4-BE49-F238E27FC236}">
                <a16:creationId xmlns:a16="http://schemas.microsoft.com/office/drawing/2014/main" id="{8D5FEBE0-EB52-2B06-3040-40B309F256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7651" y="671529"/>
            <a:ext cx="1902511" cy="1897592"/>
          </a:xfrm>
          <a:prstGeom prst="rect">
            <a:avLst/>
          </a:prstGeom>
          <a:noFill/>
          <a:ln w="38100" cap="sq">
            <a:gradFill>
              <a:gsLst>
                <a:gs pos="0">
                  <a:srgbClr val="00FFFF"/>
                </a:gs>
                <a:gs pos="100000">
                  <a:srgbClr val="00FFFF"/>
                </a:gs>
              </a:gsLst>
              <a:lin ang="5400000" scaled="1"/>
            </a:gradFill>
            <a:miter lim="800000"/>
          </a:ln>
        </p:spPr>
      </p:pic>
      <p:sp>
        <p:nvSpPr>
          <p:cNvPr id="16" name="文本框 15">
            <a:extLst>
              <a:ext uri="{FF2B5EF4-FFF2-40B4-BE49-F238E27FC236}">
                <a16:creationId xmlns:a16="http://schemas.microsoft.com/office/drawing/2014/main" id="{4D1D59FA-C3D5-BB04-45FE-F9606F254E19}"/>
              </a:ext>
            </a:extLst>
          </p:cNvPr>
          <p:cNvSpPr txBox="1"/>
          <p:nvPr/>
        </p:nvSpPr>
        <p:spPr>
          <a:xfrm>
            <a:off x="2862926" y="2706651"/>
            <a:ext cx="2690386" cy="307777"/>
          </a:xfrm>
          <a:prstGeom prst="rect">
            <a:avLst/>
          </a:prstGeom>
          <a:noFill/>
        </p:spPr>
        <p:txBody>
          <a:bodyPr wrap="square" rtlCol="0">
            <a:spAutoFit/>
          </a:bodyPr>
          <a:lstStyle/>
          <a:p>
            <a:r>
              <a:rPr lang="zh-CN" altLang="en-US" sz="1400" spc="100" dirty="0">
                <a:solidFill>
                  <a:srgbClr val="00FFFF"/>
                </a:solidFill>
                <a:latin typeface="思源宋体 CN Heavy" panose="02020900000000000000" pitchFamily="18" charset="-122"/>
                <a:ea typeface="思源宋体 CN Heavy" panose="02020900000000000000" pitchFamily="18" charset="-122"/>
              </a:rPr>
              <a:t>微信：</a:t>
            </a:r>
            <a:r>
              <a:rPr lang="en-US" altLang="zh-CN" sz="1400" spc="100" dirty="0">
                <a:solidFill>
                  <a:srgbClr val="00FFFF"/>
                </a:solidFill>
                <a:latin typeface="思源宋体 CN Heavy" panose="02020900000000000000" pitchFamily="18" charset="-122"/>
                <a:ea typeface="思源宋体 CN Heavy" panose="02020900000000000000" pitchFamily="18" charset="-122"/>
              </a:rPr>
              <a:t>15857526811</a:t>
            </a:r>
            <a:endParaRPr lang="zh-CN" altLang="en-US" sz="1400" spc="100" dirty="0">
              <a:solidFill>
                <a:srgbClr val="00FFFF"/>
              </a:solidFill>
              <a:latin typeface="思源宋体 CN Heavy" panose="02020900000000000000" pitchFamily="18" charset="-122"/>
              <a:ea typeface="思源宋体 CN Heavy" panose="02020900000000000000" pitchFamily="18" charset="-122"/>
            </a:endParaRPr>
          </a:p>
        </p:txBody>
      </p:sp>
    </p:spTree>
    <p:extLst>
      <p:ext uri="{BB962C8B-B14F-4D97-AF65-F5344CB8AC3E}">
        <p14:creationId xmlns:p14="http://schemas.microsoft.com/office/powerpoint/2010/main" val="4075932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156479" y="2185628"/>
            <a:ext cx="1879041" cy="584775"/>
          </a:xfrm>
          <a:prstGeom prst="rect">
            <a:avLst/>
          </a:prstGeom>
        </p:spPr>
        <p:txBody>
          <a:bodyPr wrap="none">
            <a:spAutoFit/>
          </a:bodyPr>
          <a:lstStyle/>
          <a:p>
            <a:pPr algn="ctr"/>
            <a:r>
              <a:rPr kumimoji="0" lang="zh-CN" altLang="en-US" sz="3200" b="0" i="0" u="none" strike="noStrike" kern="1200" cap="none" spc="0" normalizeH="0" baseline="0" noProof="0">
                <a:ln>
                  <a:noFill/>
                </a:ln>
                <a:solidFill>
                  <a:schemeClr val="tx1">
                    <a:lumMod val="95000"/>
                    <a:lumOff val="5000"/>
                  </a:schemeClr>
                </a:solidFill>
                <a:effectLst/>
                <a:uLnTx/>
                <a:uFillTx/>
                <a:latin typeface="OPPOSans H"/>
                <a:ea typeface="OPPOSans H"/>
                <a:cs typeface="+mn-cs"/>
              </a:rPr>
              <a:t>妤沨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5</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2">
                <a:lumMod val="20000"/>
                <a:lumOff val="80000"/>
                <a:alpha val="20000"/>
              </a:schemeClr>
            </a:gs>
            <a:gs pos="0">
              <a:schemeClr val="bg1"/>
            </a:gs>
          </a:gsLst>
          <a:path path="circle">
            <a:fillToRect r="100000" b="100000"/>
          </a:path>
          <a:tileRect l="-100000" t="-100000"/>
        </a:gradFill>
        <a:effectLst/>
      </p:bgPr>
    </p:bg>
    <p:spTree>
      <p:nvGrpSpPr>
        <p:cNvPr id="1" name=""/>
        <p:cNvGrpSpPr/>
        <p:nvPr/>
      </p:nvGrpSpPr>
      <p:grpSpPr>
        <a:xfrm>
          <a:off x="0" y="0"/>
          <a:ext cx="0" cy="0"/>
          <a:chOff x="0" y="0"/>
          <a:chExt cx="0" cy="0"/>
        </a:xfrm>
      </p:grpSpPr>
      <p:pic>
        <p:nvPicPr>
          <p:cNvPr id="47" name="图片 46" descr="桌子上的玻璃杯&#10;&#10;描述已自动生成">
            <a:extLst>
              <a:ext uri="{FF2B5EF4-FFF2-40B4-BE49-F238E27FC236}">
                <a16:creationId xmlns:a16="http://schemas.microsoft.com/office/drawing/2014/main" id="{15D4085F-F9FC-A202-637A-D4A67AEC11C0}"/>
              </a:ext>
            </a:extLst>
          </p:cNvPr>
          <p:cNvPicPr>
            <a:picLocks noChangeAspect="1"/>
          </p:cNvPicPr>
          <p:nvPr/>
        </p:nvPicPr>
        <p:blipFill rotWithShape="1">
          <a:blip r:embed="rId8">
            <a:alphaModFix amt="29000"/>
            <a:extLst>
              <a:ext uri="{28A0092B-C50C-407E-A947-70E740481C1C}">
                <a14:useLocalDpi xmlns:a14="http://schemas.microsoft.com/office/drawing/2010/main" val="0"/>
              </a:ext>
            </a:extLst>
          </a:blip>
          <a:srcRect b="13502"/>
          <a:stretch/>
        </p:blipFill>
        <p:spPr>
          <a:xfrm>
            <a:off x="1905000" y="0"/>
            <a:ext cx="10287000" cy="5932022"/>
          </a:xfrm>
          <a:prstGeom prst="rect">
            <a:avLst/>
          </a:prstGeom>
        </p:spPr>
      </p:pic>
      <p:sp>
        <p:nvSpPr>
          <p:cNvPr id="50" name="任意多边形: 形状 49">
            <a:extLst>
              <a:ext uri="{FF2B5EF4-FFF2-40B4-BE49-F238E27FC236}">
                <a16:creationId xmlns:a16="http://schemas.microsoft.com/office/drawing/2014/main" id="{ECD41A60-5EA5-B649-45D3-0079EE042E41}"/>
              </a:ext>
            </a:extLst>
          </p:cNvPr>
          <p:cNvSpPr/>
          <p:nvPr/>
        </p:nvSpPr>
        <p:spPr>
          <a:xfrm>
            <a:off x="0" y="0"/>
            <a:ext cx="12192000" cy="5932025"/>
          </a:xfrm>
          <a:custGeom>
            <a:avLst/>
            <a:gdLst>
              <a:gd name="connsiteX0" fmla="*/ 0 w 12192000"/>
              <a:gd name="connsiteY0" fmla="*/ 0 h 5932025"/>
              <a:gd name="connsiteX1" fmla="*/ 12192000 w 12192000"/>
              <a:gd name="connsiteY1" fmla="*/ 0 h 5932025"/>
              <a:gd name="connsiteX2" fmla="*/ 12192000 w 12192000"/>
              <a:gd name="connsiteY2" fmla="*/ 5932025 h 5932025"/>
              <a:gd name="connsiteX3" fmla="*/ 0 w 12192000"/>
              <a:gd name="connsiteY3" fmla="*/ 5932025 h 5932025"/>
            </a:gdLst>
            <a:ahLst/>
            <a:cxnLst>
              <a:cxn ang="0">
                <a:pos x="connsiteX0" y="connsiteY0"/>
              </a:cxn>
              <a:cxn ang="0">
                <a:pos x="connsiteX1" y="connsiteY1"/>
              </a:cxn>
              <a:cxn ang="0">
                <a:pos x="connsiteX2" y="connsiteY2"/>
              </a:cxn>
              <a:cxn ang="0">
                <a:pos x="connsiteX3" y="connsiteY3"/>
              </a:cxn>
            </a:cxnLst>
            <a:rect l="l" t="t" r="r" b="b"/>
            <a:pathLst>
              <a:path w="12192000" h="5932025">
                <a:moveTo>
                  <a:pt x="0" y="0"/>
                </a:moveTo>
                <a:lnTo>
                  <a:pt x="12192000" y="0"/>
                </a:lnTo>
                <a:lnTo>
                  <a:pt x="12192000" y="5932025"/>
                </a:lnTo>
                <a:lnTo>
                  <a:pt x="0" y="5932025"/>
                </a:lnTo>
                <a:close/>
              </a:path>
            </a:pathLst>
          </a:custGeom>
          <a:gradFill flip="none" rotWithShape="1">
            <a:gsLst>
              <a:gs pos="100000">
                <a:schemeClr val="accent1">
                  <a:lumMod val="50000"/>
                  <a:alpha val="0"/>
                </a:schemeClr>
              </a:gs>
              <a:gs pos="0">
                <a:schemeClr val="accent1">
                  <a:lumMod val="75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1" name="任意多边形: 形状 50">
            <a:extLst>
              <a:ext uri="{FF2B5EF4-FFF2-40B4-BE49-F238E27FC236}">
                <a16:creationId xmlns:a16="http://schemas.microsoft.com/office/drawing/2014/main" id="{E81B012C-AEF2-064D-D719-2ACD21FCBE7C}"/>
              </a:ext>
            </a:extLst>
          </p:cNvPr>
          <p:cNvSpPr/>
          <p:nvPr/>
        </p:nvSpPr>
        <p:spPr>
          <a:xfrm>
            <a:off x="104172" y="0"/>
            <a:ext cx="11983656" cy="5932025"/>
          </a:xfrm>
          <a:custGeom>
            <a:avLst/>
            <a:gdLst>
              <a:gd name="connsiteX0" fmla="*/ 0 w 11497520"/>
              <a:gd name="connsiteY0" fmla="*/ 0 h 5932025"/>
              <a:gd name="connsiteX1" fmla="*/ 11497520 w 11497520"/>
              <a:gd name="connsiteY1" fmla="*/ 0 h 5932025"/>
              <a:gd name="connsiteX2" fmla="*/ 11497520 w 11497520"/>
              <a:gd name="connsiteY2" fmla="*/ 5932025 h 5932025"/>
              <a:gd name="connsiteX3" fmla="*/ 0 w 11497520"/>
              <a:gd name="connsiteY3" fmla="*/ 5932025 h 5932025"/>
            </a:gdLst>
            <a:ahLst/>
            <a:cxnLst>
              <a:cxn ang="0">
                <a:pos x="connsiteX0" y="connsiteY0"/>
              </a:cxn>
              <a:cxn ang="0">
                <a:pos x="connsiteX1" y="connsiteY1"/>
              </a:cxn>
              <a:cxn ang="0">
                <a:pos x="connsiteX2" y="connsiteY2"/>
              </a:cxn>
              <a:cxn ang="0">
                <a:pos x="connsiteX3" y="connsiteY3"/>
              </a:cxn>
            </a:cxnLst>
            <a:rect l="l" t="t" r="r" b="b"/>
            <a:pathLst>
              <a:path w="11497520" h="5932025">
                <a:moveTo>
                  <a:pt x="0" y="0"/>
                </a:moveTo>
                <a:lnTo>
                  <a:pt x="11497520" y="0"/>
                </a:lnTo>
                <a:lnTo>
                  <a:pt x="11497520" y="5932025"/>
                </a:lnTo>
                <a:lnTo>
                  <a:pt x="0" y="5932025"/>
                </a:lnTo>
                <a:close/>
              </a:path>
            </a:pathLst>
          </a:custGeom>
          <a:gradFill flip="none" rotWithShape="1">
            <a:gsLst>
              <a:gs pos="100000">
                <a:schemeClr val="accent1">
                  <a:lumMod val="50000"/>
                  <a:alpha val="0"/>
                </a:schemeClr>
              </a:gs>
              <a:gs pos="0">
                <a:schemeClr val="accent1">
                  <a:lumMod val="75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3" name="组合 52">
            <a:extLst>
              <a:ext uri="{FF2B5EF4-FFF2-40B4-BE49-F238E27FC236}">
                <a16:creationId xmlns:a16="http://schemas.microsoft.com/office/drawing/2014/main" id="{FB374F1F-80EF-9421-EF5D-CD7A4F08CD68}"/>
              </a:ext>
            </a:extLst>
          </p:cNvPr>
          <p:cNvGrpSpPr/>
          <p:nvPr/>
        </p:nvGrpSpPr>
        <p:grpSpPr>
          <a:xfrm>
            <a:off x="486615" y="1216257"/>
            <a:ext cx="1734191" cy="1292662"/>
            <a:chOff x="486615" y="2092219"/>
            <a:chExt cx="1734191" cy="1292662"/>
          </a:xfrm>
        </p:grpSpPr>
        <p:sp>
          <p:nvSpPr>
            <p:cNvPr id="5" name="文本框 4">
              <a:extLst>
                <a:ext uri="{FF2B5EF4-FFF2-40B4-BE49-F238E27FC236}">
                  <a16:creationId xmlns:a16="http://schemas.microsoft.com/office/drawing/2014/main" id="{15DE8223-EDF8-7944-28E9-B054F43A15E3}"/>
                </a:ext>
              </a:extLst>
            </p:cNvPr>
            <p:cNvSpPr txBox="1"/>
            <p:nvPr/>
          </p:nvSpPr>
          <p:spPr>
            <a:xfrm>
              <a:off x="486615" y="2092219"/>
              <a:ext cx="1659684" cy="830997"/>
            </a:xfrm>
            <a:prstGeom prst="rect">
              <a:avLst/>
            </a:prstGeom>
            <a:noFill/>
          </p:spPr>
          <p:txBody>
            <a:bodyPr wrap="square" rtlCol="0">
              <a:spAutoFit/>
            </a:bodyPr>
            <a:lstStyle/>
            <a:p>
              <a:pPr algn="dist"/>
              <a:r>
                <a:rPr lang="zh-CN" altLang="en-US" sz="4800" dirty="0">
                  <a:solidFill>
                    <a:schemeClr val="bg1"/>
                  </a:solidFill>
                  <a:latin typeface="+mj-ea"/>
                  <a:ea typeface="+mj-ea"/>
                </a:rPr>
                <a:t>目 录</a:t>
              </a:r>
            </a:p>
          </p:txBody>
        </p:sp>
        <p:sp>
          <p:nvSpPr>
            <p:cNvPr id="4" name="文本框 3">
              <a:extLst>
                <a:ext uri="{FF2B5EF4-FFF2-40B4-BE49-F238E27FC236}">
                  <a16:creationId xmlns:a16="http://schemas.microsoft.com/office/drawing/2014/main" id="{929FF85F-6636-BC9E-FB3B-905B85228635}"/>
                </a:ext>
              </a:extLst>
            </p:cNvPr>
            <p:cNvSpPr txBox="1"/>
            <p:nvPr/>
          </p:nvSpPr>
          <p:spPr>
            <a:xfrm>
              <a:off x="561122" y="2923216"/>
              <a:ext cx="1659684" cy="461665"/>
            </a:xfrm>
            <a:prstGeom prst="rect">
              <a:avLst/>
            </a:prstGeom>
            <a:noFill/>
          </p:spPr>
          <p:txBody>
            <a:bodyPr wrap="square" rtlCol="0">
              <a:spAutoFit/>
            </a:bodyPr>
            <a:lstStyle/>
            <a:p>
              <a:pPr algn="dist"/>
              <a:r>
                <a:rPr lang="en-US" altLang="zh-CN" sz="2400" dirty="0">
                  <a:solidFill>
                    <a:schemeClr val="bg1">
                      <a:lumMod val="95000"/>
                    </a:schemeClr>
                  </a:solidFill>
                  <a:latin typeface="+mn-ea"/>
                </a:rPr>
                <a:t>CONCENT</a:t>
              </a:r>
              <a:endParaRPr lang="zh-CN" altLang="en-US" sz="2400" dirty="0">
                <a:solidFill>
                  <a:schemeClr val="bg1">
                    <a:lumMod val="95000"/>
                  </a:schemeClr>
                </a:solidFill>
                <a:latin typeface="+mn-ea"/>
              </a:endParaRPr>
            </a:p>
          </p:txBody>
        </p:sp>
      </p:grpSp>
      <p:sp>
        <p:nvSpPr>
          <p:cNvPr id="52" name="文本框 51">
            <a:extLst>
              <a:ext uri="{FF2B5EF4-FFF2-40B4-BE49-F238E27FC236}">
                <a16:creationId xmlns:a16="http://schemas.microsoft.com/office/drawing/2014/main" id="{F3696A32-672A-A2F7-AAF4-0871C4D07798}"/>
              </a:ext>
            </a:extLst>
          </p:cNvPr>
          <p:cNvSpPr txBox="1"/>
          <p:nvPr/>
        </p:nvSpPr>
        <p:spPr>
          <a:xfrm>
            <a:off x="7679673" y="5871450"/>
            <a:ext cx="4512327" cy="1107996"/>
          </a:xfrm>
          <a:prstGeom prst="rect">
            <a:avLst/>
          </a:prstGeom>
          <a:noFill/>
          <a:effectLst>
            <a:outerShdw blurRad="139700" dist="101600" dir="2700000" algn="tl" rotWithShape="0">
              <a:schemeClr val="bg1">
                <a:lumMod val="75000"/>
                <a:alpha val="32000"/>
              </a:schemeClr>
            </a:outerShdw>
          </a:effectLst>
        </p:spPr>
        <p:txBody>
          <a:bodyPr wrap="square" rtlCol="0">
            <a:spAutoFit/>
          </a:bodyPr>
          <a:lstStyle/>
          <a:p>
            <a:r>
              <a:rPr lang="en-US" altLang="zh-CN" sz="6600" i="1" dirty="0">
                <a:solidFill>
                  <a:schemeClr val="bg1">
                    <a:lumMod val="85000"/>
                  </a:schemeClr>
                </a:solidFill>
                <a:latin typeface="+mj-ea"/>
                <a:ea typeface="+mj-ea"/>
              </a:rPr>
              <a:t>MEDICAL</a:t>
            </a:r>
            <a:endParaRPr lang="zh-CN" altLang="en-US" sz="6600" i="1" dirty="0">
              <a:solidFill>
                <a:schemeClr val="bg1">
                  <a:lumMod val="85000"/>
                </a:schemeClr>
              </a:solidFill>
              <a:latin typeface="+mj-ea"/>
              <a:ea typeface="+mj-ea"/>
            </a:endParaRPr>
          </a:p>
        </p:txBody>
      </p:sp>
      <p:sp>
        <p:nvSpPr>
          <p:cNvPr id="54" name="矩形: 单圆角 53">
            <a:extLst>
              <a:ext uri="{FF2B5EF4-FFF2-40B4-BE49-F238E27FC236}">
                <a16:creationId xmlns:a16="http://schemas.microsoft.com/office/drawing/2014/main" id="{637FD0E6-8E5C-1095-763B-25DDDE105009}"/>
              </a:ext>
            </a:extLst>
          </p:cNvPr>
          <p:cNvSpPr/>
          <p:nvPr/>
        </p:nvSpPr>
        <p:spPr>
          <a:xfrm>
            <a:off x="3518704" y="1319889"/>
            <a:ext cx="5822066" cy="734834"/>
          </a:xfrm>
          <a:prstGeom prst="round1Rect">
            <a:avLst/>
          </a:prstGeom>
          <a:gradFill>
            <a:gsLst>
              <a:gs pos="100000">
                <a:schemeClr val="bg1">
                  <a:lumMod val="85000"/>
                  <a:alpha val="90000"/>
                </a:schemeClr>
              </a:gs>
              <a:gs pos="0">
                <a:schemeClr val="bg1"/>
              </a:gs>
            </a:gsLst>
            <a:lin ang="0" scaled="0"/>
          </a:gradFill>
          <a:ln>
            <a:noFill/>
          </a:ln>
          <a:effectLst>
            <a:outerShdw blurRad="50800" dist="38100" dir="2700000" algn="tl" rotWithShape="0">
              <a:schemeClr val="bg1">
                <a:lumMod val="9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单圆角 56">
            <a:extLst>
              <a:ext uri="{FF2B5EF4-FFF2-40B4-BE49-F238E27FC236}">
                <a16:creationId xmlns:a16="http://schemas.microsoft.com/office/drawing/2014/main" id="{485894E7-1DBF-96EF-037D-DAC8352D09BB}"/>
              </a:ext>
            </a:extLst>
          </p:cNvPr>
          <p:cNvSpPr/>
          <p:nvPr/>
        </p:nvSpPr>
        <p:spPr>
          <a:xfrm>
            <a:off x="3518704" y="2729894"/>
            <a:ext cx="5822066" cy="734834"/>
          </a:xfrm>
          <a:prstGeom prst="round1Rect">
            <a:avLst/>
          </a:prstGeom>
          <a:gradFill>
            <a:gsLst>
              <a:gs pos="100000">
                <a:schemeClr val="bg1">
                  <a:lumMod val="85000"/>
                  <a:alpha val="90000"/>
                </a:schemeClr>
              </a:gs>
              <a:gs pos="0">
                <a:schemeClr val="bg1"/>
              </a:gs>
            </a:gsLst>
            <a:lin ang="0" scaled="0"/>
          </a:gradFill>
          <a:ln>
            <a:noFill/>
          </a:ln>
          <a:effectLst>
            <a:outerShdw blurRad="50800" dist="38100" dir="2700000" algn="tl" rotWithShape="0">
              <a:schemeClr val="bg1">
                <a:lumMod val="9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单圆角 57">
            <a:extLst>
              <a:ext uri="{FF2B5EF4-FFF2-40B4-BE49-F238E27FC236}">
                <a16:creationId xmlns:a16="http://schemas.microsoft.com/office/drawing/2014/main" id="{6C64B95C-7110-65CB-CACA-4BFB5ED1B9FA}"/>
              </a:ext>
            </a:extLst>
          </p:cNvPr>
          <p:cNvSpPr/>
          <p:nvPr/>
        </p:nvSpPr>
        <p:spPr>
          <a:xfrm>
            <a:off x="3518704" y="4204586"/>
            <a:ext cx="5822066" cy="734834"/>
          </a:xfrm>
          <a:prstGeom prst="round1Rect">
            <a:avLst/>
          </a:prstGeom>
          <a:gradFill>
            <a:gsLst>
              <a:gs pos="100000">
                <a:schemeClr val="bg1">
                  <a:lumMod val="85000"/>
                  <a:alpha val="90000"/>
                </a:schemeClr>
              </a:gs>
              <a:gs pos="0">
                <a:schemeClr val="bg1"/>
              </a:gs>
            </a:gsLst>
            <a:lin ang="0" scaled="0"/>
          </a:gradFill>
          <a:ln>
            <a:noFill/>
          </a:ln>
          <a:effectLst>
            <a:outerShdw blurRad="50800" dist="38100" dir="2700000" algn="tl" rotWithShape="0">
              <a:schemeClr val="bg1">
                <a:lumMod val="9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5">
            <a:extLst>
              <a:ext uri="{FF2B5EF4-FFF2-40B4-BE49-F238E27FC236}">
                <a16:creationId xmlns:a16="http://schemas.microsoft.com/office/drawing/2014/main" id="{EA0F46CE-B823-0A8B-BBF2-78C4295BF739}"/>
              </a:ext>
            </a:extLst>
          </p:cNvPr>
          <p:cNvSpPr/>
          <p:nvPr>
            <p:custDataLst>
              <p:tags r:id="rId1"/>
            </p:custDataLst>
          </p:nvPr>
        </p:nvSpPr>
        <p:spPr bwMode="auto">
          <a:xfrm>
            <a:off x="3842955" y="1371404"/>
            <a:ext cx="959805" cy="63180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a:noFill/>
          </a:ln>
        </p:spPr>
        <p:txBody>
          <a:bodyPr vert="horz" wrap="square" lIns="91440" tIns="45720" rIns="91440" bIns="45720" numCol="1" anchor="t" anchorCtr="0" compatLnSpc="1"/>
          <a:lstStyle/>
          <a:p>
            <a:pPr algn="ctr"/>
            <a:r>
              <a:rPr lang="en-US" altLang="zh-CN" sz="4400" b="1" dirty="0">
                <a:solidFill>
                  <a:schemeClr val="accent1">
                    <a:lumMod val="50000"/>
                  </a:schemeClr>
                </a:solidFill>
                <a:latin typeface="+mn-ea"/>
              </a:rPr>
              <a:t>01</a:t>
            </a:r>
          </a:p>
        </p:txBody>
      </p:sp>
      <p:sp>
        <p:nvSpPr>
          <p:cNvPr id="38" name="Freeform 5">
            <a:extLst>
              <a:ext uri="{FF2B5EF4-FFF2-40B4-BE49-F238E27FC236}">
                <a16:creationId xmlns:a16="http://schemas.microsoft.com/office/drawing/2014/main" id="{814EB3D4-B2D3-2E1D-30F6-6D0EC163DD44}"/>
              </a:ext>
            </a:extLst>
          </p:cNvPr>
          <p:cNvSpPr/>
          <p:nvPr>
            <p:custDataLst>
              <p:tags r:id="rId2"/>
            </p:custDataLst>
          </p:nvPr>
        </p:nvSpPr>
        <p:spPr bwMode="auto">
          <a:xfrm>
            <a:off x="3842955" y="4204586"/>
            <a:ext cx="959805" cy="7348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a:noFill/>
          </a:ln>
        </p:spPr>
        <p:txBody>
          <a:bodyPr vert="horz" wrap="square" lIns="91440" tIns="45720" rIns="91440" bIns="45720" numCol="1" anchor="t" anchorCtr="0" compatLnSpc="1"/>
          <a:lstStyle/>
          <a:p>
            <a:pPr algn="ctr"/>
            <a:r>
              <a:rPr lang="en-US" altLang="zh-CN" sz="4400" b="1" dirty="0">
                <a:solidFill>
                  <a:schemeClr val="accent1">
                    <a:lumMod val="50000"/>
                  </a:schemeClr>
                </a:solidFill>
                <a:latin typeface="+mn-ea"/>
                <a:sym typeface="+mn-ea"/>
              </a:rPr>
              <a:t>03</a:t>
            </a:r>
            <a:endParaRPr lang="en-US" altLang="zh-CN" sz="2000" b="1" dirty="0">
              <a:solidFill>
                <a:schemeClr val="accent1">
                  <a:lumMod val="50000"/>
                </a:schemeClr>
              </a:solidFill>
              <a:latin typeface="+mn-ea"/>
            </a:endParaRPr>
          </a:p>
          <a:p>
            <a:pPr algn="ctr"/>
            <a:endParaRPr lang="zh-CN" altLang="en-US" sz="2000" dirty="0">
              <a:solidFill>
                <a:schemeClr val="accent1">
                  <a:lumMod val="50000"/>
                </a:schemeClr>
              </a:solidFill>
              <a:latin typeface="+mn-ea"/>
            </a:endParaRPr>
          </a:p>
        </p:txBody>
      </p:sp>
      <p:sp>
        <p:nvSpPr>
          <p:cNvPr id="42" name="文本框 41">
            <a:extLst>
              <a:ext uri="{FF2B5EF4-FFF2-40B4-BE49-F238E27FC236}">
                <a16:creationId xmlns:a16="http://schemas.microsoft.com/office/drawing/2014/main" id="{F886EE6D-E6C1-33BB-8728-213311031AC1}"/>
              </a:ext>
            </a:extLst>
          </p:cNvPr>
          <p:cNvSpPr txBox="1"/>
          <p:nvPr>
            <p:custDataLst>
              <p:tags r:id="rId3"/>
            </p:custDataLst>
          </p:nvPr>
        </p:nvSpPr>
        <p:spPr>
          <a:xfrm>
            <a:off x="5096441" y="1452819"/>
            <a:ext cx="4585601" cy="584775"/>
          </a:xfrm>
          <a:prstGeom prst="rect">
            <a:avLst/>
          </a:prstGeom>
          <a:noFill/>
        </p:spPr>
        <p:txBody>
          <a:bodyPr wrap="square" rtlCol="0">
            <a:spAutoFit/>
          </a:bodyPr>
          <a:lstStyle/>
          <a:p>
            <a:r>
              <a:rPr lang="zh-CN" altLang="en-US" sz="3200" dirty="0">
                <a:solidFill>
                  <a:schemeClr val="accent1">
                    <a:lumMod val="50000"/>
                  </a:schemeClr>
                </a:solidFill>
                <a:latin typeface="+mn-ea"/>
              </a:rPr>
              <a:t>患者基本情况</a:t>
            </a:r>
          </a:p>
        </p:txBody>
      </p:sp>
      <p:sp>
        <p:nvSpPr>
          <p:cNvPr id="44" name="文本框 43">
            <a:extLst>
              <a:ext uri="{FF2B5EF4-FFF2-40B4-BE49-F238E27FC236}">
                <a16:creationId xmlns:a16="http://schemas.microsoft.com/office/drawing/2014/main" id="{00AABC01-B425-CD8C-11F7-11DB9CD02443}"/>
              </a:ext>
            </a:extLst>
          </p:cNvPr>
          <p:cNvSpPr txBox="1"/>
          <p:nvPr>
            <p:custDataLst>
              <p:tags r:id="rId4"/>
            </p:custDataLst>
          </p:nvPr>
        </p:nvSpPr>
        <p:spPr>
          <a:xfrm>
            <a:off x="5096442" y="4279616"/>
            <a:ext cx="4703180" cy="584775"/>
          </a:xfrm>
          <a:prstGeom prst="rect">
            <a:avLst/>
          </a:prstGeom>
          <a:noFill/>
        </p:spPr>
        <p:txBody>
          <a:bodyPr wrap="square" rtlCol="0">
            <a:spAutoFit/>
          </a:bodyPr>
          <a:lstStyle/>
          <a:p>
            <a:pPr algn="l">
              <a:buClrTx/>
              <a:buSzTx/>
              <a:buFontTx/>
            </a:pPr>
            <a:r>
              <a:rPr lang="zh-CN" altLang="en-US" sz="3200" dirty="0">
                <a:solidFill>
                  <a:schemeClr val="accent1">
                    <a:lumMod val="50000"/>
                  </a:schemeClr>
                </a:solidFill>
                <a:latin typeface="+mn-ea"/>
              </a:rPr>
              <a:t>整体治疗过程</a:t>
            </a:r>
          </a:p>
        </p:txBody>
      </p:sp>
      <p:sp>
        <p:nvSpPr>
          <p:cNvPr id="35" name="Freeform 5">
            <a:extLst>
              <a:ext uri="{FF2B5EF4-FFF2-40B4-BE49-F238E27FC236}">
                <a16:creationId xmlns:a16="http://schemas.microsoft.com/office/drawing/2014/main" id="{63997410-0FEF-0A28-3C5B-2C7D77829916}"/>
              </a:ext>
            </a:extLst>
          </p:cNvPr>
          <p:cNvSpPr/>
          <p:nvPr>
            <p:custDataLst>
              <p:tags r:id="rId5"/>
            </p:custDataLst>
          </p:nvPr>
        </p:nvSpPr>
        <p:spPr bwMode="auto">
          <a:xfrm>
            <a:off x="3842955" y="2729894"/>
            <a:ext cx="959805" cy="73483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a:noFill/>
          </a:ln>
        </p:spPr>
        <p:txBody>
          <a:bodyPr vert="horz" wrap="square" lIns="91440" tIns="45720" rIns="91440" bIns="45720" numCol="1" anchor="t" anchorCtr="0" compatLnSpc="1"/>
          <a:lstStyle/>
          <a:p>
            <a:pPr algn="ctr"/>
            <a:r>
              <a:rPr lang="en-US" altLang="zh-CN" sz="4400" b="1" dirty="0">
                <a:solidFill>
                  <a:schemeClr val="accent1">
                    <a:lumMod val="50000"/>
                  </a:schemeClr>
                </a:solidFill>
                <a:latin typeface="+mn-ea"/>
                <a:sym typeface="+mn-ea"/>
              </a:rPr>
              <a:t>02</a:t>
            </a:r>
            <a:endParaRPr lang="en-US" altLang="zh-CN" sz="4000" b="1" dirty="0">
              <a:solidFill>
                <a:schemeClr val="accent1">
                  <a:lumMod val="50000"/>
                </a:schemeClr>
              </a:solidFill>
              <a:latin typeface="+mn-ea"/>
            </a:endParaRPr>
          </a:p>
          <a:p>
            <a:pPr algn="ctr"/>
            <a:endParaRPr lang="en-US" altLang="zh-CN" sz="4000" b="1" dirty="0">
              <a:solidFill>
                <a:schemeClr val="accent1">
                  <a:lumMod val="50000"/>
                </a:schemeClr>
              </a:solidFill>
              <a:latin typeface="+mn-ea"/>
            </a:endParaRPr>
          </a:p>
        </p:txBody>
      </p:sp>
      <p:sp>
        <p:nvSpPr>
          <p:cNvPr id="43" name="文本框 42">
            <a:extLst>
              <a:ext uri="{FF2B5EF4-FFF2-40B4-BE49-F238E27FC236}">
                <a16:creationId xmlns:a16="http://schemas.microsoft.com/office/drawing/2014/main" id="{6BCB5CF2-E71F-D692-5885-2BC63179300E}"/>
              </a:ext>
            </a:extLst>
          </p:cNvPr>
          <p:cNvSpPr txBox="1"/>
          <p:nvPr>
            <p:custDataLst>
              <p:tags r:id="rId6"/>
            </p:custDataLst>
          </p:nvPr>
        </p:nvSpPr>
        <p:spPr>
          <a:xfrm>
            <a:off x="5096442" y="2804924"/>
            <a:ext cx="4703180" cy="584775"/>
          </a:xfrm>
          <a:prstGeom prst="rect">
            <a:avLst/>
          </a:prstGeom>
          <a:noFill/>
        </p:spPr>
        <p:txBody>
          <a:bodyPr wrap="square" rtlCol="0">
            <a:spAutoFit/>
          </a:bodyPr>
          <a:lstStyle/>
          <a:p>
            <a:pPr algn="l">
              <a:buClrTx/>
              <a:buSzTx/>
              <a:buFontTx/>
            </a:pPr>
            <a:r>
              <a:rPr lang="zh-CN" altLang="en-US" sz="3200" dirty="0">
                <a:solidFill>
                  <a:schemeClr val="accent1">
                    <a:lumMod val="50000"/>
                  </a:schemeClr>
                </a:solidFill>
                <a:latin typeface="+mn-ea"/>
              </a:rPr>
              <a:t>入院查体情况</a:t>
            </a:r>
          </a:p>
        </p:txBody>
      </p:sp>
    </p:spTree>
    <p:extLst>
      <p:ext uri="{BB962C8B-B14F-4D97-AF65-F5344CB8AC3E}">
        <p14:creationId xmlns:p14="http://schemas.microsoft.com/office/powerpoint/2010/main" val="31458560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2">
                <a:lumMod val="20000"/>
                <a:lumOff val="80000"/>
                <a:alpha val="20000"/>
              </a:schemeClr>
            </a:gs>
            <a:gs pos="0">
              <a:schemeClr val="bg1"/>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50" name="任意多边形: 形状 49">
            <a:extLst>
              <a:ext uri="{FF2B5EF4-FFF2-40B4-BE49-F238E27FC236}">
                <a16:creationId xmlns:a16="http://schemas.microsoft.com/office/drawing/2014/main" id="{ECD41A60-5EA5-B649-45D3-0079EE042E41}"/>
              </a:ext>
            </a:extLst>
          </p:cNvPr>
          <p:cNvSpPr/>
          <p:nvPr/>
        </p:nvSpPr>
        <p:spPr>
          <a:xfrm>
            <a:off x="0" y="0"/>
            <a:ext cx="3842955" cy="6858000"/>
          </a:xfrm>
          <a:custGeom>
            <a:avLst/>
            <a:gdLst>
              <a:gd name="connsiteX0" fmla="*/ 0 w 12192000"/>
              <a:gd name="connsiteY0" fmla="*/ 0 h 5932025"/>
              <a:gd name="connsiteX1" fmla="*/ 12192000 w 12192000"/>
              <a:gd name="connsiteY1" fmla="*/ 0 h 5932025"/>
              <a:gd name="connsiteX2" fmla="*/ 12192000 w 12192000"/>
              <a:gd name="connsiteY2" fmla="*/ 5932025 h 5932025"/>
              <a:gd name="connsiteX3" fmla="*/ 0 w 12192000"/>
              <a:gd name="connsiteY3" fmla="*/ 5932025 h 5932025"/>
            </a:gdLst>
            <a:ahLst/>
            <a:cxnLst>
              <a:cxn ang="0">
                <a:pos x="connsiteX0" y="connsiteY0"/>
              </a:cxn>
              <a:cxn ang="0">
                <a:pos x="connsiteX1" y="connsiteY1"/>
              </a:cxn>
              <a:cxn ang="0">
                <a:pos x="connsiteX2" y="connsiteY2"/>
              </a:cxn>
              <a:cxn ang="0">
                <a:pos x="connsiteX3" y="connsiteY3"/>
              </a:cxn>
            </a:cxnLst>
            <a:rect l="l" t="t" r="r" b="b"/>
            <a:pathLst>
              <a:path w="12192000" h="5932025">
                <a:moveTo>
                  <a:pt x="0" y="0"/>
                </a:moveTo>
                <a:lnTo>
                  <a:pt x="12192000" y="0"/>
                </a:lnTo>
                <a:lnTo>
                  <a:pt x="12192000" y="5932025"/>
                </a:lnTo>
                <a:lnTo>
                  <a:pt x="0" y="5932025"/>
                </a:lnTo>
                <a:close/>
              </a:path>
            </a:pathLst>
          </a:custGeom>
          <a:gradFill flip="none" rotWithShape="1">
            <a:gsLst>
              <a:gs pos="100000">
                <a:schemeClr val="accent1">
                  <a:lumMod val="50000"/>
                  <a:alpha val="0"/>
                </a:schemeClr>
              </a:gs>
              <a:gs pos="0">
                <a:schemeClr val="accent1">
                  <a:lumMod val="75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形状 7">
            <a:extLst>
              <a:ext uri="{FF2B5EF4-FFF2-40B4-BE49-F238E27FC236}">
                <a16:creationId xmlns:a16="http://schemas.microsoft.com/office/drawing/2014/main" id="{FD0E9095-5EAC-B7A4-E939-10D0646F9716}"/>
              </a:ext>
            </a:extLst>
          </p:cNvPr>
          <p:cNvSpPr/>
          <p:nvPr/>
        </p:nvSpPr>
        <p:spPr>
          <a:xfrm>
            <a:off x="660400" y="711200"/>
            <a:ext cx="3919411" cy="6146800"/>
          </a:xfrm>
          <a:custGeom>
            <a:avLst/>
            <a:gdLst>
              <a:gd name="connsiteX0" fmla="*/ 0 w 3919411"/>
              <a:gd name="connsiteY0" fmla="*/ 0 h 6146800"/>
              <a:gd name="connsiteX1" fmla="*/ 3919411 w 3919411"/>
              <a:gd name="connsiteY1" fmla="*/ 0 h 6146800"/>
              <a:gd name="connsiteX2" fmla="*/ 3919411 w 3919411"/>
              <a:gd name="connsiteY2" fmla="*/ 6146800 h 6146800"/>
              <a:gd name="connsiteX3" fmla="*/ 0 w 3919411"/>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3919411" h="6146800">
                <a:moveTo>
                  <a:pt x="0" y="0"/>
                </a:moveTo>
                <a:lnTo>
                  <a:pt x="3919411" y="0"/>
                </a:lnTo>
                <a:lnTo>
                  <a:pt x="3919411" y="6146800"/>
                </a:lnTo>
                <a:lnTo>
                  <a:pt x="0" y="6146800"/>
                </a:lnTo>
                <a:close/>
              </a:path>
            </a:pathLst>
          </a:custGeom>
          <a:gradFill flip="none" rotWithShape="1">
            <a:gsLst>
              <a:gs pos="100000">
                <a:schemeClr val="accent1">
                  <a:lumMod val="50000"/>
                  <a:alpha val="0"/>
                </a:schemeClr>
              </a:gs>
              <a:gs pos="0">
                <a:schemeClr val="accent1">
                  <a:lumMod val="75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框 2">
            <a:extLst>
              <a:ext uri="{FF2B5EF4-FFF2-40B4-BE49-F238E27FC236}">
                <a16:creationId xmlns:a16="http://schemas.microsoft.com/office/drawing/2014/main" id="{BB4318A5-7CB2-C768-2AF1-02D3E3820B73}"/>
              </a:ext>
            </a:extLst>
          </p:cNvPr>
          <p:cNvSpPr txBox="1"/>
          <p:nvPr/>
        </p:nvSpPr>
        <p:spPr>
          <a:xfrm>
            <a:off x="6770277" y="5321918"/>
            <a:ext cx="4558123" cy="1015663"/>
          </a:xfrm>
          <a:prstGeom prst="rect">
            <a:avLst/>
          </a:prstGeom>
          <a:noFill/>
        </p:spPr>
        <p:txBody>
          <a:bodyPr wrap="square" rtlCol="0">
            <a:spAutoFit/>
          </a:bodyPr>
          <a:lstStyle/>
          <a:p>
            <a:r>
              <a:rPr lang="en-US" altLang="zh-CN" sz="6000" dirty="0">
                <a:ln w="15875">
                  <a:solidFill>
                    <a:schemeClr val="accent1">
                      <a:alpha val="24000"/>
                    </a:schemeClr>
                  </a:solidFill>
                </a:ln>
                <a:noFill/>
                <a:latin typeface="+mj-ea"/>
                <a:ea typeface="+mj-ea"/>
              </a:rPr>
              <a:t>PART ONE</a:t>
            </a:r>
            <a:endParaRPr lang="zh-CN" altLang="en-US" sz="6000" dirty="0">
              <a:ln w="15875">
                <a:solidFill>
                  <a:schemeClr val="accent1">
                    <a:alpha val="24000"/>
                  </a:schemeClr>
                </a:solidFill>
              </a:ln>
              <a:noFill/>
              <a:latin typeface="+mj-ea"/>
              <a:ea typeface="+mj-ea"/>
            </a:endParaRPr>
          </a:p>
        </p:txBody>
      </p:sp>
      <p:sp>
        <p:nvSpPr>
          <p:cNvPr id="6" name="文本框 5">
            <a:extLst>
              <a:ext uri="{FF2B5EF4-FFF2-40B4-BE49-F238E27FC236}">
                <a16:creationId xmlns:a16="http://schemas.microsoft.com/office/drawing/2014/main" id="{25D394B0-9949-52E0-1073-0FE0323753A9}"/>
              </a:ext>
            </a:extLst>
          </p:cNvPr>
          <p:cNvSpPr txBox="1"/>
          <p:nvPr/>
        </p:nvSpPr>
        <p:spPr>
          <a:xfrm>
            <a:off x="1330004" y="2192384"/>
            <a:ext cx="2347916" cy="2231380"/>
          </a:xfrm>
          <a:prstGeom prst="rect">
            <a:avLst/>
          </a:prstGeom>
          <a:noFill/>
        </p:spPr>
        <p:txBody>
          <a:bodyPr wrap="square" rtlCol="0">
            <a:spAutoFit/>
          </a:bodyPr>
          <a:lstStyle/>
          <a:p>
            <a:r>
              <a:rPr lang="en-US" altLang="zh-CN" sz="13900" dirty="0">
                <a:solidFill>
                  <a:schemeClr val="bg1"/>
                </a:solidFill>
                <a:latin typeface="+mj-ea"/>
                <a:ea typeface="+mj-ea"/>
              </a:rPr>
              <a:t>01</a:t>
            </a:r>
            <a:endParaRPr lang="zh-CN" altLang="en-US" sz="13900" dirty="0">
              <a:solidFill>
                <a:schemeClr val="bg1"/>
              </a:solidFill>
              <a:latin typeface="+mj-ea"/>
              <a:ea typeface="+mj-ea"/>
            </a:endParaRPr>
          </a:p>
        </p:txBody>
      </p:sp>
      <p:sp>
        <p:nvSpPr>
          <p:cNvPr id="14" name="箭头: 右 13">
            <a:extLst>
              <a:ext uri="{FF2B5EF4-FFF2-40B4-BE49-F238E27FC236}">
                <a16:creationId xmlns:a16="http://schemas.microsoft.com/office/drawing/2014/main" id="{E1351AC3-6179-3827-93A7-16BF322B39DC}"/>
              </a:ext>
            </a:extLst>
          </p:cNvPr>
          <p:cNvSpPr/>
          <p:nvPr/>
        </p:nvSpPr>
        <p:spPr>
          <a:xfrm>
            <a:off x="10767060" y="5702749"/>
            <a:ext cx="751840" cy="254000"/>
          </a:xfrm>
          <a:prstGeom prst="rightArrow">
            <a:avLst/>
          </a:prstGeom>
          <a:gradFill flip="none" rotWithShape="1">
            <a:gsLst>
              <a:gs pos="0">
                <a:schemeClr val="accent1">
                  <a:lumMod val="50000"/>
                  <a:alpha val="0"/>
                </a:schemeClr>
              </a:gs>
              <a:gs pos="100000">
                <a:schemeClr val="accent1">
                  <a:lumMod val="75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平行四边形 14">
            <a:extLst>
              <a:ext uri="{FF2B5EF4-FFF2-40B4-BE49-F238E27FC236}">
                <a16:creationId xmlns:a16="http://schemas.microsoft.com/office/drawing/2014/main" id="{33B13C94-D13D-F8B9-8677-654CAC2E380E}"/>
              </a:ext>
            </a:extLst>
          </p:cNvPr>
          <p:cNvSpPr/>
          <p:nvPr/>
        </p:nvSpPr>
        <p:spPr>
          <a:xfrm>
            <a:off x="8102057" y="3496734"/>
            <a:ext cx="1766689" cy="120227"/>
          </a:xfrm>
          <a:prstGeom prst="parallelogram">
            <a:avLst>
              <a:gd name="adj" fmla="val 33917"/>
            </a:avLst>
          </a:prstGeom>
          <a:gradFill>
            <a:gsLst>
              <a:gs pos="5000">
                <a:schemeClr val="accent1">
                  <a:lumMod val="40000"/>
                  <a:lumOff val="60000"/>
                  <a:alpha val="0"/>
                </a:schemeClr>
              </a:gs>
              <a:gs pos="100000">
                <a:schemeClr val="accent1">
                  <a:lumMod val="75000"/>
                </a:schemeClr>
              </a:gs>
            </a:gsLst>
            <a:lin ang="0" scaled="0"/>
          </a:gradFill>
          <a:ln>
            <a:noFill/>
          </a:ln>
          <a:effectLst>
            <a:outerShdw blurRad="139700" dist="101600" dir="2700000" algn="tl"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平行四边形 16">
            <a:extLst>
              <a:ext uri="{FF2B5EF4-FFF2-40B4-BE49-F238E27FC236}">
                <a16:creationId xmlns:a16="http://schemas.microsoft.com/office/drawing/2014/main" id="{D9A79858-E2F0-1FD8-5AA1-62AEE4AFE8A1}"/>
              </a:ext>
            </a:extLst>
          </p:cNvPr>
          <p:cNvSpPr/>
          <p:nvPr/>
        </p:nvSpPr>
        <p:spPr>
          <a:xfrm>
            <a:off x="7904660" y="3556847"/>
            <a:ext cx="1766689" cy="120227"/>
          </a:xfrm>
          <a:prstGeom prst="parallelogram">
            <a:avLst>
              <a:gd name="adj" fmla="val 33917"/>
            </a:avLst>
          </a:prstGeom>
          <a:gradFill>
            <a:gsLst>
              <a:gs pos="5000">
                <a:schemeClr val="accent1">
                  <a:lumMod val="40000"/>
                  <a:lumOff val="60000"/>
                  <a:alpha val="0"/>
                </a:schemeClr>
              </a:gs>
              <a:gs pos="100000">
                <a:schemeClr val="accent1">
                  <a:lumMod val="75000"/>
                  <a:alpha val="34000"/>
                </a:schemeClr>
              </a:gs>
            </a:gsLst>
            <a:lin ang="0" scaled="0"/>
          </a:gradFill>
          <a:ln>
            <a:noFill/>
          </a:ln>
          <a:effectLst>
            <a:outerShdw blurRad="139700" dist="101600" dir="2700000" algn="tl"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框 1">
            <a:extLst>
              <a:ext uri="{FF2B5EF4-FFF2-40B4-BE49-F238E27FC236}">
                <a16:creationId xmlns:a16="http://schemas.microsoft.com/office/drawing/2014/main" id="{DC14FB9A-CB9C-9182-C6FE-7DB09FCDBFBB}"/>
              </a:ext>
            </a:extLst>
          </p:cNvPr>
          <p:cNvSpPr txBox="1"/>
          <p:nvPr/>
        </p:nvSpPr>
        <p:spPr>
          <a:xfrm>
            <a:off x="4860211" y="2779074"/>
            <a:ext cx="5503959" cy="923330"/>
          </a:xfrm>
          <a:prstGeom prst="rect">
            <a:avLst/>
          </a:prstGeom>
          <a:noFill/>
        </p:spPr>
        <p:txBody>
          <a:bodyPr wrap="square" rtlCol="0">
            <a:spAutoFit/>
          </a:bodyPr>
          <a:lstStyle/>
          <a:p>
            <a:pPr algn="ctr"/>
            <a:r>
              <a:rPr lang="zh-CN" altLang="en-US" sz="5400" dirty="0">
                <a:solidFill>
                  <a:schemeClr val="accent1">
                    <a:lumMod val="50000"/>
                  </a:schemeClr>
                </a:solidFill>
                <a:latin typeface="+mj-ea"/>
                <a:ea typeface="+mj-ea"/>
                <a:cs typeface="阿里巴巴普惠体 2.0 95 ExtraBold" panose="00020600040101010101" pitchFamily="18" charset="-122"/>
              </a:rPr>
              <a:t>患者基本情况 </a:t>
            </a:r>
          </a:p>
        </p:txBody>
      </p:sp>
    </p:spTree>
    <p:extLst>
      <p:ext uri="{BB962C8B-B14F-4D97-AF65-F5344CB8AC3E}">
        <p14:creationId xmlns:p14="http://schemas.microsoft.com/office/powerpoint/2010/main" val="35209182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2">
                <a:lumMod val="20000"/>
                <a:lumOff val="80000"/>
                <a:alpha val="20000"/>
              </a:schemeClr>
            </a:gs>
            <a:gs pos="0">
              <a:schemeClr val="bg1"/>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29" name="文本框 28">
            <a:extLst>
              <a:ext uri="{FF2B5EF4-FFF2-40B4-BE49-F238E27FC236}">
                <a16:creationId xmlns:a16="http://schemas.microsoft.com/office/drawing/2014/main" id="{F430D133-FA0A-E573-16F2-90368C95DC0A}"/>
              </a:ext>
            </a:extLst>
          </p:cNvPr>
          <p:cNvSpPr txBox="1"/>
          <p:nvPr/>
        </p:nvSpPr>
        <p:spPr>
          <a:xfrm>
            <a:off x="7710153" y="5932026"/>
            <a:ext cx="4512327" cy="1107996"/>
          </a:xfrm>
          <a:prstGeom prst="rect">
            <a:avLst/>
          </a:prstGeom>
          <a:noFill/>
        </p:spPr>
        <p:txBody>
          <a:bodyPr wrap="square" rtlCol="0">
            <a:spAutoFit/>
          </a:bodyPr>
          <a:lstStyle/>
          <a:p>
            <a:r>
              <a:rPr lang="en-US" altLang="zh-CN" sz="6600" i="1" dirty="0">
                <a:solidFill>
                  <a:schemeClr val="bg1">
                    <a:lumMod val="95000"/>
                  </a:schemeClr>
                </a:solidFill>
                <a:latin typeface="+mj-ea"/>
                <a:ea typeface="+mj-ea"/>
              </a:rPr>
              <a:t>MEDICAL</a:t>
            </a:r>
            <a:endParaRPr lang="zh-CN" altLang="en-US" sz="6600" i="1" dirty="0">
              <a:solidFill>
                <a:schemeClr val="bg1">
                  <a:lumMod val="95000"/>
                </a:schemeClr>
              </a:solidFill>
              <a:latin typeface="+mj-ea"/>
              <a:ea typeface="+mj-ea"/>
            </a:endParaRPr>
          </a:p>
        </p:txBody>
      </p:sp>
      <p:sp>
        <p:nvSpPr>
          <p:cNvPr id="30" name="文本框 29">
            <a:extLst>
              <a:ext uri="{FF2B5EF4-FFF2-40B4-BE49-F238E27FC236}">
                <a16:creationId xmlns:a16="http://schemas.microsoft.com/office/drawing/2014/main" id="{D932307E-D959-269F-0C9F-1C5F4A7DCF27}"/>
              </a:ext>
            </a:extLst>
          </p:cNvPr>
          <p:cNvSpPr txBox="1"/>
          <p:nvPr/>
        </p:nvSpPr>
        <p:spPr>
          <a:xfrm>
            <a:off x="7679673" y="5932026"/>
            <a:ext cx="4512327" cy="1107996"/>
          </a:xfrm>
          <a:prstGeom prst="rect">
            <a:avLst/>
          </a:prstGeom>
          <a:noFill/>
        </p:spPr>
        <p:txBody>
          <a:bodyPr wrap="square" rtlCol="0">
            <a:spAutoFit/>
          </a:bodyPr>
          <a:lstStyle/>
          <a:p>
            <a:r>
              <a:rPr lang="en-US" altLang="zh-CN" sz="6600" i="1" dirty="0">
                <a:solidFill>
                  <a:schemeClr val="bg1">
                    <a:lumMod val="95000"/>
                  </a:schemeClr>
                </a:solidFill>
                <a:latin typeface="+mj-ea"/>
                <a:ea typeface="+mj-ea"/>
              </a:rPr>
              <a:t>MEDICAL</a:t>
            </a:r>
            <a:endParaRPr lang="zh-CN" altLang="en-US" sz="6600" i="1" dirty="0">
              <a:solidFill>
                <a:schemeClr val="bg1">
                  <a:lumMod val="95000"/>
                </a:schemeClr>
              </a:solidFill>
              <a:latin typeface="+mj-ea"/>
              <a:ea typeface="+mj-ea"/>
            </a:endParaRPr>
          </a:p>
        </p:txBody>
      </p:sp>
      <p:sp>
        <p:nvSpPr>
          <p:cNvPr id="2" name="文本占位符 1">
            <a:extLst>
              <a:ext uri="{FF2B5EF4-FFF2-40B4-BE49-F238E27FC236}">
                <a16:creationId xmlns:a16="http://schemas.microsoft.com/office/drawing/2014/main" id="{3D061157-80D9-7FD5-4F6F-B09FF73715C0}"/>
              </a:ext>
            </a:extLst>
          </p:cNvPr>
          <p:cNvSpPr>
            <a:spLocks noGrp="1"/>
          </p:cNvSpPr>
          <p:nvPr>
            <p:ph type="body" sz="quarter" idx="13"/>
          </p:nvPr>
        </p:nvSpPr>
        <p:spPr/>
        <p:txBody>
          <a:bodyPr/>
          <a:lstStyle/>
          <a:p>
            <a:r>
              <a:rPr lang="en-US" altLang="zh-CN" dirty="0"/>
              <a:t>01 </a:t>
            </a:r>
            <a:r>
              <a:rPr lang="zh-CN" altLang="en-US" dirty="0"/>
              <a:t>患者基本情况 </a:t>
            </a:r>
          </a:p>
        </p:txBody>
      </p:sp>
      <p:sp>
        <p:nvSpPr>
          <p:cNvPr id="4" name="矩形 3">
            <a:extLst>
              <a:ext uri="{FF2B5EF4-FFF2-40B4-BE49-F238E27FC236}">
                <a16:creationId xmlns:a16="http://schemas.microsoft.com/office/drawing/2014/main" id="{FE877259-C0C1-1E96-6673-D6FD22897C49}"/>
              </a:ext>
            </a:extLst>
          </p:cNvPr>
          <p:cNvSpPr/>
          <p:nvPr>
            <p:custDataLst>
              <p:tags r:id="rId1"/>
            </p:custDataLst>
          </p:nvPr>
        </p:nvSpPr>
        <p:spPr>
          <a:xfrm>
            <a:off x="660400" y="1631420"/>
            <a:ext cx="2418080" cy="505460"/>
          </a:xfrm>
          <a:prstGeom prst="rect">
            <a:avLst/>
          </a:prstGeom>
          <a:gradFill flip="none" rotWithShape="1">
            <a:gsLst>
              <a:gs pos="0">
                <a:schemeClr val="accent1">
                  <a:lumMod val="60000"/>
                  <a:lumOff val="40000"/>
                </a:schemeClr>
              </a:gs>
              <a:gs pos="100000">
                <a:schemeClr val="accent1">
                  <a:lumMod val="75000"/>
                </a:schemeClr>
              </a:gs>
            </a:gsLst>
            <a:lin ang="8100000" scaled="1"/>
            <a:tileRect/>
          </a:gradFill>
          <a:ln w="12700" cap="flat" cmpd="sng" algn="ctr">
            <a:noFill/>
            <a:prstDash val="solid"/>
            <a:miter lim="800000"/>
          </a:ln>
          <a:effectLst>
            <a:outerShdw blurRad="139700" dist="101600" dir="2700000" algn="tl" rotWithShape="0">
              <a:srgbClr val="086FF6">
                <a:alpha val="32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3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 患者介绍</a:t>
            </a:r>
          </a:p>
        </p:txBody>
      </p:sp>
      <p:sp>
        <p:nvSpPr>
          <p:cNvPr id="11" name="矩形 10">
            <a:extLst>
              <a:ext uri="{FF2B5EF4-FFF2-40B4-BE49-F238E27FC236}">
                <a16:creationId xmlns:a16="http://schemas.microsoft.com/office/drawing/2014/main" id="{7DD9D220-92EF-B29D-DEBC-7E5DF5803C54}"/>
              </a:ext>
            </a:extLst>
          </p:cNvPr>
          <p:cNvSpPr/>
          <p:nvPr>
            <p:custDataLst>
              <p:tags r:id="rId2"/>
            </p:custDataLst>
          </p:nvPr>
        </p:nvSpPr>
        <p:spPr>
          <a:xfrm>
            <a:off x="6096000" y="1597130"/>
            <a:ext cx="2418080" cy="505460"/>
          </a:xfrm>
          <a:prstGeom prst="rect">
            <a:avLst/>
          </a:prstGeom>
          <a:gradFill flip="none" rotWithShape="1">
            <a:gsLst>
              <a:gs pos="0">
                <a:schemeClr val="accent1">
                  <a:lumMod val="60000"/>
                  <a:lumOff val="40000"/>
                </a:schemeClr>
              </a:gs>
              <a:gs pos="100000">
                <a:schemeClr val="accent1">
                  <a:lumMod val="75000"/>
                </a:schemeClr>
              </a:gs>
            </a:gsLst>
            <a:lin ang="8100000" scaled="1"/>
            <a:tileRect/>
          </a:gradFill>
          <a:ln w="12700" cap="flat" cmpd="sng" algn="ctr">
            <a:noFill/>
            <a:prstDash val="solid"/>
            <a:miter lim="800000"/>
          </a:ln>
          <a:effectLst>
            <a:outerShdw blurRad="139700" dist="101600" dir="2700000" algn="tl" rotWithShape="0">
              <a:srgbClr val="086FF6">
                <a:alpha val="32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3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  患者</a:t>
            </a:r>
            <a:r>
              <a:rPr lang="zh-CN" altLang="en-US" sz="2400" b="1" kern="0" spc="300" dirty="0">
                <a:solidFill>
                  <a:srgbClr val="FFFFFF"/>
                </a:solidFill>
                <a:latin typeface="微软雅黑" panose="020B0503020204020204" pitchFamily="34" charset="-122"/>
                <a:ea typeface="微软雅黑" panose="020B0503020204020204" pitchFamily="34" charset="-122"/>
              </a:rPr>
              <a:t>现病史</a:t>
            </a:r>
            <a:endParaRPr kumimoji="0" lang="zh-CN" altLang="en-US" sz="2400" b="1" i="0" u="none" strike="noStrike" kern="0" cap="none" spc="30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id="{4F0620B4-5BF1-D24D-6CD9-04EEF8C34E8C}"/>
              </a:ext>
            </a:extLst>
          </p:cNvPr>
          <p:cNvSpPr txBox="1"/>
          <p:nvPr/>
        </p:nvSpPr>
        <p:spPr>
          <a:xfrm>
            <a:off x="627947" y="2487061"/>
            <a:ext cx="1397623" cy="369332"/>
          </a:xfrm>
          <a:prstGeom prst="rect">
            <a:avLst/>
          </a:prstGeom>
          <a:noFill/>
        </p:spPr>
        <p:txBody>
          <a:bodyPr wrap="square" rtlCol="0">
            <a:spAutoFit/>
          </a:bodyPr>
          <a:lstStyle/>
          <a:p>
            <a:pPr marL="285750" indent="-285750">
              <a:buFont typeface="Arial" panose="020B0604020202020204" pitchFamily="34" charset="0"/>
              <a:buChar char="•"/>
            </a:pPr>
            <a:r>
              <a:rPr lang="zh-CN" altLang="en-US" dirty="0">
                <a:solidFill>
                  <a:schemeClr val="accent1">
                    <a:lumMod val="50000"/>
                  </a:schemeClr>
                </a:solidFill>
                <a:latin typeface="+mj-ea"/>
                <a:ea typeface="+mj-ea"/>
              </a:rPr>
              <a:t>个人信息：</a:t>
            </a:r>
          </a:p>
        </p:txBody>
      </p:sp>
      <p:sp>
        <p:nvSpPr>
          <p:cNvPr id="17" name="文本框 16">
            <a:extLst>
              <a:ext uri="{FF2B5EF4-FFF2-40B4-BE49-F238E27FC236}">
                <a16:creationId xmlns:a16="http://schemas.microsoft.com/office/drawing/2014/main" id="{9066F485-982B-2562-CB0E-01DB7DF8FB59}"/>
              </a:ext>
            </a:extLst>
          </p:cNvPr>
          <p:cNvSpPr txBox="1"/>
          <p:nvPr/>
        </p:nvSpPr>
        <p:spPr>
          <a:xfrm>
            <a:off x="627947" y="4099071"/>
            <a:ext cx="1504709" cy="369332"/>
          </a:xfrm>
          <a:prstGeom prst="rect">
            <a:avLst/>
          </a:prstGeom>
          <a:noFill/>
        </p:spPr>
        <p:txBody>
          <a:bodyPr wrap="square" rtlCol="0">
            <a:spAutoFit/>
          </a:bodyPr>
          <a:lstStyle/>
          <a:p>
            <a:pPr marL="285750" indent="-285750">
              <a:buFont typeface="Arial" panose="020B0604020202020204" pitchFamily="34" charset="0"/>
              <a:buChar char="•"/>
            </a:pPr>
            <a:r>
              <a:rPr lang="zh-CN" altLang="en-US" dirty="0">
                <a:solidFill>
                  <a:schemeClr val="accent1">
                    <a:lumMod val="50000"/>
                  </a:schemeClr>
                </a:solidFill>
                <a:latin typeface="+mj-ea"/>
                <a:ea typeface="+mj-ea"/>
              </a:rPr>
              <a:t>住院日期：</a:t>
            </a:r>
          </a:p>
        </p:txBody>
      </p:sp>
      <p:sp>
        <p:nvSpPr>
          <p:cNvPr id="19" name="文本框 18">
            <a:extLst>
              <a:ext uri="{FF2B5EF4-FFF2-40B4-BE49-F238E27FC236}">
                <a16:creationId xmlns:a16="http://schemas.microsoft.com/office/drawing/2014/main" id="{2997B910-D8F1-0957-1552-3B10399C5CF9}"/>
              </a:ext>
            </a:extLst>
          </p:cNvPr>
          <p:cNvSpPr txBox="1"/>
          <p:nvPr/>
        </p:nvSpPr>
        <p:spPr>
          <a:xfrm>
            <a:off x="627947" y="4617100"/>
            <a:ext cx="1504709" cy="369332"/>
          </a:xfrm>
          <a:prstGeom prst="rect">
            <a:avLst/>
          </a:prstGeom>
          <a:noFill/>
        </p:spPr>
        <p:txBody>
          <a:bodyPr wrap="square" rtlCol="0">
            <a:spAutoFit/>
          </a:bodyPr>
          <a:lstStyle/>
          <a:p>
            <a:pPr marL="285750" indent="-285750">
              <a:buFont typeface="Arial" panose="020B0604020202020204" pitchFamily="34" charset="0"/>
              <a:buChar char="•"/>
            </a:pPr>
            <a:r>
              <a:rPr lang="zh-CN" altLang="en-US" dirty="0">
                <a:solidFill>
                  <a:schemeClr val="accent1">
                    <a:lumMod val="50000"/>
                  </a:schemeClr>
                </a:solidFill>
                <a:latin typeface="+mj-ea"/>
                <a:ea typeface="+mj-ea"/>
              </a:rPr>
              <a:t>住院原因：</a:t>
            </a:r>
          </a:p>
        </p:txBody>
      </p:sp>
      <p:sp>
        <p:nvSpPr>
          <p:cNvPr id="21" name="文本框 20">
            <a:extLst>
              <a:ext uri="{FF2B5EF4-FFF2-40B4-BE49-F238E27FC236}">
                <a16:creationId xmlns:a16="http://schemas.microsoft.com/office/drawing/2014/main" id="{DFD193EF-ADAC-C4DC-6BDC-5D1B7C4CC2F9}"/>
              </a:ext>
            </a:extLst>
          </p:cNvPr>
          <p:cNvSpPr txBox="1"/>
          <p:nvPr/>
        </p:nvSpPr>
        <p:spPr>
          <a:xfrm>
            <a:off x="2132656" y="2454039"/>
            <a:ext cx="3376604" cy="367921"/>
          </a:xfrm>
          <a:prstGeom prst="rect">
            <a:avLst/>
          </a:prstGeom>
          <a:noFill/>
        </p:spPr>
        <p:txBody>
          <a:bodyPr wrap="square" rtlCol="0">
            <a:spAutoFit/>
          </a:bodyPr>
          <a:lstStyle/>
          <a:p>
            <a:pPr>
              <a:lnSpc>
                <a:spcPct val="120000"/>
              </a:lnSpc>
            </a:pPr>
            <a:r>
              <a:rPr lang="zh-CN" altLang="en-US" sz="1600" dirty="0"/>
              <a:t>输入您的内容输入您的内容</a:t>
            </a:r>
          </a:p>
        </p:txBody>
      </p:sp>
      <p:sp>
        <p:nvSpPr>
          <p:cNvPr id="33" name="文本框 32">
            <a:extLst>
              <a:ext uri="{FF2B5EF4-FFF2-40B4-BE49-F238E27FC236}">
                <a16:creationId xmlns:a16="http://schemas.microsoft.com/office/drawing/2014/main" id="{8BBB0C3A-BC02-DDB3-B720-310B382458E6}"/>
              </a:ext>
            </a:extLst>
          </p:cNvPr>
          <p:cNvSpPr txBox="1"/>
          <p:nvPr/>
        </p:nvSpPr>
        <p:spPr>
          <a:xfrm>
            <a:off x="627947" y="3035405"/>
            <a:ext cx="1604713" cy="369332"/>
          </a:xfrm>
          <a:prstGeom prst="rect">
            <a:avLst/>
          </a:prstGeom>
          <a:noFill/>
        </p:spPr>
        <p:txBody>
          <a:bodyPr wrap="square" rtlCol="0">
            <a:spAutoFit/>
          </a:bodyPr>
          <a:lstStyle/>
          <a:p>
            <a:pPr marL="285750" indent="-285750" algn="dist">
              <a:buFont typeface="Arial" panose="020B0604020202020204" pitchFamily="34" charset="0"/>
              <a:buChar char="•"/>
            </a:pPr>
            <a:r>
              <a:rPr lang="zh-CN" altLang="en-US" dirty="0">
                <a:solidFill>
                  <a:schemeClr val="accent1">
                    <a:lumMod val="50000"/>
                  </a:schemeClr>
                </a:solidFill>
                <a:latin typeface="+mj-ea"/>
                <a:ea typeface="+mj-ea"/>
              </a:rPr>
              <a:t>家庭史：</a:t>
            </a:r>
          </a:p>
        </p:txBody>
      </p:sp>
      <p:sp>
        <p:nvSpPr>
          <p:cNvPr id="34" name="文本框 33">
            <a:extLst>
              <a:ext uri="{FF2B5EF4-FFF2-40B4-BE49-F238E27FC236}">
                <a16:creationId xmlns:a16="http://schemas.microsoft.com/office/drawing/2014/main" id="{6E7D27EA-F0B2-D2AE-C83E-150DAFE76FDC}"/>
              </a:ext>
            </a:extLst>
          </p:cNvPr>
          <p:cNvSpPr txBox="1"/>
          <p:nvPr/>
        </p:nvSpPr>
        <p:spPr>
          <a:xfrm>
            <a:off x="2132656" y="3024036"/>
            <a:ext cx="3376604" cy="367921"/>
          </a:xfrm>
          <a:prstGeom prst="rect">
            <a:avLst/>
          </a:prstGeom>
          <a:noFill/>
        </p:spPr>
        <p:txBody>
          <a:bodyPr wrap="square" rtlCol="0">
            <a:spAutoFit/>
          </a:bodyPr>
          <a:lstStyle/>
          <a:p>
            <a:pPr>
              <a:lnSpc>
                <a:spcPct val="120000"/>
              </a:lnSpc>
            </a:pPr>
            <a:r>
              <a:rPr lang="zh-CN" altLang="en-US" sz="1600" dirty="0"/>
              <a:t>输入您的内容输入您的内容</a:t>
            </a:r>
          </a:p>
        </p:txBody>
      </p:sp>
      <p:sp>
        <p:nvSpPr>
          <p:cNvPr id="35" name="文本框 34">
            <a:extLst>
              <a:ext uri="{FF2B5EF4-FFF2-40B4-BE49-F238E27FC236}">
                <a16:creationId xmlns:a16="http://schemas.microsoft.com/office/drawing/2014/main" id="{9792EB7E-D9AE-9F66-9FD8-C42EC8B94F4C}"/>
              </a:ext>
            </a:extLst>
          </p:cNvPr>
          <p:cNvSpPr txBox="1"/>
          <p:nvPr/>
        </p:nvSpPr>
        <p:spPr>
          <a:xfrm>
            <a:off x="627947" y="3583749"/>
            <a:ext cx="1397623" cy="369332"/>
          </a:xfrm>
          <a:prstGeom prst="rect">
            <a:avLst/>
          </a:prstGeom>
          <a:noFill/>
        </p:spPr>
        <p:txBody>
          <a:bodyPr wrap="square" rtlCol="0">
            <a:spAutoFit/>
          </a:bodyPr>
          <a:lstStyle/>
          <a:p>
            <a:pPr marL="285750" indent="-285750">
              <a:buFont typeface="Arial" panose="020B0604020202020204" pitchFamily="34" charset="0"/>
              <a:buChar char="•"/>
            </a:pPr>
            <a:r>
              <a:rPr lang="zh-CN" altLang="en-US" dirty="0">
                <a:solidFill>
                  <a:schemeClr val="accent1">
                    <a:lumMod val="50000"/>
                  </a:schemeClr>
                </a:solidFill>
                <a:latin typeface="+mj-ea"/>
                <a:ea typeface="+mj-ea"/>
              </a:rPr>
              <a:t>联系方式：</a:t>
            </a:r>
          </a:p>
        </p:txBody>
      </p:sp>
      <p:sp>
        <p:nvSpPr>
          <p:cNvPr id="36" name="文本框 35">
            <a:extLst>
              <a:ext uri="{FF2B5EF4-FFF2-40B4-BE49-F238E27FC236}">
                <a16:creationId xmlns:a16="http://schemas.microsoft.com/office/drawing/2014/main" id="{241D01F1-B50F-CF4E-328E-6E458E96B5F1}"/>
              </a:ext>
            </a:extLst>
          </p:cNvPr>
          <p:cNvSpPr txBox="1"/>
          <p:nvPr/>
        </p:nvSpPr>
        <p:spPr>
          <a:xfrm>
            <a:off x="2132656" y="3550727"/>
            <a:ext cx="3376604" cy="367921"/>
          </a:xfrm>
          <a:prstGeom prst="rect">
            <a:avLst/>
          </a:prstGeom>
          <a:noFill/>
        </p:spPr>
        <p:txBody>
          <a:bodyPr wrap="square" rtlCol="0">
            <a:spAutoFit/>
          </a:bodyPr>
          <a:lstStyle/>
          <a:p>
            <a:pPr>
              <a:lnSpc>
                <a:spcPct val="120000"/>
              </a:lnSpc>
            </a:pPr>
            <a:r>
              <a:rPr lang="zh-CN" altLang="en-US" sz="1600" dirty="0"/>
              <a:t>输入您的内容输入您的内容</a:t>
            </a:r>
          </a:p>
        </p:txBody>
      </p:sp>
      <p:sp>
        <p:nvSpPr>
          <p:cNvPr id="37" name="文本框 36">
            <a:extLst>
              <a:ext uri="{FF2B5EF4-FFF2-40B4-BE49-F238E27FC236}">
                <a16:creationId xmlns:a16="http://schemas.microsoft.com/office/drawing/2014/main" id="{7423FC82-6C3F-F0D8-B0A8-27D3258F8CA1}"/>
              </a:ext>
            </a:extLst>
          </p:cNvPr>
          <p:cNvSpPr txBox="1"/>
          <p:nvPr/>
        </p:nvSpPr>
        <p:spPr>
          <a:xfrm>
            <a:off x="2132656" y="4083913"/>
            <a:ext cx="3376604" cy="367921"/>
          </a:xfrm>
          <a:prstGeom prst="rect">
            <a:avLst/>
          </a:prstGeom>
          <a:noFill/>
        </p:spPr>
        <p:txBody>
          <a:bodyPr wrap="square" rtlCol="0">
            <a:spAutoFit/>
          </a:bodyPr>
          <a:lstStyle/>
          <a:p>
            <a:pPr>
              <a:lnSpc>
                <a:spcPct val="120000"/>
              </a:lnSpc>
            </a:pPr>
            <a:r>
              <a:rPr lang="zh-CN" altLang="en-US" sz="1600" dirty="0"/>
              <a:t>输入您的内容输入您的内容</a:t>
            </a:r>
          </a:p>
        </p:txBody>
      </p:sp>
      <p:sp>
        <p:nvSpPr>
          <p:cNvPr id="38" name="文本框 37">
            <a:extLst>
              <a:ext uri="{FF2B5EF4-FFF2-40B4-BE49-F238E27FC236}">
                <a16:creationId xmlns:a16="http://schemas.microsoft.com/office/drawing/2014/main" id="{E1D4D969-EB08-639B-577D-DF66EAB98F53}"/>
              </a:ext>
            </a:extLst>
          </p:cNvPr>
          <p:cNvSpPr txBox="1"/>
          <p:nvPr/>
        </p:nvSpPr>
        <p:spPr>
          <a:xfrm>
            <a:off x="2132656" y="4617099"/>
            <a:ext cx="3376604" cy="958852"/>
          </a:xfrm>
          <a:prstGeom prst="rect">
            <a:avLst/>
          </a:prstGeom>
          <a:noFill/>
        </p:spPr>
        <p:txBody>
          <a:bodyPr wrap="square" rtlCol="0">
            <a:spAutoFit/>
          </a:bodyPr>
          <a:lstStyle/>
          <a:p>
            <a:pPr>
              <a:lnSpc>
                <a:spcPct val="120000"/>
              </a:lnSpc>
            </a:pPr>
            <a:r>
              <a:rPr lang="zh-CN" altLang="en-US" sz="1600" dirty="0"/>
              <a:t>输入您的内容输入您的内容</a:t>
            </a:r>
            <a:endParaRPr lang="en-US" altLang="zh-CN" sz="1600" dirty="0"/>
          </a:p>
          <a:p>
            <a:pPr>
              <a:lnSpc>
                <a:spcPct val="120000"/>
              </a:lnSpc>
            </a:pPr>
            <a:r>
              <a:rPr lang="zh-CN" altLang="en-US" sz="1600" dirty="0"/>
              <a:t>输入您的内容输入您的内容</a:t>
            </a:r>
            <a:endParaRPr lang="en-US" altLang="zh-CN" sz="1600" dirty="0"/>
          </a:p>
          <a:p>
            <a:pPr>
              <a:lnSpc>
                <a:spcPct val="120000"/>
              </a:lnSpc>
            </a:pPr>
            <a:r>
              <a:rPr lang="zh-CN" altLang="en-US" sz="1600" dirty="0"/>
              <a:t>输入您的内容输入您的内容</a:t>
            </a:r>
            <a:endParaRPr lang="en-US" altLang="zh-CN" sz="1600" dirty="0"/>
          </a:p>
        </p:txBody>
      </p:sp>
      <p:sp>
        <p:nvSpPr>
          <p:cNvPr id="39" name="文本框 38">
            <a:extLst>
              <a:ext uri="{FF2B5EF4-FFF2-40B4-BE49-F238E27FC236}">
                <a16:creationId xmlns:a16="http://schemas.microsoft.com/office/drawing/2014/main" id="{F5562665-AD35-6DBD-82AE-49D91BBD6D67}"/>
              </a:ext>
            </a:extLst>
          </p:cNvPr>
          <p:cNvSpPr txBox="1"/>
          <p:nvPr/>
        </p:nvSpPr>
        <p:spPr>
          <a:xfrm>
            <a:off x="5983930" y="2487061"/>
            <a:ext cx="1397623" cy="369332"/>
          </a:xfrm>
          <a:prstGeom prst="rect">
            <a:avLst/>
          </a:prstGeom>
          <a:noFill/>
        </p:spPr>
        <p:txBody>
          <a:bodyPr wrap="square" rtlCol="0">
            <a:spAutoFit/>
          </a:bodyPr>
          <a:lstStyle/>
          <a:p>
            <a:pPr marL="285750" indent="-285750">
              <a:buFont typeface="Arial" panose="020B0604020202020204" pitchFamily="34" charset="0"/>
              <a:buChar char="•"/>
            </a:pPr>
            <a:r>
              <a:rPr lang="zh-CN" altLang="en-US" dirty="0">
                <a:solidFill>
                  <a:schemeClr val="accent1">
                    <a:lumMod val="50000"/>
                  </a:schemeClr>
                </a:solidFill>
                <a:latin typeface="+mj-ea"/>
                <a:ea typeface="+mj-ea"/>
              </a:rPr>
              <a:t>身体状况：</a:t>
            </a:r>
          </a:p>
        </p:txBody>
      </p:sp>
      <p:sp>
        <p:nvSpPr>
          <p:cNvPr id="40" name="文本框 39">
            <a:extLst>
              <a:ext uri="{FF2B5EF4-FFF2-40B4-BE49-F238E27FC236}">
                <a16:creationId xmlns:a16="http://schemas.microsoft.com/office/drawing/2014/main" id="{D14A2F4A-510A-B250-5BD2-A7486F1E3C2A}"/>
              </a:ext>
            </a:extLst>
          </p:cNvPr>
          <p:cNvSpPr txBox="1"/>
          <p:nvPr/>
        </p:nvSpPr>
        <p:spPr>
          <a:xfrm>
            <a:off x="5983930" y="3035405"/>
            <a:ext cx="1695743" cy="369332"/>
          </a:xfrm>
          <a:prstGeom prst="rect">
            <a:avLst/>
          </a:prstGeom>
          <a:noFill/>
        </p:spPr>
        <p:txBody>
          <a:bodyPr wrap="square" rtlCol="0">
            <a:spAutoFit/>
          </a:bodyPr>
          <a:lstStyle/>
          <a:p>
            <a:pPr marL="285750" indent="-285750" algn="dist">
              <a:buFont typeface="Arial" panose="020B0604020202020204" pitchFamily="34" charset="0"/>
              <a:buChar char="•"/>
            </a:pPr>
            <a:r>
              <a:rPr lang="zh-CN" altLang="en-US" dirty="0">
                <a:solidFill>
                  <a:schemeClr val="accent1">
                    <a:lumMod val="50000"/>
                  </a:schemeClr>
                </a:solidFill>
                <a:latin typeface="+mj-ea"/>
                <a:ea typeface="+mj-ea"/>
              </a:rPr>
              <a:t>入院前症状：</a:t>
            </a:r>
          </a:p>
        </p:txBody>
      </p:sp>
      <p:sp>
        <p:nvSpPr>
          <p:cNvPr id="42" name="文本框 41">
            <a:extLst>
              <a:ext uri="{FF2B5EF4-FFF2-40B4-BE49-F238E27FC236}">
                <a16:creationId xmlns:a16="http://schemas.microsoft.com/office/drawing/2014/main" id="{A311F0BF-6760-FD55-C14F-2DA386F094A5}"/>
              </a:ext>
            </a:extLst>
          </p:cNvPr>
          <p:cNvSpPr txBox="1"/>
          <p:nvPr/>
        </p:nvSpPr>
        <p:spPr>
          <a:xfrm>
            <a:off x="7476816" y="2454039"/>
            <a:ext cx="3376604" cy="367921"/>
          </a:xfrm>
          <a:prstGeom prst="rect">
            <a:avLst/>
          </a:prstGeom>
          <a:noFill/>
        </p:spPr>
        <p:txBody>
          <a:bodyPr wrap="square" rtlCol="0">
            <a:spAutoFit/>
          </a:bodyPr>
          <a:lstStyle/>
          <a:p>
            <a:pPr>
              <a:lnSpc>
                <a:spcPct val="120000"/>
              </a:lnSpc>
            </a:pPr>
            <a:r>
              <a:rPr lang="zh-CN" altLang="en-US" sz="1600" dirty="0"/>
              <a:t>输入您的内容输入您的内容</a:t>
            </a:r>
          </a:p>
        </p:txBody>
      </p:sp>
      <p:sp>
        <p:nvSpPr>
          <p:cNvPr id="45" name="文本框 44">
            <a:extLst>
              <a:ext uri="{FF2B5EF4-FFF2-40B4-BE49-F238E27FC236}">
                <a16:creationId xmlns:a16="http://schemas.microsoft.com/office/drawing/2014/main" id="{5FA0E6EB-88EB-915F-3907-21D4F540BDFE}"/>
              </a:ext>
            </a:extLst>
          </p:cNvPr>
          <p:cNvSpPr txBox="1"/>
          <p:nvPr/>
        </p:nvSpPr>
        <p:spPr>
          <a:xfrm>
            <a:off x="7823199" y="3019888"/>
            <a:ext cx="3607744" cy="2731645"/>
          </a:xfrm>
          <a:prstGeom prst="rect">
            <a:avLst/>
          </a:prstGeom>
          <a:noFill/>
        </p:spPr>
        <p:txBody>
          <a:bodyPr wrap="square" rtlCol="0">
            <a:spAutoFit/>
          </a:bodyPr>
          <a:lstStyle/>
          <a:p>
            <a:pPr>
              <a:lnSpc>
                <a:spcPct val="120000"/>
              </a:lnSpc>
            </a:pPr>
            <a:r>
              <a:rPr lang="zh-CN" altLang="en-US" sz="1600" dirty="0"/>
              <a:t>输入您的内容输入您的内容</a:t>
            </a:r>
            <a:endParaRPr lang="en-US" altLang="zh-CN" sz="1600" dirty="0"/>
          </a:p>
          <a:p>
            <a:pPr>
              <a:lnSpc>
                <a:spcPct val="120000"/>
              </a:lnSpc>
            </a:pPr>
            <a:r>
              <a:rPr lang="zh-CN" altLang="en-US" sz="1600" dirty="0"/>
              <a:t>输入您的内容输入您的内容</a:t>
            </a:r>
            <a:endParaRPr lang="en-US" altLang="zh-CN" sz="1600" dirty="0"/>
          </a:p>
          <a:p>
            <a:pPr>
              <a:lnSpc>
                <a:spcPct val="120000"/>
              </a:lnSpc>
            </a:pPr>
            <a:r>
              <a:rPr lang="zh-CN" altLang="en-US" sz="1600" dirty="0"/>
              <a:t>输入您的内容输入您的内容</a:t>
            </a:r>
            <a:endParaRPr lang="en-US" altLang="zh-CN" sz="1600" dirty="0"/>
          </a:p>
          <a:p>
            <a:pPr>
              <a:lnSpc>
                <a:spcPct val="120000"/>
              </a:lnSpc>
            </a:pPr>
            <a:r>
              <a:rPr lang="zh-CN" altLang="en-US" sz="1600" dirty="0"/>
              <a:t>输入您的内容输入您的内容</a:t>
            </a:r>
            <a:endParaRPr lang="en-US" altLang="zh-CN" sz="1600" dirty="0"/>
          </a:p>
          <a:p>
            <a:pPr>
              <a:lnSpc>
                <a:spcPct val="120000"/>
              </a:lnSpc>
            </a:pPr>
            <a:r>
              <a:rPr lang="zh-CN" altLang="en-US" sz="1600" dirty="0"/>
              <a:t>输入您的内容输入您的内容</a:t>
            </a:r>
            <a:endParaRPr lang="en-US" altLang="zh-CN" sz="1600" dirty="0"/>
          </a:p>
          <a:p>
            <a:pPr>
              <a:lnSpc>
                <a:spcPct val="120000"/>
              </a:lnSpc>
            </a:pPr>
            <a:r>
              <a:rPr lang="zh-CN" altLang="en-US" sz="1600" dirty="0"/>
              <a:t>输入您的内容输入您的内容</a:t>
            </a:r>
            <a:endParaRPr lang="en-US" altLang="zh-CN" sz="1600" dirty="0"/>
          </a:p>
          <a:p>
            <a:pPr>
              <a:lnSpc>
                <a:spcPct val="120000"/>
              </a:lnSpc>
            </a:pPr>
            <a:r>
              <a:rPr lang="zh-CN" altLang="en-US" sz="1600" dirty="0"/>
              <a:t>输入您的内容输入您的内容</a:t>
            </a:r>
            <a:endParaRPr lang="en-US" altLang="zh-CN" sz="1600" dirty="0"/>
          </a:p>
          <a:p>
            <a:pPr>
              <a:lnSpc>
                <a:spcPct val="120000"/>
              </a:lnSpc>
            </a:pPr>
            <a:r>
              <a:rPr lang="zh-CN" altLang="en-US" sz="1600" dirty="0"/>
              <a:t>输入您的内容输入您的内容</a:t>
            </a:r>
            <a:endParaRPr lang="en-US" altLang="zh-CN" sz="1600" dirty="0"/>
          </a:p>
          <a:p>
            <a:pPr>
              <a:lnSpc>
                <a:spcPct val="120000"/>
              </a:lnSpc>
            </a:pPr>
            <a:endParaRPr lang="en-US" altLang="zh-CN" sz="1600" dirty="0"/>
          </a:p>
        </p:txBody>
      </p:sp>
    </p:spTree>
    <p:extLst>
      <p:ext uri="{BB962C8B-B14F-4D97-AF65-F5344CB8AC3E}">
        <p14:creationId xmlns:p14="http://schemas.microsoft.com/office/powerpoint/2010/main" val="23734220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2">
                <a:lumMod val="20000"/>
                <a:lumOff val="80000"/>
                <a:alpha val="20000"/>
              </a:schemeClr>
            </a:gs>
            <a:gs pos="0">
              <a:schemeClr val="bg1"/>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50" name="任意多边形: 形状 49">
            <a:extLst>
              <a:ext uri="{FF2B5EF4-FFF2-40B4-BE49-F238E27FC236}">
                <a16:creationId xmlns:a16="http://schemas.microsoft.com/office/drawing/2014/main" id="{ECD41A60-5EA5-B649-45D3-0079EE042E41}"/>
              </a:ext>
            </a:extLst>
          </p:cNvPr>
          <p:cNvSpPr/>
          <p:nvPr/>
        </p:nvSpPr>
        <p:spPr>
          <a:xfrm>
            <a:off x="0" y="0"/>
            <a:ext cx="3842955" cy="6858000"/>
          </a:xfrm>
          <a:custGeom>
            <a:avLst/>
            <a:gdLst>
              <a:gd name="connsiteX0" fmla="*/ 0 w 12192000"/>
              <a:gd name="connsiteY0" fmla="*/ 0 h 5932025"/>
              <a:gd name="connsiteX1" fmla="*/ 12192000 w 12192000"/>
              <a:gd name="connsiteY1" fmla="*/ 0 h 5932025"/>
              <a:gd name="connsiteX2" fmla="*/ 12192000 w 12192000"/>
              <a:gd name="connsiteY2" fmla="*/ 5932025 h 5932025"/>
              <a:gd name="connsiteX3" fmla="*/ 0 w 12192000"/>
              <a:gd name="connsiteY3" fmla="*/ 5932025 h 5932025"/>
            </a:gdLst>
            <a:ahLst/>
            <a:cxnLst>
              <a:cxn ang="0">
                <a:pos x="connsiteX0" y="connsiteY0"/>
              </a:cxn>
              <a:cxn ang="0">
                <a:pos x="connsiteX1" y="connsiteY1"/>
              </a:cxn>
              <a:cxn ang="0">
                <a:pos x="connsiteX2" y="connsiteY2"/>
              </a:cxn>
              <a:cxn ang="0">
                <a:pos x="connsiteX3" y="connsiteY3"/>
              </a:cxn>
            </a:cxnLst>
            <a:rect l="l" t="t" r="r" b="b"/>
            <a:pathLst>
              <a:path w="12192000" h="5932025">
                <a:moveTo>
                  <a:pt x="0" y="0"/>
                </a:moveTo>
                <a:lnTo>
                  <a:pt x="12192000" y="0"/>
                </a:lnTo>
                <a:lnTo>
                  <a:pt x="12192000" y="5932025"/>
                </a:lnTo>
                <a:lnTo>
                  <a:pt x="0" y="5932025"/>
                </a:lnTo>
                <a:close/>
              </a:path>
            </a:pathLst>
          </a:custGeom>
          <a:gradFill flip="none" rotWithShape="1">
            <a:gsLst>
              <a:gs pos="100000">
                <a:schemeClr val="accent1">
                  <a:lumMod val="50000"/>
                  <a:alpha val="0"/>
                </a:schemeClr>
              </a:gs>
              <a:gs pos="0">
                <a:schemeClr val="accent1">
                  <a:lumMod val="75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形状 7">
            <a:extLst>
              <a:ext uri="{FF2B5EF4-FFF2-40B4-BE49-F238E27FC236}">
                <a16:creationId xmlns:a16="http://schemas.microsoft.com/office/drawing/2014/main" id="{FD0E9095-5EAC-B7A4-E939-10D0646F9716}"/>
              </a:ext>
            </a:extLst>
          </p:cNvPr>
          <p:cNvSpPr/>
          <p:nvPr/>
        </p:nvSpPr>
        <p:spPr>
          <a:xfrm>
            <a:off x="660400" y="711200"/>
            <a:ext cx="3919411" cy="6146800"/>
          </a:xfrm>
          <a:custGeom>
            <a:avLst/>
            <a:gdLst>
              <a:gd name="connsiteX0" fmla="*/ 0 w 3919411"/>
              <a:gd name="connsiteY0" fmla="*/ 0 h 6146800"/>
              <a:gd name="connsiteX1" fmla="*/ 3919411 w 3919411"/>
              <a:gd name="connsiteY1" fmla="*/ 0 h 6146800"/>
              <a:gd name="connsiteX2" fmla="*/ 3919411 w 3919411"/>
              <a:gd name="connsiteY2" fmla="*/ 6146800 h 6146800"/>
              <a:gd name="connsiteX3" fmla="*/ 0 w 3919411"/>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3919411" h="6146800">
                <a:moveTo>
                  <a:pt x="0" y="0"/>
                </a:moveTo>
                <a:lnTo>
                  <a:pt x="3919411" y="0"/>
                </a:lnTo>
                <a:lnTo>
                  <a:pt x="3919411" y="6146800"/>
                </a:lnTo>
                <a:lnTo>
                  <a:pt x="0" y="6146800"/>
                </a:lnTo>
                <a:close/>
              </a:path>
            </a:pathLst>
          </a:custGeom>
          <a:gradFill flip="none" rotWithShape="1">
            <a:gsLst>
              <a:gs pos="100000">
                <a:schemeClr val="accent1">
                  <a:lumMod val="50000"/>
                  <a:alpha val="0"/>
                </a:schemeClr>
              </a:gs>
              <a:gs pos="0">
                <a:schemeClr val="accent1">
                  <a:lumMod val="75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框 2">
            <a:extLst>
              <a:ext uri="{FF2B5EF4-FFF2-40B4-BE49-F238E27FC236}">
                <a16:creationId xmlns:a16="http://schemas.microsoft.com/office/drawing/2014/main" id="{BB4318A5-7CB2-C768-2AF1-02D3E3820B73}"/>
              </a:ext>
            </a:extLst>
          </p:cNvPr>
          <p:cNvSpPr txBox="1"/>
          <p:nvPr/>
        </p:nvSpPr>
        <p:spPr>
          <a:xfrm>
            <a:off x="6770277" y="5321918"/>
            <a:ext cx="4558123" cy="1015663"/>
          </a:xfrm>
          <a:prstGeom prst="rect">
            <a:avLst/>
          </a:prstGeom>
          <a:noFill/>
        </p:spPr>
        <p:txBody>
          <a:bodyPr wrap="square" rtlCol="0">
            <a:spAutoFit/>
          </a:bodyPr>
          <a:lstStyle/>
          <a:p>
            <a:r>
              <a:rPr lang="en-US" altLang="zh-CN" sz="6000" dirty="0">
                <a:ln w="15875">
                  <a:solidFill>
                    <a:schemeClr val="accent1">
                      <a:alpha val="24000"/>
                    </a:schemeClr>
                  </a:solidFill>
                </a:ln>
                <a:noFill/>
                <a:latin typeface="+mj-ea"/>
                <a:ea typeface="+mj-ea"/>
              </a:rPr>
              <a:t>PART TWO</a:t>
            </a:r>
            <a:endParaRPr lang="zh-CN" altLang="en-US" sz="6000" dirty="0">
              <a:ln w="15875">
                <a:solidFill>
                  <a:schemeClr val="accent1">
                    <a:alpha val="24000"/>
                  </a:schemeClr>
                </a:solidFill>
              </a:ln>
              <a:noFill/>
              <a:latin typeface="+mj-ea"/>
              <a:ea typeface="+mj-ea"/>
            </a:endParaRPr>
          </a:p>
        </p:txBody>
      </p:sp>
      <p:sp>
        <p:nvSpPr>
          <p:cNvPr id="6" name="文本框 5">
            <a:extLst>
              <a:ext uri="{FF2B5EF4-FFF2-40B4-BE49-F238E27FC236}">
                <a16:creationId xmlns:a16="http://schemas.microsoft.com/office/drawing/2014/main" id="{25D394B0-9949-52E0-1073-0FE0323753A9}"/>
              </a:ext>
            </a:extLst>
          </p:cNvPr>
          <p:cNvSpPr txBox="1"/>
          <p:nvPr/>
        </p:nvSpPr>
        <p:spPr>
          <a:xfrm>
            <a:off x="1330004" y="2192384"/>
            <a:ext cx="2347916" cy="2231380"/>
          </a:xfrm>
          <a:prstGeom prst="rect">
            <a:avLst/>
          </a:prstGeom>
          <a:noFill/>
        </p:spPr>
        <p:txBody>
          <a:bodyPr wrap="square" rtlCol="0">
            <a:spAutoFit/>
          </a:bodyPr>
          <a:lstStyle/>
          <a:p>
            <a:r>
              <a:rPr lang="en-US" altLang="zh-CN" sz="13900" dirty="0">
                <a:solidFill>
                  <a:schemeClr val="bg1"/>
                </a:solidFill>
                <a:latin typeface="+mj-ea"/>
                <a:ea typeface="+mj-ea"/>
              </a:rPr>
              <a:t>02</a:t>
            </a:r>
            <a:endParaRPr lang="zh-CN" altLang="en-US" sz="13900" dirty="0">
              <a:solidFill>
                <a:schemeClr val="bg1"/>
              </a:solidFill>
              <a:latin typeface="+mj-ea"/>
              <a:ea typeface="+mj-ea"/>
            </a:endParaRPr>
          </a:p>
        </p:txBody>
      </p:sp>
      <p:sp>
        <p:nvSpPr>
          <p:cNvPr id="14" name="箭头: 右 13">
            <a:extLst>
              <a:ext uri="{FF2B5EF4-FFF2-40B4-BE49-F238E27FC236}">
                <a16:creationId xmlns:a16="http://schemas.microsoft.com/office/drawing/2014/main" id="{E1351AC3-6179-3827-93A7-16BF322B39DC}"/>
              </a:ext>
            </a:extLst>
          </p:cNvPr>
          <p:cNvSpPr/>
          <p:nvPr/>
        </p:nvSpPr>
        <p:spPr>
          <a:xfrm>
            <a:off x="10767060" y="5702749"/>
            <a:ext cx="751840" cy="254000"/>
          </a:xfrm>
          <a:prstGeom prst="rightArrow">
            <a:avLst/>
          </a:prstGeom>
          <a:gradFill flip="none" rotWithShape="1">
            <a:gsLst>
              <a:gs pos="0">
                <a:schemeClr val="accent1">
                  <a:lumMod val="50000"/>
                  <a:alpha val="0"/>
                </a:schemeClr>
              </a:gs>
              <a:gs pos="100000">
                <a:schemeClr val="accent1">
                  <a:lumMod val="75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平行四边形 14">
            <a:extLst>
              <a:ext uri="{FF2B5EF4-FFF2-40B4-BE49-F238E27FC236}">
                <a16:creationId xmlns:a16="http://schemas.microsoft.com/office/drawing/2014/main" id="{33B13C94-D13D-F8B9-8677-654CAC2E380E}"/>
              </a:ext>
            </a:extLst>
          </p:cNvPr>
          <p:cNvSpPr/>
          <p:nvPr/>
        </p:nvSpPr>
        <p:spPr>
          <a:xfrm>
            <a:off x="8102057" y="3496734"/>
            <a:ext cx="1766689" cy="120227"/>
          </a:xfrm>
          <a:prstGeom prst="parallelogram">
            <a:avLst>
              <a:gd name="adj" fmla="val 33917"/>
            </a:avLst>
          </a:prstGeom>
          <a:gradFill>
            <a:gsLst>
              <a:gs pos="5000">
                <a:schemeClr val="accent1">
                  <a:lumMod val="40000"/>
                  <a:lumOff val="60000"/>
                  <a:alpha val="0"/>
                </a:schemeClr>
              </a:gs>
              <a:gs pos="100000">
                <a:schemeClr val="accent1">
                  <a:lumMod val="75000"/>
                </a:schemeClr>
              </a:gs>
            </a:gsLst>
            <a:lin ang="0" scaled="0"/>
          </a:gradFill>
          <a:ln>
            <a:noFill/>
          </a:ln>
          <a:effectLst>
            <a:outerShdw blurRad="139700" dist="101600" dir="2700000" algn="tl"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平行四边形 16">
            <a:extLst>
              <a:ext uri="{FF2B5EF4-FFF2-40B4-BE49-F238E27FC236}">
                <a16:creationId xmlns:a16="http://schemas.microsoft.com/office/drawing/2014/main" id="{D9A79858-E2F0-1FD8-5AA1-62AEE4AFE8A1}"/>
              </a:ext>
            </a:extLst>
          </p:cNvPr>
          <p:cNvSpPr/>
          <p:nvPr/>
        </p:nvSpPr>
        <p:spPr>
          <a:xfrm>
            <a:off x="7904660" y="3556847"/>
            <a:ext cx="1766689" cy="120227"/>
          </a:xfrm>
          <a:prstGeom prst="parallelogram">
            <a:avLst>
              <a:gd name="adj" fmla="val 33917"/>
            </a:avLst>
          </a:prstGeom>
          <a:gradFill>
            <a:gsLst>
              <a:gs pos="5000">
                <a:schemeClr val="accent1">
                  <a:lumMod val="40000"/>
                  <a:lumOff val="60000"/>
                  <a:alpha val="0"/>
                </a:schemeClr>
              </a:gs>
              <a:gs pos="100000">
                <a:schemeClr val="accent1">
                  <a:lumMod val="75000"/>
                  <a:alpha val="34000"/>
                </a:schemeClr>
              </a:gs>
            </a:gsLst>
            <a:lin ang="0" scaled="0"/>
          </a:gradFill>
          <a:ln>
            <a:noFill/>
          </a:ln>
          <a:effectLst>
            <a:outerShdw blurRad="139700" dist="101600" dir="2700000" algn="tl"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框 1">
            <a:extLst>
              <a:ext uri="{FF2B5EF4-FFF2-40B4-BE49-F238E27FC236}">
                <a16:creationId xmlns:a16="http://schemas.microsoft.com/office/drawing/2014/main" id="{DC14FB9A-CB9C-9182-C6FE-7DB09FCDBFBB}"/>
              </a:ext>
            </a:extLst>
          </p:cNvPr>
          <p:cNvSpPr txBox="1"/>
          <p:nvPr/>
        </p:nvSpPr>
        <p:spPr>
          <a:xfrm>
            <a:off x="4860211" y="2779074"/>
            <a:ext cx="5503959" cy="923330"/>
          </a:xfrm>
          <a:prstGeom prst="rect">
            <a:avLst/>
          </a:prstGeom>
          <a:noFill/>
        </p:spPr>
        <p:txBody>
          <a:bodyPr wrap="square" rtlCol="0">
            <a:spAutoFit/>
          </a:bodyPr>
          <a:lstStyle/>
          <a:p>
            <a:pPr algn="ctr"/>
            <a:r>
              <a:rPr lang="zh-CN" altLang="en-US" sz="5400" dirty="0">
                <a:solidFill>
                  <a:schemeClr val="accent1">
                    <a:lumMod val="50000"/>
                  </a:schemeClr>
                </a:solidFill>
                <a:latin typeface="+mj-ea"/>
                <a:ea typeface="+mj-ea"/>
                <a:cs typeface="阿里巴巴普惠体 2.0 95 ExtraBold" panose="00020600040101010101" pitchFamily="18" charset="-122"/>
              </a:rPr>
              <a:t>入院查体情况</a:t>
            </a:r>
          </a:p>
        </p:txBody>
      </p:sp>
    </p:spTree>
    <p:extLst>
      <p:ext uri="{BB962C8B-B14F-4D97-AF65-F5344CB8AC3E}">
        <p14:creationId xmlns:p14="http://schemas.microsoft.com/office/powerpoint/2010/main" val="10666343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2">
                <a:lumMod val="20000"/>
                <a:lumOff val="80000"/>
                <a:alpha val="20000"/>
              </a:schemeClr>
            </a:gs>
            <a:gs pos="0">
              <a:schemeClr val="bg1"/>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17" name="矩形 16">
            <a:extLst>
              <a:ext uri="{FF2B5EF4-FFF2-40B4-BE49-F238E27FC236}">
                <a16:creationId xmlns:a16="http://schemas.microsoft.com/office/drawing/2014/main" id="{9CFDBB86-4783-90F5-E031-4B9C602B789B}"/>
              </a:ext>
            </a:extLst>
          </p:cNvPr>
          <p:cNvSpPr/>
          <p:nvPr/>
        </p:nvSpPr>
        <p:spPr>
          <a:xfrm>
            <a:off x="1201593" y="1478137"/>
            <a:ext cx="10331595" cy="2135550"/>
          </a:xfrm>
          <a:prstGeom prst="rect">
            <a:avLst/>
          </a:prstGeom>
          <a:gradFill>
            <a:gsLst>
              <a:gs pos="100000">
                <a:schemeClr val="accent2">
                  <a:lumMod val="40000"/>
                  <a:lumOff val="60000"/>
                  <a:alpha val="0"/>
                </a:schemeClr>
              </a:gs>
              <a:gs pos="0">
                <a:schemeClr val="accent1">
                  <a:lumMod val="20000"/>
                  <a:lumOff val="80000"/>
                  <a:alpha val="84000"/>
                </a:schemeClr>
              </a:gs>
            </a:gsLst>
            <a:path path="circle">
              <a:fillToRect r="100000" b="100000"/>
            </a:path>
          </a:gradFill>
          <a:ln>
            <a:gradFill>
              <a:gsLst>
                <a:gs pos="0">
                  <a:srgbClr val="002EB5"/>
                </a:gs>
                <a:gs pos="100000">
                  <a:schemeClr val="bg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id="{F430D133-FA0A-E573-16F2-90368C95DC0A}"/>
              </a:ext>
            </a:extLst>
          </p:cNvPr>
          <p:cNvSpPr txBox="1"/>
          <p:nvPr/>
        </p:nvSpPr>
        <p:spPr>
          <a:xfrm>
            <a:off x="7710153" y="5932026"/>
            <a:ext cx="4512327" cy="1107996"/>
          </a:xfrm>
          <a:prstGeom prst="rect">
            <a:avLst/>
          </a:prstGeom>
          <a:noFill/>
        </p:spPr>
        <p:txBody>
          <a:bodyPr wrap="square" rtlCol="0">
            <a:spAutoFit/>
          </a:bodyPr>
          <a:lstStyle/>
          <a:p>
            <a:r>
              <a:rPr lang="en-US" altLang="zh-CN" sz="6600" i="1" dirty="0">
                <a:solidFill>
                  <a:schemeClr val="bg1">
                    <a:lumMod val="95000"/>
                  </a:schemeClr>
                </a:solidFill>
                <a:latin typeface="+mj-ea"/>
                <a:ea typeface="+mj-ea"/>
              </a:rPr>
              <a:t>MEDICAL</a:t>
            </a:r>
            <a:endParaRPr lang="zh-CN" altLang="en-US" sz="6600" i="1" dirty="0">
              <a:solidFill>
                <a:schemeClr val="bg1">
                  <a:lumMod val="95000"/>
                </a:schemeClr>
              </a:solidFill>
              <a:latin typeface="+mj-ea"/>
              <a:ea typeface="+mj-ea"/>
            </a:endParaRPr>
          </a:p>
        </p:txBody>
      </p:sp>
      <p:sp>
        <p:nvSpPr>
          <p:cNvPr id="30" name="文本框 29">
            <a:extLst>
              <a:ext uri="{FF2B5EF4-FFF2-40B4-BE49-F238E27FC236}">
                <a16:creationId xmlns:a16="http://schemas.microsoft.com/office/drawing/2014/main" id="{D932307E-D959-269F-0C9F-1C5F4A7DCF27}"/>
              </a:ext>
            </a:extLst>
          </p:cNvPr>
          <p:cNvSpPr txBox="1"/>
          <p:nvPr/>
        </p:nvSpPr>
        <p:spPr>
          <a:xfrm>
            <a:off x="7679673" y="5932026"/>
            <a:ext cx="4512327" cy="1107996"/>
          </a:xfrm>
          <a:prstGeom prst="rect">
            <a:avLst/>
          </a:prstGeom>
          <a:noFill/>
        </p:spPr>
        <p:txBody>
          <a:bodyPr wrap="square" rtlCol="0">
            <a:spAutoFit/>
          </a:bodyPr>
          <a:lstStyle/>
          <a:p>
            <a:r>
              <a:rPr lang="en-US" altLang="zh-CN" sz="6600" i="1" dirty="0">
                <a:solidFill>
                  <a:schemeClr val="bg1">
                    <a:lumMod val="95000"/>
                  </a:schemeClr>
                </a:solidFill>
                <a:latin typeface="+mj-ea"/>
                <a:ea typeface="+mj-ea"/>
              </a:rPr>
              <a:t>MEDICAL</a:t>
            </a:r>
            <a:endParaRPr lang="zh-CN" altLang="en-US" sz="6600" i="1" dirty="0">
              <a:solidFill>
                <a:schemeClr val="bg1">
                  <a:lumMod val="95000"/>
                </a:schemeClr>
              </a:solidFill>
              <a:latin typeface="+mj-ea"/>
              <a:ea typeface="+mj-ea"/>
            </a:endParaRPr>
          </a:p>
        </p:txBody>
      </p:sp>
      <p:sp>
        <p:nvSpPr>
          <p:cNvPr id="2" name="文本占位符 1">
            <a:extLst>
              <a:ext uri="{FF2B5EF4-FFF2-40B4-BE49-F238E27FC236}">
                <a16:creationId xmlns:a16="http://schemas.microsoft.com/office/drawing/2014/main" id="{3D061157-80D9-7FD5-4F6F-B09FF73715C0}"/>
              </a:ext>
            </a:extLst>
          </p:cNvPr>
          <p:cNvSpPr>
            <a:spLocks noGrp="1"/>
          </p:cNvSpPr>
          <p:nvPr>
            <p:ph type="body" sz="quarter" idx="13"/>
          </p:nvPr>
        </p:nvSpPr>
        <p:spPr/>
        <p:txBody>
          <a:bodyPr/>
          <a:lstStyle/>
          <a:p>
            <a:r>
              <a:rPr lang="en-US" altLang="zh-CN" dirty="0"/>
              <a:t>02 </a:t>
            </a:r>
            <a:r>
              <a:rPr lang="zh-CN" altLang="en-US" dirty="0"/>
              <a:t>入院查体情况</a:t>
            </a:r>
          </a:p>
        </p:txBody>
      </p:sp>
      <p:grpSp>
        <p:nvGrpSpPr>
          <p:cNvPr id="15" name="组合 14">
            <a:extLst>
              <a:ext uri="{FF2B5EF4-FFF2-40B4-BE49-F238E27FC236}">
                <a16:creationId xmlns:a16="http://schemas.microsoft.com/office/drawing/2014/main" id="{6D6B2DAB-3A36-3DBE-B672-1E785A1E5096}"/>
              </a:ext>
            </a:extLst>
          </p:cNvPr>
          <p:cNvGrpSpPr/>
          <p:nvPr/>
        </p:nvGrpSpPr>
        <p:grpSpPr>
          <a:xfrm>
            <a:off x="834911" y="2109773"/>
            <a:ext cx="731520" cy="731520"/>
            <a:chOff x="1217478" y="1718234"/>
            <a:chExt cx="731520" cy="731520"/>
          </a:xfrm>
        </p:grpSpPr>
        <p:sp>
          <p:nvSpPr>
            <p:cNvPr id="13" name="椭圆 12">
              <a:extLst>
                <a:ext uri="{FF2B5EF4-FFF2-40B4-BE49-F238E27FC236}">
                  <a16:creationId xmlns:a16="http://schemas.microsoft.com/office/drawing/2014/main" id="{44551C09-225B-FEFF-51B2-6C3634036F5C}"/>
                </a:ext>
              </a:extLst>
            </p:cNvPr>
            <p:cNvSpPr/>
            <p:nvPr/>
          </p:nvSpPr>
          <p:spPr>
            <a:xfrm>
              <a:off x="1217478" y="1718234"/>
              <a:ext cx="731520" cy="731520"/>
            </a:xfrm>
            <a:prstGeom prst="ellipse">
              <a:avLst/>
            </a:prstGeom>
            <a:effectLst>
              <a:outerShdw blurRad="139700" dist="101600" dir="2700000" algn="tl" rotWithShape="0">
                <a:schemeClr val="accent2">
                  <a:lumMod val="20000"/>
                  <a:lumOff val="8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Group 345">
              <a:extLst>
                <a:ext uri="{FF2B5EF4-FFF2-40B4-BE49-F238E27FC236}">
                  <a16:creationId xmlns:a16="http://schemas.microsoft.com/office/drawing/2014/main" id="{46E9F0FA-F40A-BBCB-93A4-FCF56B8FF7B3}"/>
                </a:ext>
              </a:extLst>
            </p:cNvPr>
            <p:cNvGrpSpPr>
              <a:grpSpLocks noChangeAspect="1"/>
            </p:cNvGrpSpPr>
            <p:nvPr/>
          </p:nvGrpSpPr>
          <p:grpSpPr>
            <a:xfrm>
              <a:off x="1409246" y="1872257"/>
              <a:ext cx="347985" cy="423475"/>
              <a:chOff x="5573714" y="2782887"/>
              <a:chExt cx="300037" cy="365126"/>
            </a:xfrm>
            <a:solidFill>
              <a:schemeClr val="bg1"/>
            </a:solidFill>
          </p:grpSpPr>
          <p:sp>
            <p:nvSpPr>
              <p:cNvPr id="5" name="Freeform 317">
                <a:extLst>
                  <a:ext uri="{FF2B5EF4-FFF2-40B4-BE49-F238E27FC236}">
                    <a16:creationId xmlns:a16="http://schemas.microsoft.com/office/drawing/2014/main" id="{F8B92E13-836C-EC7B-CBF4-EA52560BD034}"/>
                  </a:ext>
                </a:extLst>
              </p:cNvPr>
              <p:cNvSpPr>
                <a:spLocks noEditPoints="1"/>
              </p:cNvSpPr>
              <p:nvPr/>
            </p:nvSpPr>
            <p:spPr bwMode="auto">
              <a:xfrm>
                <a:off x="5573714" y="3013075"/>
                <a:ext cx="138113" cy="134938"/>
              </a:xfrm>
              <a:custGeom>
                <a:avLst/>
                <a:gdLst>
                  <a:gd name="T0" fmla="*/ 32 w 64"/>
                  <a:gd name="T1" fmla="*/ 63 h 63"/>
                  <a:gd name="T2" fmla="*/ 0 w 64"/>
                  <a:gd name="T3" fmla="*/ 32 h 63"/>
                  <a:gd name="T4" fmla="*/ 32 w 64"/>
                  <a:gd name="T5" fmla="*/ 0 h 63"/>
                  <a:gd name="T6" fmla="*/ 64 w 64"/>
                  <a:gd name="T7" fmla="*/ 0 h 63"/>
                  <a:gd name="T8" fmla="*/ 64 w 64"/>
                  <a:gd name="T9" fmla="*/ 32 h 63"/>
                  <a:gd name="T10" fmla="*/ 32 w 64"/>
                  <a:gd name="T11" fmla="*/ 63 h 63"/>
                  <a:gd name="T12" fmla="*/ 32 w 64"/>
                  <a:gd name="T13" fmla="*/ 6 h 63"/>
                  <a:gd name="T14" fmla="*/ 6 w 64"/>
                  <a:gd name="T15" fmla="*/ 32 h 63"/>
                  <a:gd name="T16" fmla="*/ 32 w 64"/>
                  <a:gd name="T17" fmla="*/ 58 h 63"/>
                  <a:gd name="T18" fmla="*/ 58 w 64"/>
                  <a:gd name="T19" fmla="*/ 32 h 63"/>
                  <a:gd name="T20" fmla="*/ 58 w 64"/>
                  <a:gd name="T21" fmla="*/ 6 h 63"/>
                  <a:gd name="T22" fmla="*/ 32 w 64"/>
                  <a:gd name="T23" fmla="*/ 6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63">
                    <a:moveTo>
                      <a:pt x="32" y="63"/>
                    </a:moveTo>
                    <a:cubicBezTo>
                      <a:pt x="14" y="63"/>
                      <a:pt x="0" y="49"/>
                      <a:pt x="0" y="32"/>
                    </a:cubicBezTo>
                    <a:cubicBezTo>
                      <a:pt x="0" y="14"/>
                      <a:pt x="14" y="0"/>
                      <a:pt x="32" y="0"/>
                    </a:cubicBezTo>
                    <a:cubicBezTo>
                      <a:pt x="64" y="0"/>
                      <a:pt x="64" y="0"/>
                      <a:pt x="64" y="0"/>
                    </a:cubicBezTo>
                    <a:cubicBezTo>
                      <a:pt x="64" y="32"/>
                      <a:pt x="64" y="32"/>
                      <a:pt x="64" y="32"/>
                    </a:cubicBezTo>
                    <a:cubicBezTo>
                      <a:pt x="64" y="49"/>
                      <a:pt x="49" y="63"/>
                      <a:pt x="32" y="63"/>
                    </a:cubicBezTo>
                    <a:close/>
                    <a:moveTo>
                      <a:pt x="32" y="6"/>
                    </a:moveTo>
                    <a:cubicBezTo>
                      <a:pt x="18" y="6"/>
                      <a:pt x="6" y="17"/>
                      <a:pt x="6" y="32"/>
                    </a:cubicBezTo>
                    <a:cubicBezTo>
                      <a:pt x="6" y="46"/>
                      <a:pt x="18" y="58"/>
                      <a:pt x="32" y="58"/>
                    </a:cubicBezTo>
                    <a:cubicBezTo>
                      <a:pt x="46" y="58"/>
                      <a:pt x="58" y="46"/>
                      <a:pt x="58" y="32"/>
                    </a:cubicBezTo>
                    <a:cubicBezTo>
                      <a:pt x="58" y="6"/>
                      <a:pt x="58" y="6"/>
                      <a:pt x="58" y="6"/>
                    </a:cubicBezTo>
                    <a:lnTo>
                      <a:pt x="32"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318">
                <a:extLst>
                  <a:ext uri="{FF2B5EF4-FFF2-40B4-BE49-F238E27FC236}">
                    <a16:creationId xmlns:a16="http://schemas.microsoft.com/office/drawing/2014/main" id="{2178E3A9-4D00-9475-521C-4C447A03DA37}"/>
                  </a:ext>
                </a:extLst>
              </p:cNvPr>
              <p:cNvSpPr>
                <a:spLocks/>
              </p:cNvSpPr>
              <p:nvPr/>
            </p:nvSpPr>
            <p:spPr bwMode="auto">
              <a:xfrm>
                <a:off x="5699126" y="3013075"/>
                <a:ext cx="92075" cy="12700"/>
              </a:xfrm>
              <a:custGeom>
                <a:avLst/>
                <a:gdLst>
                  <a:gd name="T0" fmla="*/ 40 w 43"/>
                  <a:gd name="T1" fmla="*/ 6 h 6"/>
                  <a:gd name="T2" fmla="*/ 3 w 43"/>
                  <a:gd name="T3" fmla="*/ 6 h 6"/>
                  <a:gd name="T4" fmla="*/ 0 w 43"/>
                  <a:gd name="T5" fmla="*/ 3 h 6"/>
                  <a:gd name="T6" fmla="*/ 3 w 43"/>
                  <a:gd name="T7" fmla="*/ 0 h 6"/>
                  <a:gd name="T8" fmla="*/ 40 w 43"/>
                  <a:gd name="T9" fmla="*/ 0 h 6"/>
                  <a:gd name="T10" fmla="*/ 43 w 43"/>
                  <a:gd name="T11" fmla="*/ 3 h 6"/>
                  <a:gd name="T12" fmla="*/ 40 w 43"/>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43" h="6">
                    <a:moveTo>
                      <a:pt x="40" y="6"/>
                    </a:moveTo>
                    <a:cubicBezTo>
                      <a:pt x="3" y="6"/>
                      <a:pt x="3" y="6"/>
                      <a:pt x="3" y="6"/>
                    </a:cubicBezTo>
                    <a:cubicBezTo>
                      <a:pt x="1" y="6"/>
                      <a:pt x="0" y="4"/>
                      <a:pt x="0" y="3"/>
                    </a:cubicBezTo>
                    <a:cubicBezTo>
                      <a:pt x="0" y="1"/>
                      <a:pt x="1" y="0"/>
                      <a:pt x="3" y="0"/>
                    </a:cubicBezTo>
                    <a:cubicBezTo>
                      <a:pt x="40" y="0"/>
                      <a:pt x="40" y="0"/>
                      <a:pt x="40" y="0"/>
                    </a:cubicBezTo>
                    <a:cubicBezTo>
                      <a:pt x="42" y="0"/>
                      <a:pt x="43" y="1"/>
                      <a:pt x="43" y="3"/>
                    </a:cubicBezTo>
                    <a:cubicBezTo>
                      <a:pt x="43" y="4"/>
                      <a:pt x="42" y="6"/>
                      <a:pt x="4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319">
                <a:extLst>
                  <a:ext uri="{FF2B5EF4-FFF2-40B4-BE49-F238E27FC236}">
                    <a16:creationId xmlns:a16="http://schemas.microsoft.com/office/drawing/2014/main" id="{44981677-02E5-D3D7-71F3-B0CD4AD66D5D}"/>
                  </a:ext>
                </a:extLst>
              </p:cNvPr>
              <p:cNvSpPr>
                <a:spLocks/>
              </p:cNvSpPr>
              <p:nvPr/>
            </p:nvSpPr>
            <p:spPr bwMode="auto">
              <a:xfrm>
                <a:off x="5699126" y="2963862"/>
                <a:ext cx="12700" cy="61913"/>
              </a:xfrm>
              <a:custGeom>
                <a:avLst/>
                <a:gdLst>
                  <a:gd name="T0" fmla="*/ 3 w 6"/>
                  <a:gd name="T1" fmla="*/ 29 h 29"/>
                  <a:gd name="T2" fmla="*/ 0 w 6"/>
                  <a:gd name="T3" fmla="*/ 26 h 29"/>
                  <a:gd name="T4" fmla="*/ 0 w 6"/>
                  <a:gd name="T5" fmla="*/ 3 h 29"/>
                  <a:gd name="T6" fmla="*/ 3 w 6"/>
                  <a:gd name="T7" fmla="*/ 0 h 29"/>
                  <a:gd name="T8" fmla="*/ 6 w 6"/>
                  <a:gd name="T9" fmla="*/ 3 h 29"/>
                  <a:gd name="T10" fmla="*/ 6 w 6"/>
                  <a:gd name="T11" fmla="*/ 26 h 29"/>
                  <a:gd name="T12" fmla="*/ 3 w 6"/>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6" h="29">
                    <a:moveTo>
                      <a:pt x="3" y="29"/>
                    </a:moveTo>
                    <a:cubicBezTo>
                      <a:pt x="1" y="29"/>
                      <a:pt x="0" y="27"/>
                      <a:pt x="0" y="26"/>
                    </a:cubicBezTo>
                    <a:cubicBezTo>
                      <a:pt x="0" y="3"/>
                      <a:pt x="0" y="3"/>
                      <a:pt x="0" y="3"/>
                    </a:cubicBezTo>
                    <a:cubicBezTo>
                      <a:pt x="0" y="1"/>
                      <a:pt x="1" y="0"/>
                      <a:pt x="3" y="0"/>
                    </a:cubicBezTo>
                    <a:cubicBezTo>
                      <a:pt x="4" y="0"/>
                      <a:pt x="6" y="1"/>
                      <a:pt x="6" y="3"/>
                    </a:cubicBezTo>
                    <a:cubicBezTo>
                      <a:pt x="6" y="26"/>
                      <a:pt x="6" y="26"/>
                      <a:pt x="6" y="26"/>
                    </a:cubicBezTo>
                    <a:cubicBezTo>
                      <a:pt x="6" y="27"/>
                      <a:pt x="4" y="29"/>
                      <a:pt x="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Oval 320">
                <a:extLst>
                  <a:ext uri="{FF2B5EF4-FFF2-40B4-BE49-F238E27FC236}">
                    <a16:creationId xmlns:a16="http://schemas.microsoft.com/office/drawing/2014/main" id="{DD5CBC64-DEE6-063B-B8AC-440EDE261059}"/>
                  </a:ext>
                </a:extLst>
              </p:cNvPr>
              <p:cNvSpPr>
                <a:spLocks noChangeArrowheads="1"/>
              </p:cNvSpPr>
              <p:nvPr/>
            </p:nvSpPr>
            <p:spPr bwMode="auto">
              <a:xfrm>
                <a:off x="5818189" y="3006725"/>
                <a:ext cx="22225" cy="254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321">
                <a:extLst>
                  <a:ext uri="{FF2B5EF4-FFF2-40B4-BE49-F238E27FC236}">
                    <a16:creationId xmlns:a16="http://schemas.microsoft.com/office/drawing/2014/main" id="{EC08476A-EDA6-229A-5D17-F2F69C9700D2}"/>
                  </a:ext>
                </a:extLst>
              </p:cNvPr>
              <p:cNvSpPr>
                <a:spLocks noEditPoints="1"/>
              </p:cNvSpPr>
              <p:nvPr/>
            </p:nvSpPr>
            <p:spPr bwMode="auto">
              <a:xfrm>
                <a:off x="5784851" y="2976562"/>
                <a:ext cx="88900" cy="85725"/>
              </a:xfrm>
              <a:custGeom>
                <a:avLst/>
                <a:gdLst>
                  <a:gd name="T0" fmla="*/ 20 w 41"/>
                  <a:gd name="T1" fmla="*/ 0 h 40"/>
                  <a:gd name="T2" fmla="*/ 0 w 41"/>
                  <a:gd name="T3" fmla="*/ 20 h 40"/>
                  <a:gd name="T4" fmla="*/ 20 w 41"/>
                  <a:gd name="T5" fmla="*/ 40 h 40"/>
                  <a:gd name="T6" fmla="*/ 41 w 41"/>
                  <a:gd name="T7" fmla="*/ 20 h 40"/>
                  <a:gd name="T8" fmla="*/ 20 w 41"/>
                  <a:gd name="T9" fmla="*/ 0 h 40"/>
                  <a:gd name="T10" fmla="*/ 20 w 41"/>
                  <a:gd name="T11" fmla="*/ 31 h 40"/>
                  <a:gd name="T12" fmla="*/ 9 w 41"/>
                  <a:gd name="T13" fmla="*/ 20 h 40"/>
                  <a:gd name="T14" fmla="*/ 20 w 41"/>
                  <a:gd name="T15" fmla="*/ 8 h 40"/>
                  <a:gd name="T16" fmla="*/ 32 w 41"/>
                  <a:gd name="T17" fmla="*/ 20 h 40"/>
                  <a:gd name="T18" fmla="*/ 20 w 41"/>
                  <a:gd name="T1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40">
                    <a:moveTo>
                      <a:pt x="20" y="0"/>
                    </a:moveTo>
                    <a:cubicBezTo>
                      <a:pt x="9" y="0"/>
                      <a:pt x="0" y="9"/>
                      <a:pt x="0" y="20"/>
                    </a:cubicBezTo>
                    <a:cubicBezTo>
                      <a:pt x="0" y="31"/>
                      <a:pt x="9" y="40"/>
                      <a:pt x="20" y="40"/>
                    </a:cubicBezTo>
                    <a:cubicBezTo>
                      <a:pt x="32" y="40"/>
                      <a:pt x="41" y="31"/>
                      <a:pt x="41" y="20"/>
                    </a:cubicBezTo>
                    <a:cubicBezTo>
                      <a:pt x="41" y="9"/>
                      <a:pt x="32" y="0"/>
                      <a:pt x="20" y="0"/>
                    </a:cubicBezTo>
                    <a:close/>
                    <a:moveTo>
                      <a:pt x="20" y="31"/>
                    </a:moveTo>
                    <a:cubicBezTo>
                      <a:pt x="14" y="31"/>
                      <a:pt x="9" y="26"/>
                      <a:pt x="9" y="20"/>
                    </a:cubicBezTo>
                    <a:cubicBezTo>
                      <a:pt x="9" y="13"/>
                      <a:pt x="14" y="8"/>
                      <a:pt x="20" y="8"/>
                    </a:cubicBezTo>
                    <a:cubicBezTo>
                      <a:pt x="27" y="8"/>
                      <a:pt x="32" y="13"/>
                      <a:pt x="32" y="20"/>
                    </a:cubicBezTo>
                    <a:cubicBezTo>
                      <a:pt x="32" y="26"/>
                      <a:pt x="27" y="31"/>
                      <a:pt x="20"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322">
                <a:extLst>
                  <a:ext uri="{FF2B5EF4-FFF2-40B4-BE49-F238E27FC236}">
                    <a16:creationId xmlns:a16="http://schemas.microsoft.com/office/drawing/2014/main" id="{CCF56B47-591A-7EDA-8C45-FF9C75DEEA9B}"/>
                  </a:ext>
                </a:extLst>
              </p:cNvPr>
              <p:cNvSpPr>
                <a:spLocks/>
              </p:cNvSpPr>
              <p:nvPr/>
            </p:nvSpPr>
            <p:spPr bwMode="auto">
              <a:xfrm>
                <a:off x="5594351" y="2789237"/>
                <a:ext cx="215900" cy="187325"/>
              </a:xfrm>
              <a:custGeom>
                <a:avLst/>
                <a:gdLst>
                  <a:gd name="T0" fmla="*/ 51 w 100"/>
                  <a:gd name="T1" fmla="*/ 87 h 87"/>
                  <a:gd name="T2" fmla="*/ 41 w 100"/>
                  <a:gd name="T3" fmla="*/ 81 h 87"/>
                  <a:gd name="T4" fmla="*/ 2 w 100"/>
                  <a:gd name="T5" fmla="*/ 18 h 87"/>
                  <a:gd name="T6" fmla="*/ 2 w 100"/>
                  <a:gd name="T7" fmla="*/ 6 h 87"/>
                  <a:gd name="T8" fmla="*/ 12 w 100"/>
                  <a:gd name="T9" fmla="*/ 0 h 87"/>
                  <a:gd name="T10" fmla="*/ 22 w 100"/>
                  <a:gd name="T11" fmla="*/ 0 h 87"/>
                  <a:gd name="T12" fmla="*/ 25 w 100"/>
                  <a:gd name="T13" fmla="*/ 3 h 87"/>
                  <a:gd name="T14" fmla="*/ 22 w 100"/>
                  <a:gd name="T15" fmla="*/ 6 h 87"/>
                  <a:gd name="T16" fmla="*/ 12 w 100"/>
                  <a:gd name="T17" fmla="*/ 6 h 87"/>
                  <a:gd name="T18" fmla="*/ 7 w 100"/>
                  <a:gd name="T19" fmla="*/ 9 h 87"/>
                  <a:gd name="T20" fmla="*/ 7 w 100"/>
                  <a:gd name="T21" fmla="*/ 15 h 87"/>
                  <a:gd name="T22" fmla="*/ 46 w 100"/>
                  <a:gd name="T23" fmla="*/ 78 h 87"/>
                  <a:gd name="T24" fmla="*/ 51 w 100"/>
                  <a:gd name="T25" fmla="*/ 81 h 87"/>
                  <a:gd name="T26" fmla="*/ 56 w 100"/>
                  <a:gd name="T27" fmla="*/ 78 h 87"/>
                  <a:gd name="T28" fmla="*/ 93 w 100"/>
                  <a:gd name="T29" fmla="*/ 15 h 87"/>
                  <a:gd name="T30" fmla="*/ 93 w 100"/>
                  <a:gd name="T31" fmla="*/ 9 h 87"/>
                  <a:gd name="T32" fmla="*/ 88 w 100"/>
                  <a:gd name="T33" fmla="*/ 6 h 87"/>
                  <a:gd name="T34" fmla="*/ 80 w 100"/>
                  <a:gd name="T35" fmla="*/ 6 h 87"/>
                  <a:gd name="T36" fmla="*/ 77 w 100"/>
                  <a:gd name="T37" fmla="*/ 3 h 87"/>
                  <a:gd name="T38" fmla="*/ 80 w 100"/>
                  <a:gd name="T39" fmla="*/ 0 h 87"/>
                  <a:gd name="T40" fmla="*/ 88 w 100"/>
                  <a:gd name="T41" fmla="*/ 0 h 87"/>
                  <a:gd name="T42" fmla="*/ 98 w 100"/>
                  <a:gd name="T43" fmla="*/ 6 h 87"/>
                  <a:gd name="T44" fmla="*/ 98 w 100"/>
                  <a:gd name="T45" fmla="*/ 18 h 87"/>
                  <a:gd name="T46" fmla="*/ 61 w 100"/>
                  <a:gd name="T47" fmla="*/ 81 h 87"/>
                  <a:gd name="T48" fmla="*/ 51 w 100"/>
                  <a:gd name="T49"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0" h="87">
                    <a:moveTo>
                      <a:pt x="51" y="87"/>
                    </a:moveTo>
                    <a:cubicBezTo>
                      <a:pt x="47" y="87"/>
                      <a:pt x="43" y="84"/>
                      <a:pt x="41" y="81"/>
                    </a:cubicBezTo>
                    <a:cubicBezTo>
                      <a:pt x="2" y="18"/>
                      <a:pt x="2" y="18"/>
                      <a:pt x="2" y="18"/>
                    </a:cubicBezTo>
                    <a:cubicBezTo>
                      <a:pt x="0" y="14"/>
                      <a:pt x="0" y="10"/>
                      <a:pt x="2" y="6"/>
                    </a:cubicBezTo>
                    <a:cubicBezTo>
                      <a:pt x="4" y="2"/>
                      <a:pt x="8" y="0"/>
                      <a:pt x="12" y="0"/>
                    </a:cubicBezTo>
                    <a:cubicBezTo>
                      <a:pt x="22" y="0"/>
                      <a:pt x="22" y="0"/>
                      <a:pt x="22" y="0"/>
                    </a:cubicBezTo>
                    <a:cubicBezTo>
                      <a:pt x="24" y="0"/>
                      <a:pt x="25" y="1"/>
                      <a:pt x="25" y="3"/>
                    </a:cubicBezTo>
                    <a:cubicBezTo>
                      <a:pt x="25" y="5"/>
                      <a:pt x="24" y="6"/>
                      <a:pt x="22" y="6"/>
                    </a:cubicBezTo>
                    <a:cubicBezTo>
                      <a:pt x="12" y="6"/>
                      <a:pt x="12" y="6"/>
                      <a:pt x="12" y="6"/>
                    </a:cubicBezTo>
                    <a:cubicBezTo>
                      <a:pt x="10" y="6"/>
                      <a:pt x="8" y="7"/>
                      <a:pt x="7" y="9"/>
                    </a:cubicBezTo>
                    <a:cubicBezTo>
                      <a:pt x="6" y="11"/>
                      <a:pt x="6" y="13"/>
                      <a:pt x="7" y="15"/>
                    </a:cubicBezTo>
                    <a:cubicBezTo>
                      <a:pt x="46" y="78"/>
                      <a:pt x="46" y="78"/>
                      <a:pt x="46" y="78"/>
                    </a:cubicBezTo>
                    <a:cubicBezTo>
                      <a:pt x="47" y="80"/>
                      <a:pt x="49" y="81"/>
                      <a:pt x="51" y="81"/>
                    </a:cubicBezTo>
                    <a:cubicBezTo>
                      <a:pt x="53" y="81"/>
                      <a:pt x="55" y="80"/>
                      <a:pt x="56" y="78"/>
                    </a:cubicBezTo>
                    <a:cubicBezTo>
                      <a:pt x="93" y="15"/>
                      <a:pt x="93" y="15"/>
                      <a:pt x="93" y="15"/>
                    </a:cubicBezTo>
                    <a:cubicBezTo>
                      <a:pt x="94" y="13"/>
                      <a:pt x="94" y="11"/>
                      <a:pt x="93" y="9"/>
                    </a:cubicBezTo>
                    <a:cubicBezTo>
                      <a:pt x="92" y="7"/>
                      <a:pt x="90" y="6"/>
                      <a:pt x="88" y="6"/>
                    </a:cubicBezTo>
                    <a:cubicBezTo>
                      <a:pt x="80" y="6"/>
                      <a:pt x="80" y="6"/>
                      <a:pt x="80" y="6"/>
                    </a:cubicBezTo>
                    <a:cubicBezTo>
                      <a:pt x="78" y="6"/>
                      <a:pt x="77" y="5"/>
                      <a:pt x="77" y="3"/>
                    </a:cubicBezTo>
                    <a:cubicBezTo>
                      <a:pt x="77" y="1"/>
                      <a:pt x="78" y="0"/>
                      <a:pt x="80" y="0"/>
                    </a:cubicBezTo>
                    <a:cubicBezTo>
                      <a:pt x="88" y="0"/>
                      <a:pt x="88" y="0"/>
                      <a:pt x="88" y="0"/>
                    </a:cubicBezTo>
                    <a:cubicBezTo>
                      <a:pt x="92" y="0"/>
                      <a:pt x="96" y="2"/>
                      <a:pt x="98" y="6"/>
                    </a:cubicBezTo>
                    <a:cubicBezTo>
                      <a:pt x="100" y="10"/>
                      <a:pt x="100" y="14"/>
                      <a:pt x="98" y="18"/>
                    </a:cubicBezTo>
                    <a:cubicBezTo>
                      <a:pt x="61" y="81"/>
                      <a:pt x="61" y="81"/>
                      <a:pt x="61" y="81"/>
                    </a:cubicBezTo>
                    <a:cubicBezTo>
                      <a:pt x="59" y="84"/>
                      <a:pt x="55" y="87"/>
                      <a:pt x="51"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Oval 323">
                <a:extLst>
                  <a:ext uri="{FF2B5EF4-FFF2-40B4-BE49-F238E27FC236}">
                    <a16:creationId xmlns:a16="http://schemas.microsoft.com/office/drawing/2014/main" id="{6FCBD030-1B72-DEC6-FD6C-F71D5F007716}"/>
                  </a:ext>
                </a:extLst>
              </p:cNvPr>
              <p:cNvSpPr>
                <a:spLocks noChangeArrowheads="1"/>
              </p:cNvSpPr>
              <p:nvPr/>
            </p:nvSpPr>
            <p:spPr bwMode="auto">
              <a:xfrm>
                <a:off x="5641976" y="2782887"/>
                <a:ext cx="44450" cy="317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Oval 324">
                <a:extLst>
                  <a:ext uri="{FF2B5EF4-FFF2-40B4-BE49-F238E27FC236}">
                    <a16:creationId xmlns:a16="http://schemas.microsoft.com/office/drawing/2014/main" id="{E268EF92-72AE-62AA-9137-58119FE31DDD}"/>
                  </a:ext>
                </a:extLst>
              </p:cNvPr>
              <p:cNvSpPr>
                <a:spLocks noChangeArrowheads="1"/>
              </p:cNvSpPr>
              <p:nvPr/>
            </p:nvSpPr>
            <p:spPr bwMode="auto">
              <a:xfrm>
                <a:off x="5722939" y="2782887"/>
                <a:ext cx="44450" cy="317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18" name="矩形 17">
            <a:extLst>
              <a:ext uri="{FF2B5EF4-FFF2-40B4-BE49-F238E27FC236}">
                <a16:creationId xmlns:a16="http://schemas.microsoft.com/office/drawing/2014/main" id="{0CCFC3EF-A49B-A1EF-517A-7A56599E652C}"/>
              </a:ext>
            </a:extLst>
          </p:cNvPr>
          <p:cNvSpPr/>
          <p:nvPr/>
        </p:nvSpPr>
        <p:spPr>
          <a:xfrm>
            <a:off x="1201593" y="4465606"/>
            <a:ext cx="10331595" cy="1096994"/>
          </a:xfrm>
          <a:prstGeom prst="rect">
            <a:avLst/>
          </a:prstGeom>
          <a:gradFill>
            <a:gsLst>
              <a:gs pos="100000">
                <a:schemeClr val="accent2">
                  <a:lumMod val="40000"/>
                  <a:lumOff val="60000"/>
                  <a:alpha val="0"/>
                </a:schemeClr>
              </a:gs>
              <a:gs pos="0">
                <a:schemeClr val="accent1">
                  <a:lumMod val="20000"/>
                  <a:lumOff val="80000"/>
                  <a:alpha val="84000"/>
                </a:schemeClr>
              </a:gs>
            </a:gsLst>
            <a:path path="circle">
              <a:fillToRect r="100000" b="100000"/>
            </a:path>
          </a:gradFill>
          <a:ln>
            <a:gradFill>
              <a:gsLst>
                <a:gs pos="0">
                  <a:srgbClr val="002EB5"/>
                </a:gs>
                <a:gs pos="100000">
                  <a:schemeClr val="bg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6" name="组合 15">
            <a:extLst>
              <a:ext uri="{FF2B5EF4-FFF2-40B4-BE49-F238E27FC236}">
                <a16:creationId xmlns:a16="http://schemas.microsoft.com/office/drawing/2014/main" id="{30C0AB88-CB79-E976-7FA8-28D71FFF27F6}"/>
              </a:ext>
            </a:extLst>
          </p:cNvPr>
          <p:cNvGrpSpPr/>
          <p:nvPr/>
        </p:nvGrpSpPr>
        <p:grpSpPr>
          <a:xfrm>
            <a:off x="834911" y="4648343"/>
            <a:ext cx="731520" cy="731520"/>
            <a:chOff x="1217478" y="3575463"/>
            <a:chExt cx="731520" cy="731520"/>
          </a:xfrm>
        </p:grpSpPr>
        <p:sp>
          <p:nvSpPr>
            <p:cNvPr id="14" name="椭圆 13">
              <a:extLst>
                <a:ext uri="{FF2B5EF4-FFF2-40B4-BE49-F238E27FC236}">
                  <a16:creationId xmlns:a16="http://schemas.microsoft.com/office/drawing/2014/main" id="{7B4683C9-D757-ED3C-521F-1A334103DA61}"/>
                </a:ext>
              </a:extLst>
            </p:cNvPr>
            <p:cNvSpPr/>
            <p:nvPr/>
          </p:nvSpPr>
          <p:spPr>
            <a:xfrm>
              <a:off x="1217478" y="3575463"/>
              <a:ext cx="731520" cy="731520"/>
            </a:xfrm>
            <a:prstGeom prst="ellipse">
              <a:avLst/>
            </a:prstGeom>
            <a:effectLst>
              <a:outerShdw blurRad="139700" dist="101600" dir="2700000" algn="tl" rotWithShape="0">
                <a:schemeClr val="accent2">
                  <a:lumMod val="20000"/>
                  <a:lumOff val="8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190">
              <a:extLst>
                <a:ext uri="{FF2B5EF4-FFF2-40B4-BE49-F238E27FC236}">
                  <a16:creationId xmlns:a16="http://schemas.microsoft.com/office/drawing/2014/main" id="{4A18F306-367D-BE85-E304-1F5681289889}"/>
                </a:ext>
              </a:extLst>
            </p:cNvPr>
            <p:cNvSpPr>
              <a:spLocks noChangeAspect="1" noEditPoints="1"/>
            </p:cNvSpPr>
            <p:nvPr/>
          </p:nvSpPr>
          <p:spPr bwMode="auto">
            <a:xfrm>
              <a:off x="1394515" y="3729486"/>
              <a:ext cx="377446" cy="423475"/>
            </a:xfrm>
            <a:custGeom>
              <a:avLst/>
              <a:gdLst>
                <a:gd name="T0" fmla="*/ 108 w 151"/>
                <a:gd name="T1" fmla="*/ 88 h 170"/>
                <a:gd name="T2" fmla="*/ 117 w 151"/>
                <a:gd name="T3" fmla="*/ 54 h 170"/>
                <a:gd name="T4" fmla="*/ 108 w 151"/>
                <a:gd name="T5" fmla="*/ 35 h 170"/>
                <a:gd name="T6" fmla="*/ 104 w 151"/>
                <a:gd name="T7" fmla="*/ 27 h 170"/>
                <a:gd name="T8" fmla="*/ 75 w 151"/>
                <a:gd name="T9" fmla="*/ 21 h 170"/>
                <a:gd name="T10" fmla="*/ 47 w 151"/>
                <a:gd name="T11" fmla="*/ 27 h 170"/>
                <a:gd name="T12" fmla="*/ 42 w 151"/>
                <a:gd name="T13" fmla="*/ 19 h 170"/>
                <a:gd name="T14" fmla="*/ 111 w 151"/>
                <a:gd name="T15" fmla="*/ 26 h 170"/>
                <a:gd name="T16" fmla="*/ 38 w 151"/>
                <a:gd name="T17" fmla="*/ 19 h 170"/>
                <a:gd name="T18" fmla="*/ 43 w 151"/>
                <a:gd name="T19" fmla="*/ 62 h 170"/>
                <a:gd name="T20" fmla="*/ 8 w 151"/>
                <a:gd name="T21" fmla="*/ 117 h 170"/>
                <a:gd name="T22" fmla="*/ 18 w 151"/>
                <a:gd name="T23" fmla="*/ 112 h 170"/>
                <a:gd name="T24" fmla="*/ 25 w 151"/>
                <a:gd name="T25" fmla="*/ 146 h 170"/>
                <a:gd name="T26" fmla="*/ 34 w 151"/>
                <a:gd name="T27" fmla="*/ 147 h 170"/>
                <a:gd name="T28" fmla="*/ 32 w 151"/>
                <a:gd name="T29" fmla="*/ 121 h 170"/>
                <a:gd name="T30" fmla="*/ 47 w 151"/>
                <a:gd name="T31" fmla="*/ 123 h 170"/>
                <a:gd name="T32" fmla="*/ 42 w 151"/>
                <a:gd name="T33" fmla="*/ 150 h 170"/>
                <a:gd name="T34" fmla="*/ 52 w 151"/>
                <a:gd name="T35" fmla="*/ 122 h 170"/>
                <a:gd name="T36" fmla="*/ 56 w 151"/>
                <a:gd name="T37" fmla="*/ 115 h 170"/>
                <a:gd name="T38" fmla="*/ 78 w 151"/>
                <a:gd name="T39" fmla="*/ 160 h 170"/>
                <a:gd name="T40" fmla="*/ 109 w 151"/>
                <a:gd name="T41" fmla="*/ 105 h 170"/>
                <a:gd name="T42" fmla="*/ 114 w 151"/>
                <a:gd name="T43" fmla="*/ 119 h 170"/>
                <a:gd name="T44" fmla="*/ 145 w 151"/>
                <a:gd name="T45" fmla="*/ 164 h 170"/>
                <a:gd name="T46" fmla="*/ 8 w 151"/>
                <a:gd name="T47" fmla="*/ 147 h 170"/>
                <a:gd name="T48" fmla="*/ 8 w 151"/>
                <a:gd name="T49" fmla="*/ 170 h 170"/>
                <a:gd name="T50" fmla="*/ 111 w 151"/>
                <a:gd name="T51" fmla="*/ 50 h 170"/>
                <a:gd name="T52" fmla="*/ 109 w 151"/>
                <a:gd name="T53" fmla="*/ 57 h 170"/>
                <a:gd name="T54" fmla="*/ 39 w 151"/>
                <a:gd name="T55" fmla="*/ 54 h 170"/>
                <a:gd name="T56" fmla="*/ 42 w 151"/>
                <a:gd name="T57" fmla="*/ 57 h 170"/>
                <a:gd name="T58" fmla="*/ 52 w 151"/>
                <a:gd name="T59" fmla="*/ 27 h 170"/>
                <a:gd name="T60" fmla="*/ 75 w 151"/>
                <a:gd name="T61" fmla="*/ 26 h 170"/>
                <a:gd name="T62" fmla="*/ 99 w 151"/>
                <a:gd name="T63" fmla="*/ 27 h 170"/>
                <a:gd name="T64" fmla="*/ 104 w 151"/>
                <a:gd name="T65" fmla="*/ 59 h 170"/>
                <a:gd name="T66" fmla="*/ 61 w 151"/>
                <a:gd name="T67" fmla="*/ 82 h 170"/>
                <a:gd name="T68" fmla="*/ 75 w 151"/>
                <a:gd name="T69" fmla="*/ 112 h 170"/>
                <a:gd name="T70" fmla="*/ 89 w 151"/>
                <a:gd name="T71" fmla="*/ 89 h 170"/>
                <a:gd name="T72" fmla="*/ 51 w 151"/>
                <a:gd name="T73" fmla="*/ 97 h 170"/>
                <a:gd name="T74" fmla="*/ 62 w 151"/>
                <a:gd name="T75" fmla="*/ 117 h 170"/>
                <a:gd name="T76" fmla="*/ 61 w 151"/>
                <a:gd name="T77" fmla="*/ 115 h 170"/>
                <a:gd name="T78" fmla="*/ 59 w 151"/>
                <a:gd name="T79" fmla="*/ 110 h 170"/>
                <a:gd name="T80" fmla="*/ 58 w 151"/>
                <a:gd name="T81" fmla="*/ 108 h 170"/>
                <a:gd name="T82" fmla="*/ 57 w 151"/>
                <a:gd name="T83" fmla="*/ 104 h 170"/>
                <a:gd name="T84" fmla="*/ 62 w 151"/>
                <a:gd name="T85" fmla="*/ 118 h 170"/>
                <a:gd name="T86" fmla="*/ 65 w 151"/>
                <a:gd name="T87" fmla="*/ 122 h 170"/>
                <a:gd name="T88" fmla="*/ 71 w 151"/>
                <a:gd name="T89" fmla="*/ 141 h 170"/>
                <a:gd name="T90" fmla="*/ 78 w 151"/>
                <a:gd name="T91" fmla="*/ 123 h 170"/>
                <a:gd name="T92" fmla="*/ 78 w 151"/>
                <a:gd name="T93" fmla="*/ 123 h 170"/>
                <a:gd name="T94" fmla="*/ 87 w 151"/>
                <a:gd name="T95" fmla="*/ 123 h 170"/>
                <a:gd name="T96" fmla="*/ 93 w 151"/>
                <a:gd name="T97" fmla="*/ 106 h 170"/>
                <a:gd name="T98" fmla="*/ 93 w 151"/>
                <a:gd name="T99" fmla="*/ 108 h 170"/>
                <a:gd name="T100" fmla="*/ 92 w 151"/>
                <a:gd name="T101" fmla="*/ 111 h 170"/>
                <a:gd name="T102" fmla="*/ 90 w 151"/>
                <a:gd name="T103" fmla="*/ 115 h 170"/>
                <a:gd name="T104" fmla="*/ 89 w 151"/>
                <a:gd name="T105" fmla="*/ 118 h 170"/>
                <a:gd name="T106" fmla="*/ 94 w 151"/>
                <a:gd name="T107" fmla="*/ 104 h 170"/>
                <a:gd name="T108" fmla="*/ 94 w 151"/>
                <a:gd name="T109" fmla="*/ 93 h 170"/>
                <a:gd name="T110" fmla="*/ 112 w 151"/>
                <a:gd name="T111" fmla="*/ 14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1" h="170">
                  <a:moveTo>
                    <a:pt x="151" y="161"/>
                  </a:moveTo>
                  <a:cubicBezTo>
                    <a:pt x="143" y="117"/>
                    <a:pt x="143" y="117"/>
                    <a:pt x="143" y="117"/>
                  </a:cubicBezTo>
                  <a:cubicBezTo>
                    <a:pt x="142" y="112"/>
                    <a:pt x="139" y="108"/>
                    <a:pt x="134" y="107"/>
                  </a:cubicBezTo>
                  <a:cubicBezTo>
                    <a:pt x="114" y="101"/>
                    <a:pt x="114" y="101"/>
                    <a:pt x="114" y="101"/>
                  </a:cubicBezTo>
                  <a:cubicBezTo>
                    <a:pt x="114" y="96"/>
                    <a:pt x="112" y="91"/>
                    <a:pt x="108" y="88"/>
                  </a:cubicBezTo>
                  <a:cubicBezTo>
                    <a:pt x="106" y="85"/>
                    <a:pt x="102" y="82"/>
                    <a:pt x="98" y="81"/>
                  </a:cubicBezTo>
                  <a:cubicBezTo>
                    <a:pt x="99" y="81"/>
                    <a:pt x="100" y="80"/>
                    <a:pt x="100" y="79"/>
                  </a:cubicBezTo>
                  <a:cubicBezTo>
                    <a:pt x="105" y="73"/>
                    <a:pt x="108" y="66"/>
                    <a:pt x="108" y="62"/>
                  </a:cubicBezTo>
                  <a:cubicBezTo>
                    <a:pt x="110" y="62"/>
                    <a:pt x="110" y="62"/>
                    <a:pt x="110" y="62"/>
                  </a:cubicBezTo>
                  <a:cubicBezTo>
                    <a:pt x="114" y="62"/>
                    <a:pt x="117" y="58"/>
                    <a:pt x="117" y="54"/>
                  </a:cubicBezTo>
                  <a:cubicBezTo>
                    <a:pt x="117" y="50"/>
                    <a:pt x="117" y="50"/>
                    <a:pt x="117" y="50"/>
                  </a:cubicBezTo>
                  <a:cubicBezTo>
                    <a:pt x="117" y="48"/>
                    <a:pt x="116" y="45"/>
                    <a:pt x="113" y="44"/>
                  </a:cubicBezTo>
                  <a:cubicBezTo>
                    <a:pt x="113" y="35"/>
                    <a:pt x="113" y="35"/>
                    <a:pt x="113" y="35"/>
                  </a:cubicBezTo>
                  <a:cubicBezTo>
                    <a:pt x="113" y="33"/>
                    <a:pt x="112" y="32"/>
                    <a:pt x="111" y="32"/>
                  </a:cubicBezTo>
                  <a:cubicBezTo>
                    <a:pt x="110" y="32"/>
                    <a:pt x="108" y="33"/>
                    <a:pt x="108" y="35"/>
                  </a:cubicBezTo>
                  <a:cubicBezTo>
                    <a:pt x="108" y="45"/>
                    <a:pt x="108" y="45"/>
                    <a:pt x="108" y="45"/>
                  </a:cubicBezTo>
                  <a:cubicBezTo>
                    <a:pt x="108" y="45"/>
                    <a:pt x="106" y="46"/>
                    <a:pt x="105" y="46"/>
                  </a:cubicBezTo>
                  <a:cubicBezTo>
                    <a:pt x="105" y="46"/>
                    <a:pt x="105" y="46"/>
                    <a:pt x="105" y="46"/>
                  </a:cubicBezTo>
                  <a:cubicBezTo>
                    <a:pt x="105" y="46"/>
                    <a:pt x="104" y="46"/>
                    <a:pt x="104" y="47"/>
                  </a:cubicBezTo>
                  <a:cubicBezTo>
                    <a:pt x="104" y="27"/>
                    <a:pt x="104" y="27"/>
                    <a:pt x="104" y="27"/>
                  </a:cubicBezTo>
                  <a:cubicBezTo>
                    <a:pt x="104" y="21"/>
                    <a:pt x="100" y="16"/>
                    <a:pt x="94" y="16"/>
                  </a:cubicBezTo>
                  <a:cubicBezTo>
                    <a:pt x="87" y="16"/>
                    <a:pt x="87" y="16"/>
                    <a:pt x="87" y="16"/>
                  </a:cubicBezTo>
                  <a:cubicBezTo>
                    <a:pt x="85" y="16"/>
                    <a:pt x="82" y="17"/>
                    <a:pt x="81" y="19"/>
                  </a:cubicBezTo>
                  <a:cubicBezTo>
                    <a:pt x="80" y="19"/>
                    <a:pt x="80" y="19"/>
                    <a:pt x="80" y="19"/>
                  </a:cubicBezTo>
                  <a:cubicBezTo>
                    <a:pt x="79" y="20"/>
                    <a:pt x="77" y="21"/>
                    <a:pt x="75" y="21"/>
                  </a:cubicBezTo>
                  <a:cubicBezTo>
                    <a:pt x="74" y="21"/>
                    <a:pt x="72" y="20"/>
                    <a:pt x="71" y="19"/>
                  </a:cubicBezTo>
                  <a:cubicBezTo>
                    <a:pt x="70" y="19"/>
                    <a:pt x="70" y="19"/>
                    <a:pt x="70" y="19"/>
                  </a:cubicBezTo>
                  <a:cubicBezTo>
                    <a:pt x="69" y="17"/>
                    <a:pt x="66" y="16"/>
                    <a:pt x="64" y="16"/>
                  </a:cubicBezTo>
                  <a:cubicBezTo>
                    <a:pt x="57" y="16"/>
                    <a:pt x="57" y="16"/>
                    <a:pt x="57" y="16"/>
                  </a:cubicBezTo>
                  <a:cubicBezTo>
                    <a:pt x="51" y="16"/>
                    <a:pt x="47" y="21"/>
                    <a:pt x="47" y="27"/>
                  </a:cubicBezTo>
                  <a:cubicBezTo>
                    <a:pt x="47" y="47"/>
                    <a:pt x="47" y="47"/>
                    <a:pt x="47" y="47"/>
                  </a:cubicBezTo>
                  <a:cubicBezTo>
                    <a:pt x="47" y="46"/>
                    <a:pt x="46" y="46"/>
                    <a:pt x="46" y="46"/>
                  </a:cubicBezTo>
                  <a:cubicBezTo>
                    <a:pt x="46" y="46"/>
                    <a:pt x="46" y="46"/>
                    <a:pt x="46" y="46"/>
                  </a:cubicBezTo>
                  <a:cubicBezTo>
                    <a:pt x="45" y="46"/>
                    <a:pt x="43" y="45"/>
                    <a:pt x="42" y="45"/>
                  </a:cubicBezTo>
                  <a:cubicBezTo>
                    <a:pt x="42" y="19"/>
                    <a:pt x="42" y="19"/>
                    <a:pt x="42" y="19"/>
                  </a:cubicBezTo>
                  <a:cubicBezTo>
                    <a:pt x="42" y="11"/>
                    <a:pt x="49" y="5"/>
                    <a:pt x="57" y="5"/>
                  </a:cubicBezTo>
                  <a:cubicBezTo>
                    <a:pt x="94" y="5"/>
                    <a:pt x="94" y="5"/>
                    <a:pt x="94" y="5"/>
                  </a:cubicBezTo>
                  <a:cubicBezTo>
                    <a:pt x="102" y="5"/>
                    <a:pt x="108" y="11"/>
                    <a:pt x="108" y="19"/>
                  </a:cubicBezTo>
                  <a:cubicBezTo>
                    <a:pt x="108" y="23"/>
                    <a:pt x="108" y="23"/>
                    <a:pt x="108" y="23"/>
                  </a:cubicBezTo>
                  <a:cubicBezTo>
                    <a:pt x="108" y="25"/>
                    <a:pt x="110" y="26"/>
                    <a:pt x="111" y="26"/>
                  </a:cubicBezTo>
                  <a:cubicBezTo>
                    <a:pt x="112" y="26"/>
                    <a:pt x="113" y="25"/>
                    <a:pt x="113" y="23"/>
                  </a:cubicBezTo>
                  <a:cubicBezTo>
                    <a:pt x="113" y="19"/>
                    <a:pt x="113" y="19"/>
                    <a:pt x="113" y="19"/>
                  </a:cubicBezTo>
                  <a:cubicBezTo>
                    <a:pt x="113" y="8"/>
                    <a:pt x="105" y="0"/>
                    <a:pt x="94" y="0"/>
                  </a:cubicBezTo>
                  <a:cubicBezTo>
                    <a:pt x="57" y="0"/>
                    <a:pt x="57" y="0"/>
                    <a:pt x="57" y="0"/>
                  </a:cubicBezTo>
                  <a:cubicBezTo>
                    <a:pt x="46" y="0"/>
                    <a:pt x="38" y="8"/>
                    <a:pt x="38" y="19"/>
                  </a:cubicBezTo>
                  <a:cubicBezTo>
                    <a:pt x="38" y="44"/>
                    <a:pt x="38" y="44"/>
                    <a:pt x="38" y="44"/>
                  </a:cubicBezTo>
                  <a:cubicBezTo>
                    <a:pt x="35" y="45"/>
                    <a:pt x="34" y="48"/>
                    <a:pt x="34" y="50"/>
                  </a:cubicBezTo>
                  <a:cubicBezTo>
                    <a:pt x="34" y="54"/>
                    <a:pt x="34" y="54"/>
                    <a:pt x="34" y="54"/>
                  </a:cubicBezTo>
                  <a:cubicBezTo>
                    <a:pt x="34" y="58"/>
                    <a:pt x="37" y="62"/>
                    <a:pt x="41" y="62"/>
                  </a:cubicBezTo>
                  <a:cubicBezTo>
                    <a:pt x="43" y="62"/>
                    <a:pt x="43" y="62"/>
                    <a:pt x="43" y="62"/>
                  </a:cubicBezTo>
                  <a:cubicBezTo>
                    <a:pt x="43" y="66"/>
                    <a:pt x="46" y="73"/>
                    <a:pt x="51" y="79"/>
                  </a:cubicBezTo>
                  <a:cubicBezTo>
                    <a:pt x="51" y="80"/>
                    <a:pt x="52" y="81"/>
                    <a:pt x="52" y="81"/>
                  </a:cubicBezTo>
                  <a:cubicBezTo>
                    <a:pt x="44" y="84"/>
                    <a:pt x="38" y="92"/>
                    <a:pt x="37" y="101"/>
                  </a:cubicBezTo>
                  <a:cubicBezTo>
                    <a:pt x="16" y="107"/>
                    <a:pt x="16" y="107"/>
                    <a:pt x="16" y="107"/>
                  </a:cubicBezTo>
                  <a:cubicBezTo>
                    <a:pt x="12" y="108"/>
                    <a:pt x="9" y="112"/>
                    <a:pt x="8" y="117"/>
                  </a:cubicBezTo>
                  <a:cubicBezTo>
                    <a:pt x="5" y="135"/>
                    <a:pt x="5" y="135"/>
                    <a:pt x="5" y="135"/>
                  </a:cubicBezTo>
                  <a:cubicBezTo>
                    <a:pt x="4" y="136"/>
                    <a:pt x="5" y="137"/>
                    <a:pt x="7" y="138"/>
                  </a:cubicBezTo>
                  <a:cubicBezTo>
                    <a:pt x="8" y="138"/>
                    <a:pt x="9" y="137"/>
                    <a:pt x="10" y="136"/>
                  </a:cubicBezTo>
                  <a:cubicBezTo>
                    <a:pt x="13" y="118"/>
                    <a:pt x="13" y="118"/>
                    <a:pt x="13" y="118"/>
                  </a:cubicBezTo>
                  <a:cubicBezTo>
                    <a:pt x="13" y="115"/>
                    <a:pt x="15" y="113"/>
                    <a:pt x="18" y="112"/>
                  </a:cubicBezTo>
                  <a:cubicBezTo>
                    <a:pt x="37" y="106"/>
                    <a:pt x="37" y="106"/>
                    <a:pt x="37" y="106"/>
                  </a:cubicBezTo>
                  <a:cubicBezTo>
                    <a:pt x="37" y="111"/>
                    <a:pt x="37" y="111"/>
                    <a:pt x="37" y="111"/>
                  </a:cubicBezTo>
                  <a:cubicBezTo>
                    <a:pt x="32" y="112"/>
                    <a:pt x="29" y="115"/>
                    <a:pt x="27" y="119"/>
                  </a:cubicBezTo>
                  <a:cubicBezTo>
                    <a:pt x="27" y="120"/>
                    <a:pt x="27" y="121"/>
                    <a:pt x="26" y="122"/>
                  </a:cubicBezTo>
                  <a:cubicBezTo>
                    <a:pt x="25" y="146"/>
                    <a:pt x="25" y="146"/>
                    <a:pt x="25" y="146"/>
                  </a:cubicBezTo>
                  <a:cubicBezTo>
                    <a:pt x="25" y="147"/>
                    <a:pt x="25" y="149"/>
                    <a:pt x="26" y="150"/>
                  </a:cubicBezTo>
                  <a:cubicBezTo>
                    <a:pt x="28" y="152"/>
                    <a:pt x="29" y="152"/>
                    <a:pt x="31" y="152"/>
                  </a:cubicBezTo>
                  <a:cubicBezTo>
                    <a:pt x="34" y="152"/>
                    <a:pt x="34" y="152"/>
                    <a:pt x="34" y="152"/>
                  </a:cubicBezTo>
                  <a:cubicBezTo>
                    <a:pt x="35" y="152"/>
                    <a:pt x="37" y="151"/>
                    <a:pt x="37" y="150"/>
                  </a:cubicBezTo>
                  <a:cubicBezTo>
                    <a:pt x="37" y="148"/>
                    <a:pt x="35" y="147"/>
                    <a:pt x="34" y="147"/>
                  </a:cubicBezTo>
                  <a:cubicBezTo>
                    <a:pt x="31" y="147"/>
                    <a:pt x="31" y="147"/>
                    <a:pt x="31" y="147"/>
                  </a:cubicBezTo>
                  <a:cubicBezTo>
                    <a:pt x="31" y="147"/>
                    <a:pt x="30" y="147"/>
                    <a:pt x="30" y="147"/>
                  </a:cubicBezTo>
                  <a:cubicBezTo>
                    <a:pt x="30" y="147"/>
                    <a:pt x="30" y="146"/>
                    <a:pt x="30" y="146"/>
                  </a:cubicBezTo>
                  <a:cubicBezTo>
                    <a:pt x="31" y="123"/>
                    <a:pt x="31" y="123"/>
                    <a:pt x="31" y="123"/>
                  </a:cubicBezTo>
                  <a:cubicBezTo>
                    <a:pt x="32" y="122"/>
                    <a:pt x="32" y="121"/>
                    <a:pt x="32" y="121"/>
                  </a:cubicBezTo>
                  <a:cubicBezTo>
                    <a:pt x="33" y="118"/>
                    <a:pt x="36" y="116"/>
                    <a:pt x="39" y="116"/>
                  </a:cubicBezTo>
                  <a:cubicBezTo>
                    <a:pt x="39" y="116"/>
                    <a:pt x="39" y="116"/>
                    <a:pt x="39" y="116"/>
                  </a:cubicBezTo>
                  <a:cubicBezTo>
                    <a:pt x="39" y="116"/>
                    <a:pt x="39" y="116"/>
                    <a:pt x="39" y="116"/>
                  </a:cubicBezTo>
                  <a:cubicBezTo>
                    <a:pt x="42" y="116"/>
                    <a:pt x="45" y="118"/>
                    <a:pt x="46" y="120"/>
                  </a:cubicBezTo>
                  <a:cubicBezTo>
                    <a:pt x="47" y="121"/>
                    <a:pt x="47" y="122"/>
                    <a:pt x="47" y="123"/>
                  </a:cubicBezTo>
                  <a:cubicBezTo>
                    <a:pt x="49" y="146"/>
                    <a:pt x="49" y="146"/>
                    <a:pt x="49" y="146"/>
                  </a:cubicBezTo>
                  <a:cubicBezTo>
                    <a:pt x="49" y="146"/>
                    <a:pt x="49" y="147"/>
                    <a:pt x="48" y="147"/>
                  </a:cubicBezTo>
                  <a:cubicBezTo>
                    <a:pt x="48" y="147"/>
                    <a:pt x="48" y="147"/>
                    <a:pt x="47" y="147"/>
                  </a:cubicBezTo>
                  <a:cubicBezTo>
                    <a:pt x="44" y="147"/>
                    <a:pt x="44" y="147"/>
                    <a:pt x="44" y="147"/>
                  </a:cubicBezTo>
                  <a:cubicBezTo>
                    <a:pt x="43" y="147"/>
                    <a:pt x="42" y="148"/>
                    <a:pt x="42" y="150"/>
                  </a:cubicBezTo>
                  <a:cubicBezTo>
                    <a:pt x="42" y="151"/>
                    <a:pt x="43" y="152"/>
                    <a:pt x="44" y="152"/>
                  </a:cubicBezTo>
                  <a:cubicBezTo>
                    <a:pt x="47" y="152"/>
                    <a:pt x="47" y="152"/>
                    <a:pt x="47" y="152"/>
                  </a:cubicBezTo>
                  <a:cubicBezTo>
                    <a:pt x="49" y="152"/>
                    <a:pt x="51" y="152"/>
                    <a:pt x="52" y="150"/>
                  </a:cubicBezTo>
                  <a:cubicBezTo>
                    <a:pt x="53" y="149"/>
                    <a:pt x="54" y="147"/>
                    <a:pt x="54" y="146"/>
                  </a:cubicBezTo>
                  <a:cubicBezTo>
                    <a:pt x="52" y="122"/>
                    <a:pt x="52" y="122"/>
                    <a:pt x="52" y="122"/>
                  </a:cubicBezTo>
                  <a:cubicBezTo>
                    <a:pt x="52" y="121"/>
                    <a:pt x="51" y="120"/>
                    <a:pt x="51" y="118"/>
                  </a:cubicBezTo>
                  <a:cubicBezTo>
                    <a:pt x="49" y="114"/>
                    <a:pt x="46" y="112"/>
                    <a:pt x="42" y="111"/>
                  </a:cubicBezTo>
                  <a:cubicBezTo>
                    <a:pt x="42" y="105"/>
                    <a:pt x="42" y="105"/>
                    <a:pt x="42" y="105"/>
                  </a:cubicBezTo>
                  <a:cubicBezTo>
                    <a:pt x="50" y="102"/>
                    <a:pt x="50" y="102"/>
                    <a:pt x="50" y="102"/>
                  </a:cubicBezTo>
                  <a:cubicBezTo>
                    <a:pt x="51" y="104"/>
                    <a:pt x="53" y="107"/>
                    <a:pt x="56" y="115"/>
                  </a:cubicBezTo>
                  <a:cubicBezTo>
                    <a:pt x="59" y="123"/>
                    <a:pt x="63" y="132"/>
                    <a:pt x="66" y="142"/>
                  </a:cubicBezTo>
                  <a:cubicBezTo>
                    <a:pt x="66" y="142"/>
                    <a:pt x="66" y="142"/>
                    <a:pt x="66" y="142"/>
                  </a:cubicBezTo>
                  <a:cubicBezTo>
                    <a:pt x="69" y="149"/>
                    <a:pt x="71" y="155"/>
                    <a:pt x="73" y="160"/>
                  </a:cubicBezTo>
                  <a:cubicBezTo>
                    <a:pt x="74" y="161"/>
                    <a:pt x="74" y="162"/>
                    <a:pt x="75" y="162"/>
                  </a:cubicBezTo>
                  <a:cubicBezTo>
                    <a:pt x="77" y="162"/>
                    <a:pt x="77" y="161"/>
                    <a:pt x="78" y="160"/>
                  </a:cubicBezTo>
                  <a:cubicBezTo>
                    <a:pt x="80" y="155"/>
                    <a:pt x="82" y="149"/>
                    <a:pt x="85" y="142"/>
                  </a:cubicBezTo>
                  <a:cubicBezTo>
                    <a:pt x="85" y="142"/>
                    <a:pt x="85" y="142"/>
                    <a:pt x="85" y="142"/>
                  </a:cubicBezTo>
                  <a:cubicBezTo>
                    <a:pt x="88" y="132"/>
                    <a:pt x="92" y="123"/>
                    <a:pt x="95" y="115"/>
                  </a:cubicBezTo>
                  <a:cubicBezTo>
                    <a:pt x="98" y="107"/>
                    <a:pt x="100" y="104"/>
                    <a:pt x="101" y="102"/>
                  </a:cubicBezTo>
                  <a:cubicBezTo>
                    <a:pt x="109" y="105"/>
                    <a:pt x="109" y="105"/>
                    <a:pt x="109" y="105"/>
                  </a:cubicBezTo>
                  <a:cubicBezTo>
                    <a:pt x="109" y="119"/>
                    <a:pt x="109" y="119"/>
                    <a:pt x="109" y="119"/>
                  </a:cubicBezTo>
                  <a:cubicBezTo>
                    <a:pt x="103" y="120"/>
                    <a:pt x="99" y="126"/>
                    <a:pt x="99" y="132"/>
                  </a:cubicBezTo>
                  <a:cubicBezTo>
                    <a:pt x="99" y="139"/>
                    <a:pt x="105" y="145"/>
                    <a:pt x="112" y="145"/>
                  </a:cubicBezTo>
                  <a:cubicBezTo>
                    <a:pt x="119" y="145"/>
                    <a:pt x="125" y="139"/>
                    <a:pt x="125" y="132"/>
                  </a:cubicBezTo>
                  <a:cubicBezTo>
                    <a:pt x="125" y="126"/>
                    <a:pt x="120" y="120"/>
                    <a:pt x="114" y="119"/>
                  </a:cubicBezTo>
                  <a:cubicBezTo>
                    <a:pt x="114" y="106"/>
                    <a:pt x="114" y="106"/>
                    <a:pt x="114" y="106"/>
                  </a:cubicBezTo>
                  <a:cubicBezTo>
                    <a:pt x="133" y="112"/>
                    <a:pt x="133" y="112"/>
                    <a:pt x="133" y="112"/>
                  </a:cubicBezTo>
                  <a:cubicBezTo>
                    <a:pt x="136" y="113"/>
                    <a:pt x="138" y="115"/>
                    <a:pt x="138" y="118"/>
                  </a:cubicBezTo>
                  <a:cubicBezTo>
                    <a:pt x="146" y="162"/>
                    <a:pt x="146" y="162"/>
                    <a:pt x="146" y="162"/>
                  </a:cubicBezTo>
                  <a:cubicBezTo>
                    <a:pt x="146" y="163"/>
                    <a:pt x="146" y="163"/>
                    <a:pt x="145" y="164"/>
                  </a:cubicBezTo>
                  <a:cubicBezTo>
                    <a:pt x="145" y="164"/>
                    <a:pt x="144" y="165"/>
                    <a:pt x="143" y="165"/>
                  </a:cubicBezTo>
                  <a:cubicBezTo>
                    <a:pt x="8" y="165"/>
                    <a:pt x="8" y="165"/>
                    <a:pt x="8" y="165"/>
                  </a:cubicBezTo>
                  <a:cubicBezTo>
                    <a:pt x="7" y="165"/>
                    <a:pt x="6" y="164"/>
                    <a:pt x="6" y="164"/>
                  </a:cubicBezTo>
                  <a:cubicBezTo>
                    <a:pt x="5" y="163"/>
                    <a:pt x="5" y="163"/>
                    <a:pt x="5" y="162"/>
                  </a:cubicBezTo>
                  <a:cubicBezTo>
                    <a:pt x="8" y="147"/>
                    <a:pt x="8" y="147"/>
                    <a:pt x="8" y="147"/>
                  </a:cubicBezTo>
                  <a:cubicBezTo>
                    <a:pt x="8" y="146"/>
                    <a:pt x="7" y="145"/>
                    <a:pt x="6" y="144"/>
                  </a:cubicBezTo>
                  <a:cubicBezTo>
                    <a:pt x="4" y="144"/>
                    <a:pt x="3" y="145"/>
                    <a:pt x="3" y="146"/>
                  </a:cubicBezTo>
                  <a:cubicBezTo>
                    <a:pt x="0" y="161"/>
                    <a:pt x="0" y="161"/>
                    <a:pt x="0" y="161"/>
                  </a:cubicBezTo>
                  <a:cubicBezTo>
                    <a:pt x="0" y="163"/>
                    <a:pt x="0" y="165"/>
                    <a:pt x="2" y="167"/>
                  </a:cubicBezTo>
                  <a:cubicBezTo>
                    <a:pt x="3" y="169"/>
                    <a:pt x="5" y="170"/>
                    <a:pt x="8" y="170"/>
                  </a:cubicBezTo>
                  <a:cubicBezTo>
                    <a:pt x="143" y="170"/>
                    <a:pt x="143" y="170"/>
                    <a:pt x="143" y="170"/>
                  </a:cubicBezTo>
                  <a:cubicBezTo>
                    <a:pt x="146" y="170"/>
                    <a:pt x="148" y="169"/>
                    <a:pt x="149" y="167"/>
                  </a:cubicBezTo>
                  <a:cubicBezTo>
                    <a:pt x="151" y="165"/>
                    <a:pt x="151" y="163"/>
                    <a:pt x="151" y="161"/>
                  </a:cubicBezTo>
                  <a:close/>
                  <a:moveTo>
                    <a:pt x="109" y="50"/>
                  </a:moveTo>
                  <a:cubicBezTo>
                    <a:pt x="110" y="50"/>
                    <a:pt x="111" y="50"/>
                    <a:pt x="111" y="50"/>
                  </a:cubicBezTo>
                  <a:cubicBezTo>
                    <a:pt x="111" y="50"/>
                    <a:pt x="112" y="50"/>
                    <a:pt x="112" y="50"/>
                  </a:cubicBezTo>
                  <a:cubicBezTo>
                    <a:pt x="112" y="50"/>
                    <a:pt x="112" y="50"/>
                    <a:pt x="112" y="50"/>
                  </a:cubicBezTo>
                  <a:cubicBezTo>
                    <a:pt x="112" y="54"/>
                    <a:pt x="112" y="54"/>
                    <a:pt x="112" y="54"/>
                  </a:cubicBezTo>
                  <a:cubicBezTo>
                    <a:pt x="112" y="56"/>
                    <a:pt x="111" y="57"/>
                    <a:pt x="110" y="57"/>
                  </a:cubicBezTo>
                  <a:cubicBezTo>
                    <a:pt x="109" y="57"/>
                    <a:pt x="109" y="57"/>
                    <a:pt x="109" y="57"/>
                  </a:cubicBezTo>
                  <a:cubicBezTo>
                    <a:pt x="109" y="50"/>
                    <a:pt x="109" y="50"/>
                    <a:pt x="109" y="50"/>
                  </a:cubicBezTo>
                  <a:close/>
                  <a:moveTo>
                    <a:pt x="42" y="57"/>
                  </a:moveTo>
                  <a:cubicBezTo>
                    <a:pt x="42" y="57"/>
                    <a:pt x="42" y="57"/>
                    <a:pt x="42" y="57"/>
                  </a:cubicBezTo>
                  <a:cubicBezTo>
                    <a:pt x="41" y="57"/>
                    <a:pt x="41" y="57"/>
                    <a:pt x="41" y="57"/>
                  </a:cubicBezTo>
                  <a:cubicBezTo>
                    <a:pt x="40" y="57"/>
                    <a:pt x="39" y="56"/>
                    <a:pt x="39" y="54"/>
                  </a:cubicBezTo>
                  <a:cubicBezTo>
                    <a:pt x="39" y="50"/>
                    <a:pt x="39" y="50"/>
                    <a:pt x="39" y="50"/>
                  </a:cubicBezTo>
                  <a:cubicBezTo>
                    <a:pt x="39" y="50"/>
                    <a:pt x="39" y="50"/>
                    <a:pt x="39" y="50"/>
                  </a:cubicBezTo>
                  <a:cubicBezTo>
                    <a:pt x="39" y="50"/>
                    <a:pt x="40" y="50"/>
                    <a:pt x="40" y="50"/>
                  </a:cubicBezTo>
                  <a:cubicBezTo>
                    <a:pt x="40" y="50"/>
                    <a:pt x="41" y="50"/>
                    <a:pt x="42" y="50"/>
                  </a:cubicBezTo>
                  <a:cubicBezTo>
                    <a:pt x="42" y="57"/>
                    <a:pt x="42" y="57"/>
                    <a:pt x="42" y="57"/>
                  </a:cubicBezTo>
                  <a:close/>
                  <a:moveTo>
                    <a:pt x="47" y="59"/>
                  </a:moveTo>
                  <a:cubicBezTo>
                    <a:pt x="47" y="53"/>
                    <a:pt x="47" y="53"/>
                    <a:pt x="47" y="53"/>
                  </a:cubicBezTo>
                  <a:cubicBezTo>
                    <a:pt x="48" y="53"/>
                    <a:pt x="49" y="53"/>
                    <a:pt x="50" y="53"/>
                  </a:cubicBezTo>
                  <a:cubicBezTo>
                    <a:pt x="51" y="52"/>
                    <a:pt x="52" y="51"/>
                    <a:pt x="52" y="50"/>
                  </a:cubicBezTo>
                  <a:cubicBezTo>
                    <a:pt x="52" y="27"/>
                    <a:pt x="52" y="27"/>
                    <a:pt x="52" y="27"/>
                  </a:cubicBezTo>
                  <a:cubicBezTo>
                    <a:pt x="52" y="24"/>
                    <a:pt x="54" y="21"/>
                    <a:pt x="57" y="21"/>
                  </a:cubicBezTo>
                  <a:cubicBezTo>
                    <a:pt x="64" y="21"/>
                    <a:pt x="64" y="21"/>
                    <a:pt x="64" y="21"/>
                  </a:cubicBezTo>
                  <a:cubicBezTo>
                    <a:pt x="65" y="21"/>
                    <a:pt x="66" y="22"/>
                    <a:pt x="67" y="23"/>
                  </a:cubicBezTo>
                  <a:cubicBezTo>
                    <a:pt x="68" y="23"/>
                    <a:pt x="68" y="23"/>
                    <a:pt x="68" y="23"/>
                  </a:cubicBezTo>
                  <a:cubicBezTo>
                    <a:pt x="70" y="25"/>
                    <a:pt x="73" y="26"/>
                    <a:pt x="75" y="26"/>
                  </a:cubicBezTo>
                  <a:cubicBezTo>
                    <a:pt x="78" y="26"/>
                    <a:pt x="81" y="25"/>
                    <a:pt x="83" y="23"/>
                  </a:cubicBezTo>
                  <a:cubicBezTo>
                    <a:pt x="84" y="23"/>
                    <a:pt x="84" y="23"/>
                    <a:pt x="84" y="23"/>
                  </a:cubicBezTo>
                  <a:cubicBezTo>
                    <a:pt x="85" y="22"/>
                    <a:pt x="86" y="21"/>
                    <a:pt x="87" y="21"/>
                  </a:cubicBezTo>
                  <a:cubicBezTo>
                    <a:pt x="94" y="21"/>
                    <a:pt x="94" y="21"/>
                    <a:pt x="94" y="21"/>
                  </a:cubicBezTo>
                  <a:cubicBezTo>
                    <a:pt x="97" y="21"/>
                    <a:pt x="99" y="24"/>
                    <a:pt x="99" y="27"/>
                  </a:cubicBezTo>
                  <a:cubicBezTo>
                    <a:pt x="99" y="50"/>
                    <a:pt x="99" y="50"/>
                    <a:pt x="99" y="50"/>
                  </a:cubicBezTo>
                  <a:cubicBezTo>
                    <a:pt x="99" y="51"/>
                    <a:pt x="100" y="52"/>
                    <a:pt x="101" y="53"/>
                  </a:cubicBezTo>
                  <a:cubicBezTo>
                    <a:pt x="102" y="53"/>
                    <a:pt x="102" y="53"/>
                    <a:pt x="103" y="53"/>
                  </a:cubicBezTo>
                  <a:cubicBezTo>
                    <a:pt x="103" y="53"/>
                    <a:pt x="103" y="53"/>
                    <a:pt x="104" y="53"/>
                  </a:cubicBezTo>
                  <a:cubicBezTo>
                    <a:pt x="104" y="59"/>
                    <a:pt x="104" y="59"/>
                    <a:pt x="104" y="59"/>
                  </a:cubicBezTo>
                  <a:cubicBezTo>
                    <a:pt x="104" y="63"/>
                    <a:pt x="101" y="70"/>
                    <a:pt x="96" y="76"/>
                  </a:cubicBezTo>
                  <a:cubicBezTo>
                    <a:pt x="95" y="78"/>
                    <a:pt x="93" y="80"/>
                    <a:pt x="90" y="82"/>
                  </a:cubicBezTo>
                  <a:cubicBezTo>
                    <a:pt x="90" y="82"/>
                    <a:pt x="90" y="82"/>
                    <a:pt x="90" y="82"/>
                  </a:cubicBezTo>
                  <a:cubicBezTo>
                    <a:pt x="86" y="85"/>
                    <a:pt x="82" y="87"/>
                    <a:pt x="75" y="87"/>
                  </a:cubicBezTo>
                  <a:cubicBezTo>
                    <a:pt x="69" y="87"/>
                    <a:pt x="65" y="85"/>
                    <a:pt x="61" y="82"/>
                  </a:cubicBezTo>
                  <a:cubicBezTo>
                    <a:pt x="61" y="82"/>
                    <a:pt x="61" y="82"/>
                    <a:pt x="61" y="82"/>
                  </a:cubicBezTo>
                  <a:cubicBezTo>
                    <a:pt x="58" y="80"/>
                    <a:pt x="56" y="78"/>
                    <a:pt x="55" y="76"/>
                  </a:cubicBezTo>
                  <a:cubicBezTo>
                    <a:pt x="50" y="70"/>
                    <a:pt x="47" y="63"/>
                    <a:pt x="47" y="59"/>
                  </a:cubicBezTo>
                  <a:close/>
                  <a:moveTo>
                    <a:pt x="92" y="100"/>
                  </a:moveTo>
                  <a:cubicBezTo>
                    <a:pt x="75" y="112"/>
                    <a:pt x="75" y="112"/>
                    <a:pt x="75" y="112"/>
                  </a:cubicBezTo>
                  <a:cubicBezTo>
                    <a:pt x="59" y="100"/>
                    <a:pt x="59" y="100"/>
                    <a:pt x="59" y="100"/>
                  </a:cubicBezTo>
                  <a:cubicBezTo>
                    <a:pt x="61" y="98"/>
                    <a:pt x="62" y="95"/>
                    <a:pt x="62" y="93"/>
                  </a:cubicBezTo>
                  <a:cubicBezTo>
                    <a:pt x="62" y="89"/>
                    <a:pt x="62" y="89"/>
                    <a:pt x="62" y="89"/>
                  </a:cubicBezTo>
                  <a:cubicBezTo>
                    <a:pt x="66" y="91"/>
                    <a:pt x="70" y="92"/>
                    <a:pt x="75" y="92"/>
                  </a:cubicBezTo>
                  <a:cubicBezTo>
                    <a:pt x="81" y="92"/>
                    <a:pt x="85" y="91"/>
                    <a:pt x="89" y="89"/>
                  </a:cubicBezTo>
                  <a:cubicBezTo>
                    <a:pt x="89" y="93"/>
                    <a:pt x="89" y="93"/>
                    <a:pt x="89" y="93"/>
                  </a:cubicBezTo>
                  <a:cubicBezTo>
                    <a:pt x="89" y="95"/>
                    <a:pt x="90" y="98"/>
                    <a:pt x="92" y="100"/>
                  </a:cubicBezTo>
                  <a:close/>
                  <a:moveTo>
                    <a:pt x="55" y="97"/>
                  </a:moveTo>
                  <a:cubicBezTo>
                    <a:pt x="54" y="96"/>
                    <a:pt x="52" y="96"/>
                    <a:pt x="51" y="97"/>
                  </a:cubicBezTo>
                  <a:cubicBezTo>
                    <a:pt x="51" y="97"/>
                    <a:pt x="51" y="97"/>
                    <a:pt x="51" y="97"/>
                  </a:cubicBezTo>
                  <a:cubicBezTo>
                    <a:pt x="42" y="99"/>
                    <a:pt x="42" y="99"/>
                    <a:pt x="42" y="99"/>
                  </a:cubicBezTo>
                  <a:cubicBezTo>
                    <a:pt x="43" y="92"/>
                    <a:pt x="49" y="86"/>
                    <a:pt x="57" y="85"/>
                  </a:cubicBezTo>
                  <a:cubicBezTo>
                    <a:pt x="57" y="93"/>
                    <a:pt x="57" y="93"/>
                    <a:pt x="57" y="93"/>
                  </a:cubicBezTo>
                  <a:cubicBezTo>
                    <a:pt x="57" y="94"/>
                    <a:pt x="56" y="96"/>
                    <a:pt x="55" y="97"/>
                  </a:cubicBezTo>
                  <a:close/>
                  <a:moveTo>
                    <a:pt x="62" y="117"/>
                  </a:moveTo>
                  <a:cubicBezTo>
                    <a:pt x="62" y="117"/>
                    <a:pt x="62" y="117"/>
                    <a:pt x="62" y="117"/>
                  </a:cubicBezTo>
                  <a:cubicBezTo>
                    <a:pt x="62" y="116"/>
                    <a:pt x="62" y="116"/>
                    <a:pt x="61" y="116"/>
                  </a:cubicBezTo>
                  <a:cubicBezTo>
                    <a:pt x="61" y="116"/>
                    <a:pt x="61" y="116"/>
                    <a:pt x="61" y="116"/>
                  </a:cubicBezTo>
                  <a:cubicBezTo>
                    <a:pt x="61" y="115"/>
                    <a:pt x="61" y="115"/>
                    <a:pt x="61" y="115"/>
                  </a:cubicBezTo>
                  <a:cubicBezTo>
                    <a:pt x="61" y="115"/>
                    <a:pt x="61" y="115"/>
                    <a:pt x="61" y="115"/>
                  </a:cubicBezTo>
                  <a:cubicBezTo>
                    <a:pt x="61" y="114"/>
                    <a:pt x="60" y="113"/>
                    <a:pt x="60" y="112"/>
                  </a:cubicBezTo>
                  <a:cubicBezTo>
                    <a:pt x="60" y="112"/>
                    <a:pt x="60" y="112"/>
                    <a:pt x="60" y="112"/>
                  </a:cubicBezTo>
                  <a:cubicBezTo>
                    <a:pt x="60" y="112"/>
                    <a:pt x="60" y="111"/>
                    <a:pt x="59" y="111"/>
                  </a:cubicBezTo>
                  <a:cubicBezTo>
                    <a:pt x="59" y="111"/>
                    <a:pt x="59" y="111"/>
                    <a:pt x="59" y="111"/>
                  </a:cubicBezTo>
                  <a:cubicBezTo>
                    <a:pt x="59" y="111"/>
                    <a:pt x="59" y="110"/>
                    <a:pt x="59" y="110"/>
                  </a:cubicBezTo>
                  <a:cubicBezTo>
                    <a:pt x="59" y="110"/>
                    <a:pt x="59" y="110"/>
                    <a:pt x="59" y="110"/>
                  </a:cubicBezTo>
                  <a:cubicBezTo>
                    <a:pt x="59" y="110"/>
                    <a:pt x="59" y="109"/>
                    <a:pt x="59" y="109"/>
                  </a:cubicBezTo>
                  <a:cubicBezTo>
                    <a:pt x="59" y="109"/>
                    <a:pt x="58" y="109"/>
                    <a:pt x="58" y="109"/>
                  </a:cubicBezTo>
                  <a:cubicBezTo>
                    <a:pt x="58" y="108"/>
                    <a:pt x="58" y="108"/>
                    <a:pt x="58" y="108"/>
                  </a:cubicBezTo>
                  <a:cubicBezTo>
                    <a:pt x="58" y="108"/>
                    <a:pt x="58" y="108"/>
                    <a:pt x="58" y="108"/>
                  </a:cubicBezTo>
                  <a:cubicBezTo>
                    <a:pt x="58" y="108"/>
                    <a:pt x="58" y="107"/>
                    <a:pt x="58" y="107"/>
                  </a:cubicBezTo>
                  <a:cubicBezTo>
                    <a:pt x="58" y="107"/>
                    <a:pt x="58" y="107"/>
                    <a:pt x="58" y="107"/>
                  </a:cubicBezTo>
                  <a:cubicBezTo>
                    <a:pt x="58" y="107"/>
                    <a:pt x="57" y="106"/>
                    <a:pt x="57" y="105"/>
                  </a:cubicBezTo>
                  <a:cubicBezTo>
                    <a:pt x="57" y="105"/>
                    <a:pt x="57" y="105"/>
                    <a:pt x="57" y="105"/>
                  </a:cubicBezTo>
                  <a:cubicBezTo>
                    <a:pt x="57" y="105"/>
                    <a:pt x="57" y="105"/>
                    <a:pt x="57" y="104"/>
                  </a:cubicBezTo>
                  <a:cubicBezTo>
                    <a:pt x="57" y="104"/>
                    <a:pt x="57" y="104"/>
                    <a:pt x="56" y="104"/>
                  </a:cubicBezTo>
                  <a:cubicBezTo>
                    <a:pt x="71" y="114"/>
                    <a:pt x="71" y="114"/>
                    <a:pt x="71" y="114"/>
                  </a:cubicBezTo>
                  <a:cubicBezTo>
                    <a:pt x="65" y="117"/>
                    <a:pt x="65" y="117"/>
                    <a:pt x="65" y="117"/>
                  </a:cubicBezTo>
                  <a:cubicBezTo>
                    <a:pt x="65" y="117"/>
                    <a:pt x="65" y="117"/>
                    <a:pt x="65" y="117"/>
                  </a:cubicBezTo>
                  <a:cubicBezTo>
                    <a:pt x="62" y="118"/>
                    <a:pt x="62" y="118"/>
                    <a:pt x="62" y="118"/>
                  </a:cubicBezTo>
                  <a:cubicBezTo>
                    <a:pt x="62" y="118"/>
                    <a:pt x="62" y="117"/>
                    <a:pt x="62" y="117"/>
                  </a:cubicBezTo>
                  <a:close/>
                  <a:moveTo>
                    <a:pt x="68" y="132"/>
                  </a:moveTo>
                  <a:cubicBezTo>
                    <a:pt x="67" y="131"/>
                    <a:pt x="67" y="130"/>
                    <a:pt x="66" y="128"/>
                  </a:cubicBezTo>
                  <a:cubicBezTo>
                    <a:pt x="65" y="126"/>
                    <a:pt x="65" y="124"/>
                    <a:pt x="64" y="123"/>
                  </a:cubicBezTo>
                  <a:cubicBezTo>
                    <a:pt x="65" y="122"/>
                    <a:pt x="65" y="122"/>
                    <a:pt x="65" y="122"/>
                  </a:cubicBezTo>
                  <a:cubicBezTo>
                    <a:pt x="69" y="127"/>
                    <a:pt x="69" y="127"/>
                    <a:pt x="69" y="127"/>
                  </a:cubicBezTo>
                  <a:lnTo>
                    <a:pt x="68" y="132"/>
                  </a:lnTo>
                  <a:close/>
                  <a:moveTo>
                    <a:pt x="76" y="152"/>
                  </a:moveTo>
                  <a:cubicBezTo>
                    <a:pt x="75" y="152"/>
                    <a:pt x="75" y="152"/>
                    <a:pt x="75" y="152"/>
                  </a:cubicBezTo>
                  <a:cubicBezTo>
                    <a:pt x="74" y="149"/>
                    <a:pt x="73" y="145"/>
                    <a:pt x="71" y="141"/>
                  </a:cubicBezTo>
                  <a:cubicBezTo>
                    <a:pt x="73" y="128"/>
                    <a:pt x="73" y="128"/>
                    <a:pt x="73" y="128"/>
                  </a:cubicBezTo>
                  <a:cubicBezTo>
                    <a:pt x="78" y="128"/>
                    <a:pt x="78" y="128"/>
                    <a:pt x="78" y="128"/>
                  </a:cubicBezTo>
                  <a:cubicBezTo>
                    <a:pt x="80" y="141"/>
                    <a:pt x="80" y="141"/>
                    <a:pt x="80" y="141"/>
                  </a:cubicBezTo>
                  <a:cubicBezTo>
                    <a:pt x="78" y="145"/>
                    <a:pt x="77" y="149"/>
                    <a:pt x="76" y="152"/>
                  </a:cubicBezTo>
                  <a:close/>
                  <a:moveTo>
                    <a:pt x="78" y="123"/>
                  </a:moveTo>
                  <a:cubicBezTo>
                    <a:pt x="73" y="123"/>
                    <a:pt x="73" y="123"/>
                    <a:pt x="73" y="123"/>
                  </a:cubicBezTo>
                  <a:cubicBezTo>
                    <a:pt x="70" y="120"/>
                    <a:pt x="70" y="120"/>
                    <a:pt x="70" y="120"/>
                  </a:cubicBezTo>
                  <a:cubicBezTo>
                    <a:pt x="75" y="118"/>
                    <a:pt x="75" y="118"/>
                    <a:pt x="75" y="118"/>
                  </a:cubicBezTo>
                  <a:cubicBezTo>
                    <a:pt x="81" y="120"/>
                    <a:pt x="81" y="120"/>
                    <a:pt x="81" y="120"/>
                  </a:cubicBezTo>
                  <a:lnTo>
                    <a:pt x="78" y="123"/>
                  </a:lnTo>
                  <a:close/>
                  <a:moveTo>
                    <a:pt x="85" y="128"/>
                  </a:moveTo>
                  <a:cubicBezTo>
                    <a:pt x="84" y="130"/>
                    <a:pt x="84" y="131"/>
                    <a:pt x="83" y="132"/>
                  </a:cubicBezTo>
                  <a:cubicBezTo>
                    <a:pt x="82" y="127"/>
                    <a:pt x="82" y="127"/>
                    <a:pt x="82" y="127"/>
                  </a:cubicBezTo>
                  <a:cubicBezTo>
                    <a:pt x="86" y="122"/>
                    <a:pt x="86" y="122"/>
                    <a:pt x="86" y="122"/>
                  </a:cubicBezTo>
                  <a:cubicBezTo>
                    <a:pt x="87" y="123"/>
                    <a:pt x="87" y="123"/>
                    <a:pt x="87" y="123"/>
                  </a:cubicBezTo>
                  <a:cubicBezTo>
                    <a:pt x="86" y="124"/>
                    <a:pt x="86" y="126"/>
                    <a:pt x="85" y="128"/>
                  </a:cubicBezTo>
                  <a:close/>
                  <a:moveTo>
                    <a:pt x="94" y="104"/>
                  </a:moveTo>
                  <a:cubicBezTo>
                    <a:pt x="94" y="105"/>
                    <a:pt x="94" y="105"/>
                    <a:pt x="94" y="105"/>
                  </a:cubicBezTo>
                  <a:cubicBezTo>
                    <a:pt x="94" y="105"/>
                    <a:pt x="94" y="105"/>
                    <a:pt x="94" y="105"/>
                  </a:cubicBezTo>
                  <a:cubicBezTo>
                    <a:pt x="94" y="106"/>
                    <a:pt x="94" y="106"/>
                    <a:pt x="93" y="106"/>
                  </a:cubicBezTo>
                  <a:cubicBezTo>
                    <a:pt x="93" y="106"/>
                    <a:pt x="93" y="106"/>
                    <a:pt x="93" y="106"/>
                  </a:cubicBezTo>
                  <a:cubicBezTo>
                    <a:pt x="93" y="107"/>
                    <a:pt x="93" y="107"/>
                    <a:pt x="93" y="107"/>
                  </a:cubicBezTo>
                  <a:cubicBezTo>
                    <a:pt x="93" y="107"/>
                    <a:pt x="93" y="107"/>
                    <a:pt x="93" y="107"/>
                  </a:cubicBezTo>
                  <a:cubicBezTo>
                    <a:pt x="93" y="107"/>
                    <a:pt x="93" y="108"/>
                    <a:pt x="93" y="108"/>
                  </a:cubicBezTo>
                  <a:cubicBezTo>
                    <a:pt x="93" y="108"/>
                    <a:pt x="93" y="108"/>
                    <a:pt x="93" y="108"/>
                  </a:cubicBezTo>
                  <a:cubicBezTo>
                    <a:pt x="93" y="108"/>
                    <a:pt x="93" y="108"/>
                    <a:pt x="93" y="109"/>
                  </a:cubicBezTo>
                  <a:cubicBezTo>
                    <a:pt x="93" y="109"/>
                    <a:pt x="92" y="109"/>
                    <a:pt x="92" y="109"/>
                  </a:cubicBezTo>
                  <a:cubicBezTo>
                    <a:pt x="92" y="109"/>
                    <a:pt x="92" y="110"/>
                    <a:pt x="92" y="110"/>
                  </a:cubicBezTo>
                  <a:cubicBezTo>
                    <a:pt x="92" y="110"/>
                    <a:pt x="92" y="110"/>
                    <a:pt x="92" y="110"/>
                  </a:cubicBezTo>
                  <a:cubicBezTo>
                    <a:pt x="92" y="110"/>
                    <a:pt x="92" y="111"/>
                    <a:pt x="92" y="111"/>
                  </a:cubicBezTo>
                  <a:cubicBezTo>
                    <a:pt x="92" y="111"/>
                    <a:pt x="92" y="111"/>
                    <a:pt x="91" y="111"/>
                  </a:cubicBezTo>
                  <a:cubicBezTo>
                    <a:pt x="91" y="111"/>
                    <a:pt x="91" y="112"/>
                    <a:pt x="91" y="112"/>
                  </a:cubicBezTo>
                  <a:cubicBezTo>
                    <a:pt x="91" y="112"/>
                    <a:pt x="91" y="112"/>
                    <a:pt x="91" y="112"/>
                  </a:cubicBezTo>
                  <a:cubicBezTo>
                    <a:pt x="91" y="113"/>
                    <a:pt x="90" y="114"/>
                    <a:pt x="90" y="115"/>
                  </a:cubicBezTo>
                  <a:cubicBezTo>
                    <a:pt x="90" y="115"/>
                    <a:pt x="90" y="115"/>
                    <a:pt x="90" y="115"/>
                  </a:cubicBezTo>
                  <a:cubicBezTo>
                    <a:pt x="90" y="115"/>
                    <a:pt x="90" y="115"/>
                    <a:pt x="90" y="116"/>
                  </a:cubicBezTo>
                  <a:cubicBezTo>
                    <a:pt x="90" y="116"/>
                    <a:pt x="90" y="116"/>
                    <a:pt x="90" y="116"/>
                  </a:cubicBezTo>
                  <a:cubicBezTo>
                    <a:pt x="89" y="116"/>
                    <a:pt x="89" y="117"/>
                    <a:pt x="89" y="117"/>
                  </a:cubicBezTo>
                  <a:cubicBezTo>
                    <a:pt x="89" y="117"/>
                    <a:pt x="89" y="117"/>
                    <a:pt x="89" y="117"/>
                  </a:cubicBezTo>
                  <a:cubicBezTo>
                    <a:pt x="89" y="117"/>
                    <a:pt x="89" y="118"/>
                    <a:pt x="89" y="118"/>
                  </a:cubicBezTo>
                  <a:cubicBezTo>
                    <a:pt x="86" y="117"/>
                    <a:pt x="86" y="117"/>
                    <a:pt x="86" y="117"/>
                  </a:cubicBezTo>
                  <a:cubicBezTo>
                    <a:pt x="86" y="117"/>
                    <a:pt x="86" y="117"/>
                    <a:pt x="86" y="117"/>
                  </a:cubicBezTo>
                  <a:cubicBezTo>
                    <a:pt x="80" y="114"/>
                    <a:pt x="80" y="114"/>
                    <a:pt x="80" y="114"/>
                  </a:cubicBezTo>
                  <a:cubicBezTo>
                    <a:pt x="94" y="104"/>
                    <a:pt x="94" y="104"/>
                    <a:pt x="94" y="104"/>
                  </a:cubicBezTo>
                  <a:cubicBezTo>
                    <a:pt x="94" y="104"/>
                    <a:pt x="94" y="104"/>
                    <a:pt x="94" y="104"/>
                  </a:cubicBezTo>
                  <a:close/>
                  <a:moveTo>
                    <a:pt x="100" y="97"/>
                  </a:moveTo>
                  <a:cubicBezTo>
                    <a:pt x="100" y="97"/>
                    <a:pt x="100" y="97"/>
                    <a:pt x="100" y="97"/>
                  </a:cubicBezTo>
                  <a:cubicBezTo>
                    <a:pt x="100" y="97"/>
                    <a:pt x="100" y="97"/>
                    <a:pt x="100" y="97"/>
                  </a:cubicBezTo>
                  <a:cubicBezTo>
                    <a:pt x="99" y="96"/>
                    <a:pt x="97" y="96"/>
                    <a:pt x="96" y="97"/>
                  </a:cubicBezTo>
                  <a:cubicBezTo>
                    <a:pt x="95" y="96"/>
                    <a:pt x="94" y="94"/>
                    <a:pt x="94" y="93"/>
                  </a:cubicBezTo>
                  <a:cubicBezTo>
                    <a:pt x="94" y="85"/>
                    <a:pt x="94" y="85"/>
                    <a:pt x="94" y="85"/>
                  </a:cubicBezTo>
                  <a:cubicBezTo>
                    <a:pt x="102" y="86"/>
                    <a:pt x="108" y="92"/>
                    <a:pt x="109" y="99"/>
                  </a:cubicBezTo>
                  <a:lnTo>
                    <a:pt x="100" y="97"/>
                  </a:lnTo>
                  <a:close/>
                  <a:moveTo>
                    <a:pt x="120" y="132"/>
                  </a:moveTo>
                  <a:cubicBezTo>
                    <a:pt x="120" y="136"/>
                    <a:pt x="116" y="140"/>
                    <a:pt x="112" y="140"/>
                  </a:cubicBezTo>
                  <a:cubicBezTo>
                    <a:pt x="107" y="140"/>
                    <a:pt x="104" y="136"/>
                    <a:pt x="104" y="132"/>
                  </a:cubicBezTo>
                  <a:cubicBezTo>
                    <a:pt x="104" y="128"/>
                    <a:pt x="107" y="124"/>
                    <a:pt x="112" y="124"/>
                  </a:cubicBezTo>
                  <a:cubicBezTo>
                    <a:pt x="116" y="124"/>
                    <a:pt x="120" y="128"/>
                    <a:pt x="120" y="1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20" name="文本框 19">
            <a:extLst>
              <a:ext uri="{FF2B5EF4-FFF2-40B4-BE49-F238E27FC236}">
                <a16:creationId xmlns:a16="http://schemas.microsoft.com/office/drawing/2014/main" id="{F759838C-FFB4-7B38-5314-141EAEDFF610}"/>
              </a:ext>
            </a:extLst>
          </p:cNvPr>
          <p:cNvSpPr txBox="1"/>
          <p:nvPr/>
        </p:nvSpPr>
        <p:spPr>
          <a:xfrm>
            <a:off x="1566431" y="1874041"/>
            <a:ext cx="9790658" cy="1328184"/>
          </a:xfrm>
          <a:prstGeom prst="rect">
            <a:avLst/>
          </a:prstGeom>
          <a:noFill/>
        </p:spPr>
        <p:txBody>
          <a:bodyPr wrap="square">
            <a:spAutoFit/>
          </a:bodyPr>
          <a:lstStyle/>
          <a:p>
            <a:pPr>
              <a:lnSpc>
                <a:spcPct val="120000"/>
              </a:lnSpc>
            </a:pPr>
            <a:r>
              <a:rPr lang="zh-CN" altLang="zh-CN" sz="2000" b="1" dirty="0">
                <a:solidFill>
                  <a:schemeClr val="accent1">
                    <a:lumMod val="50000"/>
                  </a:schemeClr>
                </a:solidFill>
                <a:latin typeface="+mj-ea"/>
                <a:ea typeface="+mj-ea"/>
                <a:cs typeface="楷体_GB2312" panose="02010609030101010101" charset="-122"/>
                <a:sym typeface="+mn-ea"/>
              </a:rPr>
              <a:t>入院查体</a:t>
            </a:r>
            <a:r>
              <a:rPr lang="zh-CN" altLang="zh-CN" sz="2000" dirty="0">
                <a:solidFill>
                  <a:schemeClr val="accent1">
                    <a:lumMod val="50000"/>
                  </a:schemeClr>
                </a:solidFill>
                <a:latin typeface="+mj-ea"/>
                <a:ea typeface="+mj-ea"/>
                <a:cs typeface="楷体_GB2312" panose="02010609030101010101" charset="-122"/>
                <a:sym typeface="+mn-ea"/>
              </a:rPr>
              <a:t>：</a:t>
            </a:r>
            <a:r>
              <a:rPr lang="zh-CN" altLang="en-US" sz="1600" dirty="0">
                <a:solidFill>
                  <a:schemeClr val="tx1">
                    <a:lumMod val="75000"/>
                    <a:lumOff val="25000"/>
                  </a:schemeClr>
                </a:solidFill>
                <a:latin typeface="+mn-ea"/>
                <a:cs typeface="楷体_GB2312" panose="02010609030101010101" charset="-122"/>
                <a:sym typeface="+mn-ea"/>
              </a:rPr>
              <a:t>请在些输入您的内容在些输入您的内容在些输入您的内容在些输入您的内容在些输入您的内容在些输入您的内容在些输入您的内容在些输入您的内容在些输入您的内容在些输入您的内容在些输入您的内容在些输入您的内容在些输入您的内容在些输入您的内容在些输入您的内容在些输入您的内容在些输入您的内容在些输入您的内容</a:t>
            </a:r>
            <a:endParaRPr lang="zh-CN" altLang="en-US" sz="1600" dirty="0">
              <a:solidFill>
                <a:schemeClr val="tx1">
                  <a:lumMod val="75000"/>
                  <a:lumOff val="25000"/>
                </a:schemeClr>
              </a:solidFill>
              <a:latin typeface="+mn-ea"/>
            </a:endParaRPr>
          </a:p>
        </p:txBody>
      </p:sp>
      <p:sp>
        <p:nvSpPr>
          <p:cNvPr id="21" name="文本框 20">
            <a:extLst>
              <a:ext uri="{FF2B5EF4-FFF2-40B4-BE49-F238E27FC236}">
                <a16:creationId xmlns:a16="http://schemas.microsoft.com/office/drawing/2014/main" id="{F6DC7BF7-D2AD-4DC1-4303-DB454CC72311}"/>
              </a:ext>
            </a:extLst>
          </p:cNvPr>
          <p:cNvSpPr txBox="1"/>
          <p:nvPr/>
        </p:nvSpPr>
        <p:spPr>
          <a:xfrm>
            <a:off x="1616143" y="4848412"/>
            <a:ext cx="8609421" cy="436145"/>
          </a:xfrm>
          <a:prstGeom prst="rect">
            <a:avLst/>
          </a:prstGeom>
          <a:noFill/>
        </p:spPr>
        <p:txBody>
          <a:bodyPr wrap="square">
            <a:spAutoFit/>
          </a:bodyPr>
          <a:lstStyle/>
          <a:p>
            <a:pPr>
              <a:lnSpc>
                <a:spcPct val="120000"/>
              </a:lnSpc>
            </a:pPr>
            <a:r>
              <a:rPr lang="zh-CN" altLang="en-US" sz="2000" b="1" dirty="0">
                <a:solidFill>
                  <a:schemeClr val="accent1">
                    <a:lumMod val="50000"/>
                  </a:schemeClr>
                </a:solidFill>
                <a:latin typeface="+mj-ea"/>
                <a:ea typeface="+mj-ea"/>
                <a:sym typeface="+mn-ea"/>
              </a:rPr>
              <a:t>初步诊断</a:t>
            </a:r>
            <a:r>
              <a:rPr lang="zh-CN" altLang="zh-CN" sz="2000" b="1" dirty="0">
                <a:solidFill>
                  <a:schemeClr val="accent1">
                    <a:lumMod val="50000"/>
                  </a:schemeClr>
                </a:solidFill>
                <a:latin typeface="+mj-ea"/>
                <a:ea typeface="+mj-ea"/>
                <a:sym typeface="+mn-ea"/>
              </a:rPr>
              <a:t>：</a:t>
            </a:r>
            <a:r>
              <a:rPr lang="zh-CN" altLang="en-US" sz="1600" dirty="0">
                <a:solidFill>
                  <a:schemeClr val="tx1">
                    <a:lumMod val="85000"/>
                    <a:lumOff val="15000"/>
                  </a:schemeClr>
                </a:solidFill>
                <a:latin typeface="+mn-ea"/>
                <a:cs typeface="楷体_GB2312" panose="02010609030101010101" charset="-122"/>
                <a:sym typeface="+mn-ea"/>
              </a:rPr>
              <a:t>请在些输入您的内容在些输入您的内容在些输入您的内容</a:t>
            </a:r>
            <a:endParaRPr lang="zh-CN" altLang="en-US" sz="1600" dirty="0">
              <a:solidFill>
                <a:schemeClr val="tx1">
                  <a:lumMod val="85000"/>
                  <a:lumOff val="15000"/>
                </a:schemeClr>
              </a:solidFill>
              <a:latin typeface="+mn-ea"/>
            </a:endParaRPr>
          </a:p>
        </p:txBody>
      </p:sp>
    </p:spTree>
    <p:extLst>
      <p:ext uri="{BB962C8B-B14F-4D97-AF65-F5344CB8AC3E}">
        <p14:creationId xmlns:p14="http://schemas.microsoft.com/office/powerpoint/2010/main" val="8602745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2">
                <a:lumMod val="20000"/>
                <a:lumOff val="80000"/>
                <a:alpha val="20000"/>
              </a:schemeClr>
            </a:gs>
            <a:gs pos="0">
              <a:schemeClr val="bg1"/>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50" name="任意多边形: 形状 49">
            <a:extLst>
              <a:ext uri="{FF2B5EF4-FFF2-40B4-BE49-F238E27FC236}">
                <a16:creationId xmlns:a16="http://schemas.microsoft.com/office/drawing/2014/main" id="{ECD41A60-5EA5-B649-45D3-0079EE042E41}"/>
              </a:ext>
            </a:extLst>
          </p:cNvPr>
          <p:cNvSpPr/>
          <p:nvPr/>
        </p:nvSpPr>
        <p:spPr>
          <a:xfrm>
            <a:off x="0" y="0"/>
            <a:ext cx="3842955" cy="6858000"/>
          </a:xfrm>
          <a:custGeom>
            <a:avLst/>
            <a:gdLst>
              <a:gd name="connsiteX0" fmla="*/ 0 w 12192000"/>
              <a:gd name="connsiteY0" fmla="*/ 0 h 5932025"/>
              <a:gd name="connsiteX1" fmla="*/ 12192000 w 12192000"/>
              <a:gd name="connsiteY1" fmla="*/ 0 h 5932025"/>
              <a:gd name="connsiteX2" fmla="*/ 12192000 w 12192000"/>
              <a:gd name="connsiteY2" fmla="*/ 5932025 h 5932025"/>
              <a:gd name="connsiteX3" fmla="*/ 0 w 12192000"/>
              <a:gd name="connsiteY3" fmla="*/ 5932025 h 5932025"/>
            </a:gdLst>
            <a:ahLst/>
            <a:cxnLst>
              <a:cxn ang="0">
                <a:pos x="connsiteX0" y="connsiteY0"/>
              </a:cxn>
              <a:cxn ang="0">
                <a:pos x="connsiteX1" y="connsiteY1"/>
              </a:cxn>
              <a:cxn ang="0">
                <a:pos x="connsiteX2" y="connsiteY2"/>
              </a:cxn>
              <a:cxn ang="0">
                <a:pos x="connsiteX3" y="connsiteY3"/>
              </a:cxn>
            </a:cxnLst>
            <a:rect l="l" t="t" r="r" b="b"/>
            <a:pathLst>
              <a:path w="12192000" h="5932025">
                <a:moveTo>
                  <a:pt x="0" y="0"/>
                </a:moveTo>
                <a:lnTo>
                  <a:pt x="12192000" y="0"/>
                </a:lnTo>
                <a:lnTo>
                  <a:pt x="12192000" y="5932025"/>
                </a:lnTo>
                <a:lnTo>
                  <a:pt x="0" y="5932025"/>
                </a:lnTo>
                <a:close/>
              </a:path>
            </a:pathLst>
          </a:custGeom>
          <a:gradFill flip="none" rotWithShape="1">
            <a:gsLst>
              <a:gs pos="100000">
                <a:schemeClr val="accent1">
                  <a:lumMod val="50000"/>
                  <a:alpha val="0"/>
                </a:schemeClr>
              </a:gs>
              <a:gs pos="0">
                <a:schemeClr val="accent1">
                  <a:lumMod val="75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形状 7">
            <a:extLst>
              <a:ext uri="{FF2B5EF4-FFF2-40B4-BE49-F238E27FC236}">
                <a16:creationId xmlns:a16="http://schemas.microsoft.com/office/drawing/2014/main" id="{FD0E9095-5EAC-B7A4-E939-10D0646F9716}"/>
              </a:ext>
            </a:extLst>
          </p:cNvPr>
          <p:cNvSpPr/>
          <p:nvPr/>
        </p:nvSpPr>
        <p:spPr>
          <a:xfrm>
            <a:off x="660400" y="711200"/>
            <a:ext cx="3919411" cy="6146800"/>
          </a:xfrm>
          <a:custGeom>
            <a:avLst/>
            <a:gdLst>
              <a:gd name="connsiteX0" fmla="*/ 0 w 3919411"/>
              <a:gd name="connsiteY0" fmla="*/ 0 h 6146800"/>
              <a:gd name="connsiteX1" fmla="*/ 3919411 w 3919411"/>
              <a:gd name="connsiteY1" fmla="*/ 0 h 6146800"/>
              <a:gd name="connsiteX2" fmla="*/ 3919411 w 3919411"/>
              <a:gd name="connsiteY2" fmla="*/ 6146800 h 6146800"/>
              <a:gd name="connsiteX3" fmla="*/ 0 w 3919411"/>
              <a:gd name="connsiteY3" fmla="*/ 6146800 h 6146800"/>
            </a:gdLst>
            <a:ahLst/>
            <a:cxnLst>
              <a:cxn ang="0">
                <a:pos x="connsiteX0" y="connsiteY0"/>
              </a:cxn>
              <a:cxn ang="0">
                <a:pos x="connsiteX1" y="connsiteY1"/>
              </a:cxn>
              <a:cxn ang="0">
                <a:pos x="connsiteX2" y="connsiteY2"/>
              </a:cxn>
              <a:cxn ang="0">
                <a:pos x="connsiteX3" y="connsiteY3"/>
              </a:cxn>
            </a:cxnLst>
            <a:rect l="l" t="t" r="r" b="b"/>
            <a:pathLst>
              <a:path w="3919411" h="6146800">
                <a:moveTo>
                  <a:pt x="0" y="0"/>
                </a:moveTo>
                <a:lnTo>
                  <a:pt x="3919411" y="0"/>
                </a:lnTo>
                <a:lnTo>
                  <a:pt x="3919411" y="6146800"/>
                </a:lnTo>
                <a:lnTo>
                  <a:pt x="0" y="6146800"/>
                </a:lnTo>
                <a:close/>
              </a:path>
            </a:pathLst>
          </a:custGeom>
          <a:gradFill flip="none" rotWithShape="1">
            <a:gsLst>
              <a:gs pos="100000">
                <a:schemeClr val="accent1">
                  <a:lumMod val="50000"/>
                  <a:alpha val="0"/>
                </a:schemeClr>
              </a:gs>
              <a:gs pos="0">
                <a:schemeClr val="accent1">
                  <a:lumMod val="75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框 2">
            <a:extLst>
              <a:ext uri="{FF2B5EF4-FFF2-40B4-BE49-F238E27FC236}">
                <a16:creationId xmlns:a16="http://schemas.microsoft.com/office/drawing/2014/main" id="{BB4318A5-7CB2-C768-2AF1-02D3E3820B73}"/>
              </a:ext>
            </a:extLst>
          </p:cNvPr>
          <p:cNvSpPr txBox="1"/>
          <p:nvPr/>
        </p:nvSpPr>
        <p:spPr>
          <a:xfrm>
            <a:off x="5889864" y="5321918"/>
            <a:ext cx="5796280" cy="1015663"/>
          </a:xfrm>
          <a:prstGeom prst="rect">
            <a:avLst/>
          </a:prstGeom>
          <a:noFill/>
        </p:spPr>
        <p:txBody>
          <a:bodyPr wrap="square" rtlCol="0">
            <a:spAutoFit/>
          </a:bodyPr>
          <a:lstStyle/>
          <a:p>
            <a:r>
              <a:rPr lang="en-US" altLang="zh-CN" sz="6000" dirty="0">
                <a:ln w="15875">
                  <a:solidFill>
                    <a:schemeClr val="accent1">
                      <a:alpha val="24000"/>
                    </a:schemeClr>
                  </a:solidFill>
                </a:ln>
                <a:noFill/>
                <a:latin typeface="+mj-ea"/>
                <a:ea typeface="+mj-ea"/>
              </a:rPr>
              <a:t>PART THREE</a:t>
            </a:r>
            <a:endParaRPr lang="zh-CN" altLang="en-US" sz="6000" dirty="0">
              <a:ln w="15875">
                <a:solidFill>
                  <a:schemeClr val="accent1">
                    <a:alpha val="24000"/>
                  </a:schemeClr>
                </a:solidFill>
              </a:ln>
              <a:noFill/>
              <a:latin typeface="+mj-ea"/>
              <a:ea typeface="+mj-ea"/>
            </a:endParaRPr>
          </a:p>
        </p:txBody>
      </p:sp>
      <p:sp>
        <p:nvSpPr>
          <p:cNvPr id="6" name="文本框 5">
            <a:extLst>
              <a:ext uri="{FF2B5EF4-FFF2-40B4-BE49-F238E27FC236}">
                <a16:creationId xmlns:a16="http://schemas.microsoft.com/office/drawing/2014/main" id="{25D394B0-9949-52E0-1073-0FE0323753A9}"/>
              </a:ext>
            </a:extLst>
          </p:cNvPr>
          <p:cNvSpPr txBox="1"/>
          <p:nvPr/>
        </p:nvSpPr>
        <p:spPr>
          <a:xfrm>
            <a:off x="1330004" y="2192384"/>
            <a:ext cx="2347916" cy="2231380"/>
          </a:xfrm>
          <a:prstGeom prst="rect">
            <a:avLst/>
          </a:prstGeom>
          <a:noFill/>
        </p:spPr>
        <p:txBody>
          <a:bodyPr wrap="square" rtlCol="0">
            <a:spAutoFit/>
          </a:bodyPr>
          <a:lstStyle/>
          <a:p>
            <a:r>
              <a:rPr lang="en-US" altLang="zh-CN" sz="13900" dirty="0">
                <a:solidFill>
                  <a:schemeClr val="bg1"/>
                </a:solidFill>
                <a:latin typeface="+mj-ea"/>
                <a:ea typeface="+mj-ea"/>
              </a:rPr>
              <a:t>03</a:t>
            </a:r>
            <a:endParaRPr lang="zh-CN" altLang="en-US" sz="13900" dirty="0">
              <a:solidFill>
                <a:schemeClr val="bg1"/>
              </a:solidFill>
              <a:latin typeface="+mj-ea"/>
              <a:ea typeface="+mj-ea"/>
            </a:endParaRPr>
          </a:p>
        </p:txBody>
      </p:sp>
      <p:sp>
        <p:nvSpPr>
          <p:cNvPr id="14" name="箭头: 右 13">
            <a:extLst>
              <a:ext uri="{FF2B5EF4-FFF2-40B4-BE49-F238E27FC236}">
                <a16:creationId xmlns:a16="http://schemas.microsoft.com/office/drawing/2014/main" id="{E1351AC3-6179-3827-93A7-16BF322B39DC}"/>
              </a:ext>
            </a:extLst>
          </p:cNvPr>
          <p:cNvSpPr/>
          <p:nvPr/>
        </p:nvSpPr>
        <p:spPr>
          <a:xfrm>
            <a:off x="10767060" y="5702749"/>
            <a:ext cx="751840" cy="254000"/>
          </a:xfrm>
          <a:prstGeom prst="rightArrow">
            <a:avLst/>
          </a:prstGeom>
          <a:gradFill flip="none" rotWithShape="1">
            <a:gsLst>
              <a:gs pos="0">
                <a:schemeClr val="accent1">
                  <a:lumMod val="50000"/>
                  <a:alpha val="0"/>
                </a:schemeClr>
              </a:gs>
              <a:gs pos="100000">
                <a:schemeClr val="accent1">
                  <a:lumMod val="75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平行四边形 14">
            <a:extLst>
              <a:ext uri="{FF2B5EF4-FFF2-40B4-BE49-F238E27FC236}">
                <a16:creationId xmlns:a16="http://schemas.microsoft.com/office/drawing/2014/main" id="{33B13C94-D13D-F8B9-8677-654CAC2E380E}"/>
              </a:ext>
            </a:extLst>
          </p:cNvPr>
          <p:cNvSpPr/>
          <p:nvPr/>
        </p:nvSpPr>
        <p:spPr>
          <a:xfrm>
            <a:off x="8102057" y="3496734"/>
            <a:ext cx="1766689" cy="120227"/>
          </a:xfrm>
          <a:prstGeom prst="parallelogram">
            <a:avLst>
              <a:gd name="adj" fmla="val 33917"/>
            </a:avLst>
          </a:prstGeom>
          <a:gradFill>
            <a:gsLst>
              <a:gs pos="5000">
                <a:schemeClr val="accent1">
                  <a:lumMod val="40000"/>
                  <a:lumOff val="60000"/>
                  <a:alpha val="0"/>
                </a:schemeClr>
              </a:gs>
              <a:gs pos="100000">
                <a:schemeClr val="accent1">
                  <a:lumMod val="75000"/>
                </a:schemeClr>
              </a:gs>
            </a:gsLst>
            <a:lin ang="0" scaled="0"/>
          </a:gradFill>
          <a:ln>
            <a:noFill/>
          </a:ln>
          <a:effectLst>
            <a:outerShdw blurRad="139700" dist="101600" dir="2700000" algn="tl"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平行四边形 16">
            <a:extLst>
              <a:ext uri="{FF2B5EF4-FFF2-40B4-BE49-F238E27FC236}">
                <a16:creationId xmlns:a16="http://schemas.microsoft.com/office/drawing/2014/main" id="{D9A79858-E2F0-1FD8-5AA1-62AEE4AFE8A1}"/>
              </a:ext>
            </a:extLst>
          </p:cNvPr>
          <p:cNvSpPr/>
          <p:nvPr/>
        </p:nvSpPr>
        <p:spPr>
          <a:xfrm>
            <a:off x="7904660" y="3556847"/>
            <a:ext cx="1766689" cy="120227"/>
          </a:xfrm>
          <a:prstGeom prst="parallelogram">
            <a:avLst>
              <a:gd name="adj" fmla="val 33917"/>
            </a:avLst>
          </a:prstGeom>
          <a:gradFill>
            <a:gsLst>
              <a:gs pos="5000">
                <a:schemeClr val="accent1">
                  <a:lumMod val="40000"/>
                  <a:lumOff val="60000"/>
                  <a:alpha val="0"/>
                </a:schemeClr>
              </a:gs>
              <a:gs pos="100000">
                <a:schemeClr val="accent1">
                  <a:lumMod val="75000"/>
                  <a:alpha val="34000"/>
                </a:schemeClr>
              </a:gs>
            </a:gsLst>
            <a:lin ang="0" scaled="0"/>
          </a:gradFill>
          <a:ln>
            <a:noFill/>
          </a:ln>
          <a:effectLst>
            <a:outerShdw blurRad="139700" dist="101600" dir="2700000" algn="tl" rotWithShape="0">
              <a:schemeClr val="accent1">
                <a:lumMod val="40000"/>
                <a:lumOff val="60000"/>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框 1">
            <a:extLst>
              <a:ext uri="{FF2B5EF4-FFF2-40B4-BE49-F238E27FC236}">
                <a16:creationId xmlns:a16="http://schemas.microsoft.com/office/drawing/2014/main" id="{DC14FB9A-CB9C-9182-C6FE-7DB09FCDBFBB}"/>
              </a:ext>
            </a:extLst>
          </p:cNvPr>
          <p:cNvSpPr txBox="1"/>
          <p:nvPr/>
        </p:nvSpPr>
        <p:spPr>
          <a:xfrm>
            <a:off x="4860211" y="2779074"/>
            <a:ext cx="5503959" cy="923330"/>
          </a:xfrm>
          <a:prstGeom prst="rect">
            <a:avLst/>
          </a:prstGeom>
          <a:noFill/>
        </p:spPr>
        <p:txBody>
          <a:bodyPr wrap="square" rtlCol="0">
            <a:spAutoFit/>
          </a:bodyPr>
          <a:lstStyle/>
          <a:p>
            <a:pPr algn="ctr"/>
            <a:r>
              <a:rPr lang="zh-CN" altLang="en-US" sz="5400" dirty="0">
                <a:solidFill>
                  <a:schemeClr val="accent1">
                    <a:lumMod val="50000"/>
                  </a:schemeClr>
                </a:solidFill>
                <a:latin typeface="+mj-ea"/>
                <a:ea typeface="+mj-ea"/>
                <a:cs typeface="阿里巴巴普惠体 2.0 95 ExtraBold" panose="00020600040101010101" pitchFamily="18" charset="-122"/>
              </a:rPr>
              <a:t>整体治疗分析</a:t>
            </a:r>
          </a:p>
        </p:txBody>
      </p:sp>
    </p:spTree>
    <p:extLst>
      <p:ext uri="{BB962C8B-B14F-4D97-AF65-F5344CB8AC3E}">
        <p14:creationId xmlns:p14="http://schemas.microsoft.com/office/powerpoint/2010/main" val="40101622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2">
                <a:lumMod val="20000"/>
                <a:lumOff val="80000"/>
                <a:alpha val="20000"/>
              </a:schemeClr>
            </a:gs>
            <a:gs pos="0">
              <a:schemeClr val="bg1"/>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29" name="文本框 28">
            <a:extLst>
              <a:ext uri="{FF2B5EF4-FFF2-40B4-BE49-F238E27FC236}">
                <a16:creationId xmlns:a16="http://schemas.microsoft.com/office/drawing/2014/main" id="{F430D133-FA0A-E573-16F2-90368C95DC0A}"/>
              </a:ext>
            </a:extLst>
          </p:cNvPr>
          <p:cNvSpPr txBox="1"/>
          <p:nvPr/>
        </p:nvSpPr>
        <p:spPr>
          <a:xfrm>
            <a:off x="7710153" y="5932026"/>
            <a:ext cx="4512327" cy="1107996"/>
          </a:xfrm>
          <a:prstGeom prst="rect">
            <a:avLst/>
          </a:prstGeom>
          <a:noFill/>
        </p:spPr>
        <p:txBody>
          <a:bodyPr wrap="square" rtlCol="0">
            <a:spAutoFit/>
          </a:bodyPr>
          <a:lstStyle/>
          <a:p>
            <a:r>
              <a:rPr lang="en-US" altLang="zh-CN" sz="6600" i="1" dirty="0">
                <a:solidFill>
                  <a:schemeClr val="bg1">
                    <a:lumMod val="95000"/>
                  </a:schemeClr>
                </a:solidFill>
                <a:latin typeface="+mj-ea"/>
                <a:ea typeface="+mj-ea"/>
              </a:rPr>
              <a:t>MEDICAL</a:t>
            </a:r>
            <a:endParaRPr lang="zh-CN" altLang="en-US" sz="6600" i="1" dirty="0">
              <a:solidFill>
                <a:schemeClr val="bg1">
                  <a:lumMod val="95000"/>
                </a:schemeClr>
              </a:solidFill>
              <a:latin typeface="+mj-ea"/>
              <a:ea typeface="+mj-ea"/>
            </a:endParaRPr>
          </a:p>
        </p:txBody>
      </p:sp>
      <p:sp>
        <p:nvSpPr>
          <p:cNvPr id="30" name="文本框 29">
            <a:extLst>
              <a:ext uri="{FF2B5EF4-FFF2-40B4-BE49-F238E27FC236}">
                <a16:creationId xmlns:a16="http://schemas.microsoft.com/office/drawing/2014/main" id="{D932307E-D959-269F-0C9F-1C5F4A7DCF27}"/>
              </a:ext>
            </a:extLst>
          </p:cNvPr>
          <p:cNvSpPr txBox="1"/>
          <p:nvPr/>
        </p:nvSpPr>
        <p:spPr>
          <a:xfrm>
            <a:off x="7679673" y="5932026"/>
            <a:ext cx="4512327" cy="1107996"/>
          </a:xfrm>
          <a:prstGeom prst="rect">
            <a:avLst/>
          </a:prstGeom>
          <a:noFill/>
        </p:spPr>
        <p:txBody>
          <a:bodyPr wrap="square" rtlCol="0">
            <a:spAutoFit/>
          </a:bodyPr>
          <a:lstStyle/>
          <a:p>
            <a:r>
              <a:rPr lang="en-US" altLang="zh-CN" sz="6600" i="1" dirty="0">
                <a:solidFill>
                  <a:schemeClr val="bg1">
                    <a:lumMod val="95000"/>
                  </a:schemeClr>
                </a:solidFill>
                <a:latin typeface="+mj-ea"/>
                <a:ea typeface="+mj-ea"/>
              </a:rPr>
              <a:t>MEDICAL</a:t>
            </a:r>
            <a:endParaRPr lang="zh-CN" altLang="en-US" sz="6600" i="1" dirty="0">
              <a:solidFill>
                <a:schemeClr val="bg1">
                  <a:lumMod val="95000"/>
                </a:schemeClr>
              </a:solidFill>
              <a:latin typeface="+mj-ea"/>
              <a:ea typeface="+mj-ea"/>
            </a:endParaRPr>
          </a:p>
        </p:txBody>
      </p:sp>
      <p:sp>
        <p:nvSpPr>
          <p:cNvPr id="2" name="文本占位符 1">
            <a:extLst>
              <a:ext uri="{FF2B5EF4-FFF2-40B4-BE49-F238E27FC236}">
                <a16:creationId xmlns:a16="http://schemas.microsoft.com/office/drawing/2014/main" id="{3D061157-80D9-7FD5-4F6F-B09FF73715C0}"/>
              </a:ext>
            </a:extLst>
          </p:cNvPr>
          <p:cNvSpPr>
            <a:spLocks noGrp="1"/>
          </p:cNvSpPr>
          <p:nvPr>
            <p:ph type="body" sz="quarter" idx="13"/>
          </p:nvPr>
        </p:nvSpPr>
        <p:spPr/>
        <p:txBody>
          <a:bodyPr/>
          <a:lstStyle/>
          <a:p>
            <a:r>
              <a:rPr lang="en-US" altLang="zh-CN" dirty="0"/>
              <a:t>03 </a:t>
            </a:r>
            <a:r>
              <a:rPr lang="zh-CN" altLang="en-US" dirty="0"/>
              <a:t>整体治疗过程</a:t>
            </a:r>
          </a:p>
        </p:txBody>
      </p:sp>
      <p:sp>
        <p:nvSpPr>
          <p:cNvPr id="18" name="矩形: 圆角 7">
            <a:extLst>
              <a:ext uri="{FF2B5EF4-FFF2-40B4-BE49-F238E27FC236}">
                <a16:creationId xmlns:a16="http://schemas.microsoft.com/office/drawing/2014/main" id="{19D01A7D-B90D-8993-80B1-84B1039C1C48}"/>
              </a:ext>
            </a:extLst>
          </p:cNvPr>
          <p:cNvSpPr/>
          <p:nvPr>
            <p:custDataLst>
              <p:tags r:id="rId1"/>
            </p:custDataLst>
          </p:nvPr>
        </p:nvSpPr>
        <p:spPr>
          <a:xfrm>
            <a:off x="809101" y="1234047"/>
            <a:ext cx="1628393" cy="422642"/>
          </a:xfrm>
          <a:prstGeom prst="roundRect">
            <a:avLst>
              <a:gd name="adj" fmla="val 0"/>
            </a:avLst>
          </a:prstGeom>
          <a:gradFill flip="none" rotWithShape="1">
            <a:gsLst>
              <a:gs pos="31000">
                <a:schemeClr val="accent1">
                  <a:lumMod val="60000"/>
                  <a:lumOff val="40000"/>
                </a:schemeClr>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mj-ea"/>
                <a:ea typeface="+mj-ea"/>
                <a:cs typeface="+mn-ea"/>
                <a:sym typeface="+mn-lt"/>
              </a:rPr>
              <a:t>输入日期</a:t>
            </a:r>
          </a:p>
        </p:txBody>
      </p:sp>
      <p:cxnSp>
        <p:nvCxnSpPr>
          <p:cNvPr id="4" name="直接连接符 3">
            <a:extLst>
              <a:ext uri="{FF2B5EF4-FFF2-40B4-BE49-F238E27FC236}">
                <a16:creationId xmlns:a16="http://schemas.microsoft.com/office/drawing/2014/main" id="{83D9EF05-4BAC-4609-DF5D-75F3EC23CBCF}"/>
              </a:ext>
            </a:extLst>
          </p:cNvPr>
          <p:cNvCxnSpPr>
            <a:cxnSpLocks/>
          </p:cNvCxnSpPr>
          <p:nvPr>
            <p:custDataLst>
              <p:tags r:id="rId2"/>
            </p:custDataLst>
          </p:nvPr>
        </p:nvCxnSpPr>
        <p:spPr>
          <a:xfrm>
            <a:off x="5898256" y="2397130"/>
            <a:ext cx="0" cy="3534895"/>
          </a:xfrm>
          <a:prstGeom prst="line">
            <a:avLst/>
          </a:prstGeom>
          <a:ln w="3175" cap="rnd">
            <a:gradFill>
              <a:gsLst>
                <a:gs pos="50000">
                  <a:schemeClr val="accent1">
                    <a:lumMod val="50000"/>
                  </a:schemeClr>
                </a:gs>
                <a:gs pos="0">
                  <a:schemeClr val="accent1">
                    <a:lumMod val="50000"/>
                    <a:alpha val="0"/>
                  </a:schemeClr>
                </a:gs>
                <a:gs pos="100000">
                  <a:schemeClr val="accent1">
                    <a:lumMod val="50000"/>
                    <a:alpha val="0"/>
                  </a:schemeClr>
                </a:gs>
              </a:gsLst>
              <a:lin ang="5400000" scaled="0"/>
            </a:gradFill>
            <a:prstDash val="sysDot"/>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18AE1907-EE5E-DDE9-A8AA-3F14BA9843D5}"/>
              </a:ext>
            </a:extLst>
          </p:cNvPr>
          <p:cNvCxnSpPr>
            <a:cxnSpLocks/>
          </p:cNvCxnSpPr>
          <p:nvPr>
            <p:custDataLst>
              <p:tags r:id="rId3"/>
            </p:custDataLst>
          </p:nvPr>
        </p:nvCxnSpPr>
        <p:spPr>
          <a:xfrm>
            <a:off x="3242686" y="2397130"/>
            <a:ext cx="0" cy="3534895"/>
          </a:xfrm>
          <a:prstGeom prst="line">
            <a:avLst/>
          </a:prstGeom>
          <a:ln w="3175" cap="rnd">
            <a:gradFill>
              <a:gsLst>
                <a:gs pos="50000">
                  <a:schemeClr val="accent1">
                    <a:lumMod val="50000"/>
                  </a:schemeClr>
                </a:gs>
                <a:gs pos="0">
                  <a:schemeClr val="accent1">
                    <a:lumMod val="50000"/>
                    <a:alpha val="0"/>
                  </a:schemeClr>
                </a:gs>
                <a:gs pos="100000">
                  <a:schemeClr val="accent1">
                    <a:lumMod val="50000"/>
                    <a:alpha val="0"/>
                  </a:schemeClr>
                </a:gs>
              </a:gsLst>
              <a:lin ang="5400000" scaled="0"/>
            </a:gradFill>
            <a:prstDash val="sysDot"/>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A76F4A3A-5071-B7FC-BCA2-66CC09AD01BA}"/>
              </a:ext>
            </a:extLst>
          </p:cNvPr>
          <p:cNvCxnSpPr>
            <a:cxnSpLocks/>
          </p:cNvCxnSpPr>
          <p:nvPr>
            <p:custDataLst>
              <p:tags r:id="rId4"/>
            </p:custDataLst>
          </p:nvPr>
        </p:nvCxnSpPr>
        <p:spPr>
          <a:xfrm>
            <a:off x="8553826" y="2397130"/>
            <a:ext cx="0" cy="3534895"/>
          </a:xfrm>
          <a:prstGeom prst="line">
            <a:avLst/>
          </a:prstGeom>
          <a:ln w="3175" cap="rnd">
            <a:gradFill>
              <a:gsLst>
                <a:gs pos="50000">
                  <a:schemeClr val="accent1">
                    <a:lumMod val="50000"/>
                  </a:schemeClr>
                </a:gs>
                <a:gs pos="0">
                  <a:schemeClr val="accent1">
                    <a:lumMod val="50000"/>
                    <a:alpha val="0"/>
                  </a:schemeClr>
                </a:gs>
                <a:gs pos="100000">
                  <a:schemeClr val="accent1">
                    <a:lumMod val="50000"/>
                    <a:alpha val="0"/>
                  </a:schemeClr>
                </a:gs>
              </a:gsLst>
              <a:lin ang="5400000" scaled="0"/>
            </a:gradFill>
            <a:prstDash val="sysDot"/>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5" name="ïśliďé">
            <a:extLst>
              <a:ext uri="{FF2B5EF4-FFF2-40B4-BE49-F238E27FC236}">
                <a16:creationId xmlns:a16="http://schemas.microsoft.com/office/drawing/2014/main" id="{43C82302-A9CA-A111-C54B-DDF01746E4B5}"/>
              </a:ext>
            </a:extLst>
          </p:cNvPr>
          <p:cNvSpPr/>
          <p:nvPr>
            <p:custDataLst>
              <p:tags r:id="rId5"/>
            </p:custDataLst>
          </p:nvPr>
        </p:nvSpPr>
        <p:spPr>
          <a:xfrm>
            <a:off x="1525511" y="2183078"/>
            <a:ext cx="629155" cy="629155"/>
          </a:xfrm>
          <a:prstGeom prst="ellipse">
            <a:avLst/>
          </a:prstGeom>
          <a:gradFill flip="none" rotWithShape="1">
            <a:gsLst>
              <a:gs pos="31000">
                <a:schemeClr val="accent1">
                  <a:lumMod val="60000"/>
                  <a:lumOff val="40000"/>
                </a:schemeClr>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2000" dirty="0">
              <a:solidFill>
                <a:srgbClr val="404040"/>
              </a:solidFill>
              <a:latin typeface="微软雅黑" panose="020B0503020204020204" pitchFamily="34" charset="-122"/>
              <a:ea typeface="微软雅黑" panose="020B0503020204020204" pitchFamily="34" charset="-122"/>
              <a:cs typeface="+mn-ea"/>
              <a:sym typeface="+mn-lt"/>
            </a:endParaRPr>
          </a:p>
        </p:txBody>
      </p:sp>
      <p:sp>
        <p:nvSpPr>
          <p:cNvPr id="8" name="iconfont-11432-4397104">
            <a:extLst>
              <a:ext uri="{FF2B5EF4-FFF2-40B4-BE49-F238E27FC236}">
                <a16:creationId xmlns:a16="http://schemas.microsoft.com/office/drawing/2014/main" id="{0F0DF1BE-1DD2-F8CC-108E-A016DDFE0330}"/>
              </a:ext>
            </a:extLst>
          </p:cNvPr>
          <p:cNvSpPr>
            <a:spLocks noChangeAspect="1"/>
          </p:cNvSpPr>
          <p:nvPr>
            <p:custDataLst>
              <p:tags r:id="rId6"/>
            </p:custDataLst>
          </p:nvPr>
        </p:nvSpPr>
        <p:spPr>
          <a:xfrm>
            <a:off x="1680950" y="2335462"/>
            <a:ext cx="304523" cy="328008"/>
          </a:xfrm>
          <a:custGeom>
            <a:avLst/>
            <a:gdLst>
              <a:gd name="connsiteX0" fmla="*/ 195226 w 495208"/>
              <a:gd name="connsiteY0" fmla="*/ 381028 h 533400"/>
              <a:gd name="connsiteX1" fmla="*/ 385691 w 495208"/>
              <a:gd name="connsiteY1" fmla="*/ 381028 h 533400"/>
              <a:gd name="connsiteX2" fmla="*/ 409499 w 495208"/>
              <a:gd name="connsiteY2" fmla="*/ 404836 h 533400"/>
              <a:gd name="connsiteX3" fmla="*/ 385691 w 495208"/>
              <a:gd name="connsiteY3" fmla="*/ 428644 h 533400"/>
              <a:gd name="connsiteX4" fmla="*/ 195226 w 495208"/>
              <a:gd name="connsiteY4" fmla="*/ 428644 h 533400"/>
              <a:gd name="connsiteX5" fmla="*/ 171418 w 495208"/>
              <a:gd name="connsiteY5" fmla="*/ 404836 h 533400"/>
              <a:gd name="connsiteX6" fmla="*/ 195226 w 495208"/>
              <a:gd name="connsiteY6" fmla="*/ 381028 h 533400"/>
              <a:gd name="connsiteX7" fmla="*/ 195226 w 495208"/>
              <a:gd name="connsiteY7" fmla="*/ 242842 h 533400"/>
              <a:gd name="connsiteX8" fmla="*/ 385691 w 495208"/>
              <a:gd name="connsiteY8" fmla="*/ 242842 h 533400"/>
              <a:gd name="connsiteX9" fmla="*/ 409499 w 495208"/>
              <a:gd name="connsiteY9" fmla="*/ 266650 h 533400"/>
              <a:gd name="connsiteX10" fmla="*/ 385691 w 495208"/>
              <a:gd name="connsiteY10" fmla="*/ 290458 h 533400"/>
              <a:gd name="connsiteX11" fmla="*/ 195226 w 495208"/>
              <a:gd name="connsiteY11" fmla="*/ 290458 h 533400"/>
              <a:gd name="connsiteX12" fmla="*/ 171418 w 495208"/>
              <a:gd name="connsiteY12" fmla="*/ 266650 h 533400"/>
              <a:gd name="connsiteX13" fmla="*/ 195226 w 495208"/>
              <a:gd name="connsiteY13" fmla="*/ 242842 h 533400"/>
              <a:gd name="connsiteX14" fmla="*/ 195226 w 495208"/>
              <a:gd name="connsiteY14" fmla="*/ 104756 h 533400"/>
              <a:gd name="connsiteX15" fmla="*/ 385691 w 495208"/>
              <a:gd name="connsiteY15" fmla="*/ 104756 h 533400"/>
              <a:gd name="connsiteX16" fmla="*/ 409499 w 495208"/>
              <a:gd name="connsiteY16" fmla="*/ 128564 h 533400"/>
              <a:gd name="connsiteX17" fmla="*/ 385691 w 495208"/>
              <a:gd name="connsiteY17" fmla="*/ 152372 h 533400"/>
              <a:gd name="connsiteX18" fmla="*/ 195226 w 495208"/>
              <a:gd name="connsiteY18" fmla="*/ 152372 h 533400"/>
              <a:gd name="connsiteX19" fmla="*/ 171418 w 495208"/>
              <a:gd name="connsiteY19" fmla="*/ 128564 h 533400"/>
              <a:gd name="connsiteX20" fmla="*/ 195226 w 495208"/>
              <a:gd name="connsiteY20" fmla="*/ 104756 h 533400"/>
              <a:gd name="connsiteX21" fmla="*/ 71424 w 495208"/>
              <a:gd name="connsiteY21" fmla="*/ 47625 h 533400"/>
              <a:gd name="connsiteX22" fmla="*/ 47616 w 495208"/>
              <a:gd name="connsiteY22" fmla="*/ 71438 h 533400"/>
              <a:gd name="connsiteX23" fmla="*/ 47616 w 495208"/>
              <a:gd name="connsiteY23" fmla="*/ 461962 h 533400"/>
              <a:gd name="connsiteX24" fmla="*/ 71424 w 495208"/>
              <a:gd name="connsiteY24" fmla="*/ 485775 h 533400"/>
              <a:gd name="connsiteX25" fmla="*/ 423784 w 495208"/>
              <a:gd name="connsiteY25" fmla="*/ 485775 h 533400"/>
              <a:gd name="connsiteX26" fmla="*/ 447592 w 495208"/>
              <a:gd name="connsiteY26" fmla="*/ 461962 h 533400"/>
              <a:gd name="connsiteX27" fmla="*/ 447592 w 495208"/>
              <a:gd name="connsiteY27" fmla="*/ 71438 h 533400"/>
              <a:gd name="connsiteX28" fmla="*/ 423784 w 495208"/>
              <a:gd name="connsiteY28" fmla="*/ 47625 h 533400"/>
              <a:gd name="connsiteX29" fmla="*/ 41664 w 495208"/>
              <a:gd name="connsiteY29" fmla="*/ 0 h 533400"/>
              <a:gd name="connsiteX30" fmla="*/ 453544 w 495208"/>
              <a:gd name="connsiteY30" fmla="*/ 0 h 533400"/>
              <a:gd name="connsiteX31" fmla="*/ 495208 w 495208"/>
              <a:gd name="connsiteY31" fmla="*/ 41672 h 533400"/>
              <a:gd name="connsiteX32" fmla="*/ 495208 w 495208"/>
              <a:gd name="connsiteY32" fmla="*/ 491728 h 533400"/>
              <a:gd name="connsiteX33" fmla="*/ 453544 w 495208"/>
              <a:gd name="connsiteY33" fmla="*/ 533400 h 533400"/>
              <a:gd name="connsiteX34" fmla="*/ 41664 w 495208"/>
              <a:gd name="connsiteY34" fmla="*/ 533400 h 533400"/>
              <a:gd name="connsiteX35" fmla="*/ 0 w 495208"/>
              <a:gd name="connsiteY35" fmla="*/ 491728 h 533400"/>
              <a:gd name="connsiteX36" fmla="*/ 0 w 495208"/>
              <a:gd name="connsiteY36" fmla="*/ 41672 h 533400"/>
              <a:gd name="connsiteX37" fmla="*/ 41664 w 495208"/>
              <a:gd name="connsiteY37"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95208" h="533400">
                <a:moveTo>
                  <a:pt x="195226" y="381028"/>
                </a:moveTo>
                <a:lnTo>
                  <a:pt x="385691" y="381028"/>
                </a:lnTo>
                <a:cubicBezTo>
                  <a:pt x="398833" y="381028"/>
                  <a:pt x="409499" y="391694"/>
                  <a:pt x="409499" y="404836"/>
                </a:cubicBezTo>
                <a:cubicBezTo>
                  <a:pt x="409499" y="417978"/>
                  <a:pt x="398833" y="428644"/>
                  <a:pt x="385691" y="428644"/>
                </a:cubicBezTo>
                <a:lnTo>
                  <a:pt x="195226" y="428644"/>
                </a:lnTo>
                <a:cubicBezTo>
                  <a:pt x="182084" y="428644"/>
                  <a:pt x="171418" y="417978"/>
                  <a:pt x="171418" y="404836"/>
                </a:cubicBezTo>
                <a:cubicBezTo>
                  <a:pt x="171418" y="391694"/>
                  <a:pt x="182084" y="381028"/>
                  <a:pt x="195226" y="381028"/>
                </a:cubicBezTo>
                <a:close/>
                <a:moveTo>
                  <a:pt x="195226" y="242842"/>
                </a:moveTo>
                <a:lnTo>
                  <a:pt x="385691" y="242842"/>
                </a:lnTo>
                <a:cubicBezTo>
                  <a:pt x="398833" y="242842"/>
                  <a:pt x="409499" y="253508"/>
                  <a:pt x="409499" y="266650"/>
                </a:cubicBezTo>
                <a:cubicBezTo>
                  <a:pt x="409499" y="279792"/>
                  <a:pt x="398833" y="290458"/>
                  <a:pt x="385691" y="290458"/>
                </a:cubicBezTo>
                <a:lnTo>
                  <a:pt x="195226" y="290458"/>
                </a:lnTo>
                <a:cubicBezTo>
                  <a:pt x="182084" y="290458"/>
                  <a:pt x="171418" y="279792"/>
                  <a:pt x="171418" y="266650"/>
                </a:cubicBezTo>
                <a:cubicBezTo>
                  <a:pt x="171418" y="253508"/>
                  <a:pt x="182084" y="242842"/>
                  <a:pt x="195226" y="242842"/>
                </a:cubicBezTo>
                <a:close/>
                <a:moveTo>
                  <a:pt x="195226" y="104756"/>
                </a:moveTo>
                <a:lnTo>
                  <a:pt x="385691" y="104756"/>
                </a:lnTo>
                <a:cubicBezTo>
                  <a:pt x="398833" y="104756"/>
                  <a:pt x="409499" y="115422"/>
                  <a:pt x="409499" y="128564"/>
                </a:cubicBezTo>
                <a:cubicBezTo>
                  <a:pt x="409499" y="141706"/>
                  <a:pt x="398833" y="152372"/>
                  <a:pt x="385691" y="152372"/>
                </a:cubicBezTo>
                <a:lnTo>
                  <a:pt x="195226" y="152372"/>
                </a:lnTo>
                <a:cubicBezTo>
                  <a:pt x="182084" y="152372"/>
                  <a:pt x="171418" y="141706"/>
                  <a:pt x="171418" y="128564"/>
                </a:cubicBezTo>
                <a:cubicBezTo>
                  <a:pt x="171418" y="115422"/>
                  <a:pt x="182084" y="104756"/>
                  <a:pt x="195226" y="104756"/>
                </a:cubicBezTo>
                <a:close/>
                <a:moveTo>
                  <a:pt x="71424" y="47625"/>
                </a:moveTo>
                <a:cubicBezTo>
                  <a:pt x="58282" y="47625"/>
                  <a:pt x="47616" y="58293"/>
                  <a:pt x="47616" y="71438"/>
                </a:cubicBezTo>
                <a:lnTo>
                  <a:pt x="47616" y="461962"/>
                </a:lnTo>
                <a:cubicBezTo>
                  <a:pt x="47616" y="475107"/>
                  <a:pt x="58282" y="485775"/>
                  <a:pt x="71424" y="485775"/>
                </a:cubicBezTo>
                <a:lnTo>
                  <a:pt x="423784" y="485775"/>
                </a:lnTo>
                <a:cubicBezTo>
                  <a:pt x="436926" y="485775"/>
                  <a:pt x="447592" y="475107"/>
                  <a:pt x="447592" y="461962"/>
                </a:cubicBezTo>
                <a:lnTo>
                  <a:pt x="447592" y="71438"/>
                </a:lnTo>
                <a:cubicBezTo>
                  <a:pt x="447592" y="58293"/>
                  <a:pt x="436926" y="47625"/>
                  <a:pt x="423784" y="47625"/>
                </a:cubicBezTo>
                <a:close/>
                <a:moveTo>
                  <a:pt x="41664" y="0"/>
                </a:moveTo>
                <a:lnTo>
                  <a:pt x="453544" y="0"/>
                </a:lnTo>
                <a:cubicBezTo>
                  <a:pt x="476543" y="0"/>
                  <a:pt x="495208" y="18669"/>
                  <a:pt x="495208" y="41672"/>
                </a:cubicBezTo>
                <a:lnTo>
                  <a:pt x="495208" y="491728"/>
                </a:lnTo>
                <a:cubicBezTo>
                  <a:pt x="495208" y="514731"/>
                  <a:pt x="476543" y="533400"/>
                  <a:pt x="453544" y="533400"/>
                </a:cubicBezTo>
                <a:lnTo>
                  <a:pt x="41664" y="533400"/>
                </a:lnTo>
                <a:cubicBezTo>
                  <a:pt x="18666" y="533400"/>
                  <a:pt x="0" y="514731"/>
                  <a:pt x="0" y="491728"/>
                </a:cubicBezTo>
                <a:lnTo>
                  <a:pt x="0" y="41672"/>
                </a:lnTo>
                <a:cubicBezTo>
                  <a:pt x="0" y="18669"/>
                  <a:pt x="18666" y="0"/>
                  <a:pt x="4166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404040"/>
              </a:solidFill>
              <a:latin typeface="微软雅黑" panose="020B0503020204020204" pitchFamily="34" charset="-122"/>
              <a:ea typeface="微软雅黑" panose="020B0503020204020204" pitchFamily="34" charset="-122"/>
              <a:cs typeface="+mn-ea"/>
              <a:sym typeface="+mn-lt"/>
            </a:endParaRPr>
          </a:p>
        </p:txBody>
      </p:sp>
      <p:grpSp>
        <p:nvGrpSpPr>
          <p:cNvPr id="42" name="组合 41">
            <a:extLst>
              <a:ext uri="{FF2B5EF4-FFF2-40B4-BE49-F238E27FC236}">
                <a16:creationId xmlns:a16="http://schemas.microsoft.com/office/drawing/2014/main" id="{11A08779-EC78-3FFF-6A9B-C018B0A94EAB}"/>
              </a:ext>
            </a:extLst>
          </p:cNvPr>
          <p:cNvGrpSpPr/>
          <p:nvPr/>
        </p:nvGrpSpPr>
        <p:grpSpPr>
          <a:xfrm>
            <a:off x="857454" y="2938512"/>
            <a:ext cx="2182669" cy="2959049"/>
            <a:chOff x="988262" y="2938512"/>
            <a:chExt cx="2182669" cy="2959049"/>
          </a:xfrm>
        </p:grpSpPr>
        <p:sp>
          <p:nvSpPr>
            <p:cNvPr id="14" name="文本框 13">
              <a:extLst>
                <a:ext uri="{FF2B5EF4-FFF2-40B4-BE49-F238E27FC236}">
                  <a16:creationId xmlns:a16="http://schemas.microsoft.com/office/drawing/2014/main" id="{6D4A5A0E-9F19-5F77-2659-0EA97FAE5684}"/>
                </a:ext>
              </a:extLst>
            </p:cNvPr>
            <p:cNvSpPr txBox="1"/>
            <p:nvPr/>
          </p:nvSpPr>
          <p:spPr>
            <a:xfrm>
              <a:off x="1107298" y="2938512"/>
              <a:ext cx="1727197" cy="400110"/>
            </a:xfrm>
            <a:prstGeom prst="rect">
              <a:avLst/>
            </a:prstGeom>
            <a:noFill/>
          </p:spPr>
          <p:txBody>
            <a:bodyPr wrap="square" rtlCol="0">
              <a:spAutoFit/>
            </a:bodyPr>
            <a:lstStyle/>
            <a:p>
              <a:pPr indent="0" algn="ctr">
                <a:lnSpc>
                  <a:spcPct val="100000"/>
                </a:lnSpc>
              </a:pPr>
              <a:r>
                <a:rPr lang="zh-CN" altLang="en-US" sz="2000" b="1" dirty="0">
                  <a:latin typeface="+mn-ea"/>
                  <a:cs typeface="楷体_GB2312" panose="02010609030101010101" charset="-122"/>
                  <a:sym typeface="+mn-ea"/>
                </a:rPr>
                <a:t>输入时间</a:t>
              </a:r>
              <a:endParaRPr lang="en-US" sz="2000" b="1" dirty="0">
                <a:latin typeface="+mn-ea"/>
                <a:cs typeface="楷体_GB2312" panose="02010609030101010101" charset="-122"/>
                <a:sym typeface="+mn-ea"/>
              </a:endParaRPr>
            </a:p>
          </p:txBody>
        </p:sp>
        <p:sp>
          <p:nvSpPr>
            <p:cNvPr id="39" name="文本框 38">
              <a:extLst>
                <a:ext uri="{FF2B5EF4-FFF2-40B4-BE49-F238E27FC236}">
                  <a16:creationId xmlns:a16="http://schemas.microsoft.com/office/drawing/2014/main" id="{4968B8B7-00B4-D017-D0A5-C9648D5F9599}"/>
                </a:ext>
              </a:extLst>
            </p:cNvPr>
            <p:cNvSpPr txBox="1"/>
            <p:nvPr/>
          </p:nvSpPr>
          <p:spPr>
            <a:xfrm>
              <a:off x="988262" y="3461381"/>
              <a:ext cx="2182669" cy="2436180"/>
            </a:xfrm>
            <a:prstGeom prst="rect">
              <a:avLst/>
            </a:prstGeom>
            <a:noFill/>
          </p:spPr>
          <p:txBody>
            <a:bodyPr wrap="square" rtlCol="0">
              <a:spAutoFit/>
            </a:bodyPr>
            <a:lstStyle/>
            <a:p>
              <a:pPr algn="ctr">
                <a:lnSpc>
                  <a:spcPct val="120000"/>
                </a:lnSpc>
              </a:pPr>
              <a:r>
                <a:rPr lang="zh-CN" altLang="en-US" sz="1600" dirty="0"/>
                <a:t>输入您的内容输入您的内容输入您的内容输入您的内容输入您的内容输入您的内容输入您的内容输入您的内容输入您的内容输入您的内容</a:t>
              </a:r>
              <a:endParaRPr lang="en-US" altLang="zh-CN" sz="1600" dirty="0"/>
            </a:p>
            <a:p>
              <a:pPr algn="ctr">
                <a:lnSpc>
                  <a:spcPct val="120000"/>
                </a:lnSpc>
              </a:pPr>
              <a:endParaRPr lang="en-US" altLang="zh-CN" sz="1600" dirty="0"/>
            </a:p>
          </p:txBody>
        </p:sp>
      </p:grpSp>
      <p:sp>
        <p:nvSpPr>
          <p:cNvPr id="6" name="işḻiḓé">
            <a:extLst>
              <a:ext uri="{FF2B5EF4-FFF2-40B4-BE49-F238E27FC236}">
                <a16:creationId xmlns:a16="http://schemas.microsoft.com/office/drawing/2014/main" id="{DE2A70E6-6C39-7500-C7A6-3CA1EF19CC8D}"/>
              </a:ext>
            </a:extLst>
          </p:cNvPr>
          <p:cNvSpPr/>
          <p:nvPr>
            <p:custDataLst>
              <p:tags r:id="rId7"/>
            </p:custDataLst>
          </p:nvPr>
        </p:nvSpPr>
        <p:spPr>
          <a:xfrm>
            <a:off x="4259162" y="2183078"/>
            <a:ext cx="629155" cy="629155"/>
          </a:xfrm>
          <a:prstGeom prst="ellipse">
            <a:avLst/>
          </a:prstGeom>
          <a:gradFill flip="none" rotWithShape="1">
            <a:gsLst>
              <a:gs pos="31000">
                <a:schemeClr val="accent1">
                  <a:lumMod val="60000"/>
                  <a:lumOff val="40000"/>
                </a:schemeClr>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2000" dirty="0">
              <a:solidFill>
                <a:srgbClr val="404040"/>
              </a:solidFill>
              <a:latin typeface="微软雅黑" panose="020B0503020204020204" pitchFamily="34" charset="-122"/>
              <a:ea typeface="微软雅黑" panose="020B0503020204020204" pitchFamily="34" charset="-122"/>
              <a:cs typeface="+mn-ea"/>
              <a:sym typeface="+mn-lt"/>
            </a:endParaRPr>
          </a:p>
        </p:txBody>
      </p:sp>
      <p:sp>
        <p:nvSpPr>
          <p:cNvPr id="9" name="iconfont-1124-841231">
            <a:extLst>
              <a:ext uri="{FF2B5EF4-FFF2-40B4-BE49-F238E27FC236}">
                <a16:creationId xmlns:a16="http://schemas.microsoft.com/office/drawing/2014/main" id="{F62D555F-9E5E-8EBA-31B4-B25C01A1CE66}"/>
              </a:ext>
            </a:extLst>
          </p:cNvPr>
          <p:cNvSpPr>
            <a:spLocks noChangeAspect="1"/>
          </p:cNvSpPr>
          <p:nvPr>
            <p:custDataLst>
              <p:tags r:id="rId8"/>
            </p:custDataLst>
          </p:nvPr>
        </p:nvSpPr>
        <p:spPr>
          <a:xfrm>
            <a:off x="4412160" y="2362753"/>
            <a:ext cx="338990" cy="285477"/>
          </a:xfrm>
          <a:custGeom>
            <a:avLst/>
            <a:gdLst>
              <a:gd name="T0" fmla="*/ 0 w 10133"/>
              <a:gd name="T1" fmla="*/ 6934 h 8534"/>
              <a:gd name="T2" fmla="*/ 1066 w 10133"/>
              <a:gd name="T3" fmla="*/ 6934 h 8534"/>
              <a:gd name="T4" fmla="*/ 1066 w 10133"/>
              <a:gd name="T5" fmla="*/ 7200 h 8534"/>
              <a:gd name="T6" fmla="*/ 533 w 10133"/>
              <a:gd name="T7" fmla="*/ 7200 h 8534"/>
              <a:gd name="T8" fmla="*/ 533 w 10133"/>
              <a:gd name="T9" fmla="*/ 7734 h 8534"/>
              <a:gd name="T10" fmla="*/ 1066 w 10133"/>
              <a:gd name="T11" fmla="*/ 7734 h 8534"/>
              <a:gd name="T12" fmla="*/ 1066 w 10133"/>
              <a:gd name="T13" fmla="*/ 8000 h 8534"/>
              <a:gd name="T14" fmla="*/ 0 w 10133"/>
              <a:gd name="T15" fmla="*/ 8000 h 8534"/>
              <a:gd name="T16" fmla="*/ 0 w 10133"/>
              <a:gd name="T17" fmla="*/ 8534 h 8534"/>
              <a:gd name="T18" fmla="*/ 1600 w 10133"/>
              <a:gd name="T19" fmla="*/ 8534 h 8534"/>
              <a:gd name="T20" fmla="*/ 1600 w 10133"/>
              <a:gd name="T21" fmla="*/ 6400 h 8534"/>
              <a:gd name="T22" fmla="*/ 0 w 10133"/>
              <a:gd name="T23" fmla="*/ 6400 h 8534"/>
              <a:gd name="T24" fmla="*/ 0 w 10133"/>
              <a:gd name="T25" fmla="*/ 6934 h 8534"/>
              <a:gd name="T26" fmla="*/ 533 w 10133"/>
              <a:gd name="T27" fmla="*/ 2134 h 8534"/>
              <a:gd name="T28" fmla="*/ 1066 w 10133"/>
              <a:gd name="T29" fmla="*/ 2134 h 8534"/>
              <a:gd name="T30" fmla="*/ 1066 w 10133"/>
              <a:gd name="T31" fmla="*/ 0 h 8534"/>
              <a:gd name="T32" fmla="*/ 0 w 10133"/>
              <a:gd name="T33" fmla="*/ 0 h 8534"/>
              <a:gd name="T34" fmla="*/ 0 w 10133"/>
              <a:gd name="T35" fmla="*/ 534 h 8534"/>
              <a:gd name="T36" fmla="*/ 533 w 10133"/>
              <a:gd name="T37" fmla="*/ 534 h 8534"/>
              <a:gd name="T38" fmla="*/ 533 w 10133"/>
              <a:gd name="T39" fmla="*/ 2134 h 8534"/>
              <a:gd name="T40" fmla="*/ 0 w 10133"/>
              <a:gd name="T41" fmla="*/ 3734 h 8534"/>
              <a:gd name="T42" fmla="*/ 960 w 10133"/>
              <a:gd name="T43" fmla="*/ 3734 h 8534"/>
              <a:gd name="T44" fmla="*/ 0 w 10133"/>
              <a:gd name="T45" fmla="*/ 4854 h 8534"/>
              <a:gd name="T46" fmla="*/ 0 w 10133"/>
              <a:gd name="T47" fmla="*/ 5334 h 8534"/>
              <a:gd name="T48" fmla="*/ 1600 w 10133"/>
              <a:gd name="T49" fmla="*/ 5334 h 8534"/>
              <a:gd name="T50" fmla="*/ 1600 w 10133"/>
              <a:gd name="T51" fmla="*/ 4800 h 8534"/>
              <a:gd name="T52" fmla="*/ 640 w 10133"/>
              <a:gd name="T53" fmla="*/ 4800 h 8534"/>
              <a:gd name="T54" fmla="*/ 1600 w 10133"/>
              <a:gd name="T55" fmla="*/ 3680 h 8534"/>
              <a:gd name="T56" fmla="*/ 1600 w 10133"/>
              <a:gd name="T57" fmla="*/ 3200 h 8534"/>
              <a:gd name="T58" fmla="*/ 0 w 10133"/>
              <a:gd name="T59" fmla="*/ 3200 h 8534"/>
              <a:gd name="T60" fmla="*/ 0 w 10133"/>
              <a:gd name="T61" fmla="*/ 3734 h 8534"/>
              <a:gd name="T62" fmla="*/ 2666 w 10133"/>
              <a:gd name="T63" fmla="*/ 534 h 8534"/>
              <a:gd name="T64" fmla="*/ 2666 w 10133"/>
              <a:gd name="T65" fmla="*/ 1600 h 8534"/>
              <a:gd name="T66" fmla="*/ 10133 w 10133"/>
              <a:gd name="T67" fmla="*/ 1600 h 8534"/>
              <a:gd name="T68" fmla="*/ 10133 w 10133"/>
              <a:gd name="T69" fmla="*/ 534 h 8534"/>
              <a:gd name="T70" fmla="*/ 2666 w 10133"/>
              <a:gd name="T71" fmla="*/ 534 h 8534"/>
              <a:gd name="T72" fmla="*/ 2666 w 10133"/>
              <a:gd name="T73" fmla="*/ 8000 h 8534"/>
              <a:gd name="T74" fmla="*/ 10133 w 10133"/>
              <a:gd name="T75" fmla="*/ 8000 h 8534"/>
              <a:gd name="T76" fmla="*/ 10133 w 10133"/>
              <a:gd name="T77" fmla="*/ 6934 h 8534"/>
              <a:gd name="T78" fmla="*/ 2666 w 10133"/>
              <a:gd name="T79" fmla="*/ 6934 h 8534"/>
              <a:gd name="T80" fmla="*/ 2666 w 10133"/>
              <a:gd name="T81" fmla="*/ 8000 h 8534"/>
              <a:gd name="T82" fmla="*/ 2666 w 10133"/>
              <a:gd name="T83" fmla="*/ 4800 h 8534"/>
              <a:gd name="T84" fmla="*/ 10133 w 10133"/>
              <a:gd name="T85" fmla="*/ 4800 h 8534"/>
              <a:gd name="T86" fmla="*/ 10133 w 10133"/>
              <a:gd name="T87" fmla="*/ 3734 h 8534"/>
              <a:gd name="T88" fmla="*/ 2666 w 10133"/>
              <a:gd name="T89" fmla="*/ 3734 h 8534"/>
              <a:gd name="T90" fmla="*/ 2666 w 10133"/>
              <a:gd name="T91" fmla="*/ 4800 h 8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133" h="8534">
                <a:moveTo>
                  <a:pt x="0" y="6934"/>
                </a:moveTo>
                <a:lnTo>
                  <a:pt x="1066" y="6934"/>
                </a:lnTo>
                <a:lnTo>
                  <a:pt x="1066" y="7200"/>
                </a:lnTo>
                <a:lnTo>
                  <a:pt x="533" y="7200"/>
                </a:lnTo>
                <a:lnTo>
                  <a:pt x="533" y="7734"/>
                </a:lnTo>
                <a:lnTo>
                  <a:pt x="1066" y="7734"/>
                </a:lnTo>
                <a:lnTo>
                  <a:pt x="1066" y="8000"/>
                </a:lnTo>
                <a:lnTo>
                  <a:pt x="0" y="8000"/>
                </a:lnTo>
                <a:lnTo>
                  <a:pt x="0" y="8534"/>
                </a:lnTo>
                <a:lnTo>
                  <a:pt x="1600" y="8534"/>
                </a:lnTo>
                <a:lnTo>
                  <a:pt x="1600" y="6400"/>
                </a:lnTo>
                <a:lnTo>
                  <a:pt x="0" y="6400"/>
                </a:lnTo>
                <a:lnTo>
                  <a:pt x="0" y="6934"/>
                </a:lnTo>
                <a:close/>
                <a:moveTo>
                  <a:pt x="533" y="2134"/>
                </a:moveTo>
                <a:lnTo>
                  <a:pt x="1066" y="2134"/>
                </a:lnTo>
                <a:lnTo>
                  <a:pt x="1066" y="0"/>
                </a:lnTo>
                <a:lnTo>
                  <a:pt x="0" y="0"/>
                </a:lnTo>
                <a:lnTo>
                  <a:pt x="0" y="534"/>
                </a:lnTo>
                <a:lnTo>
                  <a:pt x="533" y="534"/>
                </a:lnTo>
                <a:lnTo>
                  <a:pt x="533" y="2134"/>
                </a:lnTo>
                <a:close/>
                <a:moveTo>
                  <a:pt x="0" y="3734"/>
                </a:moveTo>
                <a:lnTo>
                  <a:pt x="960" y="3734"/>
                </a:lnTo>
                <a:lnTo>
                  <a:pt x="0" y="4854"/>
                </a:lnTo>
                <a:lnTo>
                  <a:pt x="0" y="5334"/>
                </a:lnTo>
                <a:lnTo>
                  <a:pt x="1600" y="5334"/>
                </a:lnTo>
                <a:lnTo>
                  <a:pt x="1600" y="4800"/>
                </a:lnTo>
                <a:lnTo>
                  <a:pt x="640" y="4800"/>
                </a:lnTo>
                <a:lnTo>
                  <a:pt x="1600" y="3680"/>
                </a:lnTo>
                <a:lnTo>
                  <a:pt x="1600" y="3200"/>
                </a:lnTo>
                <a:lnTo>
                  <a:pt x="0" y="3200"/>
                </a:lnTo>
                <a:lnTo>
                  <a:pt x="0" y="3734"/>
                </a:lnTo>
                <a:close/>
                <a:moveTo>
                  <a:pt x="2666" y="534"/>
                </a:moveTo>
                <a:lnTo>
                  <a:pt x="2666" y="1600"/>
                </a:lnTo>
                <a:lnTo>
                  <a:pt x="10133" y="1600"/>
                </a:lnTo>
                <a:lnTo>
                  <a:pt x="10133" y="534"/>
                </a:lnTo>
                <a:lnTo>
                  <a:pt x="2666" y="534"/>
                </a:lnTo>
                <a:close/>
                <a:moveTo>
                  <a:pt x="2666" y="8000"/>
                </a:moveTo>
                <a:lnTo>
                  <a:pt x="10133" y="8000"/>
                </a:lnTo>
                <a:lnTo>
                  <a:pt x="10133" y="6934"/>
                </a:lnTo>
                <a:lnTo>
                  <a:pt x="2666" y="6934"/>
                </a:lnTo>
                <a:lnTo>
                  <a:pt x="2666" y="8000"/>
                </a:lnTo>
                <a:close/>
                <a:moveTo>
                  <a:pt x="2666" y="4800"/>
                </a:moveTo>
                <a:lnTo>
                  <a:pt x="10133" y="4800"/>
                </a:lnTo>
                <a:lnTo>
                  <a:pt x="10133" y="3734"/>
                </a:lnTo>
                <a:lnTo>
                  <a:pt x="2666" y="3734"/>
                </a:lnTo>
                <a:lnTo>
                  <a:pt x="2666" y="48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04040"/>
              </a:solidFill>
              <a:latin typeface="微软雅黑" panose="020B0503020204020204" pitchFamily="34" charset="-122"/>
              <a:ea typeface="微软雅黑" panose="020B0503020204020204" pitchFamily="34" charset="-122"/>
              <a:cs typeface="+mn-ea"/>
              <a:sym typeface="+mn-lt"/>
            </a:endParaRPr>
          </a:p>
        </p:txBody>
      </p:sp>
      <p:grpSp>
        <p:nvGrpSpPr>
          <p:cNvPr id="22" name="组合 21">
            <a:extLst>
              <a:ext uri="{FF2B5EF4-FFF2-40B4-BE49-F238E27FC236}">
                <a16:creationId xmlns:a16="http://schemas.microsoft.com/office/drawing/2014/main" id="{5F147ACF-4E34-0927-264D-56A1D542052B}"/>
              </a:ext>
            </a:extLst>
          </p:cNvPr>
          <p:cNvGrpSpPr/>
          <p:nvPr/>
        </p:nvGrpSpPr>
        <p:grpSpPr>
          <a:xfrm>
            <a:off x="7133087" y="2183078"/>
            <a:ext cx="629155" cy="629155"/>
            <a:chOff x="6692621" y="2183078"/>
            <a:chExt cx="629155" cy="629155"/>
          </a:xfrm>
        </p:grpSpPr>
        <p:sp>
          <p:nvSpPr>
            <p:cNvPr id="7" name="íṣľídé">
              <a:extLst>
                <a:ext uri="{FF2B5EF4-FFF2-40B4-BE49-F238E27FC236}">
                  <a16:creationId xmlns:a16="http://schemas.microsoft.com/office/drawing/2014/main" id="{B0619EE0-43A2-6045-7DDF-F70EF46995E2}"/>
                </a:ext>
              </a:extLst>
            </p:cNvPr>
            <p:cNvSpPr/>
            <p:nvPr>
              <p:custDataLst>
                <p:tags r:id="rId11"/>
              </p:custDataLst>
            </p:nvPr>
          </p:nvSpPr>
          <p:spPr>
            <a:xfrm>
              <a:off x="6692621" y="2183078"/>
              <a:ext cx="629155" cy="629155"/>
            </a:xfrm>
            <a:prstGeom prst="ellipse">
              <a:avLst/>
            </a:prstGeom>
            <a:gradFill flip="none" rotWithShape="1">
              <a:gsLst>
                <a:gs pos="31000">
                  <a:schemeClr val="accent1">
                    <a:lumMod val="60000"/>
                    <a:lumOff val="40000"/>
                  </a:schemeClr>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2000" dirty="0">
                <a:solidFill>
                  <a:srgbClr val="404040"/>
                </a:solidFill>
                <a:latin typeface="微软雅黑" panose="020B0503020204020204" pitchFamily="34" charset="-122"/>
                <a:ea typeface="微软雅黑" panose="020B0503020204020204" pitchFamily="34" charset="-122"/>
                <a:cs typeface="+mn-ea"/>
                <a:sym typeface="+mn-lt"/>
              </a:endParaRPr>
            </a:p>
          </p:txBody>
        </p:sp>
        <p:sp>
          <p:nvSpPr>
            <p:cNvPr id="10" name="verified-commercial-list_57632">
              <a:extLst>
                <a:ext uri="{FF2B5EF4-FFF2-40B4-BE49-F238E27FC236}">
                  <a16:creationId xmlns:a16="http://schemas.microsoft.com/office/drawing/2014/main" id="{C775F245-9539-E2A2-492B-1C023A80BB47}"/>
                </a:ext>
              </a:extLst>
            </p:cNvPr>
            <p:cNvSpPr>
              <a:spLocks noChangeAspect="1"/>
            </p:cNvSpPr>
            <p:nvPr>
              <p:custDataLst>
                <p:tags r:id="rId12"/>
              </p:custDataLst>
            </p:nvPr>
          </p:nvSpPr>
          <p:spPr>
            <a:xfrm>
              <a:off x="6865896" y="2325274"/>
              <a:ext cx="297261" cy="344761"/>
            </a:xfrm>
            <a:custGeom>
              <a:avLst/>
              <a:gdLst>
                <a:gd name="connsiteX0" fmla="*/ 232301 w 523313"/>
                <a:gd name="connsiteY0" fmla="*/ 453100 h 606933"/>
                <a:gd name="connsiteX1" fmla="*/ 443362 w 523313"/>
                <a:gd name="connsiteY1" fmla="*/ 453100 h 606933"/>
                <a:gd name="connsiteX2" fmla="*/ 443362 w 523313"/>
                <a:gd name="connsiteY2" fmla="*/ 496498 h 606933"/>
                <a:gd name="connsiteX3" fmla="*/ 232301 w 523313"/>
                <a:gd name="connsiteY3" fmla="*/ 496498 h 606933"/>
                <a:gd name="connsiteX4" fmla="*/ 166906 w 523313"/>
                <a:gd name="connsiteY4" fmla="*/ 405116 h 606933"/>
                <a:gd name="connsiteX5" fmla="*/ 197654 w 523313"/>
                <a:gd name="connsiteY5" fmla="*/ 435818 h 606933"/>
                <a:gd name="connsiteX6" fmla="*/ 118601 w 523313"/>
                <a:gd name="connsiteY6" fmla="*/ 514704 h 606933"/>
                <a:gd name="connsiteX7" fmla="*/ 70777 w 523313"/>
                <a:gd name="connsiteY7" fmla="*/ 466951 h 606933"/>
                <a:gd name="connsiteX8" fmla="*/ 101525 w 523313"/>
                <a:gd name="connsiteY8" fmla="*/ 436249 h 606933"/>
                <a:gd name="connsiteX9" fmla="*/ 118601 w 523313"/>
                <a:gd name="connsiteY9" fmla="*/ 453300 h 606933"/>
                <a:gd name="connsiteX10" fmla="*/ 232301 w 523313"/>
                <a:gd name="connsiteY10" fmla="*/ 344783 h 606933"/>
                <a:gd name="connsiteX11" fmla="*/ 443362 w 523313"/>
                <a:gd name="connsiteY11" fmla="*/ 344783 h 606933"/>
                <a:gd name="connsiteX12" fmla="*/ 443362 w 523313"/>
                <a:gd name="connsiteY12" fmla="*/ 388251 h 606933"/>
                <a:gd name="connsiteX13" fmla="*/ 232301 w 523313"/>
                <a:gd name="connsiteY13" fmla="*/ 388251 h 606933"/>
                <a:gd name="connsiteX14" fmla="*/ 166906 w 523313"/>
                <a:gd name="connsiteY14" fmla="*/ 296939 h 606933"/>
                <a:gd name="connsiteX15" fmla="*/ 197654 w 523313"/>
                <a:gd name="connsiteY15" fmla="*/ 327627 h 606933"/>
                <a:gd name="connsiteX16" fmla="*/ 118601 w 523313"/>
                <a:gd name="connsiteY16" fmla="*/ 406527 h 606933"/>
                <a:gd name="connsiteX17" fmla="*/ 70777 w 523313"/>
                <a:gd name="connsiteY17" fmla="*/ 358795 h 606933"/>
                <a:gd name="connsiteX18" fmla="*/ 101525 w 523313"/>
                <a:gd name="connsiteY18" fmla="*/ 328106 h 606933"/>
                <a:gd name="connsiteX19" fmla="*/ 118601 w 523313"/>
                <a:gd name="connsiteY19" fmla="*/ 345150 h 606933"/>
                <a:gd name="connsiteX20" fmla="*/ 232301 w 523313"/>
                <a:gd name="connsiteY20" fmla="*/ 236606 h 606933"/>
                <a:gd name="connsiteX21" fmla="*/ 443362 w 523313"/>
                <a:gd name="connsiteY21" fmla="*/ 236606 h 606933"/>
                <a:gd name="connsiteX22" fmla="*/ 443362 w 523313"/>
                <a:gd name="connsiteY22" fmla="*/ 280004 h 606933"/>
                <a:gd name="connsiteX23" fmla="*/ 232301 w 523313"/>
                <a:gd name="connsiteY23" fmla="*/ 280004 h 606933"/>
                <a:gd name="connsiteX24" fmla="*/ 166906 w 523313"/>
                <a:gd name="connsiteY24" fmla="*/ 188762 h 606933"/>
                <a:gd name="connsiteX25" fmla="*/ 197654 w 523313"/>
                <a:gd name="connsiteY25" fmla="*/ 219470 h 606933"/>
                <a:gd name="connsiteX26" fmla="*/ 118601 w 523313"/>
                <a:gd name="connsiteY26" fmla="*/ 298421 h 606933"/>
                <a:gd name="connsiteX27" fmla="*/ 70777 w 523313"/>
                <a:gd name="connsiteY27" fmla="*/ 250610 h 606933"/>
                <a:gd name="connsiteX28" fmla="*/ 101525 w 523313"/>
                <a:gd name="connsiteY28" fmla="*/ 219902 h 606933"/>
                <a:gd name="connsiteX29" fmla="*/ 118601 w 523313"/>
                <a:gd name="connsiteY29" fmla="*/ 236956 h 606933"/>
                <a:gd name="connsiteX30" fmla="*/ 393684 w 523313"/>
                <a:gd name="connsiteY30" fmla="*/ 74154 h 606933"/>
                <a:gd name="connsiteX31" fmla="*/ 393684 w 523313"/>
                <a:gd name="connsiteY31" fmla="*/ 129434 h 606933"/>
                <a:gd name="connsiteX32" fmla="*/ 449096 w 523313"/>
                <a:gd name="connsiteY32" fmla="*/ 129434 h 606933"/>
                <a:gd name="connsiteX33" fmla="*/ 43513 w 523313"/>
                <a:gd name="connsiteY33" fmla="*/ 43448 h 606933"/>
                <a:gd name="connsiteX34" fmla="*/ 43513 w 523313"/>
                <a:gd name="connsiteY34" fmla="*/ 563533 h 606933"/>
                <a:gd name="connsiteX35" fmla="*/ 479848 w 523313"/>
                <a:gd name="connsiteY35" fmla="*/ 563533 h 606933"/>
                <a:gd name="connsiteX36" fmla="*/ 479848 w 523313"/>
                <a:gd name="connsiteY36" fmla="*/ 172883 h 606933"/>
                <a:gd name="connsiteX37" fmla="*/ 350219 w 523313"/>
                <a:gd name="connsiteY37" fmla="*/ 172883 h 606933"/>
                <a:gd name="connsiteX38" fmla="*/ 350219 w 523313"/>
                <a:gd name="connsiteY38" fmla="*/ 43448 h 606933"/>
                <a:gd name="connsiteX39" fmla="*/ 0 w 523313"/>
                <a:gd name="connsiteY39" fmla="*/ 0 h 606933"/>
                <a:gd name="connsiteX40" fmla="*/ 380971 w 523313"/>
                <a:gd name="connsiteY40" fmla="*/ 0 h 606933"/>
                <a:gd name="connsiteX41" fmla="*/ 523313 w 523313"/>
                <a:gd name="connsiteY41" fmla="*/ 142177 h 606933"/>
                <a:gd name="connsiteX42" fmla="*/ 523313 w 523313"/>
                <a:gd name="connsiteY42" fmla="*/ 606933 h 606933"/>
                <a:gd name="connsiteX43" fmla="*/ 0 w 523313"/>
                <a:gd name="connsiteY43" fmla="*/ 606933 h 606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23313" h="606933">
                  <a:moveTo>
                    <a:pt x="232301" y="453100"/>
                  </a:moveTo>
                  <a:lnTo>
                    <a:pt x="443362" y="453100"/>
                  </a:lnTo>
                  <a:lnTo>
                    <a:pt x="443362" y="496498"/>
                  </a:lnTo>
                  <a:lnTo>
                    <a:pt x="232301" y="496498"/>
                  </a:lnTo>
                  <a:close/>
                  <a:moveTo>
                    <a:pt x="166906" y="405116"/>
                  </a:moveTo>
                  <a:lnTo>
                    <a:pt x="197654" y="435818"/>
                  </a:lnTo>
                  <a:lnTo>
                    <a:pt x="118601" y="514704"/>
                  </a:lnTo>
                  <a:lnTo>
                    <a:pt x="70777" y="466951"/>
                  </a:lnTo>
                  <a:lnTo>
                    <a:pt x="101525" y="436249"/>
                  </a:lnTo>
                  <a:lnTo>
                    <a:pt x="118601" y="453300"/>
                  </a:lnTo>
                  <a:close/>
                  <a:moveTo>
                    <a:pt x="232301" y="344783"/>
                  </a:moveTo>
                  <a:lnTo>
                    <a:pt x="443362" y="344783"/>
                  </a:lnTo>
                  <a:lnTo>
                    <a:pt x="443362" y="388251"/>
                  </a:lnTo>
                  <a:lnTo>
                    <a:pt x="232301" y="388251"/>
                  </a:lnTo>
                  <a:close/>
                  <a:moveTo>
                    <a:pt x="166906" y="296939"/>
                  </a:moveTo>
                  <a:lnTo>
                    <a:pt x="197654" y="327627"/>
                  </a:lnTo>
                  <a:lnTo>
                    <a:pt x="118601" y="406527"/>
                  </a:lnTo>
                  <a:lnTo>
                    <a:pt x="70777" y="358795"/>
                  </a:lnTo>
                  <a:lnTo>
                    <a:pt x="101525" y="328106"/>
                  </a:lnTo>
                  <a:lnTo>
                    <a:pt x="118601" y="345150"/>
                  </a:lnTo>
                  <a:close/>
                  <a:moveTo>
                    <a:pt x="232301" y="236606"/>
                  </a:moveTo>
                  <a:lnTo>
                    <a:pt x="443362" y="236606"/>
                  </a:lnTo>
                  <a:lnTo>
                    <a:pt x="443362" y="280004"/>
                  </a:lnTo>
                  <a:lnTo>
                    <a:pt x="232301" y="280004"/>
                  </a:lnTo>
                  <a:close/>
                  <a:moveTo>
                    <a:pt x="166906" y="188762"/>
                  </a:moveTo>
                  <a:lnTo>
                    <a:pt x="197654" y="219470"/>
                  </a:lnTo>
                  <a:lnTo>
                    <a:pt x="118601" y="298421"/>
                  </a:lnTo>
                  <a:lnTo>
                    <a:pt x="70777" y="250610"/>
                  </a:lnTo>
                  <a:lnTo>
                    <a:pt x="101525" y="219902"/>
                  </a:lnTo>
                  <a:lnTo>
                    <a:pt x="118601" y="236956"/>
                  </a:lnTo>
                  <a:close/>
                  <a:moveTo>
                    <a:pt x="393684" y="74154"/>
                  </a:moveTo>
                  <a:lnTo>
                    <a:pt x="393684" y="129434"/>
                  </a:lnTo>
                  <a:lnTo>
                    <a:pt x="449096" y="129434"/>
                  </a:lnTo>
                  <a:close/>
                  <a:moveTo>
                    <a:pt x="43513" y="43448"/>
                  </a:moveTo>
                  <a:lnTo>
                    <a:pt x="43513" y="563533"/>
                  </a:lnTo>
                  <a:lnTo>
                    <a:pt x="479848" y="563533"/>
                  </a:lnTo>
                  <a:lnTo>
                    <a:pt x="479848" y="172883"/>
                  </a:lnTo>
                  <a:lnTo>
                    <a:pt x="350219" y="172883"/>
                  </a:lnTo>
                  <a:lnTo>
                    <a:pt x="350219" y="43448"/>
                  </a:lnTo>
                  <a:close/>
                  <a:moveTo>
                    <a:pt x="0" y="0"/>
                  </a:moveTo>
                  <a:lnTo>
                    <a:pt x="380971" y="0"/>
                  </a:lnTo>
                  <a:lnTo>
                    <a:pt x="523313" y="142177"/>
                  </a:lnTo>
                  <a:lnTo>
                    <a:pt x="523313" y="606933"/>
                  </a:lnTo>
                  <a:lnTo>
                    <a:pt x="0" y="60693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04040"/>
                </a:solidFill>
                <a:latin typeface="微软雅黑" panose="020B0503020204020204" pitchFamily="34" charset="-122"/>
                <a:ea typeface="微软雅黑" panose="020B0503020204020204" pitchFamily="34" charset="-122"/>
                <a:cs typeface="+mn-ea"/>
                <a:sym typeface="+mn-lt"/>
              </a:endParaRPr>
            </a:p>
          </p:txBody>
        </p:sp>
      </p:grpSp>
      <p:grpSp>
        <p:nvGrpSpPr>
          <p:cNvPr id="36" name="组合 35">
            <a:extLst>
              <a:ext uri="{FF2B5EF4-FFF2-40B4-BE49-F238E27FC236}">
                <a16:creationId xmlns:a16="http://schemas.microsoft.com/office/drawing/2014/main" id="{83676918-CABD-7286-FCA6-180B68DF94F7}"/>
              </a:ext>
            </a:extLst>
          </p:cNvPr>
          <p:cNvGrpSpPr/>
          <p:nvPr/>
        </p:nvGrpSpPr>
        <p:grpSpPr>
          <a:xfrm>
            <a:off x="9796063" y="2183078"/>
            <a:ext cx="629155" cy="629155"/>
            <a:chOff x="4350722" y="2183078"/>
            <a:chExt cx="629155" cy="629155"/>
          </a:xfrm>
        </p:grpSpPr>
        <p:sp>
          <p:nvSpPr>
            <p:cNvPr id="37" name="işḻiḓé">
              <a:extLst>
                <a:ext uri="{FF2B5EF4-FFF2-40B4-BE49-F238E27FC236}">
                  <a16:creationId xmlns:a16="http://schemas.microsoft.com/office/drawing/2014/main" id="{906B3F3B-A1B9-5BAC-A518-F3690F4A25CC}"/>
                </a:ext>
              </a:extLst>
            </p:cNvPr>
            <p:cNvSpPr/>
            <p:nvPr>
              <p:custDataLst>
                <p:tags r:id="rId9"/>
              </p:custDataLst>
            </p:nvPr>
          </p:nvSpPr>
          <p:spPr>
            <a:xfrm>
              <a:off x="4350722" y="2183078"/>
              <a:ext cx="629155" cy="629155"/>
            </a:xfrm>
            <a:prstGeom prst="ellipse">
              <a:avLst/>
            </a:prstGeom>
            <a:gradFill flip="none" rotWithShape="1">
              <a:gsLst>
                <a:gs pos="31000">
                  <a:schemeClr val="accent1">
                    <a:lumMod val="60000"/>
                    <a:lumOff val="40000"/>
                  </a:schemeClr>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2000" dirty="0">
                <a:solidFill>
                  <a:srgbClr val="404040"/>
                </a:solidFill>
                <a:latin typeface="微软雅黑" panose="020B0503020204020204" pitchFamily="34" charset="-122"/>
                <a:ea typeface="微软雅黑" panose="020B0503020204020204" pitchFamily="34" charset="-122"/>
                <a:cs typeface="+mn-ea"/>
                <a:sym typeface="+mn-lt"/>
              </a:endParaRPr>
            </a:p>
          </p:txBody>
        </p:sp>
        <p:sp>
          <p:nvSpPr>
            <p:cNvPr id="38" name="iconfont-1124-841231">
              <a:extLst>
                <a:ext uri="{FF2B5EF4-FFF2-40B4-BE49-F238E27FC236}">
                  <a16:creationId xmlns:a16="http://schemas.microsoft.com/office/drawing/2014/main" id="{7FB35167-BB65-589E-A7F7-66DCD094122E}"/>
                </a:ext>
              </a:extLst>
            </p:cNvPr>
            <p:cNvSpPr>
              <a:spLocks noChangeAspect="1"/>
            </p:cNvSpPr>
            <p:nvPr>
              <p:custDataLst>
                <p:tags r:id="rId10"/>
              </p:custDataLst>
            </p:nvPr>
          </p:nvSpPr>
          <p:spPr>
            <a:xfrm>
              <a:off x="4503720" y="2362753"/>
              <a:ext cx="338990" cy="285477"/>
            </a:xfrm>
            <a:custGeom>
              <a:avLst/>
              <a:gdLst>
                <a:gd name="T0" fmla="*/ 0 w 10133"/>
                <a:gd name="T1" fmla="*/ 6934 h 8534"/>
                <a:gd name="T2" fmla="*/ 1066 w 10133"/>
                <a:gd name="T3" fmla="*/ 6934 h 8534"/>
                <a:gd name="T4" fmla="*/ 1066 w 10133"/>
                <a:gd name="T5" fmla="*/ 7200 h 8534"/>
                <a:gd name="T6" fmla="*/ 533 w 10133"/>
                <a:gd name="T7" fmla="*/ 7200 h 8534"/>
                <a:gd name="T8" fmla="*/ 533 w 10133"/>
                <a:gd name="T9" fmla="*/ 7734 h 8534"/>
                <a:gd name="T10" fmla="*/ 1066 w 10133"/>
                <a:gd name="T11" fmla="*/ 7734 h 8534"/>
                <a:gd name="T12" fmla="*/ 1066 w 10133"/>
                <a:gd name="T13" fmla="*/ 8000 h 8534"/>
                <a:gd name="T14" fmla="*/ 0 w 10133"/>
                <a:gd name="T15" fmla="*/ 8000 h 8534"/>
                <a:gd name="T16" fmla="*/ 0 w 10133"/>
                <a:gd name="T17" fmla="*/ 8534 h 8534"/>
                <a:gd name="T18" fmla="*/ 1600 w 10133"/>
                <a:gd name="T19" fmla="*/ 8534 h 8534"/>
                <a:gd name="T20" fmla="*/ 1600 w 10133"/>
                <a:gd name="T21" fmla="*/ 6400 h 8534"/>
                <a:gd name="T22" fmla="*/ 0 w 10133"/>
                <a:gd name="T23" fmla="*/ 6400 h 8534"/>
                <a:gd name="T24" fmla="*/ 0 w 10133"/>
                <a:gd name="T25" fmla="*/ 6934 h 8534"/>
                <a:gd name="T26" fmla="*/ 533 w 10133"/>
                <a:gd name="T27" fmla="*/ 2134 h 8534"/>
                <a:gd name="T28" fmla="*/ 1066 w 10133"/>
                <a:gd name="T29" fmla="*/ 2134 h 8534"/>
                <a:gd name="T30" fmla="*/ 1066 w 10133"/>
                <a:gd name="T31" fmla="*/ 0 h 8534"/>
                <a:gd name="T32" fmla="*/ 0 w 10133"/>
                <a:gd name="T33" fmla="*/ 0 h 8534"/>
                <a:gd name="T34" fmla="*/ 0 w 10133"/>
                <a:gd name="T35" fmla="*/ 534 h 8534"/>
                <a:gd name="T36" fmla="*/ 533 w 10133"/>
                <a:gd name="T37" fmla="*/ 534 h 8534"/>
                <a:gd name="T38" fmla="*/ 533 w 10133"/>
                <a:gd name="T39" fmla="*/ 2134 h 8534"/>
                <a:gd name="T40" fmla="*/ 0 w 10133"/>
                <a:gd name="T41" fmla="*/ 3734 h 8534"/>
                <a:gd name="T42" fmla="*/ 960 w 10133"/>
                <a:gd name="T43" fmla="*/ 3734 h 8534"/>
                <a:gd name="T44" fmla="*/ 0 w 10133"/>
                <a:gd name="T45" fmla="*/ 4854 h 8534"/>
                <a:gd name="T46" fmla="*/ 0 w 10133"/>
                <a:gd name="T47" fmla="*/ 5334 h 8534"/>
                <a:gd name="T48" fmla="*/ 1600 w 10133"/>
                <a:gd name="T49" fmla="*/ 5334 h 8534"/>
                <a:gd name="T50" fmla="*/ 1600 w 10133"/>
                <a:gd name="T51" fmla="*/ 4800 h 8534"/>
                <a:gd name="T52" fmla="*/ 640 w 10133"/>
                <a:gd name="T53" fmla="*/ 4800 h 8534"/>
                <a:gd name="T54" fmla="*/ 1600 w 10133"/>
                <a:gd name="T55" fmla="*/ 3680 h 8534"/>
                <a:gd name="T56" fmla="*/ 1600 w 10133"/>
                <a:gd name="T57" fmla="*/ 3200 h 8534"/>
                <a:gd name="T58" fmla="*/ 0 w 10133"/>
                <a:gd name="T59" fmla="*/ 3200 h 8534"/>
                <a:gd name="T60" fmla="*/ 0 w 10133"/>
                <a:gd name="T61" fmla="*/ 3734 h 8534"/>
                <a:gd name="T62" fmla="*/ 2666 w 10133"/>
                <a:gd name="T63" fmla="*/ 534 h 8534"/>
                <a:gd name="T64" fmla="*/ 2666 w 10133"/>
                <a:gd name="T65" fmla="*/ 1600 h 8534"/>
                <a:gd name="T66" fmla="*/ 10133 w 10133"/>
                <a:gd name="T67" fmla="*/ 1600 h 8534"/>
                <a:gd name="T68" fmla="*/ 10133 w 10133"/>
                <a:gd name="T69" fmla="*/ 534 h 8534"/>
                <a:gd name="T70" fmla="*/ 2666 w 10133"/>
                <a:gd name="T71" fmla="*/ 534 h 8534"/>
                <a:gd name="T72" fmla="*/ 2666 w 10133"/>
                <a:gd name="T73" fmla="*/ 8000 h 8534"/>
                <a:gd name="T74" fmla="*/ 10133 w 10133"/>
                <a:gd name="T75" fmla="*/ 8000 h 8534"/>
                <a:gd name="T76" fmla="*/ 10133 w 10133"/>
                <a:gd name="T77" fmla="*/ 6934 h 8534"/>
                <a:gd name="T78" fmla="*/ 2666 w 10133"/>
                <a:gd name="T79" fmla="*/ 6934 h 8534"/>
                <a:gd name="T80" fmla="*/ 2666 w 10133"/>
                <a:gd name="T81" fmla="*/ 8000 h 8534"/>
                <a:gd name="T82" fmla="*/ 2666 w 10133"/>
                <a:gd name="T83" fmla="*/ 4800 h 8534"/>
                <a:gd name="T84" fmla="*/ 10133 w 10133"/>
                <a:gd name="T85" fmla="*/ 4800 h 8534"/>
                <a:gd name="T86" fmla="*/ 10133 w 10133"/>
                <a:gd name="T87" fmla="*/ 3734 h 8534"/>
                <a:gd name="T88" fmla="*/ 2666 w 10133"/>
                <a:gd name="T89" fmla="*/ 3734 h 8534"/>
                <a:gd name="T90" fmla="*/ 2666 w 10133"/>
                <a:gd name="T91" fmla="*/ 4800 h 8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133" h="8534">
                  <a:moveTo>
                    <a:pt x="0" y="6934"/>
                  </a:moveTo>
                  <a:lnTo>
                    <a:pt x="1066" y="6934"/>
                  </a:lnTo>
                  <a:lnTo>
                    <a:pt x="1066" y="7200"/>
                  </a:lnTo>
                  <a:lnTo>
                    <a:pt x="533" y="7200"/>
                  </a:lnTo>
                  <a:lnTo>
                    <a:pt x="533" y="7734"/>
                  </a:lnTo>
                  <a:lnTo>
                    <a:pt x="1066" y="7734"/>
                  </a:lnTo>
                  <a:lnTo>
                    <a:pt x="1066" y="8000"/>
                  </a:lnTo>
                  <a:lnTo>
                    <a:pt x="0" y="8000"/>
                  </a:lnTo>
                  <a:lnTo>
                    <a:pt x="0" y="8534"/>
                  </a:lnTo>
                  <a:lnTo>
                    <a:pt x="1600" y="8534"/>
                  </a:lnTo>
                  <a:lnTo>
                    <a:pt x="1600" y="6400"/>
                  </a:lnTo>
                  <a:lnTo>
                    <a:pt x="0" y="6400"/>
                  </a:lnTo>
                  <a:lnTo>
                    <a:pt x="0" y="6934"/>
                  </a:lnTo>
                  <a:close/>
                  <a:moveTo>
                    <a:pt x="533" y="2134"/>
                  </a:moveTo>
                  <a:lnTo>
                    <a:pt x="1066" y="2134"/>
                  </a:lnTo>
                  <a:lnTo>
                    <a:pt x="1066" y="0"/>
                  </a:lnTo>
                  <a:lnTo>
                    <a:pt x="0" y="0"/>
                  </a:lnTo>
                  <a:lnTo>
                    <a:pt x="0" y="534"/>
                  </a:lnTo>
                  <a:lnTo>
                    <a:pt x="533" y="534"/>
                  </a:lnTo>
                  <a:lnTo>
                    <a:pt x="533" y="2134"/>
                  </a:lnTo>
                  <a:close/>
                  <a:moveTo>
                    <a:pt x="0" y="3734"/>
                  </a:moveTo>
                  <a:lnTo>
                    <a:pt x="960" y="3734"/>
                  </a:lnTo>
                  <a:lnTo>
                    <a:pt x="0" y="4854"/>
                  </a:lnTo>
                  <a:lnTo>
                    <a:pt x="0" y="5334"/>
                  </a:lnTo>
                  <a:lnTo>
                    <a:pt x="1600" y="5334"/>
                  </a:lnTo>
                  <a:lnTo>
                    <a:pt x="1600" y="4800"/>
                  </a:lnTo>
                  <a:lnTo>
                    <a:pt x="640" y="4800"/>
                  </a:lnTo>
                  <a:lnTo>
                    <a:pt x="1600" y="3680"/>
                  </a:lnTo>
                  <a:lnTo>
                    <a:pt x="1600" y="3200"/>
                  </a:lnTo>
                  <a:lnTo>
                    <a:pt x="0" y="3200"/>
                  </a:lnTo>
                  <a:lnTo>
                    <a:pt x="0" y="3734"/>
                  </a:lnTo>
                  <a:close/>
                  <a:moveTo>
                    <a:pt x="2666" y="534"/>
                  </a:moveTo>
                  <a:lnTo>
                    <a:pt x="2666" y="1600"/>
                  </a:lnTo>
                  <a:lnTo>
                    <a:pt x="10133" y="1600"/>
                  </a:lnTo>
                  <a:lnTo>
                    <a:pt x="10133" y="534"/>
                  </a:lnTo>
                  <a:lnTo>
                    <a:pt x="2666" y="534"/>
                  </a:lnTo>
                  <a:close/>
                  <a:moveTo>
                    <a:pt x="2666" y="8000"/>
                  </a:moveTo>
                  <a:lnTo>
                    <a:pt x="10133" y="8000"/>
                  </a:lnTo>
                  <a:lnTo>
                    <a:pt x="10133" y="6934"/>
                  </a:lnTo>
                  <a:lnTo>
                    <a:pt x="2666" y="6934"/>
                  </a:lnTo>
                  <a:lnTo>
                    <a:pt x="2666" y="8000"/>
                  </a:lnTo>
                  <a:close/>
                  <a:moveTo>
                    <a:pt x="2666" y="4800"/>
                  </a:moveTo>
                  <a:lnTo>
                    <a:pt x="10133" y="4800"/>
                  </a:lnTo>
                  <a:lnTo>
                    <a:pt x="10133" y="3734"/>
                  </a:lnTo>
                  <a:lnTo>
                    <a:pt x="2666" y="3734"/>
                  </a:lnTo>
                  <a:lnTo>
                    <a:pt x="2666" y="48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04040"/>
                </a:solidFill>
                <a:latin typeface="微软雅黑" panose="020B0503020204020204" pitchFamily="34" charset="-122"/>
                <a:ea typeface="微软雅黑" panose="020B0503020204020204" pitchFamily="34" charset="-122"/>
                <a:cs typeface="+mn-ea"/>
                <a:sym typeface="+mn-lt"/>
              </a:endParaRPr>
            </a:p>
          </p:txBody>
        </p:sp>
      </p:grpSp>
      <p:grpSp>
        <p:nvGrpSpPr>
          <p:cNvPr id="58" name="组合 57">
            <a:extLst>
              <a:ext uri="{FF2B5EF4-FFF2-40B4-BE49-F238E27FC236}">
                <a16:creationId xmlns:a16="http://schemas.microsoft.com/office/drawing/2014/main" id="{16E3F664-379F-5EC2-2D2A-4114C0E5A5B2}"/>
              </a:ext>
            </a:extLst>
          </p:cNvPr>
          <p:cNvGrpSpPr/>
          <p:nvPr/>
        </p:nvGrpSpPr>
        <p:grpSpPr>
          <a:xfrm>
            <a:off x="3607613" y="2938512"/>
            <a:ext cx="2182669" cy="2959049"/>
            <a:chOff x="988262" y="2938512"/>
            <a:chExt cx="2182669" cy="2959049"/>
          </a:xfrm>
        </p:grpSpPr>
        <p:sp>
          <p:nvSpPr>
            <p:cNvPr id="59" name="文本框 58">
              <a:extLst>
                <a:ext uri="{FF2B5EF4-FFF2-40B4-BE49-F238E27FC236}">
                  <a16:creationId xmlns:a16="http://schemas.microsoft.com/office/drawing/2014/main" id="{20A7B12A-FC2E-E430-ADD2-EDEBB7513278}"/>
                </a:ext>
              </a:extLst>
            </p:cNvPr>
            <p:cNvSpPr txBox="1"/>
            <p:nvPr/>
          </p:nvSpPr>
          <p:spPr>
            <a:xfrm>
              <a:off x="1107298" y="2938512"/>
              <a:ext cx="1727197" cy="400110"/>
            </a:xfrm>
            <a:prstGeom prst="rect">
              <a:avLst/>
            </a:prstGeom>
            <a:noFill/>
          </p:spPr>
          <p:txBody>
            <a:bodyPr wrap="square" rtlCol="0">
              <a:spAutoFit/>
            </a:bodyPr>
            <a:lstStyle/>
            <a:p>
              <a:pPr indent="0" algn="ctr">
                <a:lnSpc>
                  <a:spcPct val="100000"/>
                </a:lnSpc>
              </a:pPr>
              <a:r>
                <a:rPr lang="zh-CN" altLang="en-US" sz="2000" b="1" dirty="0">
                  <a:latin typeface="+mn-ea"/>
                  <a:cs typeface="楷体_GB2312" panose="02010609030101010101" charset="-122"/>
                  <a:sym typeface="+mn-ea"/>
                </a:rPr>
                <a:t>输入时间</a:t>
              </a:r>
              <a:endParaRPr lang="en-US" sz="2000" b="1" dirty="0">
                <a:latin typeface="+mn-ea"/>
                <a:cs typeface="楷体_GB2312" panose="02010609030101010101" charset="-122"/>
                <a:sym typeface="+mn-ea"/>
              </a:endParaRPr>
            </a:p>
          </p:txBody>
        </p:sp>
        <p:sp>
          <p:nvSpPr>
            <p:cNvPr id="60" name="文本框 59">
              <a:extLst>
                <a:ext uri="{FF2B5EF4-FFF2-40B4-BE49-F238E27FC236}">
                  <a16:creationId xmlns:a16="http://schemas.microsoft.com/office/drawing/2014/main" id="{068CEF6B-3BF8-27FA-4ADF-68685E43A835}"/>
                </a:ext>
              </a:extLst>
            </p:cNvPr>
            <p:cNvSpPr txBox="1"/>
            <p:nvPr/>
          </p:nvSpPr>
          <p:spPr>
            <a:xfrm>
              <a:off x="988262" y="3461381"/>
              <a:ext cx="2182669" cy="2436180"/>
            </a:xfrm>
            <a:prstGeom prst="rect">
              <a:avLst/>
            </a:prstGeom>
            <a:noFill/>
          </p:spPr>
          <p:txBody>
            <a:bodyPr wrap="square" rtlCol="0">
              <a:spAutoFit/>
            </a:bodyPr>
            <a:lstStyle/>
            <a:p>
              <a:pPr algn="ctr">
                <a:lnSpc>
                  <a:spcPct val="120000"/>
                </a:lnSpc>
              </a:pPr>
              <a:r>
                <a:rPr lang="zh-CN" altLang="en-US" sz="1600" dirty="0"/>
                <a:t>输入您的内容输入您的内容输入您的内容输入您的内容输入您的内容输入您的内容输入您的内容输入您的内容输入您的内容输入您的内容</a:t>
              </a:r>
              <a:endParaRPr lang="en-US" altLang="zh-CN" sz="1600" dirty="0"/>
            </a:p>
            <a:p>
              <a:pPr algn="ctr">
                <a:lnSpc>
                  <a:spcPct val="120000"/>
                </a:lnSpc>
              </a:pPr>
              <a:endParaRPr lang="en-US" altLang="zh-CN" sz="1600" dirty="0"/>
            </a:p>
          </p:txBody>
        </p:sp>
      </p:grpSp>
      <p:grpSp>
        <p:nvGrpSpPr>
          <p:cNvPr id="61" name="组合 60">
            <a:extLst>
              <a:ext uri="{FF2B5EF4-FFF2-40B4-BE49-F238E27FC236}">
                <a16:creationId xmlns:a16="http://schemas.microsoft.com/office/drawing/2014/main" id="{EFACE3AC-CCD2-698E-C402-8BEA8A859C82}"/>
              </a:ext>
            </a:extLst>
          </p:cNvPr>
          <p:cNvGrpSpPr/>
          <p:nvPr/>
        </p:nvGrpSpPr>
        <p:grpSpPr>
          <a:xfrm>
            <a:off x="6357772" y="2938512"/>
            <a:ext cx="2182669" cy="2959049"/>
            <a:chOff x="988262" y="2938512"/>
            <a:chExt cx="2182669" cy="2959049"/>
          </a:xfrm>
        </p:grpSpPr>
        <p:sp>
          <p:nvSpPr>
            <p:cNvPr id="62" name="文本框 61">
              <a:extLst>
                <a:ext uri="{FF2B5EF4-FFF2-40B4-BE49-F238E27FC236}">
                  <a16:creationId xmlns:a16="http://schemas.microsoft.com/office/drawing/2014/main" id="{633F67C8-2D38-A1E4-A7E1-4975F5F2BFFD}"/>
                </a:ext>
              </a:extLst>
            </p:cNvPr>
            <p:cNvSpPr txBox="1"/>
            <p:nvPr/>
          </p:nvSpPr>
          <p:spPr>
            <a:xfrm>
              <a:off x="1107298" y="2938512"/>
              <a:ext cx="1727197" cy="400110"/>
            </a:xfrm>
            <a:prstGeom prst="rect">
              <a:avLst/>
            </a:prstGeom>
            <a:noFill/>
          </p:spPr>
          <p:txBody>
            <a:bodyPr wrap="square" rtlCol="0">
              <a:spAutoFit/>
            </a:bodyPr>
            <a:lstStyle/>
            <a:p>
              <a:pPr indent="0" algn="ctr">
                <a:lnSpc>
                  <a:spcPct val="100000"/>
                </a:lnSpc>
              </a:pPr>
              <a:r>
                <a:rPr lang="zh-CN" altLang="en-US" sz="2000" b="1" dirty="0">
                  <a:latin typeface="+mn-ea"/>
                  <a:cs typeface="楷体_GB2312" panose="02010609030101010101" charset="-122"/>
                  <a:sym typeface="+mn-ea"/>
                </a:rPr>
                <a:t>输入时间</a:t>
              </a:r>
              <a:endParaRPr lang="en-US" sz="2000" b="1" dirty="0">
                <a:latin typeface="+mn-ea"/>
                <a:cs typeface="楷体_GB2312" panose="02010609030101010101" charset="-122"/>
                <a:sym typeface="+mn-ea"/>
              </a:endParaRPr>
            </a:p>
          </p:txBody>
        </p:sp>
        <p:sp>
          <p:nvSpPr>
            <p:cNvPr id="63" name="文本框 62">
              <a:extLst>
                <a:ext uri="{FF2B5EF4-FFF2-40B4-BE49-F238E27FC236}">
                  <a16:creationId xmlns:a16="http://schemas.microsoft.com/office/drawing/2014/main" id="{1F05944D-A6F8-0C77-E551-87002A379F37}"/>
                </a:ext>
              </a:extLst>
            </p:cNvPr>
            <p:cNvSpPr txBox="1"/>
            <p:nvPr/>
          </p:nvSpPr>
          <p:spPr>
            <a:xfrm>
              <a:off x="988262" y="3461381"/>
              <a:ext cx="2182669" cy="2436180"/>
            </a:xfrm>
            <a:prstGeom prst="rect">
              <a:avLst/>
            </a:prstGeom>
            <a:noFill/>
          </p:spPr>
          <p:txBody>
            <a:bodyPr wrap="square" rtlCol="0">
              <a:spAutoFit/>
            </a:bodyPr>
            <a:lstStyle/>
            <a:p>
              <a:pPr algn="ctr">
                <a:lnSpc>
                  <a:spcPct val="120000"/>
                </a:lnSpc>
              </a:pPr>
              <a:r>
                <a:rPr lang="zh-CN" altLang="en-US" sz="1600" dirty="0"/>
                <a:t>输入您的内容输入您的内容输入您的内容输入您的内容输入您的内容输入您的内容输入您的内容输入您的内容输入您的内容输入您的内容</a:t>
              </a:r>
              <a:endParaRPr lang="en-US" altLang="zh-CN" sz="1600" dirty="0"/>
            </a:p>
            <a:p>
              <a:pPr algn="ctr">
                <a:lnSpc>
                  <a:spcPct val="120000"/>
                </a:lnSpc>
              </a:pPr>
              <a:endParaRPr lang="en-US" altLang="zh-CN" sz="1600" dirty="0"/>
            </a:p>
          </p:txBody>
        </p:sp>
      </p:grpSp>
      <p:grpSp>
        <p:nvGrpSpPr>
          <p:cNvPr id="64" name="组合 63">
            <a:extLst>
              <a:ext uri="{FF2B5EF4-FFF2-40B4-BE49-F238E27FC236}">
                <a16:creationId xmlns:a16="http://schemas.microsoft.com/office/drawing/2014/main" id="{B0F6B423-60AF-E29C-7468-A3E9D8717F68}"/>
              </a:ext>
            </a:extLst>
          </p:cNvPr>
          <p:cNvGrpSpPr/>
          <p:nvPr/>
        </p:nvGrpSpPr>
        <p:grpSpPr>
          <a:xfrm>
            <a:off x="9107930" y="2938512"/>
            <a:ext cx="2182669" cy="2959049"/>
            <a:chOff x="988262" y="2938512"/>
            <a:chExt cx="2182669" cy="2959049"/>
          </a:xfrm>
        </p:grpSpPr>
        <p:sp>
          <p:nvSpPr>
            <p:cNvPr id="65" name="文本框 64">
              <a:extLst>
                <a:ext uri="{FF2B5EF4-FFF2-40B4-BE49-F238E27FC236}">
                  <a16:creationId xmlns:a16="http://schemas.microsoft.com/office/drawing/2014/main" id="{B9F7739C-B8AF-4B0E-3144-B48966BF5567}"/>
                </a:ext>
              </a:extLst>
            </p:cNvPr>
            <p:cNvSpPr txBox="1"/>
            <p:nvPr/>
          </p:nvSpPr>
          <p:spPr>
            <a:xfrm>
              <a:off x="1107298" y="2938512"/>
              <a:ext cx="1727197" cy="400110"/>
            </a:xfrm>
            <a:prstGeom prst="rect">
              <a:avLst/>
            </a:prstGeom>
            <a:noFill/>
          </p:spPr>
          <p:txBody>
            <a:bodyPr wrap="square" rtlCol="0">
              <a:spAutoFit/>
            </a:bodyPr>
            <a:lstStyle/>
            <a:p>
              <a:pPr indent="0" algn="ctr">
                <a:lnSpc>
                  <a:spcPct val="100000"/>
                </a:lnSpc>
              </a:pPr>
              <a:r>
                <a:rPr lang="zh-CN" altLang="en-US" sz="2000" b="1" dirty="0">
                  <a:latin typeface="+mn-ea"/>
                  <a:cs typeface="楷体_GB2312" panose="02010609030101010101" charset="-122"/>
                  <a:sym typeface="+mn-ea"/>
                </a:rPr>
                <a:t>输入时间</a:t>
              </a:r>
              <a:endParaRPr lang="en-US" sz="2000" b="1" dirty="0">
                <a:latin typeface="+mn-ea"/>
                <a:cs typeface="楷体_GB2312" panose="02010609030101010101" charset="-122"/>
                <a:sym typeface="+mn-ea"/>
              </a:endParaRPr>
            </a:p>
          </p:txBody>
        </p:sp>
        <p:sp>
          <p:nvSpPr>
            <p:cNvPr id="66" name="文本框 65">
              <a:extLst>
                <a:ext uri="{FF2B5EF4-FFF2-40B4-BE49-F238E27FC236}">
                  <a16:creationId xmlns:a16="http://schemas.microsoft.com/office/drawing/2014/main" id="{A8B978D6-F5E4-7480-DAF8-AC185F1915C1}"/>
                </a:ext>
              </a:extLst>
            </p:cNvPr>
            <p:cNvSpPr txBox="1"/>
            <p:nvPr/>
          </p:nvSpPr>
          <p:spPr>
            <a:xfrm>
              <a:off x="988262" y="3461381"/>
              <a:ext cx="2182669" cy="2436180"/>
            </a:xfrm>
            <a:prstGeom prst="rect">
              <a:avLst/>
            </a:prstGeom>
            <a:noFill/>
          </p:spPr>
          <p:txBody>
            <a:bodyPr wrap="square" rtlCol="0">
              <a:spAutoFit/>
            </a:bodyPr>
            <a:lstStyle/>
            <a:p>
              <a:pPr algn="ctr">
                <a:lnSpc>
                  <a:spcPct val="120000"/>
                </a:lnSpc>
              </a:pPr>
              <a:r>
                <a:rPr lang="zh-CN" altLang="en-US" sz="1600" dirty="0"/>
                <a:t>输入您的内容输入您的内容输入您的内容输入您的内容输入您的内容输入您的内容输入您的内容输入您的内容输入您的内容输入您的内容</a:t>
              </a:r>
              <a:endParaRPr lang="en-US" altLang="zh-CN" sz="1600" dirty="0"/>
            </a:p>
            <a:p>
              <a:pPr algn="ctr">
                <a:lnSpc>
                  <a:spcPct val="120000"/>
                </a:lnSpc>
              </a:pPr>
              <a:endParaRPr lang="en-US" altLang="zh-CN" sz="1600" dirty="0"/>
            </a:p>
          </p:txBody>
        </p:sp>
      </p:grpSp>
      <p:pic>
        <p:nvPicPr>
          <p:cNvPr id="68" name="图片 67">
            <a:extLst>
              <a:ext uri="{FF2B5EF4-FFF2-40B4-BE49-F238E27FC236}">
                <a16:creationId xmlns:a16="http://schemas.microsoft.com/office/drawing/2014/main" id="{27B0F407-CA57-2427-8974-E86B24991082}"/>
              </a:ext>
            </a:extLst>
          </p:cNvPr>
          <p:cNvPicPr>
            <a:picLocks noChangeAspect="1"/>
          </p:cNvPicPr>
          <p:nvPr/>
        </p:nvPicPr>
        <p:blipFill rotWithShape="1">
          <a:blip r:embed="rId14" cstate="screen">
            <a:alphaModFix amt="19000"/>
            <a:extLst>
              <a:ext uri="{28A0092B-C50C-407E-A947-70E740481C1C}">
                <a14:useLocalDpi xmlns:a14="http://schemas.microsoft.com/office/drawing/2010/main"/>
              </a:ext>
            </a:extLst>
          </a:blip>
          <a:srcRect/>
          <a:stretch/>
        </p:blipFill>
        <p:spPr>
          <a:xfrm flipH="1">
            <a:off x="6595206" y="0"/>
            <a:ext cx="5627274" cy="6389225"/>
          </a:xfrm>
          <a:custGeom>
            <a:avLst/>
            <a:gdLst>
              <a:gd name="connsiteX0" fmla="*/ 6614183 w 6614183"/>
              <a:gd name="connsiteY0" fmla="*/ 0 h 6858000"/>
              <a:gd name="connsiteX1" fmla="*/ 0 w 6614183"/>
              <a:gd name="connsiteY1" fmla="*/ 0 h 6858000"/>
              <a:gd name="connsiteX2" fmla="*/ 0 w 6614183"/>
              <a:gd name="connsiteY2" fmla="*/ 6858000 h 6858000"/>
              <a:gd name="connsiteX3" fmla="*/ 6614183 w 661418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614183" h="6858000">
                <a:moveTo>
                  <a:pt x="6614183" y="0"/>
                </a:moveTo>
                <a:lnTo>
                  <a:pt x="0" y="0"/>
                </a:lnTo>
                <a:lnTo>
                  <a:pt x="0" y="6858000"/>
                </a:lnTo>
                <a:lnTo>
                  <a:pt x="6614183" y="6858000"/>
                </a:lnTo>
                <a:close/>
              </a:path>
            </a:pathLst>
          </a:custGeom>
        </p:spPr>
      </p:pic>
    </p:spTree>
    <p:extLst>
      <p:ext uri="{BB962C8B-B14F-4D97-AF65-F5344CB8AC3E}">
        <p14:creationId xmlns:p14="http://schemas.microsoft.com/office/powerpoint/2010/main" val="11988623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2">
                <a:lumMod val="20000"/>
                <a:lumOff val="80000"/>
                <a:alpha val="20000"/>
              </a:schemeClr>
            </a:gs>
            <a:gs pos="0">
              <a:schemeClr val="bg1"/>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29" name="文本框 28">
            <a:extLst>
              <a:ext uri="{FF2B5EF4-FFF2-40B4-BE49-F238E27FC236}">
                <a16:creationId xmlns:a16="http://schemas.microsoft.com/office/drawing/2014/main" id="{F430D133-FA0A-E573-16F2-90368C95DC0A}"/>
              </a:ext>
            </a:extLst>
          </p:cNvPr>
          <p:cNvSpPr txBox="1"/>
          <p:nvPr/>
        </p:nvSpPr>
        <p:spPr>
          <a:xfrm>
            <a:off x="7710153" y="5932026"/>
            <a:ext cx="4512327" cy="1107996"/>
          </a:xfrm>
          <a:prstGeom prst="rect">
            <a:avLst/>
          </a:prstGeom>
          <a:noFill/>
        </p:spPr>
        <p:txBody>
          <a:bodyPr wrap="square" rtlCol="0">
            <a:spAutoFit/>
          </a:bodyPr>
          <a:lstStyle/>
          <a:p>
            <a:r>
              <a:rPr lang="en-US" altLang="zh-CN" sz="6600" i="1" dirty="0">
                <a:solidFill>
                  <a:schemeClr val="bg1">
                    <a:lumMod val="95000"/>
                  </a:schemeClr>
                </a:solidFill>
                <a:latin typeface="+mj-ea"/>
                <a:ea typeface="+mj-ea"/>
              </a:rPr>
              <a:t>MEDICAL</a:t>
            </a:r>
            <a:endParaRPr lang="zh-CN" altLang="en-US" sz="6600" i="1" dirty="0">
              <a:solidFill>
                <a:schemeClr val="bg1">
                  <a:lumMod val="95000"/>
                </a:schemeClr>
              </a:solidFill>
              <a:latin typeface="+mj-ea"/>
              <a:ea typeface="+mj-ea"/>
            </a:endParaRPr>
          </a:p>
        </p:txBody>
      </p:sp>
      <p:sp>
        <p:nvSpPr>
          <p:cNvPr id="30" name="文本框 29">
            <a:extLst>
              <a:ext uri="{FF2B5EF4-FFF2-40B4-BE49-F238E27FC236}">
                <a16:creationId xmlns:a16="http://schemas.microsoft.com/office/drawing/2014/main" id="{D932307E-D959-269F-0C9F-1C5F4A7DCF27}"/>
              </a:ext>
            </a:extLst>
          </p:cNvPr>
          <p:cNvSpPr txBox="1"/>
          <p:nvPr/>
        </p:nvSpPr>
        <p:spPr>
          <a:xfrm>
            <a:off x="7679673" y="5932026"/>
            <a:ext cx="4512327" cy="1107996"/>
          </a:xfrm>
          <a:prstGeom prst="rect">
            <a:avLst/>
          </a:prstGeom>
          <a:noFill/>
        </p:spPr>
        <p:txBody>
          <a:bodyPr wrap="square" rtlCol="0">
            <a:spAutoFit/>
          </a:bodyPr>
          <a:lstStyle/>
          <a:p>
            <a:r>
              <a:rPr lang="en-US" altLang="zh-CN" sz="6600" i="1" dirty="0">
                <a:solidFill>
                  <a:schemeClr val="bg1">
                    <a:lumMod val="95000"/>
                  </a:schemeClr>
                </a:solidFill>
                <a:latin typeface="+mj-ea"/>
                <a:ea typeface="+mj-ea"/>
              </a:rPr>
              <a:t>MEDICAL</a:t>
            </a:r>
            <a:endParaRPr lang="zh-CN" altLang="en-US" sz="6600" i="1" dirty="0">
              <a:solidFill>
                <a:schemeClr val="bg1">
                  <a:lumMod val="95000"/>
                </a:schemeClr>
              </a:solidFill>
              <a:latin typeface="+mj-ea"/>
              <a:ea typeface="+mj-ea"/>
            </a:endParaRPr>
          </a:p>
        </p:txBody>
      </p:sp>
      <p:sp>
        <p:nvSpPr>
          <p:cNvPr id="2" name="文本占位符 1">
            <a:extLst>
              <a:ext uri="{FF2B5EF4-FFF2-40B4-BE49-F238E27FC236}">
                <a16:creationId xmlns:a16="http://schemas.microsoft.com/office/drawing/2014/main" id="{3D061157-80D9-7FD5-4F6F-B09FF73715C0}"/>
              </a:ext>
            </a:extLst>
          </p:cNvPr>
          <p:cNvSpPr>
            <a:spLocks noGrp="1"/>
          </p:cNvSpPr>
          <p:nvPr>
            <p:ph type="body" sz="quarter" idx="13"/>
          </p:nvPr>
        </p:nvSpPr>
        <p:spPr/>
        <p:txBody>
          <a:bodyPr/>
          <a:lstStyle/>
          <a:p>
            <a:r>
              <a:rPr lang="en-US" altLang="zh-CN" dirty="0"/>
              <a:t>03 </a:t>
            </a:r>
            <a:r>
              <a:rPr lang="zh-CN" altLang="en-US" dirty="0"/>
              <a:t>整体治疗过程</a:t>
            </a:r>
          </a:p>
        </p:txBody>
      </p:sp>
      <p:sp>
        <p:nvSpPr>
          <p:cNvPr id="3" name="矩形: 圆角 7">
            <a:extLst>
              <a:ext uri="{FF2B5EF4-FFF2-40B4-BE49-F238E27FC236}">
                <a16:creationId xmlns:a16="http://schemas.microsoft.com/office/drawing/2014/main" id="{EFC97D5C-02E8-B586-A6E8-D87D94183129}"/>
              </a:ext>
            </a:extLst>
          </p:cNvPr>
          <p:cNvSpPr/>
          <p:nvPr>
            <p:custDataLst>
              <p:tags r:id="rId1"/>
            </p:custDataLst>
          </p:nvPr>
        </p:nvSpPr>
        <p:spPr>
          <a:xfrm>
            <a:off x="809101" y="1234047"/>
            <a:ext cx="1628393" cy="422642"/>
          </a:xfrm>
          <a:prstGeom prst="roundRect">
            <a:avLst>
              <a:gd name="adj" fmla="val 0"/>
            </a:avLst>
          </a:prstGeom>
          <a:gradFill flip="none" rotWithShape="1">
            <a:gsLst>
              <a:gs pos="31000">
                <a:schemeClr val="accent1">
                  <a:lumMod val="60000"/>
                  <a:lumOff val="40000"/>
                </a:schemeClr>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mj-ea"/>
                <a:ea typeface="+mj-ea"/>
                <a:cs typeface="+mn-ea"/>
                <a:sym typeface="+mn-lt"/>
              </a:rPr>
              <a:t>输入日期</a:t>
            </a:r>
          </a:p>
        </p:txBody>
      </p:sp>
      <p:grpSp>
        <p:nvGrpSpPr>
          <p:cNvPr id="23" name="组合 22">
            <a:extLst>
              <a:ext uri="{FF2B5EF4-FFF2-40B4-BE49-F238E27FC236}">
                <a16:creationId xmlns:a16="http://schemas.microsoft.com/office/drawing/2014/main" id="{67F0E25D-049D-C897-9A6A-B80FC06EEC01}"/>
              </a:ext>
            </a:extLst>
          </p:cNvPr>
          <p:cNvGrpSpPr/>
          <p:nvPr/>
        </p:nvGrpSpPr>
        <p:grpSpPr>
          <a:xfrm>
            <a:off x="1058151" y="2135481"/>
            <a:ext cx="10646168" cy="663387"/>
            <a:chOff x="1129271" y="2135481"/>
            <a:chExt cx="10646168" cy="663387"/>
          </a:xfrm>
        </p:grpSpPr>
        <p:grpSp>
          <p:nvGrpSpPr>
            <p:cNvPr id="4" name="组合 3">
              <a:extLst>
                <a:ext uri="{FF2B5EF4-FFF2-40B4-BE49-F238E27FC236}">
                  <a16:creationId xmlns:a16="http://schemas.microsoft.com/office/drawing/2014/main" id="{0C15AAF5-1E65-D8EA-6002-903093FBD1EC}"/>
                </a:ext>
              </a:extLst>
            </p:cNvPr>
            <p:cNvGrpSpPr/>
            <p:nvPr/>
          </p:nvGrpSpPr>
          <p:grpSpPr>
            <a:xfrm>
              <a:off x="1129271" y="2152598"/>
              <a:ext cx="629155" cy="629155"/>
              <a:chOff x="1627634" y="2183078"/>
              <a:chExt cx="629155" cy="629155"/>
            </a:xfrm>
          </p:grpSpPr>
          <p:sp>
            <p:nvSpPr>
              <p:cNvPr id="5" name="ïśliďé">
                <a:extLst>
                  <a:ext uri="{FF2B5EF4-FFF2-40B4-BE49-F238E27FC236}">
                    <a16:creationId xmlns:a16="http://schemas.microsoft.com/office/drawing/2014/main" id="{4E73378A-C06B-8AEF-3F1C-0D7FD8520654}"/>
                  </a:ext>
                </a:extLst>
              </p:cNvPr>
              <p:cNvSpPr/>
              <p:nvPr>
                <p:custDataLst>
                  <p:tags r:id="rId9"/>
                </p:custDataLst>
              </p:nvPr>
            </p:nvSpPr>
            <p:spPr>
              <a:xfrm>
                <a:off x="1627634" y="2183078"/>
                <a:ext cx="629155" cy="629155"/>
              </a:xfrm>
              <a:prstGeom prst="ellipse">
                <a:avLst/>
              </a:prstGeom>
              <a:gradFill flip="none" rotWithShape="1">
                <a:gsLst>
                  <a:gs pos="31000">
                    <a:schemeClr val="accent1">
                      <a:lumMod val="60000"/>
                      <a:lumOff val="40000"/>
                    </a:schemeClr>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2000" dirty="0">
                  <a:solidFill>
                    <a:srgbClr val="404040"/>
                  </a:solidFill>
                  <a:latin typeface="微软雅黑" panose="020B0503020204020204" pitchFamily="34" charset="-122"/>
                  <a:ea typeface="微软雅黑" panose="020B0503020204020204" pitchFamily="34" charset="-122"/>
                  <a:cs typeface="+mn-ea"/>
                  <a:sym typeface="+mn-lt"/>
                </a:endParaRPr>
              </a:p>
            </p:txBody>
          </p:sp>
          <p:sp>
            <p:nvSpPr>
              <p:cNvPr id="6" name="iconfont-11432-4397104">
                <a:extLst>
                  <a:ext uri="{FF2B5EF4-FFF2-40B4-BE49-F238E27FC236}">
                    <a16:creationId xmlns:a16="http://schemas.microsoft.com/office/drawing/2014/main" id="{0C8345DF-D9ED-CE58-3C68-17F0F3DCC647}"/>
                  </a:ext>
                </a:extLst>
              </p:cNvPr>
              <p:cNvSpPr>
                <a:spLocks noChangeAspect="1"/>
              </p:cNvSpPr>
              <p:nvPr>
                <p:custDataLst>
                  <p:tags r:id="rId10"/>
                </p:custDataLst>
              </p:nvPr>
            </p:nvSpPr>
            <p:spPr>
              <a:xfrm>
                <a:off x="1783073" y="2335462"/>
                <a:ext cx="304523" cy="328008"/>
              </a:xfrm>
              <a:custGeom>
                <a:avLst/>
                <a:gdLst>
                  <a:gd name="connsiteX0" fmla="*/ 195226 w 495208"/>
                  <a:gd name="connsiteY0" fmla="*/ 381028 h 533400"/>
                  <a:gd name="connsiteX1" fmla="*/ 385691 w 495208"/>
                  <a:gd name="connsiteY1" fmla="*/ 381028 h 533400"/>
                  <a:gd name="connsiteX2" fmla="*/ 409499 w 495208"/>
                  <a:gd name="connsiteY2" fmla="*/ 404836 h 533400"/>
                  <a:gd name="connsiteX3" fmla="*/ 385691 w 495208"/>
                  <a:gd name="connsiteY3" fmla="*/ 428644 h 533400"/>
                  <a:gd name="connsiteX4" fmla="*/ 195226 w 495208"/>
                  <a:gd name="connsiteY4" fmla="*/ 428644 h 533400"/>
                  <a:gd name="connsiteX5" fmla="*/ 171418 w 495208"/>
                  <a:gd name="connsiteY5" fmla="*/ 404836 h 533400"/>
                  <a:gd name="connsiteX6" fmla="*/ 195226 w 495208"/>
                  <a:gd name="connsiteY6" fmla="*/ 381028 h 533400"/>
                  <a:gd name="connsiteX7" fmla="*/ 195226 w 495208"/>
                  <a:gd name="connsiteY7" fmla="*/ 242842 h 533400"/>
                  <a:gd name="connsiteX8" fmla="*/ 385691 w 495208"/>
                  <a:gd name="connsiteY8" fmla="*/ 242842 h 533400"/>
                  <a:gd name="connsiteX9" fmla="*/ 409499 w 495208"/>
                  <a:gd name="connsiteY9" fmla="*/ 266650 h 533400"/>
                  <a:gd name="connsiteX10" fmla="*/ 385691 w 495208"/>
                  <a:gd name="connsiteY10" fmla="*/ 290458 h 533400"/>
                  <a:gd name="connsiteX11" fmla="*/ 195226 w 495208"/>
                  <a:gd name="connsiteY11" fmla="*/ 290458 h 533400"/>
                  <a:gd name="connsiteX12" fmla="*/ 171418 w 495208"/>
                  <a:gd name="connsiteY12" fmla="*/ 266650 h 533400"/>
                  <a:gd name="connsiteX13" fmla="*/ 195226 w 495208"/>
                  <a:gd name="connsiteY13" fmla="*/ 242842 h 533400"/>
                  <a:gd name="connsiteX14" fmla="*/ 195226 w 495208"/>
                  <a:gd name="connsiteY14" fmla="*/ 104756 h 533400"/>
                  <a:gd name="connsiteX15" fmla="*/ 385691 w 495208"/>
                  <a:gd name="connsiteY15" fmla="*/ 104756 h 533400"/>
                  <a:gd name="connsiteX16" fmla="*/ 409499 w 495208"/>
                  <a:gd name="connsiteY16" fmla="*/ 128564 h 533400"/>
                  <a:gd name="connsiteX17" fmla="*/ 385691 w 495208"/>
                  <a:gd name="connsiteY17" fmla="*/ 152372 h 533400"/>
                  <a:gd name="connsiteX18" fmla="*/ 195226 w 495208"/>
                  <a:gd name="connsiteY18" fmla="*/ 152372 h 533400"/>
                  <a:gd name="connsiteX19" fmla="*/ 171418 w 495208"/>
                  <a:gd name="connsiteY19" fmla="*/ 128564 h 533400"/>
                  <a:gd name="connsiteX20" fmla="*/ 195226 w 495208"/>
                  <a:gd name="connsiteY20" fmla="*/ 104756 h 533400"/>
                  <a:gd name="connsiteX21" fmla="*/ 71424 w 495208"/>
                  <a:gd name="connsiteY21" fmla="*/ 47625 h 533400"/>
                  <a:gd name="connsiteX22" fmla="*/ 47616 w 495208"/>
                  <a:gd name="connsiteY22" fmla="*/ 71438 h 533400"/>
                  <a:gd name="connsiteX23" fmla="*/ 47616 w 495208"/>
                  <a:gd name="connsiteY23" fmla="*/ 461962 h 533400"/>
                  <a:gd name="connsiteX24" fmla="*/ 71424 w 495208"/>
                  <a:gd name="connsiteY24" fmla="*/ 485775 h 533400"/>
                  <a:gd name="connsiteX25" fmla="*/ 423784 w 495208"/>
                  <a:gd name="connsiteY25" fmla="*/ 485775 h 533400"/>
                  <a:gd name="connsiteX26" fmla="*/ 447592 w 495208"/>
                  <a:gd name="connsiteY26" fmla="*/ 461962 h 533400"/>
                  <a:gd name="connsiteX27" fmla="*/ 447592 w 495208"/>
                  <a:gd name="connsiteY27" fmla="*/ 71438 h 533400"/>
                  <a:gd name="connsiteX28" fmla="*/ 423784 w 495208"/>
                  <a:gd name="connsiteY28" fmla="*/ 47625 h 533400"/>
                  <a:gd name="connsiteX29" fmla="*/ 41664 w 495208"/>
                  <a:gd name="connsiteY29" fmla="*/ 0 h 533400"/>
                  <a:gd name="connsiteX30" fmla="*/ 453544 w 495208"/>
                  <a:gd name="connsiteY30" fmla="*/ 0 h 533400"/>
                  <a:gd name="connsiteX31" fmla="*/ 495208 w 495208"/>
                  <a:gd name="connsiteY31" fmla="*/ 41672 h 533400"/>
                  <a:gd name="connsiteX32" fmla="*/ 495208 w 495208"/>
                  <a:gd name="connsiteY32" fmla="*/ 491728 h 533400"/>
                  <a:gd name="connsiteX33" fmla="*/ 453544 w 495208"/>
                  <a:gd name="connsiteY33" fmla="*/ 533400 h 533400"/>
                  <a:gd name="connsiteX34" fmla="*/ 41664 w 495208"/>
                  <a:gd name="connsiteY34" fmla="*/ 533400 h 533400"/>
                  <a:gd name="connsiteX35" fmla="*/ 0 w 495208"/>
                  <a:gd name="connsiteY35" fmla="*/ 491728 h 533400"/>
                  <a:gd name="connsiteX36" fmla="*/ 0 w 495208"/>
                  <a:gd name="connsiteY36" fmla="*/ 41672 h 533400"/>
                  <a:gd name="connsiteX37" fmla="*/ 41664 w 495208"/>
                  <a:gd name="connsiteY37"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95208" h="533400">
                    <a:moveTo>
                      <a:pt x="195226" y="381028"/>
                    </a:moveTo>
                    <a:lnTo>
                      <a:pt x="385691" y="381028"/>
                    </a:lnTo>
                    <a:cubicBezTo>
                      <a:pt x="398833" y="381028"/>
                      <a:pt x="409499" y="391694"/>
                      <a:pt x="409499" y="404836"/>
                    </a:cubicBezTo>
                    <a:cubicBezTo>
                      <a:pt x="409499" y="417978"/>
                      <a:pt x="398833" y="428644"/>
                      <a:pt x="385691" y="428644"/>
                    </a:cubicBezTo>
                    <a:lnTo>
                      <a:pt x="195226" y="428644"/>
                    </a:lnTo>
                    <a:cubicBezTo>
                      <a:pt x="182084" y="428644"/>
                      <a:pt x="171418" y="417978"/>
                      <a:pt x="171418" y="404836"/>
                    </a:cubicBezTo>
                    <a:cubicBezTo>
                      <a:pt x="171418" y="391694"/>
                      <a:pt x="182084" y="381028"/>
                      <a:pt x="195226" y="381028"/>
                    </a:cubicBezTo>
                    <a:close/>
                    <a:moveTo>
                      <a:pt x="195226" y="242842"/>
                    </a:moveTo>
                    <a:lnTo>
                      <a:pt x="385691" y="242842"/>
                    </a:lnTo>
                    <a:cubicBezTo>
                      <a:pt x="398833" y="242842"/>
                      <a:pt x="409499" y="253508"/>
                      <a:pt x="409499" y="266650"/>
                    </a:cubicBezTo>
                    <a:cubicBezTo>
                      <a:pt x="409499" y="279792"/>
                      <a:pt x="398833" y="290458"/>
                      <a:pt x="385691" y="290458"/>
                    </a:cubicBezTo>
                    <a:lnTo>
                      <a:pt x="195226" y="290458"/>
                    </a:lnTo>
                    <a:cubicBezTo>
                      <a:pt x="182084" y="290458"/>
                      <a:pt x="171418" y="279792"/>
                      <a:pt x="171418" y="266650"/>
                    </a:cubicBezTo>
                    <a:cubicBezTo>
                      <a:pt x="171418" y="253508"/>
                      <a:pt x="182084" y="242842"/>
                      <a:pt x="195226" y="242842"/>
                    </a:cubicBezTo>
                    <a:close/>
                    <a:moveTo>
                      <a:pt x="195226" y="104756"/>
                    </a:moveTo>
                    <a:lnTo>
                      <a:pt x="385691" y="104756"/>
                    </a:lnTo>
                    <a:cubicBezTo>
                      <a:pt x="398833" y="104756"/>
                      <a:pt x="409499" y="115422"/>
                      <a:pt x="409499" y="128564"/>
                    </a:cubicBezTo>
                    <a:cubicBezTo>
                      <a:pt x="409499" y="141706"/>
                      <a:pt x="398833" y="152372"/>
                      <a:pt x="385691" y="152372"/>
                    </a:cubicBezTo>
                    <a:lnTo>
                      <a:pt x="195226" y="152372"/>
                    </a:lnTo>
                    <a:cubicBezTo>
                      <a:pt x="182084" y="152372"/>
                      <a:pt x="171418" y="141706"/>
                      <a:pt x="171418" y="128564"/>
                    </a:cubicBezTo>
                    <a:cubicBezTo>
                      <a:pt x="171418" y="115422"/>
                      <a:pt x="182084" y="104756"/>
                      <a:pt x="195226" y="104756"/>
                    </a:cubicBezTo>
                    <a:close/>
                    <a:moveTo>
                      <a:pt x="71424" y="47625"/>
                    </a:moveTo>
                    <a:cubicBezTo>
                      <a:pt x="58282" y="47625"/>
                      <a:pt x="47616" y="58293"/>
                      <a:pt x="47616" y="71438"/>
                    </a:cubicBezTo>
                    <a:lnTo>
                      <a:pt x="47616" y="461962"/>
                    </a:lnTo>
                    <a:cubicBezTo>
                      <a:pt x="47616" y="475107"/>
                      <a:pt x="58282" y="485775"/>
                      <a:pt x="71424" y="485775"/>
                    </a:cubicBezTo>
                    <a:lnTo>
                      <a:pt x="423784" y="485775"/>
                    </a:lnTo>
                    <a:cubicBezTo>
                      <a:pt x="436926" y="485775"/>
                      <a:pt x="447592" y="475107"/>
                      <a:pt x="447592" y="461962"/>
                    </a:cubicBezTo>
                    <a:lnTo>
                      <a:pt x="447592" y="71438"/>
                    </a:lnTo>
                    <a:cubicBezTo>
                      <a:pt x="447592" y="58293"/>
                      <a:pt x="436926" y="47625"/>
                      <a:pt x="423784" y="47625"/>
                    </a:cubicBezTo>
                    <a:close/>
                    <a:moveTo>
                      <a:pt x="41664" y="0"/>
                    </a:moveTo>
                    <a:lnTo>
                      <a:pt x="453544" y="0"/>
                    </a:lnTo>
                    <a:cubicBezTo>
                      <a:pt x="476543" y="0"/>
                      <a:pt x="495208" y="18669"/>
                      <a:pt x="495208" y="41672"/>
                    </a:cubicBezTo>
                    <a:lnTo>
                      <a:pt x="495208" y="491728"/>
                    </a:lnTo>
                    <a:cubicBezTo>
                      <a:pt x="495208" y="514731"/>
                      <a:pt x="476543" y="533400"/>
                      <a:pt x="453544" y="533400"/>
                    </a:cubicBezTo>
                    <a:lnTo>
                      <a:pt x="41664" y="533400"/>
                    </a:lnTo>
                    <a:cubicBezTo>
                      <a:pt x="18666" y="533400"/>
                      <a:pt x="0" y="514731"/>
                      <a:pt x="0" y="491728"/>
                    </a:cubicBezTo>
                    <a:lnTo>
                      <a:pt x="0" y="41672"/>
                    </a:lnTo>
                    <a:cubicBezTo>
                      <a:pt x="0" y="18669"/>
                      <a:pt x="18666" y="0"/>
                      <a:pt x="4166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404040"/>
                  </a:solidFill>
                  <a:latin typeface="微软雅黑" panose="020B0503020204020204" pitchFamily="34" charset="-122"/>
                  <a:ea typeface="微软雅黑" panose="020B0503020204020204" pitchFamily="34" charset="-122"/>
                  <a:cs typeface="+mn-ea"/>
                  <a:sym typeface="+mn-lt"/>
                </a:endParaRPr>
              </a:p>
            </p:txBody>
          </p:sp>
        </p:grpSp>
        <p:sp>
          <p:nvSpPr>
            <p:cNvPr id="8" name="文本框 7">
              <a:extLst>
                <a:ext uri="{FF2B5EF4-FFF2-40B4-BE49-F238E27FC236}">
                  <a16:creationId xmlns:a16="http://schemas.microsoft.com/office/drawing/2014/main" id="{06C01863-BE62-031B-359B-09480F1B98B3}"/>
                </a:ext>
              </a:extLst>
            </p:cNvPr>
            <p:cNvSpPr txBox="1"/>
            <p:nvPr/>
          </p:nvSpPr>
          <p:spPr>
            <a:xfrm>
              <a:off x="1877462" y="2272415"/>
              <a:ext cx="1727197" cy="400110"/>
            </a:xfrm>
            <a:prstGeom prst="rect">
              <a:avLst/>
            </a:prstGeom>
            <a:noFill/>
          </p:spPr>
          <p:txBody>
            <a:bodyPr wrap="square" rtlCol="0">
              <a:spAutoFit/>
            </a:bodyPr>
            <a:lstStyle/>
            <a:p>
              <a:pPr indent="0" algn="ctr">
                <a:lnSpc>
                  <a:spcPct val="100000"/>
                </a:lnSpc>
              </a:pPr>
              <a:r>
                <a:rPr lang="zh-CN" altLang="en-US" sz="2000" b="1" dirty="0">
                  <a:latin typeface="+mn-ea"/>
                  <a:cs typeface="楷体_GB2312" panose="02010609030101010101" charset="-122"/>
                  <a:sym typeface="+mn-ea"/>
                </a:rPr>
                <a:t>输入时间</a:t>
              </a:r>
              <a:endParaRPr lang="en-US" sz="2000" b="1" dirty="0">
                <a:latin typeface="+mn-ea"/>
                <a:cs typeface="楷体_GB2312" panose="02010609030101010101" charset="-122"/>
                <a:sym typeface="+mn-ea"/>
              </a:endParaRPr>
            </a:p>
          </p:txBody>
        </p:sp>
        <p:sp>
          <p:nvSpPr>
            <p:cNvPr id="9" name="文本框 8">
              <a:extLst>
                <a:ext uri="{FF2B5EF4-FFF2-40B4-BE49-F238E27FC236}">
                  <a16:creationId xmlns:a16="http://schemas.microsoft.com/office/drawing/2014/main" id="{8864EB1C-F862-AF34-3104-B0CB33F9132C}"/>
                </a:ext>
              </a:extLst>
            </p:cNvPr>
            <p:cNvSpPr txBox="1"/>
            <p:nvPr/>
          </p:nvSpPr>
          <p:spPr>
            <a:xfrm>
              <a:off x="3794813" y="2135481"/>
              <a:ext cx="7980626" cy="663387"/>
            </a:xfrm>
            <a:prstGeom prst="rect">
              <a:avLst/>
            </a:prstGeom>
            <a:noFill/>
          </p:spPr>
          <p:txBody>
            <a:bodyPr wrap="square" rtlCol="0">
              <a:spAutoFit/>
            </a:bodyPr>
            <a:lstStyle/>
            <a:p>
              <a:pPr>
                <a:lnSpc>
                  <a:spcPct val="120000"/>
                </a:lnSpc>
              </a:pPr>
              <a:r>
                <a:rPr lang="zh-CN" altLang="en-US" sz="1600" dirty="0"/>
                <a:t>输入您的内容输入您的内容输入您的内容输入您的内容输入您的内容输入您的内容输入您的内容输入您的内容输入您的内容输入您的内容  </a:t>
              </a:r>
              <a:endParaRPr lang="en-US" altLang="zh-CN" sz="1600" dirty="0"/>
            </a:p>
          </p:txBody>
        </p:sp>
      </p:grpSp>
      <p:grpSp>
        <p:nvGrpSpPr>
          <p:cNvPr id="28" name="组合 27">
            <a:extLst>
              <a:ext uri="{FF2B5EF4-FFF2-40B4-BE49-F238E27FC236}">
                <a16:creationId xmlns:a16="http://schemas.microsoft.com/office/drawing/2014/main" id="{D835CDDB-BF75-06A9-70F8-8ED470031E67}"/>
              </a:ext>
            </a:extLst>
          </p:cNvPr>
          <p:cNvGrpSpPr/>
          <p:nvPr/>
        </p:nvGrpSpPr>
        <p:grpSpPr>
          <a:xfrm>
            <a:off x="1058151" y="4664171"/>
            <a:ext cx="10646168" cy="663387"/>
            <a:chOff x="1129271" y="4664171"/>
            <a:chExt cx="10389628" cy="663387"/>
          </a:xfrm>
        </p:grpSpPr>
        <p:grpSp>
          <p:nvGrpSpPr>
            <p:cNvPr id="15" name="组合 14">
              <a:extLst>
                <a:ext uri="{FF2B5EF4-FFF2-40B4-BE49-F238E27FC236}">
                  <a16:creationId xmlns:a16="http://schemas.microsoft.com/office/drawing/2014/main" id="{98D76378-BBD3-7F8F-9E80-C4F940495EED}"/>
                </a:ext>
              </a:extLst>
            </p:cNvPr>
            <p:cNvGrpSpPr/>
            <p:nvPr/>
          </p:nvGrpSpPr>
          <p:grpSpPr>
            <a:xfrm>
              <a:off x="1129271" y="4681288"/>
              <a:ext cx="629155" cy="629155"/>
              <a:chOff x="1627634" y="2183078"/>
              <a:chExt cx="629155" cy="629155"/>
            </a:xfrm>
          </p:grpSpPr>
          <p:sp>
            <p:nvSpPr>
              <p:cNvPr id="16" name="ïśliďé">
                <a:extLst>
                  <a:ext uri="{FF2B5EF4-FFF2-40B4-BE49-F238E27FC236}">
                    <a16:creationId xmlns:a16="http://schemas.microsoft.com/office/drawing/2014/main" id="{FFAF90CC-0F8F-6154-08AD-0B2D104F0C61}"/>
                  </a:ext>
                </a:extLst>
              </p:cNvPr>
              <p:cNvSpPr/>
              <p:nvPr>
                <p:custDataLst>
                  <p:tags r:id="rId7"/>
                </p:custDataLst>
              </p:nvPr>
            </p:nvSpPr>
            <p:spPr>
              <a:xfrm>
                <a:off x="1627634" y="2183078"/>
                <a:ext cx="629155" cy="629155"/>
              </a:xfrm>
              <a:prstGeom prst="ellipse">
                <a:avLst/>
              </a:prstGeom>
              <a:gradFill flip="none" rotWithShape="1">
                <a:gsLst>
                  <a:gs pos="31000">
                    <a:schemeClr val="accent1">
                      <a:lumMod val="60000"/>
                      <a:lumOff val="40000"/>
                    </a:schemeClr>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2000" dirty="0">
                  <a:solidFill>
                    <a:srgbClr val="404040"/>
                  </a:solidFill>
                  <a:latin typeface="微软雅黑" panose="020B0503020204020204" pitchFamily="34" charset="-122"/>
                  <a:ea typeface="微软雅黑" panose="020B0503020204020204" pitchFamily="34" charset="-122"/>
                  <a:cs typeface="+mn-ea"/>
                  <a:sym typeface="+mn-lt"/>
                </a:endParaRPr>
              </a:p>
            </p:txBody>
          </p:sp>
          <p:sp>
            <p:nvSpPr>
              <p:cNvPr id="17" name="iconfont-11432-4397104">
                <a:extLst>
                  <a:ext uri="{FF2B5EF4-FFF2-40B4-BE49-F238E27FC236}">
                    <a16:creationId xmlns:a16="http://schemas.microsoft.com/office/drawing/2014/main" id="{B2B67AB5-04BF-4B23-BB36-56D8765BE0FE}"/>
                  </a:ext>
                </a:extLst>
              </p:cNvPr>
              <p:cNvSpPr>
                <a:spLocks noChangeAspect="1"/>
              </p:cNvSpPr>
              <p:nvPr>
                <p:custDataLst>
                  <p:tags r:id="rId8"/>
                </p:custDataLst>
              </p:nvPr>
            </p:nvSpPr>
            <p:spPr>
              <a:xfrm>
                <a:off x="1783073" y="2335462"/>
                <a:ext cx="304523" cy="328008"/>
              </a:xfrm>
              <a:custGeom>
                <a:avLst/>
                <a:gdLst>
                  <a:gd name="connsiteX0" fmla="*/ 195226 w 495208"/>
                  <a:gd name="connsiteY0" fmla="*/ 381028 h 533400"/>
                  <a:gd name="connsiteX1" fmla="*/ 385691 w 495208"/>
                  <a:gd name="connsiteY1" fmla="*/ 381028 h 533400"/>
                  <a:gd name="connsiteX2" fmla="*/ 409499 w 495208"/>
                  <a:gd name="connsiteY2" fmla="*/ 404836 h 533400"/>
                  <a:gd name="connsiteX3" fmla="*/ 385691 w 495208"/>
                  <a:gd name="connsiteY3" fmla="*/ 428644 h 533400"/>
                  <a:gd name="connsiteX4" fmla="*/ 195226 w 495208"/>
                  <a:gd name="connsiteY4" fmla="*/ 428644 h 533400"/>
                  <a:gd name="connsiteX5" fmla="*/ 171418 w 495208"/>
                  <a:gd name="connsiteY5" fmla="*/ 404836 h 533400"/>
                  <a:gd name="connsiteX6" fmla="*/ 195226 w 495208"/>
                  <a:gd name="connsiteY6" fmla="*/ 381028 h 533400"/>
                  <a:gd name="connsiteX7" fmla="*/ 195226 w 495208"/>
                  <a:gd name="connsiteY7" fmla="*/ 242842 h 533400"/>
                  <a:gd name="connsiteX8" fmla="*/ 385691 w 495208"/>
                  <a:gd name="connsiteY8" fmla="*/ 242842 h 533400"/>
                  <a:gd name="connsiteX9" fmla="*/ 409499 w 495208"/>
                  <a:gd name="connsiteY9" fmla="*/ 266650 h 533400"/>
                  <a:gd name="connsiteX10" fmla="*/ 385691 w 495208"/>
                  <a:gd name="connsiteY10" fmla="*/ 290458 h 533400"/>
                  <a:gd name="connsiteX11" fmla="*/ 195226 w 495208"/>
                  <a:gd name="connsiteY11" fmla="*/ 290458 h 533400"/>
                  <a:gd name="connsiteX12" fmla="*/ 171418 w 495208"/>
                  <a:gd name="connsiteY12" fmla="*/ 266650 h 533400"/>
                  <a:gd name="connsiteX13" fmla="*/ 195226 w 495208"/>
                  <a:gd name="connsiteY13" fmla="*/ 242842 h 533400"/>
                  <a:gd name="connsiteX14" fmla="*/ 195226 w 495208"/>
                  <a:gd name="connsiteY14" fmla="*/ 104756 h 533400"/>
                  <a:gd name="connsiteX15" fmla="*/ 385691 w 495208"/>
                  <a:gd name="connsiteY15" fmla="*/ 104756 h 533400"/>
                  <a:gd name="connsiteX16" fmla="*/ 409499 w 495208"/>
                  <a:gd name="connsiteY16" fmla="*/ 128564 h 533400"/>
                  <a:gd name="connsiteX17" fmla="*/ 385691 w 495208"/>
                  <a:gd name="connsiteY17" fmla="*/ 152372 h 533400"/>
                  <a:gd name="connsiteX18" fmla="*/ 195226 w 495208"/>
                  <a:gd name="connsiteY18" fmla="*/ 152372 h 533400"/>
                  <a:gd name="connsiteX19" fmla="*/ 171418 w 495208"/>
                  <a:gd name="connsiteY19" fmla="*/ 128564 h 533400"/>
                  <a:gd name="connsiteX20" fmla="*/ 195226 w 495208"/>
                  <a:gd name="connsiteY20" fmla="*/ 104756 h 533400"/>
                  <a:gd name="connsiteX21" fmla="*/ 71424 w 495208"/>
                  <a:gd name="connsiteY21" fmla="*/ 47625 h 533400"/>
                  <a:gd name="connsiteX22" fmla="*/ 47616 w 495208"/>
                  <a:gd name="connsiteY22" fmla="*/ 71438 h 533400"/>
                  <a:gd name="connsiteX23" fmla="*/ 47616 w 495208"/>
                  <a:gd name="connsiteY23" fmla="*/ 461962 h 533400"/>
                  <a:gd name="connsiteX24" fmla="*/ 71424 w 495208"/>
                  <a:gd name="connsiteY24" fmla="*/ 485775 h 533400"/>
                  <a:gd name="connsiteX25" fmla="*/ 423784 w 495208"/>
                  <a:gd name="connsiteY25" fmla="*/ 485775 h 533400"/>
                  <a:gd name="connsiteX26" fmla="*/ 447592 w 495208"/>
                  <a:gd name="connsiteY26" fmla="*/ 461962 h 533400"/>
                  <a:gd name="connsiteX27" fmla="*/ 447592 w 495208"/>
                  <a:gd name="connsiteY27" fmla="*/ 71438 h 533400"/>
                  <a:gd name="connsiteX28" fmla="*/ 423784 w 495208"/>
                  <a:gd name="connsiteY28" fmla="*/ 47625 h 533400"/>
                  <a:gd name="connsiteX29" fmla="*/ 41664 w 495208"/>
                  <a:gd name="connsiteY29" fmla="*/ 0 h 533400"/>
                  <a:gd name="connsiteX30" fmla="*/ 453544 w 495208"/>
                  <a:gd name="connsiteY30" fmla="*/ 0 h 533400"/>
                  <a:gd name="connsiteX31" fmla="*/ 495208 w 495208"/>
                  <a:gd name="connsiteY31" fmla="*/ 41672 h 533400"/>
                  <a:gd name="connsiteX32" fmla="*/ 495208 w 495208"/>
                  <a:gd name="connsiteY32" fmla="*/ 491728 h 533400"/>
                  <a:gd name="connsiteX33" fmla="*/ 453544 w 495208"/>
                  <a:gd name="connsiteY33" fmla="*/ 533400 h 533400"/>
                  <a:gd name="connsiteX34" fmla="*/ 41664 w 495208"/>
                  <a:gd name="connsiteY34" fmla="*/ 533400 h 533400"/>
                  <a:gd name="connsiteX35" fmla="*/ 0 w 495208"/>
                  <a:gd name="connsiteY35" fmla="*/ 491728 h 533400"/>
                  <a:gd name="connsiteX36" fmla="*/ 0 w 495208"/>
                  <a:gd name="connsiteY36" fmla="*/ 41672 h 533400"/>
                  <a:gd name="connsiteX37" fmla="*/ 41664 w 495208"/>
                  <a:gd name="connsiteY37"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95208" h="533400">
                    <a:moveTo>
                      <a:pt x="195226" y="381028"/>
                    </a:moveTo>
                    <a:lnTo>
                      <a:pt x="385691" y="381028"/>
                    </a:lnTo>
                    <a:cubicBezTo>
                      <a:pt x="398833" y="381028"/>
                      <a:pt x="409499" y="391694"/>
                      <a:pt x="409499" y="404836"/>
                    </a:cubicBezTo>
                    <a:cubicBezTo>
                      <a:pt x="409499" y="417978"/>
                      <a:pt x="398833" y="428644"/>
                      <a:pt x="385691" y="428644"/>
                    </a:cubicBezTo>
                    <a:lnTo>
                      <a:pt x="195226" y="428644"/>
                    </a:lnTo>
                    <a:cubicBezTo>
                      <a:pt x="182084" y="428644"/>
                      <a:pt x="171418" y="417978"/>
                      <a:pt x="171418" y="404836"/>
                    </a:cubicBezTo>
                    <a:cubicBezTo>
                      <a:pt x="171418" y="391694"/>
                      <a:pt x="182084" y="381028"/>
                      <a:pt x="195226" y="381028"/>
                    </a:cubicBezTo>
                    <a:close/>
                    <a:moveTo>
                      <a:pt x="195226" y="242842"/>
                    </a:moveTo>
                    <a:lnTo>
                      <a:pt x="385691" y="242842"/>
                    </a:lnTo>
                    <a:cubicBezTo>
                      <a:pt x="398833" y="242842"/>
                      <a:pt x="409499" y="253508"/>
                      <a:pt x="409499" y="266650"/>
                    </a:cubicBezTo>
                    <a:cubicBezTo>
                      <a:pt x="409499" y="279792"/>
                      <a:pt x="398833" y="290458"/>
                      <a:pt x="385691" y="290458"/>
                    </a:cubicBezTo>
                    <a:lnTo>
                      <a:pt x="195226" y="290458"/>
                    </a:lnTo>
                    <a:cubicBezTo>
                      <a:pt x="182084" y="290458"/>
                      <a:pt x="171418" y="279792"/>
                      <a:pt x="171418" y="266650"/>
                    </a:cubicBezTo>
                    <a:cubicBezTo>
                      <a:pt x="171418" y="253508"/>
                      <a:pt x="182084" y="242842"/>
                      <a:pt x="195226" y="242842"/>
                    </a:cubicBezTo>
                    <a:close/>
                    <a:moveTo>
                      <a:pt x="195226" y="104756"/>
                    </a:moveTo>
                    <a:lnTo>
                      <a:pt x="385691" y="104756"/>
                    </a:lnTo>
                    <a:cubicBezTo>
                      <a:pt x="398833" y="104756"/>
                      <a:pt x="409499" y="115422"/>
                      <a:pt x="409499" y="128564"/>
                    </a:cubicBezTo>
                    <a:cubicBezTo>
                      <a:pt x="409499" y="141706"/>
                      <a:pt x="398833" y="152372"/>
                      <a:pt x="385691" y="152372"/>
                    </a:cubicBezTo>
                    <a:lnTo>
                      <a:pt x="195226" y="152372"/>
                    </a:lnTo>
                    <a:cubicBezTo>
                      <a:pt x="182084" y="152372"/>
                      <a:pt x="171418" y="141706"/>
                      <a:pt x="171418" y="128564"/>
                    </a:cubicBezTo>
                    <a:cubicBezTo>
                      <a:pt x="171418" y="115422"/>
                      <a:pt x="182084" y="104756"/>
                      <a:pt x="195226" y="104756"/>
                    </a:cubicBezTo>
                    <a:close/>
                    <a:moveTo>
                      <a:pt x="71424" y="47625"/>
                    </a:moveTo>
                    <a:cubicBezTo>
                      <a:pt x="58282" y="47625"/>
                      <a:pt x="47616" y="58293"/>
                      <a:pt x="47616" y="71438"/>
                    </a:cubicBezTo>
                    <a:lnTo>
                      <a:pt x="47616" y="461962"/>
                    </a:lnTo>
                    <a:cubicBezTo>
                      <a:pt x="47616" y="475107"/>
                      <a:pt x="58282" y="485775"/>
                      <a:pt x="71424" y="485775"/>
                    </a:cubicBezTo>
                    <a:lnTo>
                      <a:pt x="423784" y="485775"/>
                    </a:lnTo>
                    <a:cubicBezTo>
                      <a:pt x="436926" y="485775"/>
                      <a:pt x="447592" y="475107"/>
                      <a:pt x="447592" y="461962"/>
                    </a:cubicBezTo>
                    <a:lnTo>
                      <a:pt x="447592" y="71438"/>
                    </a:lnTo>
                    <a:cubicBezTo>
                      <a:pt x="447592" y="58293"/>
                      <a:pt x="436926" y="47625"/>
                      <a:pt x="423784" y="47625"/>
                    </a:cubicBezTo>
                    <a:close/>
                    <a:moveTo>
                      <a:pt x="41664" y="0"/>
                    </a:moveTo>
                    <a:lnTo>
                      <a:pt x="453544" y="0"/>
                    </a:lnTo>
                    <a:cubicBezTo>
                      <a:pt x="476543" y="0"/>
                      <a:pt x="495208" y="18669"/>
                      <a:pt x="495208" y="41672"/>
                    </a:cubicBezTo>
                    <a:lnTo>
                      <a:pt x="495208" y="491728"/>
                    </a:lnTo>
                    <a:cubicBezTo>
                      <a:pt x="495208" y="514731"/>
                      <a:pt x="476543" y="533400"/>
                      <a:pt x="453544" y="533400"/>
                    </a:cubicBezTo>
                    <a:lnTo>
                      <a:pt x="41664" y="533400"/>
                    </a:lnTo>
                    <a:cubicBezTo>
                      <a:pt x="18666" y="533400"/>
                      <a:pt x="0" y="514731"/>
                      <a:pt x="0" y="491728"/>
                    </a:cubicBezTo>
                    <a:lnTo>
                      <a:pt x="0" y="41672"/>
                    </a:lnTo>
                    <a:cubicBezTo>
                      <a:pt x="0" y="18669"/>
                      <a:pt x="18666" y="0"/>
                      <a:pt x="4166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404040"/>
                  </a:solidFill>
                  <a:latin typeface="微软雅黑" panose="020B0503020204020204" pitchFamily="34" charset="-122"/>
                  <a:ea typeface="微软雅黑" panose="020B0503020204020204" pitchFamily="34" charset="-122"/>
                  <a:cs typeface="+mn-ea"/>
                  <a:sym typeface="+mn-lt"/>
                </a:endParaRPr>
              </a:p>
            </p:txBody>
          </p:sp>
        </p:grpSp>
        <p:sp>
          <p:nvSpPr>
            <p:cNvPr id="18" name="文本框 17">
              <a:extLst>
                <a:ext uri="{FF2B5EF4-FFF2-40B4-BE49-F238E27FC236}">
                  <a16:creationId xmlns:a16="http://schemas.microsoft.com/office/drawing/2014/main" id="{91E42BC6-F61D-47A7-CFFB-DF85066E8612}"/>
                </a:ext>
              </a:extLst>
            </p:cNvPr>
            <p:cNvSpPr txBox="1"/>
            <p:nvPr/>
          </p:nvSpPr>
          <p:spPr>
            <a:xfrm>
              <a:off x="1877462" y="4801105"/>
              <a:ext cx="1727197" cy="400110"/>
            </a:xfrm>
            <a:prstGeom prst="rect">
              <a:avLst/>
            </a:prstGeom>
            <a:noFill/>
          </p:spPr>
          <p:txBody>
            <a:bodyPr wrap="square" rtlCol="0">
              <a:spAutoFit/>
            </a:bodyPr>
            <a:lstStyle/>
            <a:p>
              <a:pPr indent="0" algn="ctr">
                <a:lnSpc>
                  <a:spcPct val="100000"/>
                </a:lnSpc>
              </a:pPr>
              <a:r>
                <a:rPr lang="zh-CN" altLang="en-US" sz="2000" b="1" dirty="0">
                  <a:latin typeface="+mn-ea"/>
                  <a:cs typeface="楷体_GB2312" panose="02010609030101010101" charset="-122"/>
                  <a:sym typeface="+mn-ea"/>
                </a:rPr>
                <a:t>输入时间</a:t>
              </a:r>
              <a:endParaRPr lang="en-US" sz="2000" b="1" dirty="0">
                <a:latin typeface="+mn-ea"/>
                <a:cs typeface="楷体_GB2312" panose="02010609030101010101" charset="-122"/>
                <a:sym typeface="+mn-ea"/>
              </a:endParaRPr>
            </a:p>
          </p:txBody>
        </p:sp>
        <p:sp>
          <p:nvSpPr>
            <p:cNvPr id="19" name="文本框 18">
              <a:extLst>
                <a:ext uri="{FF2B5EF4-FFF2-40B4-BE49-F238E27FC236}">
                  <a16:creationId xmlns:a16="http://schemas.microsoft.com/office/drawing/2014/main" id="{6B560852-FA5B-028D-FA59-000426752A51}"/>
                </a:ext>
              </a:extLst>
            </p:cNvPr>
            <p:cNvSpPr txBox="1"/>
            <p:nvPr/>
          </p:nvSpPr>
          <p:spPr>
            <a:xfrm>
              <a:off x="3723694" y="4664171"/>
              <a:ext cx="7795205" cy="663387"/>
            </a:xfrm>
            <a:prstGeom prst="rect">
              <a:avLst/>
            </a:prstGeom>
            <a:noFill/>
          </p:spPr>
          <p:txBody>
            <a:bodyPr wrap="square" rtlCol="0">
              <a:spAutoFit/>
            </a:bodyPr>
            <a:lstStyle/>
            <a:p>
              <a:pPr>
                <a:lnSpc>
                  <a:spcPct val="120000"/>
                </a:lnSpc>
              </a:pPr>
              <a:r>
                <a:rPr lang="zh-CN" altLang="en-US" sz="1600" dirty="0"/>
                <a:t>输入您的内容输入您的内容输入您的内容输入您的内容输入您的内容输入您的内容输入您的内容输入您的内容输入您的内容输入您的内容</a:t>
              </a:r>
              <a:endParaRPr lang="en-US" altLang="zh-CN" sz="1600" dirty="0"/>
            </a:p>
          </p:txBody>
        </p:sp>
      </p:grpSp>
      <p:grpSp>
        <p:nvGrpSpPr>
          <p:cNvPr id="24" name="组合 23">
            <a:extLst>
              <a:ext uri="{FF2B5EF4-FFF2-40B4-BE49-F238E27FC236}">
                <a16:creationId xmlns:a16="http://schemas.microsoft.com/office/drawing/2014/main" id="{D6D8E8F8-C805-8C00-D575-857AB4DCD98C}"/>
              </a:ext>
            </a:extLst>
          </p:cNvPr>
          <p:cNvGrpSpPr/>
          <p:nvPr/>
        </p:nvGrpSpPr>
        <p:grpSpPr>
          <a:xfrm>
            <a:off x="1058150" y="3399826"/>
            <a:ext cx="10575049" cy="663387"/>
            <a:chOff x="1129271" y="3331359"/>
            <a:chExt cx="10320222" cy="663387"/>
          </a:xfrm>
        </p:grpSpPr>
        <p:sp>
          <p:nvSpPr>
            <p:cNvPr id="13" name="文本框 12">
              <a:extLst>
                <a:ext uri="{FF2B5EF4-FFF2-40B4-BE49-F238E27FC236}">
                  <a16:creationId xmlns:a16="http://schemas.microsoft.com/office/drawing/2014/main" id="{76792F61-1452-A3F1-B037-312BA8F3AEEB}"/>
                </a:ext>
              </a:extLst>
            </p:cNvPr>
            <p:cNvSpPr txBox="1"/>
            <p:nvPr/>
          </p:nvSpPr>
          <p:spPr>
            <a:xfrm>
              <a:off x="1877462" y="3468293"/>
              <a:ext cx="1727197" cy="400110"/>
            </a:xfrm>
            <a:prstGeom prst="rect">
              <a:avLst/>
            </a:prstGeom>
            <a:noFill/>
          </p:spPr>
          <p:txBody>
            <a:bodyPr wrap="square" rtlCol="0">
              <a:spAutoFit/>
            </a:bodyPr>
            <a:lstStyle/>
            <a:p>
              <a:pPr indent="0" algn="ctr">
                <a:lnSpc>
                  <a:spcPct val="100000"/>
                </a:lnSpc>
              </a:pPr>
              <a:r>
                <a:rPr lang="zh-CN" altLang="en-US" sz="2000" b="1" dirty="0">
                  <a:latin typeface="+mn-ea"/>
                  <a:cs typeface="楷体_GB2312" panose="02010609030101010101" charset="-122"/>
                  <a:sym typeface="+mn-ea"/>
                </a:rPr>
                <a:t>输入时间</a:t>
              </a:r>
              <a:endParaRPr lang="en-US" sz="2000" b="1" dirty="0">
                <a:latin typeface="+mn-ea"/>
                <a:cs typeface="楷体_GB2312" panose="02010609030101010101" charset="-122"/>
                <a:sym typeface="+mn-ea"/>
              </a:endParaRPr>
            </a:p>
          </p:txBody>
        </p:sp>
        <p:sp>
          <p:nvSpPr>
            <p:cNvPr id="14" name="文本框 13">
              <a:extLst>
                <a:ext uri="{FF2B5EF4-FFF2-40B4-BE49-F238E27FC236}">
                  <a16:creationId xmlns:a16="http://schemas.microsoft.com/office/drawing/2014/main" id="{5CD0E2C9-09F9-EBB2-4DA6-90DF02153437}"/>
                </a:ext>
              </a:extLst>
            </p:cNvPr>
            <p:cNvSpPr txBox="1"/>
            <p:nvPr/>
          </p:nvSpPr>
          <p:spPr>
            <a:xfrm>
              <a:off x="3723694" y="3331359"/>
              <a:ext cx="7725799" cy="663387"/>
            </a:xfrm>
            <a:prstGeom prst="rect">
              <a:avLst/>
            </a:prstGeom>
            <a:noFill/>
          </p:spPr>
          <p:txBody>
            <a:bodyPr wrap="square" rtlCol="0">
              <a:spAutoFit/>
            </a:bodyPr>
            <a:lstStyle/>
            <a:p>
              <a:pPr>
                <a:lnSpc>
                  <a:spcPct val="120000"/>
                </a:lnSpc>
              </a:pPr>
              <a:r>
                <a:rPr lang="zh-CN" altLang="en-US" sz="1600" dirty="0"/>
                <a:t>输入您的内容输入您的内容输入您的内容输入您的内容输入您的内容输入您的内容输入您的内容输入您的内容输入您的内容输入您的内容</a:t>
              </a:r>
              <a:endParaRPr lang="en-US" altLang="zh-CN" sz="1600" dirty="0"/>
            </a:p>
          </p:txBody>
        </p:sp>
        <p:grpSp>
          <p:nvGrpSpPr>
            <p:cNvPr id="20" name="组合 19">
              <a:extLst>
                <a:ext uri="{FF2B5EF4-FFF2-40B4-BE49-F238E27FC236}">
                  <a16:creationId xmlns:a16="http://schemas.microsoft.com/office/drawing/2014/main" id="{0E520B2C-F14B-B184-1100-F7D48C70F1FE}"/>
                </a:ext>
              </a:extLst>
            </p:cNvPr>
            <p:cNvGrpSpPr/>
            <p:nvPr/>
          </p:nvGrpSpPr>
          <p:grpSpPr>
            <a:xfrm>
              <a:off x="1129271" y="3331359"/>
              <a:ext cx="629155" cy="629155"/>
              <a:chOff x="4350722" y="2183078"/>
              <a:chExt cx="629155" cy="629155"/>
            </a:xfrm>
          </p:grpSpPr>
          <p:sp>
            <p:nvSpPr>
              <p:cNvPr id="21" name="işḻiḓé">
                <a:extLst>
                  <a:ext uri="{FF2B5EF4-FFF2-40B4-BE49-F238E27FC236}">
                    <a16:creationId xmlns:a16="http://schemas.microsoft.com/office/drawing/2014/main" id="{9DE8A1E2-CC81-B841-1763-6F221811557E}"/>
                  </a:ext>
                </a:extLst>
              </p:cNvPr>
              <p:cNvSpPr/>
              <p:nvPr>
                <p:custDataLst>
                  <p:tags r:id="rId5"/>
                </p:custDataLst>
              </p:nvPr>
            </p:nvSpPr>
            <p:spPr>
              <a:xfrm>
                <a:off x="4350722" y="2183078"/>
                <a:ext cx="629155" cy="629155"/>
              </a:xfrm>
              <a:prstGeom prst="ellipse">
                <a:avLst/>
              </a:prstGeom>
              <a:gradFill flip="none" rotWithShape="1">
                <a:gsLst>
                  <a:gs pos="31000">
                    <a:schemeClr val="accent1">
                      <a:lumMod val="60000"/>
                      <a:lumOff val="40000"/>
                    </a:schemeClr>
                  </a:gs>
                  <a:gs pos="100000">
                    <a:schemeClr val="accent1">
                      <a:lumMod val="7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sz="2000" dirty="0">
                  <a:solidFill>
                    <a:srgbClr val="404040"/>
                  </a:solidFill>
                  <a:latin typeface="微软雅黑" panose="020B0503020204020204" pitchFamily="34" charset="-122"/>
                  <a:ea typeface="微软雅黑" panose="020B0503020204020204" pitchFamily="34" charset="-122"/>
                  <a:cs typeface="+mn-ea"/>
                  <a:sym typeface="+mn-lt"/>
                </a:endParaRPr>
              </a:p>
            </p:txBody>
          </p:sp>
          <p:sp>
            <p:nvSpPr>
              <p:cNvPr id="22" name="iconfont-1124-841231">
                <a:extLst>
                  <a:ext uri="{FF2B5EF4-FFF2-40B4-BE49-F238E27FC236}">
                    <a16:creationId xmlns:a16="http://schemas.microsoft.com/office/drawing/2014/main" id="{43DD0718-A529-6759-F6A4-5FE434534C50}"/>
                  </a:ext>
                </a:extLst>
              </p:cNvPr>
              <p:cNvSpPr>
                <a:spLocks noChangeAspect="1"/>
              </p:cNvSpPr>
              <p:nvPr>
                <p:custDataLst>
                  <p:tags r:id="rId6"/>
                </p:custDataLst>
              </p:nvPr>
            </p:nvSpPr>
            <p:spPr>
              <a:xfrm>
                <a:off x="4503720" y="2362753"/>
                <a:ext cx="338990" cy="285477"/>
              </a:xfrm>
              <a:custGeom>
                <a:avLst/>
                <a:gdLst>
                  <a:gd name="T0" fmla="*/ 0 w 10133"/>
                  <a:gd name="T1" fmla="*/ 6934 h 8534"/>
                  <a:gd name="T2" fmla="*/ 1066 w 10133"/>
                  <a:gd name="T3" fmla="*/ 6934 h 8534"/>
                  <a:gd name="T4" fmla="*/ 1066 w 10133"/>
                  <a:gd name="T5" fmla="*/ 7200 h 8534"/>
                  <a:gd name="T6" fmla="*/ 533 w 10133"/>
                  <a:gd name="T7" fmla="*/ 7200 h 8534"/>
                  <a:gd name="T8" fmla="*/ 533 w 10133"/>
                  <a:gd name="T9" fmla="*/ 7734 h 8534"/>
                  <a:gd name="T10" fmla="*/ 1066 w 10133"/>
                  <a:gd name="T11" fmla="*/ 7734 h 8534"/>
                  <a:gd name="T12" fmla="*/ 1066 w 10133"/>
                  <a:gd name="T13" fmla="*/ 8000 h 8534"/>
                  <a:gd name="T14" fmla="*/ 0 w 10133"/>
                  <a:gd name="T15" fmla="*/ 8000 h 8534"/>
                  <a:gd name="T16" fmla="*/ 0 w 10133"/>
                  <a:gd name="T17" fmla="*/ 8534 h 8534"/>
                  <a:gd name="T18" fmla="*/ 1600 w 10133"/>
                  <a:gd name="T19" fmla="*/ 8534 h 8534"/>
                  <a:gd name="T20" fmla="*/ 1600 w 10133"/>
                  <a:gd name="T21" fmla="*/ 6400 h 8534"/>
                  <a:gd name="T22" fmla="*/ 0 w 10133"/>
                  <a:gd name="T23" fmla="*/ 6400 h 8534"/>
                  <a:gd name="T24" fmla="*/ 0 w 10133"/>
                  <a:gd name="T25" fmla="*/ 6934 h 8534"/>
                  <a:gd name="T26" fmla="*/ 533 w 10133"/>
                  <a:gd name="T27" fmla="*/ 2134 h 8534"/>
                  <a:gd name="T28" fmla="*/ 1066 w 10133"/>
                  <a:gd name="T29" fmla="*/ 2134 h 8534"/>
                  <a:gd name="T30" fmla="*/ 1066 w 10133"/>
                  <a:gd name="T31" fmla="*/ 0 h 8534"/>
                  <a:gd name="T32" fmla="*/ 0 w 10133"/>
                  <a:gd name="T33" fmla="*/ 0 h 8534"/>
                  <a:gd name="T34" fmla="*/ 0 w 10133"/>
                  <a:gd name="T35" fmla="*/ 534 h 8534"/>
                  <a:gd name="T36" fmla="*/ 533 w 10133"/>
                  <a:gd name="T37" fmla="*/ 534 h 8534"/>
                  <a:gd name="T38" fmla="*/ 533 w 10133"/>
                  <a:gd name="T39" fmla="*/ 2134 h 8534"/>
                  <a:gd name="T40" fmla="*/ 0 w 10133"/>
                  <a:gd name="T41" fmla="*/ 3734 h 8534"/>
                  <a:gd name="T42" fmla="*/ 960 w 10133"/>
                  <a:gd name="T43" fmla="*/ 3734 h 8534"/>
                  <a:gd name="T44" fmla="*/ 0 w 10133"/>
                  <a:gd name="T45" fmla="*/ 4854 h 8534"/>
                  <a:gd name="T46" fmla="*/ 0 w 10133"/>
                  <a:gd name="T47" fmla="*/ 5334 h 8534"/>
                  <a:gd name="T48" fmla="*/ 1600 w 10133"/>
                  <a:gd name="T49" fmla="*/ 5334 h 8534"/>
                  <a:gd name="T50" fmla="*/ 1600 w 10133"/>
                  <a:gd name="T51" fmla="*/ 4800 h 8534"/>
                  <a:gd name="T52" fmla="*/ 640 w 10133"/>
                  <a:gd name="T53" fmla="*/ 4800 h 8534"/>
                  <a:gd name="T54" fmla="*/ 1600 w 10133"/>
                  <a:gd name="T55" fmla="*/ 3680 h 8534"/>
                  <a:gd name="T56" fmla="*/ 1600 w 10133"/>
                  <a:gd name="T57" fmla="*/ 3200 h 8534"/>
                  <a:gd name="T58" fmla="*/ 0 w 10133"/>
                  <a:gd name="T59" fmla="*/ 3200 h 8534"/>
                  <a:gd name="T60" fmla="*/ 0 w 10133"/>
                  <a:gd name="T61" fmla="*/ 3734 h 8534"/>
                  <a:gd name="T62" fmla="*/ 2666 w 10133"/>
                  <a:gd name="T63" fmla="*/ 534 h 8534"/>
                  <a:gd name="T64" fmla="*/ 2666 w 10133"/>
                  <a:gd name="T65" fmla="*/ 1600 h 8534"/>
                  <a:gd name="T66" fmla="*/ 10133 w 10133"/>
                  <a:gd name="T67" fmla="*/ 1600 h 8534"/>
                  <a:gd name="T68" fmla="*/ 10133 w 10133"/>
                  <a:gd name="T69" fmla="*/ 534 h 8534"/>
                  <a:gd name="T70" fmla="*/ 2666 w 10133"/>
                  <a:gd name="T71" fmla="*/ 534 h 8534"/>
                  <a:gd name="T72" fmla="*/ 2666 w 10133"/>
                  <a:gd name="T73" fmla="*/ 8000 h 8534"/>
                  <a:gd name="T74" fmla="*/ 10133 w 10133"/>
                  <a:gd name="T75" fmla="*/ 8000 h 8534"/>
                  <a:gd name="T76" fmla="*/ 10133 w 10133"/>
                  <a:gd name="T77" fmla="*/ 6934 h 8534"/>
                  <a:gd name="T78" fmla="*/ 2666 w 10133"/>
                  <a:gd name="T79" fmla="*/ 6934 h 8534"/>
                  <a:gd name="T80" fmla="*/ 2666 w 10133"/>
                  <a:gd name="T81" fmla="*/ 8000 h 8534"/>
                  <a:gd name="T82" fmla="*/ 2666 w 10133"/>
                  <a:gd name="T83" fmla="*/ 4800 h 8534"/>
                  <a:gd name="T84" fmla="*/ 10133 w 10133"/>
                  <a:gd name="T85" fmla="*/ 4800 h 8534"/>
                  <a:gd name="T86" fmla="*/ 10133 w 10133"/>
                  <a:gd name="T87" fmla="*/ 3734 h 8534"/>
                  <a:gd name="T88" fmla="*/ 2666 w 10133"/>
                  <a:gd name="T89" fmla="*/ 3734 h 8534"/>
                  <a:gd name="T90" fmla="*/ 2666 w 10133"/>
                  <a:gd name="T91" fmla="*/ 4800 h 8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133" h="8534">
                    <a:moveTo>
                      <a:pt x="0" y="6934"/>
                    </a:moveTo>
                    <a:lnTo>
                      <a:pt x="1066" y="6934"/>
                    </a:lnTo>
                    <a:lnTo>
                      <a:pt x="1066" y="7200"/>
                    </a:lnTo>
                    <a:lnTo>
                      <a:pt x="533" y="7200"/>
                    </a:lnTo>
                    <a:lnTo>
                      <a:pt x="533" y="7734"/>
                    </a:lnTo>
                    <a:lnTo>
                      <a:pt x="1066" y="7734"/>
                    </a:lnTo>
                    <a:lnTo>
                      <a:pt x="1066" y="8000"/>
                    </a:lnTo>
                    <a:lnTo>
                      <a:pt x="0" y="8000"/>
                    </a:lnTo>
                    <a:lnTo>
                      <a:pt x="0" y="8534"/>
                    </a:lnTo>
                    <a:lnTo>
                      <a:pt x="1600" y="8534"/>
                    </a:lnTo>
                    <a:lnTo>
                      <a:pt x="1600" y="6400"/>
                    </a:lnTo>
                    <a:lnTo>
                      <a:pt x="0" y="6400"/>
                    </a:lnTo>
                    <a:lnTo>
                      <a:pt x="0" y="6934"/>
                    </a:lnTo>
                    <a:close/>
                    <a:moveTo>
                      <a:pt x="533" y="2134"/>
                    </a:moveTo>
                    <a:lnTo>
                      <a:pt x="1066" y="2134"/>
                    </a:lnTo>
                    <a:lnTo>
                      <a:pt x="1066" y="0"/>
                    </a:lnTo>
                    <a:lnTo>
                      <a:pt x="0" y="0"/>
                    </a:lnTo>
                    <a:lnTo>
                      <a:pt x="0" y="534"/>
                    </a:lnTo>
                    <a:lnTo>
                      <a:pt x="533" y="534"/>
                    </a:lnTo>
                    <a:lnTo>
                      <a:pt x="533" y="2134"/>
                    </a:lnTo>
                    <a:close/>
                    <a:moveTo>
                      <a:pt x="0" y="3734"/>
                    </a:moveTo>
                    <a:lnTo>
                      <a:pt x="960" y="3734"/>
                    </a:lnTo>
                    <a:lnTo>
                      <a:pt x="0" y="4854"/>
                    </a:lnTo>
                    <a:lnTo>
                      <a:pt x="0" y="5334"/>
                    </a:lnTo>
                    <a:lnTo>
                      <a:pt x="1600" y="5334"/>
                    </a:lnTo>
                    <a:lnTo>
                      <a:pt x="1600" y="4800"/>
                    </a:lnTo>
                    <a:lnTo>
                      <a:pt x="640" y="4800"/>
                    </a:lnTo>
                    <a:lnTo>
                      <a:pt x="1600" y="3680"/>
                    </a:lnTo>
                    <a:lnTo>
                      <a:pt x="1600" y="3200"/>
                    </a:lnTo>
                    <a:lnTo>
                      <a:pt x="0" y="3200"/>
                    </a:lnTo>
                    <a:lnTo>
                      <a:pt x="0" y="3734"/>
                    </a:lnTo>
                    <a:close/>
                    <a:moveTo>
                      <a:pt x="2666" y="534"/>
                    </a:moveTo>
                    <a:lnTo>
                      <a:pt x="2666" y="1600"/>
                    </a:lnTo>
                    <a:lnTo>
                      <a:pt x="10133" y="1600"/>
                    </a:lnTo>
                    <a:lnTo>
                      <a:pt x="10133" y="534"/>
                    </a:lnTo>
                    <a:lnTo>
                      <a:pt x="2666" y="534"/>
                    </a:lnTo>
                    <a:close/>
                    <a:moveTo>
                      <a:pt x="2666" y="8000"/>
                    </a:moveTo>
                    <a:lnTo>
                      <a:pt x="10133" y="8000"/>
                    </a:lnTo>
                    <a:lnTo>
                      <a:pt x="10133" y="6934"/>
                    </a:lnTo>
                    <a:lnTo>
                      <a:pt x="2666" y="6934"/>
                    </a:lnTo>
                    <a:lnTo>
                      <a:pt x="2666" y="8000"/>
                    </a:lnTo>
                    <a:close/>
                    <a:moveTo>
                      <a:pt x="2666" y="4800"/>
                    </a:moveTo>
                    <a:lnTo>
                      <a:pt x="10133" y="4800"/>
                    </a:lnTo>
                    <a:lnTo>
                      <a:pt x="10133" y="3734"/>
                    </a:lnTo>
                    <a:lnTo>
                      <a:pt x="2666" y="3734"/>
                    </a:lnTo>
                    <a:lnTo>
                      <a:pt x="2666" y="48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04040"/>
                  </a:solidFill>
                  <a:latin typeface="微软雅黑" panose="020B0503020204020204" pitchFamily="34" charset="-122"/>
                  <a:ea typeface="微软雅黑" panose="020B0503020204020204" pitchFamily="34" charset="-122"/>
                  <a:cs typeface="+mn-ea"/>
                  <a:sym typeface="+mn-lt"/>
                </a:endParaRPr>
              </a:p>
            </p:txBody>
          </p:sp>
        </p:grpSp>
      </p:grpSp>
      <p:cxnSp>
        <p:nvCxnSpPr>
          <p:cNvPr id="31" name="直接连接符 30">
            <a:extLst>
              <a:ext uri="{FF2B5EF4-FFF2-40B4-BE49-F238E27FC236}">
                <a16:creationId xmlns:a16="http://schemas.microsoft.com/office/drawing/2014/main" id="{73DB4DF1-3FAA-7F30-A583-DB81BDA6B474}"/>
              </a:ext>
            </a:extLst>
          </p:cNvPr>
          <p:cNvCxnSpPr>
            <a:cxnSpLocks/>
          </p:cNvCxnSpPr>
          <p:nvPr>
            <p:custDataLst>
              <p:tags r:id="rId2"/>
            </p:custDataLst>
          </p:nvPr>
        </p:nvCxnSpPr>
        <p:spPr>
          <a:xfrm flipV="1">
            <a:off x="1058150" y="3006337"/>
            <a:ext cx="10475040" cy="1"/>
          </a:xfrm>
          <a:prstGeom prst="line">
            <a:avLst/>
          </a:prstGeom>
          <a:ln w="3175" cap="rnd">
            <a:gradFill>
              <a:gsLst>
                <a:gs pos="50000">
                  <a:schemeClr val="accent1">
                    <a:lumMod val="50000"/>
                  </a:schemeClr>
                </a:gs>
                <a:gs pos="0">
                  <a:schemeClr val="accent1">
                    <a:lumMod val="50000"/>
                    <a:alpha val="0"/>
                  </a:schemeClr>
                </a:gs>
                <a:gs pos="100000">
                  <a:schemeClr val="accent1">
                    <a:lumMod val="50000"/>
                    <a:alpha val="0"/>
                  </a:schemeClr>
                </a:gs>
              </a:gsLst>
              <a:lin ang="0" scaled="0"/>
            </a:gradFill>
            <a:prstDash val="sysDot"/>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F79D0EB2-8A23-5059-2A98-B7803222B823}"/>
              </a:ext>
            </a:extLst>
          </p:cNvPr>
          <p:cNvCxnSpPr>
            <a:cxnSpLocks/>
          </p:cNvCxnSpPr>
          <p:nvPr>
            <p:custDataLst>
              <p:tags r:id="rId3"/>
            </p:custDataLst>
          </p:nvPr>
        </p:nvCxnSpPr>
        <p:spPr>
          <a:xfrm flipV="1">
            <a:off x="1058150" y="4263458"/>
            <a:ext cx="10475040" cy="1"/>
          </a:xfrm>
          <a:prstGeom prst="line">
            <a:avLst/>
          </a:prstGeom>
          <a:ln w="3175" cap="rnd">
            <a:gradFill>
              <a:gsLst>
                <a:gs pos="50000">
                  <a:schemeClr val="accent1">
                    <a:lumMod val="50000"/>
                  </a:schemeClr>
                </a:gs>
                <a:gs pos="0">
                  <a:schemeClr val="accent1">
                    <a:lumMod val="50000"/>
                    <a:alpha val="0"/>
                  </a:schemeClr>
                </a:gs>
                <a:gs pos="100000">
                  <a:schemeClr val="accent1">
                    <a:lumMod val="50000"/>
                    <a:alpha val="0"/>
                  </a:schemeClr>
                </a:gs>
              </a:gsLst>
              <a:lin ang="0" scaled="0"/>
            </a:gradFill>
            <a:prstDash val="sysDot"/>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8A317186-89E5-592E-318F-E4A94480E5F4}"/>
              </a:ext>
            </a:extLst>
          </p:cNvPr>
          <p:cNvCxnSpPr>
            <a:cxnSpLocks/>
          </p:cNvCxnSpPr>
          <p:nvPr>
            <p:custDataLst>
              <p:tags r:id="rId4"/>
            </p:custDataLst>
          </p:nvPr>
        </p:nvCxnSpPr>
        <p:spPr>
          <a:xfrm flipV="1">
            <a:off x="1058150" y="5615138"/>
            <a:ext cx="10475040" cy="1"/>
          </a:xfrm>
          <a:prstGeom prst="line">
            <a:avLst/>
          </a:prstGeom>
          <a:ln w="3175" cap="rnd">
            <a:gradFill>
              <a:gsLst>
                <a:gs pos="50000">
                  <a:schemeClr val="accent1">
                    <a:lumMod val="50000"/>
                  </a:schemeClr>
                </a:gs>
                <a:gs pos="0">
                  <a:schemeClr val="accent1">
                    <a:lumMod val="50000"/>
                    <a:alpha val="0"/>
                  </a:schemeClr>
                </a:gs>
                <a:gs pos="100000">
                  <a:schemeClr val="accent1">
                    <a:lumMod val="50000"/>
                    <a:alpha val="0"/>
                  </a:schemeClr>
                </a:gs>
              </a:gsLst>
              <a:lin ang="0" scaled="0"/>
            </a:gradFill>
            <a:prstDash val="sysDot"/>
            <a:round/>
            <a:headEnd type="none"/>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294160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66e47230-ebb6-472c-a67e-d192b20eefec&quot;,&quot;Name&quot;:&quot;自定义&quot;,&quot;Kind&quot;:&quot;Custom&quot;,&quot;OldGuidesSetting&quot;:{&quot;HeaderHeight&quot;:15.0,&quot;FooterHeight&quot;:9.0,&quot;SideMargin&quot;:5.5,&quot;TopMargin&quot;:0.0,&quot;BottomMargin&quot;:0.0,&quot;IntervalMargin&quot;:1.5}}"/>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UNIT_TEXT_PART_ID" val="4-a"/>
  <p:tag name="KSO_WM_UNIT_TEXT_PART_SIZE" val="24.96*854.5"/>
  <p:tag name="KSO_WM_UNIT_VALUE" val="52"/>
  <p:tag name="KSO_WM_UNIT_HIGHLIGHT" val="0"/>
  <p:tag name="KSO_WM_UNIT_COMPATIBLE" val="0"/>
  <p:tag name="KSO_WM_UNIT_DIAGRAM_ISNUMVISUAL" val="0"/>
  <p:tag name="KSO_WM_UNIT_DIAGRAM_ISREFERUNIT" val="0"/>
  <p:tag name="KSO_WM_UNIT_ID" val="diagram30178638_1*f*1"/>
  <p:tag name="KSO_WM_TEMPLATE_CATEGORY" val="diagram"/>
  <p:tag name="KSO_WM_TEMPLATE_INDEX" val="30178638"/>
  <p:tag name="KSO_WM_UNIT_LAYERLEVEL" val="1"/>
  <p:tag name="KSO_WM_TAG_VERSION" val="1.0"/>
  <p:tag name="KSO_WM_BEAUTIFY_FLAG" val=""/>
  <p:tag name="KSO_WM_UNIT_PRESET_TEXT" val="点击此处添加正文，文字是您思想的提炼，为了最终演示发布的良好效果，请尽量言简意赅的阐述观点。"/>
  <p:tag name="KSO_WM_UNIT_TYPE" val="f"/>
  <p:tag name="KSO_WM_UNIT_INDEX" val="1"/>
  <p:tag name="KSO_WM_UNIT_COLOR_SCHEME_SHAPE_ID" val="48"/>
  <p:tag name="KSO_WM_UNIT_COLOR_SCHEME_PARENT_PAGE" val="0_1"/>
  <p:tag name="KSO_WM_UNIT_TEXT_PART_ID_V2" val="d-4-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51PPT模板网​​">
  <a:themeElements>
    <a:clrScheme name="自定义 16">
      <a:dk1>
        <a:sysClr val="windowText" lastClr="000000"/>
      </a:dk1>
      <a:lt1>
        <a:sysClr val="window" lastClr="FFFFFF"/>
      </a:lt1>
      <a:dk2>
        <a:srgbClr val="44546A"/>
      </a:dk2>
      <a:lt2>
        <a:srgbClr val="E7E6E6"/>
      </a:lt2>
      <a:accent1>
        <a:srgbClr val="002EB5"/>
      </a:accent1>
      <a:accent2>
        <a:srgbClr val="086FF6"/>
      </a:accent2>
      <a:accent3>
        <a:srgbClr val="B4DEFF"/>
      </a:accent3>
      <a:accent4>
        <a:srgbClr val="FFC000"/>
      </a:accent4>
      <a:accent5>
        <a:srgbClr val="5B9BD5"/>
      </a:accent5>
      <a:accent6>
        <a:srgbClr val="70AD47"/>
      </a:accent6>
      <a:hlink>
        <a:srgbClr val="0563C1"/>
      </a:hlink>
      <a:folHlink>
        <a:srgbClr val="954F72"/>
      </a:folHlink>
    </a:clrScheme>
    <a:fontScheme name="自定义 23">
      <a:majorFont>
        <a:latin typeface="思源黑体 CN Bold"/>
        <a:ea typeface="思源黑体 CN Bold"/>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150</TotalTime>
  <Words>1593</Words>
  <Application>Microsoft Office PowerPoint</Application>
  <PresentationFormat>宽屏</PresentationFormat>
  <Paragraphs>150</Paragraphs>
  <Slides>17</Slides>
  <Notes>1</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17</vt:i4>
      </vt:variant>
    </vt:vector>
  </HeadingPairs>
  <TitlesOfParts>
    <vt:vector size="38" baseType="lpstr">
      <vt:lpstr>OPPOSans H</vt:lpstr>
      <vt:lpstr>OPPOSans M</vt:lpstr>
      <vt:lpstr>阿里巴巴普惠体 2.0 55 Regular</vt:lpstr>
      <vt:lpstr>阿里巴巴普惠体 2.0 65 Medium</vt:lpstr>
      <vt:lpstr>阿里巴巴普惠体 B</vt:lpstr>
      <vt:lpstr>等线</vt:lpstr>
      <vt:lpstr>仿宋_GB2312</vt:lpstr>
      <vt:lpstr>思源黑体</vt:lpstr>
      <vt:lpstr>思源黑体 CN Bold</vt:lpstr>
      <vt:lpstr>思源黑体 CN Light</vt:lpstr>
      <vt:lpstr>思源黑体 CN Regular</vt:lpstr>
      <vt:lpstr>思源宋体 CN Heavy</vt:lpstr>
      <vt:lpstr>宋体</vt:lpstr>
      <vt:lpstr>微软雅黑</vt:lpstr>
      <vt:lpstr>Arial</vt:lpstr>
      <vt:lpstr>Bahnschrift SemiBold</vt:lpstr>
      <vt:lpstr>Bahnschrift SemiLight</vt:lpstr>
      <vt:lpstr>Calibri</vt:lpstr>
      <vt:lpstr>Segoe UI Light</vt:lpstr>
      <vt:lpstr>Office 主题 51PPT模板网​​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蓝色极简医疗案例分析ppt模板</dc:title>
  <dc:creator>妤沨</dc:creator>
  <cp:keywords>P界达人</cp:keywords>
  <dc:description>51PPT模板网，幻灯片演示模板及素材免费下载！_x000d_
51PPT模板网 唯一访问网址：www.51pptmoban.com</dc:description>
  <cp:lastModifiedBy>user Power</cp:lastModifiedBy>
  <cp:revision>24</cp:revision>
  <dcterms:created xsi:type="dcterms:W3CDTF">2023-05-12T00:33:24Z</dcterms:created>
  <dcterms:modified xsi:type="dcterms:W3CDTF">2023-08-14T09:12:04Z</dcterms:modified>
</cp:coreProperties>
</file>