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handoutMasterIdLst>
    <p:handoutMasterId r:id="rId20"/>
  </p:handoutMasterIdLst>
  <p:sldIdLst>
    <p:sldId id="256" r:id="rId2"/>
    <p:sldId id="257" r:id="rId3"/>
    <p:sldId id="276" r:id="rId4"/>
    <p:sldId id="261" r:id="rId5"/>
    <p:sldId id="268" r:id="rId6"/>
    <p:sldId id="271" r:id="rId7"/>
    <p:sldId id="267" r:id="rId8"/>
    <p:sldId id="274" r:id="rId9"/>
    <p:sldId id="277" r:id="rId10"/>
    <p:sldId id="279" r:id="rId11"/>
    <p:sldId id="272" r:id="rId12"/>
    <p:sldId id="269" r:id="rId13"/>
    <p:sldId id="278" r:id="rId14"/>
    <p:sldId id="275" r:id="rId15"/>
    <p:sldId id="264" r:id="rId16"/>
    <p:sldId id="280" r:id="rId17"/>
    <p:sldId id="2007578498" r:id="rId18"/>
  </p:sldIdLst>
  <p:sldSz cx="12192000" cy="6858000"/>
  <p:notesSz cx="6858000" cy="9144000"/>
  <p:custDataLst>
    <p:tags r:id="rId2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C0CF3A"/>
    <a:srgbClr val="549E39"/>
    <a:srgbClr val="0989B1"/>
    <a:srgbClr val="029676"/>
    <a:srgbClr val="F5ECEB"/>
    <a:srgbClr val="FEF5DA"/>
    <a:srgbClr val="FDF0CB"/>
    <a:srgbClr val="E6E6E6"/>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showGuides="1">
      <p:cViewPr varScale="1">
        <p:scale>
          <a:sx n="85" d="100"/>
          <a:sy n="85" d="100"/>
        </p:scale>
        <p:origin x="102" y="252"/>
      </p:cViewPr>
      <p:guideLst/>
    </p:cSldViewPr>
  </p:slideViewPr>
  <p:notesTextViewPr>
    <p:cViewPr>
      <p:scale>
        <a:sx n="3" d="2"/>
        <a:sy n="3" d="2"/>
      </p:scale>
      <p:origin x="0" y="0"/>
    </p:cViewPr>
  </p:notesTextViewPr>
  <p:sorterViewPr>
    <p:cViewPr>
      <p:scale>
        <a:sx n="150" d="100"/>
        <a:sy n="150" d="100"/>
      </p:scale>
      <p:origin x="0" y="-552"/>
    </p:cViewPr>
  </p:sorterViewPr>
  <p:notesViewPr>
    <p:cSldViewPr snapToGrid="0">
      <p:cViewPr varScale="1">
        <p:scale>
          <a:sx n="124" d="100"/>
          <a:sy n="124" d="100"/>
        </p:scale>
        <p:origin x="3498"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0" i="0" u="none" strike="noStrike" kern="1200" spc="0" baseline="0">
                <a:solidFill>
                  <a:schemeClr val="accent1">
                    <a:lumMod val="50000"/>
                  </a:schemeClr>
                </a:solidFill>
                <a:latin typeface="+mn-lt"/>
                <a:ea typeface="+mn-ea"/>
                <a:cs typeface="+mn-cs"/>
              </a:defRPr>
            </a:pPr>
            <a:r>
              <a:rPr lang="zh-CN" altLang="en-US" sz="2000" b="0" dirty="0">
                <a:solidFill>
                  <a:schemeClr val="accent1">
                    <a:lumMod val="50000"/>
                  </a:schemeClr>
                </a:solidFill>
              </a:rPr>
              <a:t>工作完成情况</a:t>
            </a:r>
          </a:p>
        </c:rich>
      </c:tx>
      <c:overlay val="0"/>
      <c:spPr>
        <a:noFill/>
        <a:ln>
          <a:noFill/>
        </a:ln>
        <a:effectLst/>
      </c:spPr>
      <c:txPr>
        <a:bodyPr rot="0" spcFirstLastPara="1" vertOverflow="ellipsis" vert="horz" wrap="square" anchor="ctr" anchorCtr="1"/>
        <a:lstStyle/>
        <a:p>
          <a:pPr>
            <a:defRPr sz="2000" b="0" i="0" u="none" strike="noStrike" kern="1200" spc="0" baseline="0">
              <a:solidFill>
                <a:schemeClr val="accent1">
                  <a:lumMod val="50000"/>
                </a:schemeClr>
              </a:solidFill>
              <a:latin typeface="+mn-lt"/>
              <a:ea typeface="+mn-ea"/>
              <a:cs typeface="+mn-cs"/>
            </a:defRPr>
          </a:pPr>
          <a:endParaRPr lang="zh-CN"/>
        </a:p>
      </c:txPr>
    </c:title>
    <c:autoTitleDeleted val="0"/>
    <c:plotArea>
      <c:layout/>
      <c:barChart>
        <c:barDir val="col"/>
        <c:grouping val="clustered"/>
        <c:varyColors val="0"/>
        <c:ser>
          <c:idx val="0"/>
          <c:order val="0"/>
          <c:tx>
            <c:strRef>
              <c:f>Sheet1!$B$1</c:f>
              <c:strCache>
                <c:ptCount val="1"/>
                <c:pt idx="0">
                  <c:v>计划数</c:v>
                </c:pt>
              </c:strCache>
            </c:strRef>
          </c:tx>
          <c:spPr>
            <a:solidFill>
              <a:schemeClr val="accent1"/>
            </a:solidFill>
            <a:ln>
              <a:noFill/>
            </a:ln>
            <a:effectLst/>
          </c:spPr>
          <c:invertIfNegative val="0"/>
          <c:cat>
            <c:strRef>
              <c:f>Sheet1!$A$2:$A$5</c:f>
              <c:strCache>
                <c:ptCount val="4"/>
                <c:pt idx="0">
                  <c:v>一季度</c:v>
                </c:pt>
                <c:pt idx="1">
                  <c:v>二季度</c:v>
                </c:pt>
                <c:pt idx="2">
                  <c:v>三季度</c:v>
                </c:pt>
                <c:pt idx="3">
                  <c:v>四季度</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CF97-45E5-AE0E-2514FDAC30E1}"/>
            </c:ext>
          </c:extLst>
        </c:ser>
        <c:ser>
          <c:idx val="1"/>
          <c:order val="1"/>
          <c:tx>
            <c:strRef>
              <c:f>Sheet1!$C$1</c:f>
              <c:strCache>
                <c:ptCount val="1"/>
                <c:pt idx="0">
                  <c:v>完成数</c:v>
                </c:pt>
              </c:strCache>
            </c:strRef>
          </c:tx>
          <c:spPr>
            <a:solidFill>
              <a:schemeClr val="accent2"/>
            </a:solidFill>
            <a:ln>
              <a:noFill/>
            </a:ln>
            <a:effectLst/>
          </c:spPr>
          <c:invertIfNegative val="0"/>
          <c:cat>
            <c:strRef>
              <c:f>Sheet1!$A$2:$A$5</c:f>
              <c:strCache>
                <c:ptCount val="4"/>
                <c:pt idx="0">
                  <c:v>一季度</c:v>
                </c:pt>
                <c:pt idx="1">
                  <c:v>二季度</c:v>
                </c:pt>
                <c:pt idx="2">
                  <c:v>三季度</c:v>
                </c:pt>
                <c:pt idx="3">
                  <c:v>四季度</c:v>
                </c:pt>
              </c:strCache>
            </c:strRef>
          </c:cat>
          <c:val>
            <c:numRef>
              <c:f>Sheet1!$C$2:$C$5</c:f>
              <c:numCache>
                <c:formatCode>General</c:formatCode>
                <c:ptCount val="4"/>
                <c:pt idx="0">
                  <c:v>4</c:v>
                </c:pt>
                <c:pt idx="1">
                  <c:v>3</c:v>
                </c:pt>
                <c:pt idx="2">
                  <c:v>6</c:v>
                </c:pt>
                <c:pt idx="3">
                  <c:v>3</c:v>
                </c:pt>
              </c:numCache>
            </c:numRef>
          </c:val>
          <c:extLst>
            <c:ext xmlns:c16="http://schemas.microsoft.com/office/drawing/2014/chart" uri="{C3380CC4-5D6E-409C-BE32-E72D297353CC}">
              <c16:uniqueId val="{00000003-CF97-45E5-AE0E-2514FDAC30E1}"/>
            </c:ext>
          </c:extLst>
        </c:ser>
        <c:dLbls>
          <c:showLegendKey val="0"/>
          <c:showVal val="0"/>
          <c:showCatName val="0"/>
          <c:showSerName val="0"/>
          <c:showPercent val="0"/>
          <c:showBubbleSize val="0"/>
        </c:dLbls>
        <c:gapWidth val="219"/>
        <c:axId val="1133151384"/>
        <c:axId val="1133147424"/>
      </c:barChart>
      <c:catAx>
        <c:axId val="11331513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133147424"/>
        <c:crosses val="autoZero"/>
        <c:auto val="1"/>
        <c:lblAlgn val="ctr"/>
        <c:lblOffset val="100"/>
        <c:noMultiLvlLbl val="0"/>
      </c:catAx>
      <c:valAx>
        <c:axId val="1133147424"/>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13315138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zh-CN" altLang="en-US" dirty="0">
                <a:solidFill>
                  <a:schemeClr val="accent2">
                    <a:lumMod val="50000"/>
                  </a:schemeClr>
                </a:solidFill>
              </a:rPr>
              <a:t>新年季度业绩目标</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bar"/>
        <c:grouping val="clustered"/>
        <c:varyColors val="0"/>
        <c:ser>
          <c:idx val="0"/>
          <c:order val="0"/>
          <c:tx>
            <c:strRef>
              <c:f>Sheet1!$B$1</c:f>
              <c:strCache>
                <c:ptCount val="1"/>
                <c:pt idx="0">
                  <c:v>系列 1</c:v>
                </c:pt>
              </c:strCache>
            </c:strRef>
          </c:tx>
          <c:spPr>
            <a:solidFill>
              <a:schemeClr val="accent1"/>
            </a:solidFill>
            <a:ln>
              <a:noFill/>
            </a:ln>
            <a:effectLst/>
          </c:spPr>
          <c:invertIfNegative val="0"/>
          <c:cat>
            <c:strRef>
              <c:f>Sheet1!$A$2:$A$5</c:f>
              <c:strCache>
                <c:ptCount val="4"/>
                <c:pt idx="0">
                  <c:v>一季度</c:v>
                </c:pt>
                <c:pt idx="1">
                  <c:v>二季度</c:v>
                </c:pt>
                <c:pt idx="2">
                  <c:v>三季度</c:v>
                </c:pt>
                <c:pt idx="3">
                  <c:v>四季度</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922B-4246-B93B-E7D8A320988C}"/>
            </c:ext>
          </c:extLst>
        </c:ser>
        <c:ser>
          <c:idx val="1"/>
          <c:order val="1"/>
          <c:tx>
            <c:strRef>
              <c:f>Sheet1!$C$1</c:f>
              <c:strCache>
                <c:ptCount val="1"/>
                <c:pt idx="0">
                  <c:v>系列 2</c:v>
                </c:pt>
              </c:strCache>
            </c:strRef>
          </c:tx>
          <c:spPr>
            <a:solidFill>
              <a:schemeClr val="accent2"/>
            </a:solidFill>
            <a:ln>
              <a:noFill/>
            </a:ln>
            <a:effectLst/>
          </c:spPr>
          <c:invertIfNegative val="0"/>
          <c:cat>
            <c:strRef>
              <c:f>Sheet1!$A$2:$A$5</c:f>
              <c:strCache>
                <c:ptCount val="4"/>
                <c:pt idx="0">
                  <c:v>一季度</c:v>
                </c:pt>
                <c:pt idx="1">
                  <c:v>二季度</c:v>
                </c:pt>
                <c:pt idx="2">
                  <c:v>三季度</c:v>
                </c:pt>
                <c:pt idx="3">
                  <c:v>四季度</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922B-4246-B93B-E7D8A320988C}"/>
            </c:ext>
          </c:extLst>
        </c:ser>
        <c:ser>
          <c:idx val="2"/>
          <c:order val="2"/>
          <c:tx>
            <c:strRef>
              <c:f>Sheet1!$D$1</c:f>
              <c:strCache>
                <c:ptCount val="1"/>
                <c:pt idx="0">
                  <c:v>系列 3</c:v>
                </c:pt>
              </c:strCache>
            </c:strRef>
          </c:tx>
          <c:spPr>
            <a:solidFill>
              <a:schemeClr val="accent3"/>
            </a:solidFill>
            <a:ln>
              <a:noFill/>
            </a:ln>
            <a:effectLst/>
          </c:spPr>
          <c:invertIfNegative val="0"/>
          <c:cat>
            <c:strRef>
              <c:f>Sheet1!$A$2:$A$5</c:f>
              <c:strCache>
                <c:ptCount val="4"/>
                <c:pt idx="0">
                  <c:v>一季度</c:v>
                </c:pt>
                <c:pt idx="1">
                  <c:v>二季度</c:v>
                </c:pt>
                <c:pt idx="2">
                  <c:v>三季度</c:v>
                </c:pt>
                <c:pt idx="3">
                  <c:v>四季度</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922B-4246-B93B-E7D8A320988C}"/>
            </c:ext>
          </c:extLst>
        </c:ser>
        <c:dLbls>
          <c:showLegendKey val="0"/>
          <c:showVal val="0"/>
          <c:showCatName val="0"/>
          <c:showSerName val="0"/>
          <c:showPercent val="0"/>
          <c:showBubbleSize val="0"/>
        </c:dLbls>
        <c:gapWidth val="182"/>
        <c:axId val="2026792264"/>
        <c:axId val="2026783264"/>
      </c:barChart>
      <c:catAx>
        <c:axId val="2026792264"/>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026783264"/>
        <c:crosses val="autoZero"/>
        <c:auto val="1"/>
        <c:lblAlgn val="ctr"/>
        <c:lblOffset val="100"/>
        <c:noMultiLvlLbl val="0"/>
      </c:catAx>
      <c:valAx>
        <c:axId val="2026783264"/>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02679226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09366279-F9A7-DF68-58A5-D8C73E853A3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id="{39E1515C-884B-1BA9-550C-400E0F768B1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B5E8BAE-2B76-4997-9F88-B39845D53963}" type="datetimeFigureOut">
              <a:rPr lang="zh-CN" altLang="en-US" smtClean="0"/>
              <a:t>2023/8/14</a:t>
            </a:fld>
            <a:endParaRPr lang="zh-CN" altLang="en-US"/>
          </a:p>
        </p:txBody>
      </p:sp>
      <p:sp>
        <p:nvSpPr>
          <p:cNvPr id="4" name="页脚占位符 3">
            <a:extLst>
              <a:ext uri="{FF2B5EF4-FFF2-40B4-BE49-F238E27FC236}">
                <a16:creationId xmlns:a16="http://schemas.microsoft.com/office/drawing/2014/main" id="{1609F2F9-890C-859E-E8C1-B1A7B090F64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id="{8AA9590E-E505-F96E-18BF-AFEC8BA70D8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C096E2F-BA59-44B6-8147-88FD46E92E5A}" type="slidenum">
              <a:rPr lang="zh-CN" altLang="en-US" smtClean="0"/>
              <a:t>‹#›</a:t>
            </a:fld>
            <a:endParaRPr lang="zh-CN" altLang="en-US"/>
          </a:p>
        </p:txBody>
      </p:sp>
    </p:spTree>
    <p:extLst>
      <p:ext uri="{BB962C8B-B14F-4D97-AF65-F5344CB8AC3E}">
        <p14:creationId xmlns:p14="http://schemas.microsoft.com/office/powerpoint/2010/main" val="1553554954"/>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82A3D24-6083-4546-8C6D-DEE86BAAAE49}" type="datetimeFigureOut">
              <a:rPr lang="zh-CN" altLang="en-US" smtClean="0"/>
              <a:t>2023/8/14</a:t>
            </a:fld>
            <a:endParaRPr lang="zh-CN" alt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3ED8765-8EF3-408C-9341-152904E414ED}" type="slidenum">
              <a:rPr lang="zh-CN" altLang="en-US" smtClean="0"/>
              <a:t>‹#›</a:t>
            </a:fld>
            <a:endParaRPr lang="zh-CN" altLang="en-US"/>
          </a:p>
        </p:txBody>
      </p:sp>
    </p:spTree>
    <p:extLst>
      <p:ext uri="{BB962C8B-B14F-4D97-AF65-F5344CB8AC3E}">
        <p14:creationId xmlns:p14="http://schemas.microsoft.com/office/powerpoint/2010/main" val="18985426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F3B662E8-1A79-4E17-9B77-E3602EB815E4}" type="slidenum">
              <a:rPr lang="zh-CN" altLang="en-US" smtClean="0"/>
              <a:t>17</a:t>
            </a:fld>
            <a:endParaRPr lang="zh-CN" altLang="en-US"/>
          </a:p>
        </p:txBody>
      </p:sp>
    </p:spTree>
    <p:extLst>
      <p:ext uri="{BB962C8B-B14F-4D97-AF65-F5344CB8AC3E}">
        <p14:creationId xmlns:p14="http://schemas.microsoft.com/office/powerpoint/2010/main" val="16794232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17" name="îŝḷïďé">
            <a:extLst>
              <a:ext uri="{FF2B5EF4-FFF2-40B4-BE49-F238E27FC236}">
                <a16:creationId xmlns:a16="http://schemas.microsoft.com/office/drawing/2014/main" id="{6D46085A-D993-BC6A-6F62-16E2F15DAA1D}"/>
              </a:ext>
            </a:extLst>
          </p:cNvPr>
          <p:cNvSpPr/>
          <p:nvPr userDrawn="1"/>
        </p:nvSpPr>
        <p:spPr>
          <a:xfrm>
            <a:off x="6558210" y="0"/>
            <a:ext cx="563379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dirty="0"/>
          </a:p>
        </p:txBody>
      </p:sp>
      <p:sp>
        <p:nvSpPr>
          <p:cNvPr id="8" name="Speaker Placeholder 3">
            <a:extLst>
              <a:ext uri="{FF2B5EF4-FFF2-40B4-BE49-F238E27FC236}">
                <a16:creationId xmlns:a16="http://schemas.microsoft.com/office/drawing/2014/main" id="{44C4A721-803B-47CB-B99E-1D01E8E0169F}"/>
              </a:ext>
            </a:extLst>
          </p:cNvPr>
          <p:cNvSpPr>
            <a:spLocks noGrp="1"/>
          </p:cNvSpPr>
          <p:nvPr>
            <p:ph type="body" sz="quarter" idx="13" hasCustomPrompt="1"/>
          </p:nvPr>
        </p:nvSpPr>
        <p:spPr>
          <a:xfrm>
            <a:off x="660400" y="5410932"/>
            <a:ext cx="5568950" cy="296271"/>
          </a:xfrm>
        </p:spPr>
        <p:txBody>
          <a:bodyPr vert="horz" lIns="91440" tIns="45720" rIns="91440" bIns="45720" rtlCol="0" anchor="ctr">
            <a:noAutofit/>
          </a:bodyPr>
          <a:lstStyle>
            <a:lvl1pPr marL="0" indent="0">
              <a:buNone/>
              <a:defRPr lang="en-US" altLang="zh-CN" sz="2400" b="0" smtClean="0">
                <a:solidFill>
                  <a:schemeClr val="accent1">
                    <a:lumMod val="50000"/>
                  </a:schemeClr>
                </a:solidFill>
              </a:defRPr>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en-US" altLang="zh-CN" dirty="0"/>
              <a:t>Speaker name and title</a:t>
            </a:r>
          </a:p>
        </p:txBody>
      </p:sp>
      <p:sp>
        <p:nvSpPr>
          <p:cNvPr id="9" name="Date Placeholder 4">
            <a:extLst>
              <a:ext uri="{FF2B5EF4-FFF2-40B4-BE49-F238E27FC236}">
                <a16:creationId xmlns:a16="http://schemas.microsoft.com/office/drawing/2014/main" id="{CA939A61-406D-45DC-B757-059EFAA05866}"/>
              </a:ext>
            </a:extLst>
          </p:cNvPr>
          <p:cNvSpPr>
            <a:spLocks noGrp="1"/>
          </p:cNvSpPr>
          <p:nvPr>
            <p:ph type="body" sz="quarter" idx="14" hasCustomPrompt="1"/>
          </p:nvPr>
        </p:nvSpPr>
        <p:spPr>
          <a:xfrm>
            <a:off x="660400" y="5916753"/>
            <a:ext cx="5568950" cy="296271"/>
          </a:xfrm>
        </p:spPr>
        <p:txBody>
          <a:bodyPr vert="horz" lIns="91440" tIns="45720" rIns="91440" bIns="45720" rtlCol="0" anchor="ctr">
            <a:noAutofit/>
          </a:bodyPr>
          <a:lstStyle>
            <a:lvl1pPr marL="0" indent="0">
              <a:buNone/>
              <a:defRPr lang="en-US" altLang="zh-CN" sz="1800" b="0" smtClean="0">
                <a:solidFill>
                  <a:schemeClr val="accent1">
                    <a:lumMod val="60000"/>
                    <a:lumOff val="40000"/>
                    <a:alpha val="35000"/>
                  </a:schemeClr>
                </a:solidFill>
              </a:defRPr>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en-US" altLang="zh-CN" dirty="0"/>
              <a:t>www.officeplus.cn</a:t>
            </a:r>
            <a:endParaRPr lang="en-US" altLang="en-US" dirty="0"/>
          </a:p>
        </p:txBody>
      </p:sp>
      <p:sp>
        <p:nvSpPr>
          <p:cNvPr id="4" name="îŝḷïďé">
            <a:extLst>
              <a:ext uri="{FF2B5EF4-FFF2-40B4-BE49-F238E27FC236}">
                <a16:creationId xmlns:a16="http://schemas.microsoft.com/office/drawing/2014/main" id="{FD3421F7-4D6D-FD21-F8FA-8D25B751A6A5}"/>
              </a:ext>
            </a:extLst>
          </p:cNvPr>
          <p:cNvSpPr/>
          <p:nvPr userDrawn="1"/>
        </p:nvSpPr>
        <p:spPr>
          <a:xfrm>
            <a:off x="5783510" y="0"/>
            <a:ext cx="4884490" cy="6858000"/>
          </a:xfrm>
          <a:prstGeom prst="rect">
            <a:avLst/>
          </a:prstGeom>
          <a:solidFill>
            <a:schemeClr val="accent1">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a:p>
        </p:txBody>
      </p:sp>
      <p:sp>
        <p:nvSpPr>
          <p:cNvPr id="5" name="îŝḷïďé">
            <a:extLst>
              <a:ext uri="{FF2B5EF4-FFF2-40B4-BE49-F238E27FC236}">
                <a16:creationId xmlns:a16="http://schemas.microsoft.com/office/drawing/2014/main" id="{FCD2CB5C-292F-BD82-73BC-A4CFDF244756}"/>
              </a:ext>
            </a:extLst>
          </p:cNvPr>
          <p:cNvSpPr/>
          <p:nvPr userDrawn="1"/>
        </p:nvSpPr>
        <p:spPr>
          <a:xfrm>
            <a:off x="5008810" y="0"/>
            <a:ext cx="4884490" cy="6858000"/>
          </a:xfrm>
          <a:prstGeom prst="rect">
            <a:avLst/>
          </a:prstGeom>
          <a:solidFill>
            <a:schemeClr val="accent1">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a:p>
        </p:txBody>
      </p:sp>
      <p:sp>
        <p:nvSpPr>
          <p:cNvPr id="6" name="矩形 5">
            <a:extLst>
              <a:ext uri="{FF2B5EF4-FFF2-40B4-BE49-F238E27FC236}">
                <a16:creationId xmlns:a16="http://schemas.microsoft.com/office/drawing/2014/main" id="{32606282-D3A2-5CC5-0350-F496B3FE3B58}"/>
              </a:ext>
            </a:extLst>
          </p:cNvPr>
          <p:cNvSpPr/>
          <p:nvPr userDrawn="1"/>
        </p:nvSpPr>
        <p:spPr>
          <a:xfrm>
            <a:off x="0" y="5671238"/>
            <a:ext cx="1126303" cy="1186762"/>
          </a:xfrm>
          <a:prstGeom prst="rect">
            <a:avLst/>
          </a:prstGeom>
          <a:solidFill>
            <a:schemeClr val="accent1">
              <a:lumMod val="40000"/>
              <a:lumOff val="60000"/>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BCF95889-B494-5F44-6B54-CA5FACD9CE44}"/>
              </a:ext>
            </a:extLst>
          </p:cNvPr>
          <p:cNvSpPr/>
          <p:nvPr userDrawn="1"/>
        </p:nvSpPr>
        <p:spPr>
          <a:xfrm flipH="1">
            <a:off x="0" y="0"/>
            <a:ext cx="3843743" cy="3733800"/>
          </a:xfrm>
          <a:prstGeom prst="rect">
            <a:avLst/>
          </a:prstGeom>
          <a:gradFill>
            <a:gsLst>
              <a:gs pos="0">
                <a:schemeClr val="accent1">
                  <a:lumMod val="40000"/>
                  <a:lumOff val="60000"/>
                  <a:alpha val="37000"/>
                </a:schemeClr>
              </a:gs>
              <a:gs pos="100000">
                <a:schemeClr val="accent1">
                  <a:lumMod val="30000"/>
                  <a:lumOff val="70000"/>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Title 1">
            <a:extLst>
              <a:ext uri="{FF2B5EF4-FFF2-40B4-BE49-F238E27FC236}">
                <a16:creationId xmlns:a16="http://schemas.microsoft.com/office/drawing/2014/main" id="{E545B57F-7D9D-4AD8-9FE4-E5267D65BB87}"/>
              </a:ext>
            </a:extLst>
          </p:cNvPr>
          <p:cNvSpPr>
            <a:spLocks noGrp="1"/>
          </p:cNvSpPr>
          <p:nvPr>
            <p:ph type="ctrTitle" hasCustomPrompt="1"/>
          </p:nvPr>
        </p:nvSpPr>
        <p:spPr>
          <a:xfrm>
            <a:off x="660400" y="1701800"/>
            <a:ext cx="10858500" cy="1757362"/>
          </a:xfrm>
        </p:spPr>
        <p:txBody>
          <a:bodyPr vert="horz" lIns="91440" tIns="45720" rIns="91440" bIns="45720" rtlCol="0" anchor="b">
            <a:noAutofit/>
          </a:bodyPr>
          <a:lstStyle>
            <a:lvl1pPr>
              <a:defRPr lang="zh-CN" altLang="en-US" sz="5400" b="0" cap="none" spc="0" dirty="0">
                <a:ln>
                  <a:noFill/>
                </a:ln>
                <a:solidFill>
                  <a:schemeClr val="accent1">
                    <a:lumMod val="75000"/>
                  </a:schemeClr>
                </a:solidFill>
                <a:effectLst/>
              </a:defRPr>
            </a:lvl1pPr>
          </a:lstStyle>
          <a:p>
            <a:pPr lvl="0" defTabSz="914354"/>
            <a:r>
              <a:rPr lang="zh-CN" altLang="en-US" dirty="0"/>
              <a:t>请输入你的标题</a:t>
            </a:r>
          </a:p>
        </p:txBody>
      </p:sp>
      <p:sp>
        <p:nvSpPr>
          <p:cNvPr id="3" name="Subtitle 2">
            <a:extLst>
              <a:ext uri="{FF2B5EF4-FFF2-40B4-BE49-F238E27FC236}">
                <a16:creationId xmlns:a16="http://schemas.microsoft.com/office/drawing/2014/main" id="{42DDB65F-C302-4F35-9CCB-12FB82E2590D}"/>
              </a:ext>
            </a:extLst>
          </p:cNvPr>
          <p:cNvSpPr>
            <a:spLocks noGrp="1"/>
          </p:cNvSpPr>
          <p:nvPr>
            <p:ph type="subTitle" idx="1" hasCustomPrompt="1"/>
          </p:nvPr>
        </p:nvSpPr>
        <p:spPr>
          <a:xfrm>
            <a:off x="660400" y="3455530"/>
            <a:ext cx="10858500" cy="535853"/>
          </a:xfrm>
        </p:spPr>
        <p:txBody>
          <a:bodyPr vert="horz" lIns="91440" tIns="45720" rIns="91440" bIns="45720" rtlCol="0" anchor="t">
            <a:noAutofit/>
          </a:bodyPr>
          <a:lstStyle>
            <a:lvl1pPr marL="0" indent="0">
              <a:spcBef>
                <a:spcPts val="0"/>
              </a:spcBef>
              <a:buNone/>
              <a:defRPr lang="zh-CN" altLang="en-US" sz="3200">
                <a:solidFill>
                  <a:schemeClr val="accent2">
                    <a:lumMod val="75000"/>
                  </a:schemeClr>
                </a:solidFill>
              </a:defRPr>
            </a:lvl1pPr>
          </a:lstStyle>
          <a:p>
            <a:pPr marL="228600" lvl="0" indent="-228600" defTabSz="914354"/>
            <a:r>
              <a:rPr lang="en-US" altLang="zh-CN" dirty="0"/>
              <a:t>You can enter subtitle here</a:t>
            </a:r>
          </a:p>
        </p:txBody>
      </p:sp>
    </p:spTree>
    <p:extLst>
      <p:ext uri="{BB962C8B-B14F-4D97-AF65-F5344CB8AC3E}">
        <p14:creationId xmlns:p14="http://schemas.microsoft.com/office/powerpoint/2010/main" val="32185414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DC6DA8-D137-41D2-A934-63CB8FFB8B81}"/>
              </a:ext>
            </a:extLst>
          </p:cNvPr>
          <p:cNvSpPr>
            <a:spLocks noGrp="1"/>
          </p:cNvSpPr>
          <p:nvPr>
            <p:ph type="title" hasCustomPrompt="1"/>
          </p:nvPr>
        </p:nvSpPr>
        <p:spPr/>
        <p:txBody>
          <a:bodyPr/>
          <a:lstStyle>
            <a:lvl1pPr>
              <a:defRPr>
                <a:latin typeface="+mj-ea"/>
                <a:ea typeface="+mj-ea"/>
              </a:defRPr>
            </a:lvl1pPr>
          </a:lstStyle>
          <a:p>
            <a:r>
              <a:rPr lang="en-US" altLang="zh-CN" dirty="0"/>
              <a:t>Click to edit title</a:t>
            </a:r>
            <a:endParaRPr lang="zh-CN" altLang="en-US" dirty="0"/>
          </a:p>
        </p:txBody>
      </p:sp>
      <p:sp>
        <p:nvSpPr>
          <p:cNvPr id="3" name="Content Placeholder 2">
            <a:extLst>
              <a:ext uri="{FF2B5EF4-FFF2-40B4-BE49-F238E27FC236}">
                <a16:creationId xmlns:a16="http://schemas.microsoft.com/office/drawing/2014/main" id="{0CED916A-3E34-4B9E-8F9F-7A8921A30F99}"/>
              </a:ext>
            </a:extLst>
          </p:cNvPr>
          <p:cNvSpPr>
            <a:spLocks noGrp="1"/>
          </p:cNvSpPr>
          <p:nvPr>
            <p:ph idx="1"/>
          </p:nvPr>
        </p:nvSpPr>
        <p:spPr/>
        <p:txBody>
          <a:bodyPr/>
          <a:lstStyle/>
          <a:p>
            <a:pPr lvl="0"/>
            <a:r>
              <a:rPr lang="en-US" altLang="zh-CN" dirty="0"/>
              <a:t>Click to 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endParaRPr lang="zh-CN" altLang="en-US" dirty="0"/>
          </a:p>
        </p:txBody>
      </p:sp>
      <p:sp>
        <p:nvSpPr>
          <p:cNvPr id="4" name="Date Placeholder 3">
            <a:extLst>
              <a:ext uri="{FF2B5EF4-FFF2-40B4-BE49-F238E27FC236}">
                <a16:creationId xmlns:a16="http://schemas.microsoft.com/office/drawing/2014/main" id="{57FE6FF3-E480-4C96-9DE0-054940E7CBC6}"/>
              </a:ext>
            </a:extLst>
          </p:cNvPr>
          <p:cNvSpPr>
            <a:spLocks noGrp="1"/>
          </p:cNvSpPr>
          <p:nvPr>
            <p:ph type="dt" sz="half" idx="10"/>
          </p:nvPr>
        </p:nvSpPr>
        <p:spPr/>
        <p:txBody>
          <a:bodyPr/>
          <a:lstStyle/>
          <a:p>
            <a:fld id="{145ED07B-C656-499E-A9A5-A9B8DB97A8C3}" type="datetime1">
              <a:rPr lang="zh-CN" altLang="en-US" smtClean="0"/>
              <a:t>2023/8/14</a:t>
            </a:fld>
            <a:endParaRPr lang="zh-CN" altLang="en-US"/>
          </a:p>
        </p:txBody>
      </p:sp>
      <p:sp>
        <p:nvSpPr>
          <p:cNvPr id="5" name="Footer Placeholder 4">
            <a:extLst>
              <a:ext uri="{FF2B5EF4-FFF2-40B4-BE49-F238E27FC236}">
                <a16:creationId xmlns:a16="http://schemas.microsoft.com/office/drawing/2014/main" id="{055DFAA1-D4C3-4306-A3AE-0641E3581966}"/>
              </a:ext>
            </a:extLst>
          </p:cNvPr>
          <p:cNvSpPr>
            <a:spLocks noGrp="1"/>
          </p:cNvSpPr>
          <p:nvPr>
            <p:ph type="ftr" sz="quarter" idx="11"/>
          </p:nvPr>
        </p:nvSpPr>
        <p:spPr/>
        <p:txBody>
          <a:bodyPr/>
          <a:lstStyle/>
          <a:p>
            <a:r>
              <a:rPr lang="en-US" altLang="zh-CN"/>
              <a:t>51PPT</a:t>
            </a:r>
            <a:r>
              <a:rPr lang="zh-CN" altLang="en-US"/>
              <a:t>模板</a:t>
            </a:r>
            <a:endParaRPr lang="zh-CN" altLang="en-US" dirty="0"/>
          </a:p>
        </p:txBody>
      </p:sp>
      <p:sp>
        <p:nvSpPr>
          <p:cNvPr id="6" name="Slide Number Placeholder 5">
            <a:extLst>
              <a:ext uri="{FF2B5EF4-FFF2-40B4-BE49-F238E27FC236}">
                <a16:creationId xmlns:a16="http://schemas.microsoft.com/office/drawing/2014/main" id="{7A3E0EBE-EC20-4150-A2C6-9837F3449581}"/>
              </a:ext>
            </a:extLst>
          </p:cNvPr>
          <p:cNvSpPr>
            <a:spLocks noGrp="1"/>
          </p:cNvSpPr>
          <p:nvPr>
            <p:ph type="sldNum" sz="quarter" idx="12"/>
          </p:nvPr>
        </p:nvSpPr>
        <p:spPr/>
        <p:txBody>
          <a:bodyPr/>
          <a:lstStyle/>
          <a:p>
            <a:fld id="{7F65B630-C7FF-41C0-9923-C5E5E29EED81}" type="slidenum">
              <a:rPr lang="zh-CN" altLang="en-US" smtClean="0"/>
              <a:t>‹#›</a:t>
            </a:fld>
            <a:endParaRPr lang="zh-CN" altLang="en-US"/>
          </a:p>
        </p:txBody>
      </p:sp>
    </p:spTree>
    <p:extLst>
      <p:ext uri="{BB962C8B-B14F-4D97-AF65-F5344CB8AC3E}">
        <p14:creationId xmlns:p14="http://schemas.microsoft.com/office/powerpoint/2010/main" val="823742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F00B8D4B-8D7D-53E6-8374-53495915DBC1}"/>
              </a:ext>
            </a:extLst>
          </p:cNvPr>
          <p:cNvSpPr/>
          <p:nvPr userDrawn="1"/>
        </p:nvSpPr>
        <p:spPr>
          <a:xfrm flipH="1">
            <a:off x="0" y="1"/>
            <a:ext cx="7104516" cy="6858000"/>
          </a:xfrm>
          <a:prstGeom prst="rect">
            <a:avLst/>
          </a:prstGeom>
          <a:solidFill>
            <a:schemeClr val="accent1">
              <a:lumMod val="40000"/>
              <a:lumOff val="6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EB64108C-23A4-567E-FDF2-AC6E8AD6D0FF}"/>
              </a:ext>
            </a:extLst>
          </p:cNvPr>
          <p:cNvSpPr/>
          <p:nvPr userDrawn="1"/>
        </p:nvSpPr>
        <p:spPr>
          <a:xfrm flipH="1">
            <a:off x="-2" y="0"/>
            <a:ext cx="674370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Title 1">
            <a:extLst>
              <a:ext uri="{FF2B5EF4-FFF2-40B4-BE49-F238E27FC236}">
                <a16:creationId xmlns:a16="http://schemas.microsoft.com/office/drawing/2014/main" id="{FDF03A82-401C-4A0E-BE21-BE588E874141}"/>
              </a:ext>
            </a:extLst>
          </p:cNvPr>
          <p:cNvSpPr>
            <a:spLocks noGrp="1"/>
          </p:cNvSpPr>
          <p:nvPr>
            <p:ph type="body" sz="quarter" idx="14" hasCustomPrompt="1"/>
          </p:nvPr>
        </p:nvSpPr>
        <p:spPr>
          <a:xfrm>
            <a:off x="784225" y="804902"/>
            <a:ext cx="3968750" cy="657146"/>
          </a:xfrm>
        </p:spPr>
        <p:txBody>
          <a:bodyPr anchor="ctr" anchorCtr="0">
            <a:noAutofit/>
          </a:bodyPr>
          <a:lstStyle>
            <a:lvl1pPr marL="0" indent="0" algn="l">
              <a:lnSpc>
                <a:spcPct val="100000"/>
              </a:lnSpc>
              <a:buFont typeface="+mj-lt"/>
              <a:buNone/>
              <a:defRPr sz="5400" b="0">
                <a:solidFill>
                  <a:schemeClr val="bg1"/>
                </a:solidFill>
                <a:latin typeface="+mj-ea"/>
                <a:ea typeface="+mj-ea"/>
              </a:defRPr>
            </a:lvl1pPr>
            <a:lvl2pPr marL="457200" indent="0">
              <a:buFont typeface="+mj-ea"/>
              <a:buNone/>
              <a:defRPr/>
            </a:lvl2pPr>
            <a:lvl3pPr marL="1257300" indent="-342900">
              <a:buFont typeface="+mj-lt"/>
              <a:buAutoNum type="alphaLcParenR"/>
              <a:defRPr/>
            </a:lvl3pPr>
          </a:lstStyle>
          <a:p>
            <a:pPr lvl="0"/>
            <a:r>
              <a:rPr lang="zh-CN" altLang="en-US" dirty="0"/>
              <a:t>目录</a:t>
            </a:r>
          </a:p>
        </p:txBody>
      </p:sp>
      <p:sp>
        <p:nvSpPr>
          <p:cNvPr id="2" name="Text Placeholder 2">
            <a:extLst>
              <a:ext uri="{FF2B5EF4-FFF2-40B4-BE49-F238E27FC236}">
                <a16:creationId xmlns:a16="http://schemas.microsoft.com/office/drawing/2014/main" id="{EB0B7C67-6BB8-BCE6-2664-4AF1C996EB77}"/>
              </a:ext>
            </a:extLst>
          </p:cNvPr>
          <p:cNvSpPr>
            <a:spLocks noGrp="1"/>
          </p:cNvSpPr>
          <p:nvPr>
            <p:ph type="body" idx="1" hasCustomPrompt="1"/>
          </p:nvPr>
        </p:nvSpPr>
        <p:spPr>
          <a:xfrm>
            <a:off x="784225" y="1684974"/>
            <a:ext cx="3968750" cy="440729"/>
          </a:xfrm>
        </p:spPr>
        <p:txBody>
          <a:bodyPr>
            <a:noAutofit/>
          </a:bodyPr>
          <a:lstStyle>
            <a:lvl1pPr marL="0" indent="0">
              <a:buNone/>
              <a:defRPr lang="en-US" altLang="zh-CN" sz="2800" kern="1200">
                <a:solidFill>
                  <a:schemeClr val="bg1"/>
                </a:solidFill>
                <a:latin typeface="+mn-lt"/>
                <a:ea typeface="+mn-ea"/>
                <a:cs typeface="+mn-cs"/>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ltLang="zh-CN" dirty="0"/>
              <a:t>Contents</a:t>
            </a:r>
            <a:endParaRPr lang="zh-CN" altLang="en-US" dirty="0"/>
          </a:p>
        </p:txBody>
      </p:sp>
      <p:sp>
        <p:nvSpPr>
          <p:cNvPr id="3" name="矩形 2">
            <a:extLst>
              <a:ext uri="{FF2B5EF4-FFF2-40B4-BE49-F238E27FC236}">
                <a16:creationId xmlns:a16="http://schemas.microsoft.com/office/drawing/2014/main" id="{751339DA-62B3-D921-33AE-4A524B4A028B}"/>
              </a:ext>
            </a:extLst>
          </p:cNvPr>
          <p:cNvSpPr/>
          <p:nvPr userDrawn="1"/>
        </p:nvSpPr>
        <p:spPr>
          <a:xfrm>
            <a:off x="914398" y="1550651"/>
            <a:ext cx="2419350" cy="45719"/>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6C4FB22A-DF69-46BD-2B06-75E72989F4BC}"/>
              </a:ext>
            </a:extLst>
          </p:cNvPr>
          <p:cNvSpPr/>
          <p:nvPr userDrawn="1"/>
        </p:nvSpPr>
        <p:spPr>
          <a:xfrm>
            <a:off x="9017000" y="5143359"/>
            <a:ext cx="1627290" cy="1714641"/>
          </a:xfrm>
          <a:prstGeom prst="rect">
            <a:avLst/>
          </a:prstGeom>
          <a:solidFill>
            <a:schemeClr val="accent1">
              <a:lumMod val="40000"/>
              <a:lumOff val="60000"/>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85C15A0E-2B49-25E2-445B-800DB32EDF93}"/>
              </a:ext>
            </a:extLst>
          </p:cNvPr>
          <p:cNvSpPr/>
          <p:nvPr userDrawn="1"/>
        </p:nvSpPr>
        <p:spPr>
          <a:xfrm>
            <a:off x="9017000" y="-43305"/>
            <a:ext cx="3175000" cy="3345430"/>
          </a:xfrm>
          <a:prstGeom prst="rect">
            <a:avLst/>
          </a:prstGeom>
          <a:solidFill>
            <a:schemeClr val="accent1">
              <a:lumMod val="40000"/>
              <a:lumOff val="60000"/>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1C02E946-3350-49BC-CF2B-1D941FB91200}"/>
              </a:ext>
            </a:extLst>
          </p:cNvPr>
          <p:cNvSpPr/>
          <p:nvPr userDrawn="1"/>
        </p:nvSpPr>
        <p:spPr>
          <a:xfrm>
            <a:off x="10974571" y="3555876"/>
            <a:ext cx="1217429" cy="1282779"/>
          </a:xfrm>
          <a:prstGeom prst="rect">
            <a:avLst/>
          </a:prstGeom>
          <a:solidFill>
            <a:schemeClr val="accent1">
              <a:lumMod val="40000"/>
              <a:lumOff val="60000"/>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297759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57FBC0BE-B6DC-C60C-AE85-0A08385D18BA}"/>
              </a:ext>
            </a:extLst>
          </p:cNvPr>
          <p:cNvSpPr/>
          <p:nvPr userDrawn="1"/>
        </p:nvSpPr>
        <p:spPr>
          <a:xfrm>
            <a:off x="5087484" y="0"/>
            <a:ext cx="7104516" cy="6858000"/>
          </a:xfrm>
          <a:prstGeom prst="rect">
            <a:avLst/>
          </a:prstGeom>
          <a:solidFill>
            <a:schemeClr val="accent1">
              <a:lumMod val="40000"/>
              <a:lumOff val="6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2E52D778-085C-2C30-4B38-944768D6D9E9}"/>
              </a:ext>
            </a:extLst>
          </p:cNvPr>
          <p:cNvSpPr/>
          <p:nvPr userDrawn="1"/>
        </p:nvSpPr>
        <p:spPr>
          <a:xfrm>
            <a:off x="0" y="0"/>
            <a:ext cx="3175000" cy="3345430"/>
          </a:xfrm>
          <a:prstGeom prst="rect">
            <a:avLst/>
          </a:prstGeom>
          <a:solidFill>
            <a:schemeClr val="accent1">
              <a:lumMod val="40000"/>
              <a:lumOff val="60000"/>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6E71B5A2-5DA7-A28C-3CA7-A82AE4704F15}"/>
              </a:ext>
            </a:extLst>
          </p:cNvPr>
          <p:cNvSpPr/>
          <p:nvPr userDrawn="1"/>
        </p:nvSpPr>
        <p:spPr>
          <a:xfrm>
            <a:off x="5895068" y="0"/>
            <a:ext cx="6296932"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Text Placeholder 2">
            <a:extLst>
              <a:ext uri="{FF2B5EF4-FFF2-40B4-BE49-F238E27FC236}">
                <a16:creationId xmlns:a16="http://schemas.microsoft.com/office/drawing/2014/main" id="{9FF9930E-40DF-417D-8161-BD38EB172DC1}"/>
              </a:ext>
            </a:extLst>
          </p:cNvPr>
          <p:cNvSpPr>
            <a:spLocks noGrp="1"/>
          </p:cNvSpPr>
          <p:nvPr>
            <p:ph type="body" idx="1" hasCustomPrompt="1"/>
          </p:nvPr>
        </p:nvSpPr>
        <p:spPr>
          <a:xfrm>
            <a:off x="5787736" y="4003015"/>
            <a:ext cx="5731164" cy="440729"/>
          </a:xfrm>
        </p:spPr>
        <p:txBody>
          <a:bodyPr>
            <a:normAutofit/>
          </a:bodyPr>
          <a:lstStyle>
            <a:lvl1pPr marL="0" indent="0" algn="r">
              <a:buNone/>
              <a:defRPr lang="en-US" altLang="zh-CN" sz="1600" kern="1200">
                <a:solidFill>
                  <a:schemeClr val="accent3">
                    <a:lumMod val="40000"/>
                    <a:lumOff val="60000"/>
                  </a:schemeClr>
                </a:solidFill>
                <a:latin typeface="+mn-lt"/>
                <a:ea typeface="+mn-ea"/>
                <a:cs typeface="+mn-cs"/>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ltLang="zh-CN" dirty="0"/>
              <a:t>Click to edit text</a:t>
            </a:r>
          </a:p>
        </p:txBody>
      </p:sp>
      <p:sp>
        <p:nvSpPr>
          <p:cNvPr id="8" name="文本占位符 7">
            <a:extLst>
              <a:ext uri="{FF2B5EF4-FFF2-40B4-BE49-F238E27FC236}">
                <a16:creationId xmlns:a16="http://schemas.microsoft.com/office/drawing/2014/main" id="{49A950A1-B947-717D-E187-AD0063089D78}"/>
              </a:ext>
            </a:extLst>
          </p:cNvPr>
          <p:cNvSpPr>
            <a:spLocks noGrp="1"/>
          </p:cNvSpPr>
          <p:nvPr>
            <p:ph type="body" sz="quarter" idx="13" hasCustomPrompt="1"/>
          </p:nvPr>
        </p:nvSpPr>
        <p:spPr>
          <a:xfrm>
            <a:off x="5787736" y="2005498"/>
            <a:ext cx="5730875" cy="950912"/>
          </a:xfrm>
        </p:spPr>
        <p:txBody>
          <a:bodyPr anchor="b">
            <a:noAutofit/>
          </a:bodyPr>
          <a:lstStyle>
            <a:lvl1pPr marL="0" indent="0" algn="r">
              <a:buNone/>
              <a:defRPr sz="13800" b="1">
                <a:gradFill>
                  <a:gsLst>
                    <a:gs pos="0">
                      <a:schemeClr val="bg1"/>
                    </a:gs>
                    <a:gs pos="87000">
                      <a:schemeClr val="accent1"/>
                    </a:gs>
                  </a:gsLst>
                  <a:lin ang="2700000" scaled="0"/>
                </a:gradFill>
              </a:defRPr>
            </a:lvl1pPr>
          </a:lstStyle>
          <a:p>
            <a:pPr lvl="0"/>
            <a:r>
              <a:rPr lang="en-US" altLang="zh-CN" dirty="0"/>
              <a:t>01</a:t>
            </a:r>
            <a:endParaRPr lang="zh-CN" altLang="en-US" dirty="0"/>
          </a:p>
        </p:txBody>
      </p:sp>
      <p:sp>
        <p:nvSpPr>
          <p:cNvPr id="5" name="矩形 4">
            <a:extLst>
              <a:ext uri="{FF2B5EF4-FFF2-40B4-BE49-F238E27FC236}">
                <a16:creationId xmlns:a16="http://schemas.microsoft.com/office/drawing/2014/main" id="{0B4631CC-D94F-7031-EF8E-EEBB2DE48D71}"/>
              </a:ext>
            </a:extLst>
          </p:cNvPr>
          <p:cNvSpPr/>
          <p:nvPr userDrawn="1"/>
        </p:nvSpPr>
        <p:spPr>
          <a:xfrm>
            <a:off x="0" y="5186664"/>
            <a:ext cx="1627290" cy="1714641"/>
          </a:xfrm>
          <a:prstGeom prst="rect">
            <a:avLst/>
          </a:prstGeom>
          <a:solidFill>
            <a:schemeClr val="accent1">
              <a:lumMod val="40000"/>
              <a:lumOff val="60000"/>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88C33980-C768-6E87-BF0E-A13E3C20930C}"/>
              </a:ext>
            </a:extLst>
          </p:cNvPr>
          <p:cNvSpPr/>
          <p:nvPr userDrawn="1"/>
        </p:nvSpPr>
        <p:spPr>
          <a:xfrm>
            <a:off x="7759669" y="3947249"/>
            <a:ext cx="3733800"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BC6FF33D-0CA2-EECB-3B98-7EBBAAC6518D}"/>
              </a:ext>
            </a:extLst>
          </p:cNvPr>
          <p:cNvSpPr/>
          <p:nvPr userDrawn="1"/>
        </p:nvSpPr>
        <p:spPr>
          <a:xfrm>
            <a:off x="2231084" y="3161639"/>
            <a:ext cx="1126303" cy="1186762"/>
          </a:xfrm>
          <a:prstGeom prst="rect">
            <a:avLst/>
          </a:prstGeom>
          <a:solidFill>
            <a:schemeClr val="accent1">
              <a:lumMod val="40000"/>
              <a:lumOff val="60000"/>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a:extLst>
              <a:ext uri="{FF2B5EF4-FFF2-40B4-BE49-F238E27FC236}">
                <a16:creationId xmlns:a16="http://schemas.microsoft.com/office/drawing/2014/main" id="{000C7662-4F6D-4B06-BB36-235FC06BF816}"/>
              </a:ext>
            </a:extLst>
          </p:cNvPr>
          <p:cNvSpPr>
            <a:spLocks noGrp="1"/>
          </p:cNvSpPr>
          <p:nvPr>
            <p:ph type="title" hasCustomPrompt="1"/>
          </p:nvPr>
        </p:nvSpPr>
        <p:spPr>
          <a:xfrm>
            <a:off x="5787736" y="3004184"/>
            <a:ext cx="5731164" cy="951057"/>
          </a:xfrm>
        </p:spPr>
        <p:txBody>
          <a:bodyPr vert="horz" lIns="91440" tIns="45720" rIns="91440" bIns="45720" rtlCol="0" anchor="b">
            <a:noAutofit/>
          </a:bodyPr>
          <a:lstStyle>
            <a:lvl1pPr algn="r">
              <a:defRPr lang="zh-CN" altLang="en-US" sz="4800" b="0">
                <a:solidFill>
                  <a:schemeClr val="bg1"/>
                </a:solidFill>
                <a:latin typeface="+mj-ea"/>
                <a:ea typeface="+mj-ea"/>
              </a:defRPr>
            </a:lvl1pPr>
          </a:lstStyle>
          <a:p>
            <a:pPr lvl="0" defTabSz="914354"/>
            <a:r>
              <a:rPr lang="en-US" altLang="zh-CN" dirty="0"/>
              <a:t>Click to edit title</a:t>
            </a:r>
            <a:endParaRPr lang="zh-CN" altLang="en-US" dirty="0"/>
          </a:p>
        </p:txBody>
      </p:sp>
    </p:spTree>
    <p:extLst>
      <p:ext uri="{BB962C8B-B14F-4D97-AF65-F5344CB8AC3E}">
        <p14:creationId xmlns:p14="http://schemas.microsoft.com/office/powerpoint/2010/main" val="6412207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11" name="任意多边形: 形状 10">
            <a:extLst>
              <a:ext uri="{FF2B5EF4-FFF2-40B4-BE49-F238E27FC236}">
                <a16:creationId xmlns:a16="http://schemas.microsoft.com/office/drawing/2014/main" id="{13545792-98A7-B296-8B57-0C141F6C3E52}"/>
              </a:ext>
            </a:extLst>
          </p:cNvPr>
          <p:cNvSpPr/>
          <p:nvPr userDrawn="1"/>
        </p:nvSpPr>
        <p:spPr>
          <a:xfrm>
            <a:off x="9448799" y="381002"/>
            <a:ext cx="2743201" cy="561974"/>
          </a:xfrm>
          <a:custGeom>
            <a:avLst/>
            <a:gdLst>
              <a:gd name="connsiteX0" fmla="*/ 140494 w 2743201"/>
              <a:gd name="connsiteY0" fmla="*/ 0 h 561974"/>
              <a:gd name="connsiteX1" fmla="*/ 2743201 w 2743201"/>
              <a:gd name="connsiteY1" fmla="*/ 0 h 561974"/>
              <a:gd name="connsiteX2" fmla="*/ 2743201 w 2743201"/>
              <a:gd name="connsiteY2" fmla="*/ 561974 h 561974"/>
              <a:gd name="connsiteX3" fmla="*/ 0 w 2743201"/>
              <a:gd name="connsiteY3" fmla="*/ 561974 h 561974"/>
            </a:gdLst>
            <a:ahLst/>
            <a:cxnLst>
              <a:cxn ang="0">
                <a:pos x="connsiteX0" y="connsiteY0"/>
              </a:cxn>
              <a:cxn ang="0">
                <a:pos x="connsiteX1" y="connsiteY1"/>
              </a:cxn>
              <a:cxn ang="0">
                <a:pos x="connsiteX2" y="connsiteY2"/>
              </a:cxn>
              <a:cxn ang="0">
                <a:pos x="connsiteX3" y="connsiteY3"/>
              </a:cxn>
            </a:cxnLst>
            <a:rect l="l" t="t" r="r" b="b"/>
            <a:pathLst>
              <a:path w="2743201" h="561974">
                <a:moveTo>
                  <a:pt x="140494" y="0"/>
                </a:moveTo>
                <a:lnTo>
                  <a:pt x="2743201" y="0"/>
                </a:lnTo>
                <a:lnTo>
                  <a:pt x="2743201" y="561974"/>
                </a:lnTo>
                <a:lnTo>
                  <a:pt x="0" y="561974"/>
                </a:lnTo>
                <a:close/>
              </a:path>
            </a:pathLst>
          </a:custGeom>
          <a:solidFill>
            <a:schemeClr val="accent1">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任意多边形: 形状 11">
            <a:extLst>
              <a:ext uri="{FF2B5EF4-FFF2-40B4-BE49-F238E27FC236}">
                <a16:creationId xmlns:a16="http://schemas.microsoft.com/office/drawing/2014/main" id="{91341173-0C21-13FD-2833-3A77D2A3B42F}"/>
              </a:ext>
            </a:extLst>
          </p:cNvPr>
          <p:cNvSpPr/>
          <p:nvPr userDrawn="1"/>
        </p:nvSpPr>
        <p:spPr>
          <a:xfrm>
            <a:off x="9277349" y="381002"/>
            <a:ext cx="2914651" cy="561974"/>
          </a:xfrm>
          <a:custGeom>
            <a:avLst/>
            <a:gdLst>
              <a:gd name="connsiteX0" fmla="*/ 140494 w 2743201"/>
              <a:gd name="connsiteY0" fmla="*/ 0 h 561974"/>
              <a:gd name="connsiteX1" fmla="*/ 2743201 w 2743201"/>
              <a:gd name="connsiteY1" fmla="*/ 0 h 561974"/>
              <a:gd name="connsiteX2" fmla="*/ 2743201 w 2743201"/>
              <a:gd name="connsiteY2" fmla="*/ 561974 h 561974"/>
              <a:gd name="connsiteX3" fmla="*/ 0 w 2743201"/>
              <a:gd name="connsiteY3" fmla="*/ 561974 h 561974"/>
            </a:gdLst>
            <a:ahLst/>
            <a:cxnLst>
              <a:cxn ang="0">
                <a:pos x="connsiteX0" y="connsiteY0"/>
              </a:cxn>
              <a:cxn ang="0">
                <a:pos x="connsiteX1" y="connsiteY1"/>
              </a:cxn>
              <a:cxn ang="0">
                <a:pos x="connsiteX2" y="connsiteY2"/>
              </a:cxn>
              <a:cxn ang="0">
                <a:pos x="connsiteX3" y="connsiteY3"/>
              </a:cxn>
            </a:cxnLst>
            <a:rect l="l" t="t" r="r" b="b"/>
            <a:pathLst>
              <a:path w="2743201" h="561974">
                <a:moveTo>
                  <a:pt x="140494" y="0"/>
                </a:moveTo>
                <a:lnTo>
                  <a:pt x="2743201" y="0"/>
                </a:lnTo>
                <a:lnTo>
                  <a:pt x="2743201" y="561974"/>
                </a:lnTo>
                <a:lnTo>
                  <a:pt x="0" y="561974"/>
                </a:lnTo>
                <a:close/>
              </a:path>
            </a:pathLst>
          </a:custGeom>
          <a:solidFill>
            <a:schemeClr val="accent1">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Title 1">
            <a:extLst>
              <a:ext uri="{FF2B5EF4-FFF2-40B4-BE49-F238E27FC236}">
                <a16:creationId xmlns:a16="http://schemas.microsoft.com/office/drawing/2014/main" id="{652EDE83-63CC-4B33-B715-3953EADE2100}"/>
              </a:ext>
            </a:extLst>
          </p:cNvPr>
          <p:cNvSpPr>
            <a:spLocks noGrp="1"/>
          </p:cNvSpPr>
          <p:nvPr>
            <p:ph type="title" hasCustomPrompt="1"/>
          </p:nvPr>
        </p:nvSpPr>
        <p:spPr>
          <a:xfrm>
            <a:off x="571501" y="0"/>
            <a:ext cx="10299700" cy="1028700"/>
          </a:xfrm>
        </p:spPr>
        <p:txBody>
          <a:bodyPr>
            <a:normAutofit/>
          </a:bodyPr>
          <a:lstStyle>
            <a:lvl1pPr>
              <a:defRPr sz="4000" b="0">
                <a:solidFill>
                  <a:schemeClr val="accent1">
                    <a:lumMod val="75000"/>
                  </a:schemeClr>
                </a:solidFill>
                <a:latin typeface="+mj-ea"/>
                <a:ea typeface="+mj-ea"/>
              </a:defRPr>
            </a:lvl1pPr>
          </a:lstStyle>
          <a:p>
            <a:r>
              <a:rPr lang="en-US" altLang="zh-CN" dirty="0"/>
              <a:t>Click to edit title</a:t>
            </a:r>
            <a:endParaRPr lang="zh-CN" altLang="en-US" dirty="0"/>
          </a:p>
        </p:txBody>
      </p:sp>
      <p:sp>
        <p:nvSpPr>
          <p:cNvPr id="3" name="Date Placeholder 2">
            <a:extLst>
              <a:ext uri="{FF2B5EF4-FFF2-40B4-BE49-F238E27FC236}">
                <a16:creationId xmlns:a16="http://schemas.microsoft.com/office/drawing/2014/main" id="{1514619F-25D0-4307-81CD-C24C74EF140E}"/>
              </a:ext>
            </a:extLst>
          </p:cNvPr>
          <p:cNvSpPr>
            <a:spLocks noGrp="1"/>
          </p:cNvSpPr>
          <p:nvPr>
            <p:ph type="dt" sz="half" idx="10"/>
          </p:nvPr>
        </p:nvSpPr>
        <p:spPr/>
        <p:txBody>
          <a:bodyPr/>
          <a:lstStyle/>
          <a:p>
            <a:fld id="{D9E8CDD6-43F2-43C1-9897-F68BEBAC4290}" type="datetime1">
              <a:rPr lang="zh-CN" altLang="en-US" smtClean="0"/>
              <a:t>2023/8/14</a:t>
            </a:fld>
            <a:endParaRPr lang="zh-CN" altLang="en-US"/>
          </a:p>
        </p:txBody>
      </p:sp>
      <p:sp>
        <p:nvSpPr>
          <p:cNvPr id="4" name="Footer Placeholder 3">
            <a:extLst>
              <a:ext uri="{FF2B5EF4-FFF2-40B4-BE49-F238E27FC236}">
                <a16:creationId xmlns:a16="http://schemas.microsoft.com/office/drawing/2014/main" id="{C802B25F-898B-4C1A-94A9-699B8B55DF0F}"/>
              </a:ext>
            </a:extLst>
          </p:cNvPr>
          <p:cNvSpPr>
            <a:spLocks noGrp="1"/>
          </p:cNvSpPr>
          <p:nvPr>
            <p:ph type="ftr" sz="quarter" idx="11"/>
          </p:nvPr>
        </p:nvSpPr>
        <p:spPr/>
        <p:txBody>
          <a:bodyPr/>
          <a:lstStyle/>
          <a:p>
            <a:r>
              <a:rPr lang="en-US" altLang="zh-CN"/>
              <a:t>51PPT</a:t>
            </a:r>
            <a:r>
              <a:rPr lang="zh-CN" altLang="en-US"/>
              <a:t>模板</a:t>
            </a:r>
            <a:endParaRPr lang="zh-CN" altLang="en-US" dirty="0"/>
          </a:p>
        </p:txBody>
      </p:sp>
      <p:sp>
        <p:nvSpPr>
          <p:cNvPr id="5" name="Slide Number Placeholder 4">
            <a:extLst>
              <a:ext uri="{FF2B5EF4-FFF2-40B4-BE49-F238E27FC236}">
                <a16:creationId xmlns:a16="http://schemas.microsoft.com/office/drawing/2014/main" id="{AA842F0A-76EB-4E77-8AF6-5F91F22881FE}"/>
              </a:ext>
            </a:extLst>
          </p:cNvPr>
          <p:cNvSpPr>
            <a:spLocks noGrp="1"/>
          </p:cNvSpPr>
          <p:nvPr>
            <p:ph type="sldNum" sz="quarter" idx="12"/>
          </p:nvPr>
        </p:nvSpPr>
        <p:spPr/>
        <p:txBody>
          <a:bodyPr/>
          <a:lstStyle/>
          <a:p>
            <a:fld id="{7F65B630-C7FF-41C0-9923-C5E5E29EED81}" type="slidenum">
              <a:rPr lang="zh-CN" altLang="en-US" smtClean="0"/>
              <a:t>‹#›</a:t>
            </a:fld>
            <a:endParaRPr lang="zh-CN" altLang="en-US"/>
          </a:p>
        </p:txBody>
      </p:sp>
      <p:sp>
        <p:nvSpPr>
          <p:cNvPr id="13" name="矩形 12">
            <a:extLst>
              <a:ext uri="{FF2B5EF4-FFF2-40B4-BE49-F238E27FC236}">
                <a16:creationId xmlns:a16="http://schemas.microsoft.com/office/drawing/2014/main" id="{83DAC7FA-91C1-BA1C-2F79-367DC2B666C9}"/>
              </a:ext>
            </a:extLst>
          </p:cNvPr>
          <p:cNvSpPr/>
          <p:nvPr userDrawn="1"/>
        </p:nvSpPr>
        <p:spPr>
          <a:xfrm>
            <a:off x="0" y="5143359"/>
            <a:ext cx="1627290" cy="1714641"/>
          </a:xfrm>
          <a:prstGeom prst="rect">
            <a:avLst/>
          </a:prstGeom>
          <a:solidFill>
            <a:schemeClr val="accent1">
              <a:lumMod val="40000"/>
              <a:lumOff val="60000"/>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95196F13-0184-455C-2E5F-3EDD756E6ED3}"/>
              </a:ext>
            </a:extLst>
          </p:cNvPr>
          <p:cNvSpPr/>
          <p:nvPr userDrawn="1"/>
        </p:nvSpPr>
        <p:spPr>
          <a:xfrm>
            <a:off x="0" y="0"/>
            <a:ext cx="2857500" cy="2905126"/>
          </a:xfrm>
          <a:prstGeom prst="rect">
            <a:avLst/>
          </a:prstGeom>
          <a:solidFill>
            <a:schemeClr val="accent1">
              <a:lumMod val="40000"/>
              <a:lumOff val="60000"/>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8C12A8F2-6D7B-939B-398E-2B6B773819EF}"/>
              </a:ext>
            </a:extLst>
          </p:cNvPr>
          <p:cNvSpPr/>
          <p:nvPr userDrawn="1"/>
        </p:nvSpPr>
        <p:spPr>
          <a:xfrm>
            <a:off x="1957571" y="3555876"/>
            <a:ext cx="1217429" cy="1282779"/>
          </a:xfrm>
          <a:prstGeom prst="rect">
            <a:avLst/>
          </a:prstGeom>
          <a:solidFill>
            <a:schemeClr val="accent1">
              <a:lumMod val="40000"/>
              <a:lumOff val="60000"/>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 name="直接连接符 16">
            <a:extLst>
              <a:ext uri="{FF2B5EF4-FFF2-40B4-BE49-F238E27FC236}">
                <a16:creationId xmlns:a16="http://schemas.microsoft.com/office/drawing/2014/main" id="{CCEBD47D-30EA-6410-3BF3-06CFAA8CF919}"/>
              </a:ext>
            </a:extLst>
          </p:cNvPr>
          <p:cNvCxnSpPr>
            <a:cxnSpLocks/>
          </p:cNvCxnSpPr>
          <p:nvPr userDrawn="1"/>
        </p:nvCxnSpPr>
        <p:spPr>
          <a:xfrm>
            <a:off x="0" y="1028700"/>
            <a:ext cx="12192000" cy="0"/>
          </a:xfrm>
          <a:prstGeom prst="line">
            <a:avLst/>
          </a:prstGeom>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id="{D9AF98A1-A7C9-0E9E-3EAE-D0FBC81F9023}"/>
              </a:ext>
            </a:extLst>
          </p:cNvPr>
          <p:cNvSpPr/>
          <p:nvPr userDrawn="1"/>
        </p:nvSpPr>
        <p:spPr>
          <a:xfrm>
            <a:off x="11583287" y="5143358"/>
            <a:ext cx="608713" cy="1714641"/>
          </a:xfrm>
          <a:prstGeom prst="rect">
            <a:avLst/>
          </a:prstGeom>
          <a:solidFill>
            <a:schemeClr val="accent1">
              <a:lumMod val="40000"/>
              <a:lumOff val="60000"/>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0F14FD1B-6787-7C95-5688-2E917488F595}"/>
              </a:ext>
            </a:extLst>
          </p:cNvPr>
          <p:cNvSpPr/>
          <p:nvPr userDrawn="1"/>
        </p:nvSpPr>
        <p:spPr>
          <a:xfrm>
            <a:off x="10974573" y="1393701"/>
            <a:ext cx="1217429" cy="1282779"/>
          </a:xfrm>
          <a:prstGeom prst="rect">
            <a:avLst/>
          </a:prstGeom>
          <a:solidFill>
            <a:schemeClr val="accent1">
              <a:lumMod val="40000"/>
              <a:lumOff val="60000"/>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576422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www.51pptmoban.com">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C9D6027-F7C7-4EF3-85DD-09E27ACEEACA}"/>
              </a:ext>
            </a:extLst>
          </p:cNvPr>
          <p:cNvSpPr>
            <a:spLocks noGrp="1"/>
          </p:cNvSpPr>
          <p:nvPr>
            <p:ph type="dt" sz="half" idx="10"/>
          </p:nvPr>
        </p:nvSpPr>
        <p:spPr/>
        <p:txBody>
          <a:bodyPr/>
          <a:lstStyle/>
          <a:p>
            <a:fld id="{954C118F-5A04-4D30-A89B-ACA0348AA75A}" type="datetime1">
              <a:rPr lang="zh-CN" altLang="en-US" smtClean="0"/>
              <a:t>2023/8/14</a:t>
            </a:fld>
            <a:endParaRPr lang="zh-CN" altLang="en-US" dirty="0"/>
          </a:p>
        </p:txBody>
      </p:sp>
      <p:sp>
        <p:nvSpPr>
          <p:cNvPr id="3" name="Footer Placeholder 2">
            <a:extLst>
              <a:ext uri="{FF2B5EF4-FFF2-40B4-BE49-F238E27FC236}">
                <a16:creationId xmlns:a16="http://schemas.microsoft.com/office/drawing/2014/main" id="{66262BA1-A5A7-45F4-B365-E880E1C324C3}"/>
              </a:ext>
            </a:extLst>
          </p:cNvPr>
          <p:cNvSpPr>
            <a:spLocks noGrp="1"/>
          </p:cNvSpPr>
          <p:nvPr>
            <p:ph type="ftr" sz="quarter" idx="11"/>
          </p:nvPr>
        </p:nvSpPr>
        <p:spPr/>
        <p:txBody>
          <a:bodyPr/>
          <a:lstStyle/>
          <a:p>
            <a:r>
              <a:rPr lang="en-US" altLang="zh-CN"/>
              <a:t>51PPT</a:t>
            </a:r>
            <a:r>
              <a:rPr lang="zh-CN" altLang="en-US"/>
              <a:t>模板</a:t>
            </a:r>
            <a:endParaRPr lang="zh-CN" altLang="en-US" dirty="0"/>
          </a:p>
        </p:txBody>
      </p:sp>
      <p:sp>
        <p:nvSpPr>
          <p:cNvPr id="4" name="Slide Number Placeholder 3">
            <a:extLst>
              <a:ext uri="{FF2B5EF4-FFF2-40B4-BE49-F238E27FC236}">
                <a16:creationId xmlns:a16="http://schemas.microsoft.com/office/drawing/2014/main" id="{F80CF1E8-0939-4B4D-A4D3-E47E208FC47E}"/>
              </a:ext>
            </a:extLst>
          </p:cNvPr>
          <p:cNvSpPr>
            <a:spLocks noGrp="1"/>
          </p:cNvSpPr>
          <p:nvPr>
            <p:ph type="sldNum" sz="quarter" idx="12"/>
          </p:nvPr>
        </p:nvSpPr>
        <p:spPr/>
        <p:txBody>
          <a:bodyPr/>
          <a:lstStyle/>
          <a:p>
            <a:fld id="{7F65B630-C7FF-41C0-9923-C5E5E29EED81}" type="slidenum">
              <a:rPr lang="zh-CN" altLang="en-US" smtClean="0"/>
              <a:t>‹#›</a:t>
            </a:fld>
            <a:endParaRPr lang="zh-CN" altLang="en-US"/>
          </a:p>
        </p:txBody>
      </p:sp>
    </p:spTree>
    <p:extLst>
      <p:ext uri="{BB962C8B-B14F-4D97-AF65-F5344CB8AC3E}">
        <p14:creationId xmlns:p14="http://schemas.microsoft.com/office/powerpoint/2010/main" val="17716247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9" name="Date Placeholder 3">
            <a:extLst>
              <a:ext uri="{FF2B5EF4-FFF2-40B4-BE49-F238E27FC236}">
                <a16:creationId xmlns:a16="http://schemas.microsoft.com/office/drawing/2014/main" id="{A01EED25-4D2A-435D-A5F9-01DCC2F07486}"/>
              </a:ext>
            </a:extLst>
          </p:cNvPr>
          <p:cNvSpPr>
            <a:spLocks noGrp="1"/>
          </p:cNvSpPr>
          <p:nvPr>
            <p:ph type="body" sz="quarter" idx="15" hasCustomPrompt="1"/>
          </p:nvPr>
        </p:nvSpPr>
        <p:spPr>
          <a:xfrm>
            <a:off x="660400" y="5246701"/>
            <a:ext cx="10858500" cy="296271"/>
          </a:xfrm>
        </p:spPr>
        <p:txBody>
          <a:bodyPr vert="horz" lIns="91440" tIns="45720" rIns="91440" bIns="45720" rtlCol="0" anchor="ctr">
            <a:noAutofit/>
          </a:bodyPr>
          <a:lstStyle>
            <a:lvl1pPr marL="0" indent="0">
              <a:buNone/>
              <a:defRPr lang="en-US" altLang="zh-CN" sz="2400" b="0" smtClean="0">
                <a:solidFill>
                  <a:schemeClr val="tx1">
                    <a:alpha val="47000"/>
                  </a:schemeClr>
                </a:solidFill>
              </a:defRPr>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en-US" altLang="zh-CN" dirty="0"/>
              <a:t>www.officeplus.cn</a:t>
            </a:r>
            <a:endParaRPr lang="en-US" altLang="en-US" dirty="0"/>
          </a:p>
        </p:txBody>
      </p:sp>
      <p:sp>
        <p:nvSpPr>
          <p:cNvPr id="4" name="矩形 3">
            <a:extLst>
              <a:ext uri="{FF2B5EF4-FFF2-40B4-BE49-F238E27FC236}">
                <a16:creationId xmlns:a16="http://schemas.microsoft.com/office/drawing/2014/main" id="{76E61FD0-E609-08DC-FFE3-937BD24BBB2F}"/>
              </a:ext>
            </a:extLst>
          </p:cNvPr>
          <p:cNvSpPr/>
          <p:nvPr userDrawn="1"/>
        </p:nvSpPr>
        <p:spPr>
          <a:xfrm flipH="1">
            <a:off x="0" y="0"/>
            <a:ext cx="3175000" cy="3345430"/>
          </a:xfrm>
          <a:prstGeom prst="rect">
            <a:avLst/>
          </a:prstGeom>
          <a:solidFill>
            <a:schemeClr val="accent1">
              <a:lumMod val="40000"/>
              <a:lumOff val="60000"/>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67F4BFAF-84EF-B657-6298-A4923268FBFE}"/>
              </a:ext>
            </a:extLst>
          </p:cNvPr>
          <p:cNvSpPr/>
          <p:nvPr userDrawn="1"/>
        </p:nvSpPr>
        <p:spPr>
          <a:xfrm flipH="1">
            <a:off x="0" y="5329562"/>
            <a:ext cx="1450573" cy="1528438"/>
          </a:xfrm>
          <a:prstGeom prst="rect">
            <a:avLst/>
          </a:prstGeom>
          <a:solidFill>
            <a:schemeClr val="accent1">
              <a:lumMod val="40000"/>
              <a:lumOff val="60000"/>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îŝḷïďé">
            <a:extLst>
              <a:ext uri="{FF2B5EF4-FFF2-40B4-BE49-F238E27FC236}">
                <a16:creationId xmlns:a16="http://schemas.microsoft.com/office/drawing/2014/main" id="{53BA2383-B2A5-B77F-DFA5-A6588B8950D0}"/>
              </a:ext>
            </a:extLst>
          </p:cNvPr>
          <p:cNvSpPr/>
          <p:nvPr userDrawn="1"/>
        </p:nvSpPr>
        <p:spPr>
          <a:xfrm>
            <a:off x="6558210" y="0"/>
            <a:ext cx="563379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a:p>
        </p:txBody>
      </p:sp>
      <p:sp>
        <p:nvSpPr>
          <p:cNvPr id="10" name="îŝḷïďé">
            <a:extLst>
              <a:ext uri="{FF2B5EF4-FFF2-40B4-BE49-F238E27FC236}">
                <a16:creationId xmlns:a16="http://schemas.microsoft.com/office/drawing/2014/main" id="{FF717064-CE9B-A77D-8FB6-2D8C52FA1D19}"/>
              </a:ext>
            </a:extLst>
          </p:cNvPr>
          <p:cNvSpPr/>
          <p:nvPr userDrawn="1"/>
        </p:nvSpPr>
        <p:spPr>
          <a:xfrm>
            <a:off x="5783510" y="0"/>
            <a:ext cx="4884490" cy="6858000"/>
          </a:xfrm>
          <a:prstGeom prst="rect">
            <a:avLst/>
          </a:prstGeom>
          <a:solidFill>
            <a:schemeClr val="accent1">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a:p>
        </p:txBody>
      </p:sp>
      <p:sp>
        <p:nvSpPr>
          <p:cNvPr id="11" name="îŝḷïďé">
            <a:extLst>
              <a:ext uri="{FF2B5EF4-FFF2-40B4-BE49-F238E27FC236}">
                <a16:creationId xmlns:a16="http://schemas.microsoft.com/office/drawing/2014/main" id="{ABD7A83D-7ADD-5336-75F8-80185D40916E}"/>
              </a:ext>
            </a:extLst>
          </p:cNvPr>
          <p:cNvSpPr/>
          <p:nvPr userDrawn="1"/>
        </p:nvSpPr>
        <p:spPr>
          <a:xfrm>
            <a:off x="5008810" y="0"/>
            <a:ext cx="4884490" cy="6858000"/>
          </a:xfrm>
          <a:prstGeom prst="rect">
            <a:avLst/>
          </a:prstGeom>
          <a:solidFill>
            <a:schemeClr val="accent1">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a:p>
        </p:txBody>
      </p:sp>
      <p:sp>
        <p:nvSpPr>
          <p:cNvPr id="2" name="Title 1">
            <a:extLst>
              <a:ext uri="{FF2B5EF4-FFF2-40B4-BE49-F238E27FC236}">
                <a16:creationId xmlns:a16="http://schemas.microsoft.com/office/drawing/2014/main" id="{8CAC4D8E-0CE7-6BFE-24DD-69A18402F7A3}"/>
              </a:ext>
            </a:extLst>
          </p:cNvPr>
          <p:cNvSpPr>
            <a:spLocks noGrp="1"/>
          </p:cNvSpPr>
          <p:nvPr>
            <p:ph type="ctrTitle" hasCustomPrompt="1"/>
          </p:nvPr>
        </p:nvSpPr>
        <p:spPr>
          <a:xfrm>
            <a:off x="660400" y="1701800"/>
            <a:ext cx="10858500" cy="1757362"/>
          </a:xfrm>
        </p:spPr>
        <p:txBody>
          <a:bodyPr vert="horz" lIns="91440" tIns="45720" rIns="91440" bIns="45720" rtlCol="0" anchor="b">
            <a:noAutofit/>
          </a:bodyPr>
          <a:lstStyle>
            <a:lvl1pPr>
              <a:defRPr lang="zh-CN" altLang="en-US" sz="6600" b="0" cap="none" spc="0" dirty="0">
                <a:ln>
                  <a:noFill/>
                </a:ln>
                <a:solidFill>
                  <a:schemeClr val="accent1">
                    <a:lumMod val="75000"/>
                  </a:schemeClr>
                </a:solidFill>
                <a:effectLst/>
              </a:defRPr>
            </a:lvl1pPr>
          </a:lstStyle>
          <a:p>
            <a:pPr lvl="0" defTabSz="914354"/>
            <a:r>
              <a:rPr lang="zh-CN" altLang="en-US" dirty="0"/>
              <a:t>请输入你的标题</a:t>
            </a:r>
          </a:p>
        </p:txBody>
      </p:sp>
      <p:sp>
        <p:nvSpPr>
          <p:cNvPr id="3" name="Subtitle 2">
            <a:extLst>
              <a:ext uri="{FF2B5EF4-FFF2-40B4-BE49-F238E27FC236}">
                <a16:creationId xmlns:a16="http://schemas.microsoft.com/office/drawing/2014/main" id="{EEAD8A74-27B6-434D-BCAB-06D5BCA8F8BD}"/>
              </a:ext>
            </a:extLst>
          </p:cNvPr>
          <p:cNvSpPr>
            <a:spLocks noGrp="1"/>
          </p:cNvSpPr>
          <p:nvPr>
            <p:ph type="subTitle" idx="1" hasCustomPrompt="1"/>
          </p:nvPr>
        </p:nvSpPr>
        <p:spPr>
          <a:xfrm>
            <a:off x="660400" y="3455530"/>
            <a:ext cx="10858500" cy="535853"/>
          </a:xfrm>
        </p:spPr>
        <p:txBody>
          <a:bodyPr vert="horz" lIns="91440" tIns="45720" rIns="91440" bIns="45720" rtlCol="0" anchor="t">
            <a:noAutofit/>
          </a:bodyPr>
          <a:lstStyle>
            <a:lvl1pPr marL="0" indent="0">
              <a:spcBef>
                <a:spcPts val="0"/>
              </a:spcBef>
              <a:buNone/>
              <a:defRPr lang="zh-CN" altLang="en-US" sz="3200">
                <a:solidFill>
                  <a:schemeClr val="accent2">
                    <a:lumMod val="75000"/>
                  </a:schemeClr>
                </a:solidFill>
              </a:defRPr>
            </a:lvl1pPr>
          </a:lstStyle>
          <a:p>
            <a:pPr marL="228600" lvl="0" indent="-228600" defTabSz="914354"/>
            <a:r>
              <a:rPr lang="en-US" altLang="zh-CN" dirty="0"/>
              <a:t>You can enter subtitle here</a:t>
            </a:r>
          </a:p>
        </p:txBody>
      </p:sp>
    </p:spTree>
    <p:extLst>
      <p:ext uri="{BB962C8B-B14F-4D97-AF65-F5344CB8AC3E}">
        <p14:creationId xmlns:p14="http://schemas.microsoft.com/office/powerpoint/2010/main" val="34448059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2" name="日期占位符 2">
            <a:extLst>
              <a:ext uri="{FF2B5EF4-FFF2-40B4-BE49-F238E27FC236}">
                <a16:creationId xmlns:a16="http://schemas.microsoft.com/office/drawing/2014/main" id="{C6E49B65-4082-E7B3-74CE-D5676CD7B352}"/>
              </a:ext>
            </a:extLst>
          </p:cNvPr>
          <p:cNvSpPr>
            <a:spLocks noGrp="1"/>
          </p:cNvSpPr>
          <p:nvPr>
            <p:ph type="dt" sz="half" idx="10"/>
          </p:nvPr>
        </p:nvSpPr>
        <p:spPr>
          <a:xfrm>
            <a:off x="838200" y="6356350"/>
            <a:ext cx="2743200" cy="365125"/>
          </a:xfrm>
        </p:spPr>
        <p:txBody>
          <a:bodyPr/>
          <a:lstStyle/>
          <a:p>
            <a:fld id="{AEB6CE6A-11FC-41BC-97BB-88E9079FB170}" type="datetimeFigureOut">
              <a:rPr lang="zh-CN" altLang="en-US" smtClean="0"/>
              <a:t>2023/8/14</a:t>
            </a:fld>
            <a:endParaRPr lang="zh-CN" altLang="en-US"/>
          </a:p>
        </p:txBody>
      </p:sp>
      <p:sp>
        <p:nvSpPr>
          <p:cNvPr id="3" name="页脚占位符 3">
            <a:extLst>
              <a:ext uri="{FF2B5EF4-FFF2-40B4-BE49-F238E27FC236}">
                <a16:creationId xmlns:a16="http://schemas.microsoft.com/office/drawing/2014/main" id="{8448F061-B72D-596B-6612-432136BB52C3}"/>
              </a:ext>
            </a:extLst>
          </p:cNvPr>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4">
            <a:extLst>
              <a:ext uri="{FF2B5EF4-FFF2-40B4-BE49-F238E27FC236}">
                <a16:creationId xmlns:a16="http://schemas.microsoft.com/office/drawing/2014/main" id="{CBF32A78-E2EC-A9AB-7975-04746945CB80}"/>
              </a:ext>
            </a:extLst>
          </p:cNvPr>
          <p:cNvSpPr>
            <a:spLocks noGrp="1"/>
          </p:cNvSpPr>
          <p:nvPr>
            <p:ph type="sldNum" sz="quarter" idx="12"/>
          </p:nvPr>
        </p:nvSpPr>
        <p:spPr>
          <a:xfrm>
            <a:off x="8610600" y="6356350"/>
            <a:ext cx="2743200" cy="365125"/>
          </a:xfrm>
        </p:spPr>
        <p:txBody>
          <a:bodyPr/>
          <a:lstStyle/>
          <a:p>
            <a:fld id="{81E38BC0-E41B-4500-9123-4831E0EE5619}" type="slidenum">
              <a:rPr lang="zh-CN" altLang="en-US" smtClean="0"/>
              <a:t>‹#›</a:t>
            </a:fld>
            <a:endParaRPr lang="zh-CN" altLang="en-US"/>
          </a:p>
        </p:txBody>
      </p:sp>
      <p:sp>
        <p:nvSpPr>
          <p:cNvPr id="5" name="矩形 4">
            <a:extLst>
              <a:ext uri="{FF2B5EF4-FFF2-40B4-BE49-F238E27FC236}">
                <a16:creationId xmlns:a16="http://schemas.microsoft.com/office/drawing/2014/main" id="{A9980357-F295-7B1E-05CB-7550A05AEA79}"/>
              </a:ext>
            </a:extLst>
          </p:cNvPr>
          <p:cNvSpPr/>
          <p:nvPr userDrawn="1"/>
        </p:nvSpPr>
        <p:spPr>
          <a:xfrm>
            <a:off x="0" y="5011726"/>
            <a:ext cx="12192000" cy="1846273"/>
          </a:xfrm>
          <a:prstGeom prst="rect">
            <a:avLst/>
          </a:prstGeom>
          <a:solidFill>
            <a:srgbClr val="F5F5F5"/>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C2701B78-A64B-20BA-C398-D4A42778E6E9}"/>
              </a:ext>
            </a:extLst>
          </p:cNvPr>
          <p:cNvGrpSpPr/>
          <p:nvPr userDrawn="1"/>
        </p:nvGrpSpPr>
        <p:grpSpPr>
          <a:xfrm>
            <a:off x="1288486" y="5188068"/>
            <a:ext cx="3869265" cy="1326605"/>
            <a:chOff x="870547" y="7238685"/>
            <a:chExt cx="3333750" cy="1143000"/>
          </a:xfrm>
        </p:grpSpPr>
        <p:grpSp>
          <p:nvGrpSpPr>
            <p:cNvPr id="7" name="组合 6" descr="51PPT模板网，幻灯片演示模板及素材免费下载！&#10;51PPT模板网 唯一访问网址：www.51pptmoban.com">
              <a:extLst>
                <a:ext uri="{FF2B5EF4-FFF2-40B4-BE49-F238E27FC236}">
                  <a16:creationId xmlns:a16="http://schemas.microsoft.com/office/drawing/2014/main" id="{B559921A-3A2B-15C8-DCE0-29FAE9081869}"/>
                </a:ext>
              </a:extLst>
            </p:cNvPr>
            <p:cNvGrpSpPr/>
            <p:nvPr userDrawn="1"/>
          </p:nvGrpSpPr>
          <p:grpSpPr>
            <a:xfrm>
              <a:off x="1089945" y="7419206"/>
              <a:ext cx="2824283" cy="781959"/>
              <a:chOff x="1086173" y="3300162"/>
              <a:chExt cx="2824283" cy="781959"/>
            </a:xfrm>
          </p:grpSpPr>
          <p:sp>
            <p:nvSpPr>
              <p:cNvPr id="9" name="任意多边形: 形状 8">
                <a:extLst>
                  <a:ext uri="{FF2B5EF4-FFF2-40B4-BE49-F238E27FC236}">
                    <a16:creationId xmlns:a16="http://schemas.microsoft.com/office/drawing/2014/main" id="{9EE27EF1-8338-F7DC-57F2-B28AC36CB6BB}"/>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10" name="任意多边形: 形状 9">
                <a:extLst>
                  <a:ext uri="{FF2B5EF4-FFF2-40B4-BE49-F238E27FC236}">
                    <a16:creationId xmlns:a16="http://schemas.microsoft.com/office/drawing/2014/main" id="{BB6F259D-AA03-0E7B-5F8E-ACD2395D704C}"/>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id="{62B4E70B-7215-7551-DB7B-7D3713A2A87D}"/>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id="{4C210A41-C7CF-A793-A29E-5F3CD97728B3}"/>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id="{C821DAF3-BAC4-2A2C-FC0B-AE39AC9E9BCF}"/>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14" name="组合 13">
                <a:extLst>
                  <a:ext uri="{FF2B5EF4-FFF2-40B4-BE49-F238E27FC236}">
                    <a16:creationId xmlns:a16="http://schemas.microsoft.com/office/drawing/2014/main" id="{0304CCFE-085C-2E0A-BDB9-E76F642BF273}"/>
                  </a:ext>
                </a:extLst>
              </p:cNvPr>
              <p:cNvGrpSpPr/>
              <p:nvPr userDrawn="1"/>
            </p:nvGrpSpPr>
            <p:grpSpPr>
              <a:xfrm>
                <a:off x="2038610" y="3870398"/>
                <a:ext cx="413489" cy="89750"/>
                <a:chOff x="8686551" y="964247"/>
                <a:chExt cx="413489" cy="89750"/>
              </a:xfrm>
            </p:grpSpPr>
            <p:sp>
              <p:nvSpPr>
                <p:cNvPr id="33" name="任意多边形: 形状 32">
                  <a:extLst>
                    <a:ext uri="{FF2B5EF4-FFF2-40B4-BE49-F238E27FC236}">
                      <a16:creationId xmlns:a16="http://schemas.microsoft.com/office/drawing/2014/main" id="{FA31550F-0375-B9C2-C816-1DBCA251745D}"/>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7EF8BB14-6E29-D357-4B1E-C152E4F29BA5}"/>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2850CF69-5226-2492-11B8-ED050E6027E8}"/>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1C2A6052-2509-57F1-B7E0-E8EBFAF09A8F}"/>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15" name="组合 14">
                <a:extLst>
                  <a:ext uri="{FF2B5EF4-FFF2-40B4-BE49-F238E27FC236}">
                    <a16:creationId xmlns:a16="http://schemas.microsoft.com/office/drawing/2014/main" id="{85945CA3-4F53-D544-CCF6-57DA16E66526}"/>
                  </a:ext>
                </a:extLst>
              </p:cNvPr>
              <p:cNvGrpSpPr/>
              <p:nvPr userDrawn="1"/>
            </p:nvGrpSpPr>
            <p:grpSpPr>
              <a:xfrm>
                <a:off x="2487485" y="3830214"/>
                <a:ext cx="173892" cy="129934"/>
                <a:chOff x="9130663" y="924063"/>
                <a:chExt cx="173892" cy="129934"/>
              </a:xfrm>
            </p:grpSpPr>
            <p:sp>
              <p:nvSpPr>
                <p:cNvPr id="31" name="任意多边形: 形状 30">
                  <a:extLst>
                    <a:ext uri="{FF2B5EF4-FFF2-40B4-BE49-F238E27FC236}">
                      <a16:creationId xmlns:a16="http://schemas.microsoft.com/office/drawing/2014/main" id="{80EEA860-AAC9-B4CA-C1BB-35D1B32FEE29}"/>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6BACEF4F-0C7D-B7B2-D771-758A9BB72FFA}"/>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16" name="组合 15">
                <a:extLst>
                  <a:ext uri="{FF2B5EF4-FFF2-40B4-BE49-F238E27FC236}">
                    <a16:creationId xmlns:a16="http://schemas.microsoft.com/office/drawing/2014/main" id="{90540015-E355-5E5C-E23B-21EE6EB6AB1B}"/>
                  </a:ext>
                </a:extLst>
              </p:cNvPr>
              <p:cNvGrpSpPr/>
              <p:nvPr userDrawn="1"/>
            </p:nvGrpSpPr>
            <p:grpSpPr>
              <a:xfrm>
                <a:off x="2698897" y="3829531"/>
                <a:ext cx="804243" cy="165482"/>
                <a:chOff x="9323023" y="923380"/>
                <a:chExt cx="804243" cy="165482"/>
              </a:xfrm>
            </p:grpSpPr>
            <p:sp>
              <p:nvSpPr>
                <p:cNvPr id="23" name="任意多边形: 形状 22">
                  <a:extLst>
                    <a:ext uri="{FF2B5EF4-FFF2-40B4-BE49-F238E27FC236}">
                      <a16:creationId xmlns:a16="http://schemas.microsoft.com/office/drawing/2014/main" id="{13DC79A4-0773-7FF1-48E7-FA2D032D377D}"/>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88A1AD96-224D-E9B8-16C2-9DC49972A317}"/>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4D75CA54-EEE3-23D2-7CF7-923B0C5FCD54}"/>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310015A5-584A-BC55-398A-3707A8D718AB}"/>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EA89E2AE-6E1F-C36F-9145-DEE94C9EBE7D}"/>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02A81157-984B-E3CF-39B9-99B3E55949CA}"/>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3F5F550B-EADC-5E96-9F9E-7970574C4342}"/>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84BECAA3-199C-E733-772E-DB7E53421BD1}"/>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17" name="组合 16">
                <a:extLst>
                  <a:ext uri="{FF2B5EF4-FFF2-40B4-BE49-F238E27FC236}">
                    <a16:creationId xmlns:a16="http://schemas.microsoft.com/office/drawing/2014/main" id="{0BC6319B-C96E-ACB5-8CE6-5547E38E6EA6}"/>
                  </a:ext>
                </a:extLst>
              </p:cNvPr>
              <p:cNvGrpSpPr/>
              <p:nvPr userDrawn="1"/>
            </p:nvGrpSpPr>
            <p:grpSpPr>
              <a:xfrm>
                <a:off x="3550756" y="3868116"/>
                <a:ext cx="359700" cy="92032"/>
                <a:chOff x="10146307" y="961965"/>
                <a:chExt cx="359700" cy="92032"/>
              </a:xfrm>
            </p:grpSpPr>
            <p:sp>
              <p:nvSpPr>
                <p:cNvPr id="19" name="任意多边形: 形状 18">
                  <a:extLst>
                    <a:ext uri="{FF2B5EF4-FFF2-40B4-BE49-F238E27FC236}">
                      <a16:creationId xmlns:a16="http://schemas.microsoft.com/office/drawing/2014/main" id="{767584E6-C653-4A36-702B-6D60CD5C3D67}"/>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0" name="任意多边形: 形状 19">
                  <a:extLst>
                    <a:ext uri="{FF2B5EF4-FFF2-40B4-BE49-F238E27FC236}">
                      <a16:creationId xmlns:a16="http://schemas.microsoft.com/office/drawing/2014/main" id="{F51B50D4-FD9B-2C2B-6F19-1C3771834EDF}"/>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1" name="任意多边形: 形状 20">
                  <a:extLst>
                    <a:ext uri="{FF2B5EF4-FFF2-40B4-BE49-F238E27FC236}">
                      <a16:creationId xmlns:a16="http://schemas.microsoft.com/office/drawing/2014/main" id="{4AA8CB5D-4F77-110E-862D-FF65A2FC552F}"/>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2" name="任意多边形: 形状 21">
                  <a:extLst>
                    <a:ext uri="{FF2B5EF4-FFF2-40B4-BE49-F238E27FC236}">
                      <a16:creationId xmlns:a16="http://schemas.microsoft.com/office/drawing/2014/main" id="{3085FE3E-AE01-1F6D-9801-80A9C11F5C18}"/>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18" name="任意多边形: 形状 17">
                <a:extLst>
                  <a:ext uri="{FF2B5EF4-FFF2-40B4-BE49-F238E27FC236}">
                    <a16:creationId xmlns:a16="http://schemas.microsoft.com/office/drawing/2014/main" id="{CDC67E92-80C9-B7FF-8894-B262C6DC920F}"/>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8" name="矩形 7">
              <a:hlinkClick r:id="rId2"/>
              <a:extLst>
                <a:ext uri="{FF2B5EF4-FFF2-40B4-BE49-F238E27FC236}">
                  <a16:creationId xmlns:a16="http://schemas.microsoft.com/office/drawing/2014/main" id="{B488D719-3317-33A8-225F-9858477AB444}"/>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文本框 36">
            <a:extLst>
              <a:ext uri="{FF2B5EF4-FFF2-40B4-BE49-F238E27FC236}">
                <a16:creationId xmlns:a16="http://schemas.microsoft.com/office/drawing/2014/main" id="{7559B959-14A3-3F80-D208-D84B3155684F}"/>
              </a:ext>
            </a:extLst>
          </p:cNvPr>
          <p:cNvSpPr txBox="1"/>
          <p:nvPr userDrawn="1"/>
        </p:nvSpPr>
        <p:spPr>
          <a:xfrm>
            <a:off x="5272919" y="5324025"/>
            <a:ext cx="6182482" cy="932884"/>
          </a:xfrm>
          <a:prstGeom prst="rect">
            <a:avLst/>
          </a:prstGeom>
          <a:noFill/>
        </p:spPr>
        <p:txBody>
          <a:bodyPr wrap="square">
            <a:spAutoFit/>
          </a:bodyPr>
          <a:lstStyle/>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000" b="1" dirty="0">
                <a:solidFill>
                  <a:schemeClr val="tx1">
                    <a:lumMod val="95000"/>
                    <a:lumOff val="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cxnSp>
        <p:nvCxnSpPr>
          <p:cNvPr id="38" name="直接连接符 37">
            <a:extLst>
              <a:ext uri="{FF2B5EF4-FFF2-40B4-BE49-F238E27FC236}">
                <a16:creationId xmlns:a16="http://schemas.microsoft.com/office/drawing/2014/main" id="{2BACD757-007B-E5D7-4C47-B887EA8109FD}"/>
              </a:ext>
            </a:extLst>
          </p:cNvPr>
          <p:cNvCxnSpPr/>
          <p:nvPr userDrawn="1"/>
        </p:nvCxnSpPr>
        <p:spPr>
          <a:xfrm>
            <a:off x="0" y="5011727"/>
            <a:ext cx="12192000" cy="0"/>
          </a:xfrm>
          <a:prstGeom prst="line">
            <a:avLst/>
          </a:prstGeom>
          <a:ln w="25400" cmpd="sng">
            <a:solidFill>
              <a:srgbClr val="003399"/>
            </a:solidFill>
            <a:prstDash val="solid"/>
          </a:ln>
        </p:spPr>
        <p:style>
          <a:lnRef idx="1">
            <a:schemeClr val="accent1"/>
          </a:lnRef>
          <a:fillRef idx="0">
            <a:schemeClr val="accent1"/>
          </a:fillRef>
          <a:effectRef idx="0">
            <a:schemeClr val="accent1"/>
          </a:effectRef>
          <a:fontRef idx="minor">
            <a:schemeClr val="tx1"/>
          </a:fontRef>
        </p:style>
      </p:cxnSp>
      <p:sp>
        <p:nvSpPr>
          <p:cNvPr id="39" name="任意多边形: 形状 38">
            <a:extLst>
              <a:ext uri="{FF2B5EF4-FFF2-40B4-BE49-F238E27FC236}">
                <a16:creationId xmlns:a16="http://schemas.microsoft.com/office/drawing/2014/main" id="{52F347D3-44E3-D373-DC7D-44EBA4AD7010}"/>
              </a:ext>
            </a:extLst>
          </p:cNvPr>
          <p:cNvSpPr/>
          <p:nvPr userDrawn="1"/>
        </p:nvSpPr>
        <p:spPr>
          <a:xfrm>
            <a:off x="9512074" y="4974744"/>
            <a:ext cx="578076" cy="300049"/>
          </a:xfrm>
          <a:custGeom>
            <a:avLst/>
            <a:gdLst>
              <a:gd name="connsiteX0" fmla="*/ 266700 w 800100"/>
              <a:gd name="connsiteY0" fmla="*/ 0 h 434340"/>
              <a:gd name="connsiteX1" fmla="*/ 0 w 800100"/>
              <a:gd name="connsiteY1" fmla="*/ 434340 h 434340"/>
              <a:gd name="connsiteX2" fmla="*/ 800100 w 800100"/>
              <a:gd name="connsiteY2" fmla="*/ 30480 h 434340"/>
              <a:gd name="connsiteX3" fmla="*/ 800100 w 800100"/>
              <a:gd name="connsiteY3" fmla="*/ 30480 h 434340"/>
              <a:gd name="connsiteX0" fmla="*/ 254794 w 800100"/>
              <a:gd name="connsiteY0" fmla="*/ 0 h 415290"/>
              <a:gd name="connsiteX1" fmla="*/ 0 w 800100"/>
              <a:gd name="connsiteY1" fmla="*/ 415290 h 415290"/>
              <a:gd name="connsiteX2" fmla="*/ 800100 w 800100"/>
              <a:gd name="connsiteY2" fmla="*/ 11430 h 415290"/>
              <a:gd name="connsiteX3" fmla="*/ 800100 w 800100"/>
              <a:gd name="connsiteY3" fmla="*/ 11430 h 415290"/>
            </a:gdLst>
            <a:ahLst/>
            <a:cxnLst>
              <a:cxn ang="0">
                <a:pos x="connsiteX0" y="connsiteY0"/>
              </a:cxn>
              <a:cxn ang="0">
                <a:pos x="connsiteX1" y="connsiteY1"/>
              </a:cxn>
              <a:cxn ang="0">
                <a:pos x="connsiteX2" y="connsiteY2"/>
              </a:cxn>
              <a:cxn ang="0">
                <a:pos x="connsiteX3" y="connsiteY3"/>
              </a:cxn>
            </a:cxnLst>
            <a:rect l="l" t="t" r="r" b="b"/>
            <a:pathLst>
              <a:path w="800100" h="415290">
                <a:moveTo>
                  <a:pt x="254794" y="0"/>
                </a:moveTo>
                <a:lnTo>
                  <a:pt x="0" y="415290"/>
                </a:lnTo>
                <a:lnTo>
                  <a:pt x="800100" y="11430"/>
                </a:lnTo>
                <a:lnTo>
                  <a:pt x="800100" y="11430"/>
                </a:lnTo>
              </a:path>
            </a:pathLst>
          </a:custGeom>
          <a:solidFill>
            <a:schemeClr val="bg1"/>
          </a:solidFill>
          <a:ln w="25400">
            <a:solidFill>
              <a:srgbClr val="0033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1394442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9307103-D92B-4D3C-B386-9FD58793CACA}"/>
              </a:ext>
            </a:extLst>
          </p:cNvPr>
          <p:cNvSpPr>
            <a:spLocks noGrp="1"/>
          </p:cNvSpPr>
          <p:nvPr>
            <p:ph type="title"/>
          </p:nvPr>
        </p:nvSpPr>
        <p:spPr>
          <a:xfrm>
            <a:off x="660400" y="0"/>
            <a:ext cx="10858500" cy="1028700"/>
          </a:xfrm>
          <a:prstGeom prst="rect">
            <a:avLst/>
          </a:prstGeom>
        </p:spPr>
        <p:txBody>
          <a:bodyPr vert="horz" lIns="91440" tIns="45720" rIns="91440" bIns="45720" rtlCol="0" anchor="b">
            <a:normAutofit/>
          </a:bodyPr>
          <a:lstStyle/>
          <a:p>
            <a:pPr lvl="0" defTabSz="914354"/>
            <a:r>
              <a:rPr lang="en-US" altLang="zh-CN" dirty="0"/>
              <a:t>Click to edit title</a:t>
            </a:r>
            <a:endParaRPr lang="zh-CN" altLang="en-US" dirty="0"/>
          </a:p>
        </p:txBody>
      </p:sp>
      <p:sp>
        <p:nvSpPr>
          <p:cNvPr id="3" name="Text Placeholder 2">
            <a:extLst>
              <a:ext uri="{FF2B5EF4-FFF2-40B4-BE49-F238E27FC236}">
                <a16:creationId xmlns:a16="http://schemas.microsoft.com/office/drawing/2014/main" id="{0F8920D0-E0E5-40BB-AEDA-3D7A0909240E}"/>
              </a:ext>
            </a:extLst>
          </p:cNvPr>
          <p:cNvSpPr>
            <a:spLocks noGrp="1"/>
          </p:cNvSpPr>
          <p:nvPr>
            <p:ph type="body" idx="1"/>
          </p:nvPr>
        </p:nvSpPr>
        <p:spPr>
          <a:xfrm>
            <a:off x="660400" y="1130300"/>
            <a:ext cx="10858500" cy="5003800"/>
          </a:xfrm>
          <a:prstGeom prst="rect">
            <a:avLst/>
          </a:prstGeom>
        </p:spPr>
        <p:txBody>
          <a:bodyPr vert="horz" lIns="91440" tIns="45720" rIns="91440" bIns="45720" rtlCol="0">
            <a:normAutofit/>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dirty="0"/>
          </a:p>
        </p:txBody>
      </p:sp>
      <p:sp>
        <p:nvSpPr>
          <p:cNvPr id="5" name="Footer Placeholder 4">
            <a:extLst>
              <a:ext uri="{FF2B5EF4-FFF2-40B4-BE49-F238E27FC236}">
                <a16:creationId xmlns:a16="http://schemas.microsoft.com/office/drawing/2014/main" id="{10B16C00-AE39-4635-9F10-B7233D2AC2F8}"/>
              </a:ext>
            </a:extLst>
          </p:cNvPr>
          <p:cNvSpPr>
            <a:spLocks noGrp="1"/>
          </p:cNvSpPr>
          <p:nvPr>
            <p:ph type="ftr" sz="quarter" idx="3"/>
          </p:nvPr>
        </p:nvSpPr>
        <p:spPr>
          <a:xfrm>
            <a:off x="660401" y="6438900"/>
            <a:ext cx="3992171" cy="215900"/>
          </a:xfrm>
          <a:prstGeom prst="rect">
            <a:avLst/>
          </a:prstGeom>
        </p:spPr>
        <p:txBody>
          <a:bodyPr vert="horz" lIns="91440" tIns="45720" rIns="91440" bIns="45720" rtlCol="0" anchor="ctr"/>
          <a:lstStyle>
            <a:lvl1pPr>
              <a:defRPr lang="zh-CN" altLang="en-US" sz="1000">
                <a:solidFill>
                  <a:schemeClr val="tx1">
                    <a:lumMod val="50000"/>
                    <a:lumOff val="50000"/>
                  </a:schemeClr>
                </a:solidFill>
              </a:defRPr>
            </a:lvl1pPr>
          </a:lstStyle>
          <a:p>
            <a:r>
              <a:rPr lang="en-US" altLang="zh-CN"/>
              <a:t>51PPT</a:t>
            </a:r>
            <a:r>
              <a:rPr lang="zh-CN" altLang="en-US"/>
              <a:t>模板</a:t>
            </a:r>
            <a:endParaRPr lang="zh-CN" altLang="en-US" dirty="0"/>
          </a:p>
        </p:txBody>
      </p:sp>
      <p:sp>
        <p:nvSpPr>
          <p:cNvPr id="4" name="Date Placeholder 3">
            <a:extLst>
              <a:ext uri="{FF2B5EF4-FFF2-40B4-BE49-F238E27FC236}">
                <a16:creationId xmlns:a16="http://schemas.microsoft.com/office/drawing/2014/main" id="{0C12D871-753D-4991-B44B-EFAE9F8682B5}"/>
              </a:ext>
            </a:extLst>
          </p:cNvPr>
          <p:cNvSpPr>
            <a:spLocks noGrp="1"/>
          </p:cNvSpPr>
          <p:nvPr>
            <p:ph type="dt" sz="half" idx="2"/>
          </p:nvPr>
        </p:nvSpPr>
        <p:spPr>
          <a:xfrm>
            <a:off x="5504656" y="6438900"/>
            <a:ext cx="1802924" cy="215900"/>
          </a:xfrm>
          <a:prstGeom prst="rect">
            <a:avLst/>
          </a:prstGeom>
        </p:spPr>
        <p:txBody>
          <a:bodyPr vert="horz" lIns="91440" tIns="45720" rIns="91440" bIns="45720" rtlCol="0" anchor="ctr"/>
          <a:lstStyle>
            <a:lvl1pPr algn="ctr">
              <a:defRPr lang="zh-CN" altLang="en-US" sz="1000" smtClean="0">
                <a:solidFill>
                  <a:schemeClr val="tx1">
                    <a:lumMod val="50000"/>
                    <a:lumOff val="50000"/>
                  </a:schemeClr>
                </a:solidFill>
              </a:defRPr>
            </a:lvl1pPr>
          </a:lstStyle>
          <a:p>
            <a:fld id="{24D8BE6D-B523-486A-A542-024230CB9438}" type="datetime1">
              <a:rPr lang="zh-CN" altLang="en-US" smtClean="0"/>
              <a:t>2023/8/14</a:t>
            </a:fld>
            <a:endParaRPr lang="en-US" altLang="zh-CN" dirty="0"/>
          </a:p>
        </p:txBody>
      </p:sp>
      <p:sp>
        <p:nvSpPr>
          <p:cNvPr id="6" name="Slide Number Placeholder 5">
            <a:extLst>
              <a:ext uri="{FF2B5EF4-FFF2-40B4-BE49-F238E27FC236}">
                <a16:creationId xmlns:a16="http://schemas.microsoft.com/office/drawing/2014/main" id="{6D23E9ED-4E00-42D1-BFBF-5EBD27D29806}"/>
              </a:ext>
            </a:extLst>
          </p:cNvPr>
          <p:cNvSpPr>
            <a:spLocks noGrp="1"/>
          </p:cNvSpPr>
          <p:nvPr>
            <p:ph type="sldNum" sz="quarter" idx="4"/>
          </p:nvPr>
        </p:nvSpPr>
        <p:spPr>
          <a:xfrm>
            <a:off x="8857452" y="6438900"/>
            <a:ext cx="2661448" cy="215900"/>
          </a:xfrm>
          <a:prstGeom prst="rect">
            <a:avLst/>
          </a:prstGeom>
        </p:spPr>
        <p:txBody>
          <a:bodyPr vert="horz" lIns="91440" tIns="45720" rIns="91440" bIns="45720" rtlCol="0" anchor="ctr"/>
          <a:lstStyle>
            <a:lvl1pPr algn="r">
              <a:defRPr lang="zh-CN" altLang="en-US" sz="1000" smtClean="0">
                <a:solidFill>
                  <a:schemeClr val="tx1">
                    <a:lumMod val="50000"/>
                    <a:lumOff val="50000"/>
                  </a:schemeClr>
                </a:solidFill>
              </a:defRPr>
            </a:lvl1pPr>
          </a:lstStyle>
          <a:p>
            <a:fld id="{7F65B630-C7FF-41C0-9923-C5E5E29EED81}" type="slidenum">
              <a:rPr lang="en-US" altLang="zh-CN" smtClean="0"/>
              <a:pPr/>
              <a:t>‹#›</a:t>
            </a:fld>
            <a:endParaRPr lang="en-US" altLang="zh-CN" dirty="0"/>
          </a:p>
        </p:txBody>
      </p:sp>
    </p:spTree>
    <p:extLst>
      <p:ext uri="{BB962C8B-B14F-4D97-AF65-F5344CB8AC3E}">
        <p14:creationId xmlns:p14="http://schemas.microsoft.com/office/powerpoint/2010/main" val="14679159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7" r:id="rId3"/>
    <p:sldLayoutId id="2147483651" r:id="rId4"/>
    <p:sldLayoutId id="2147483654" r:id="rId5"/>
    <p:sldLayoutId id="2147483655" r:id="rId6"/>
    <p:sldLayoutId id="2147483656" r:id="rId7"/>
    <p:sldLayoutId id="2147483658" r:id="rId8"/>
  </p:sldLayoutIdLst>
  <p:hf sldNum="0" hdr="0" ftr="0" dt="0"/>
  <p:txStyles>
    <p:titleStyle>
      <a:lvl1pPr algn="l" defTabSz="914400" rtl="0" eaLnBrk="1" latinLnBrk="0" hangingPunct="1">
        <a:lnSpc>
          <a:spcPct val="90000"/>
        </a:lnSpc>
        <a:spcBef>
          <a:spcPct val="0"/>
        </a:spcBef>
        <a:buNone/>
        <a:defRPr lang="zh-CN" altLang="en-US" sz="28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Layout" Target="../slideLayouts/slideLayout6.xml"/><Relationship Id="rId1" Type="http://schemas.openxmlformats.org/officeDocument/2006/relationships/tags" Target="../tags/tag5.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chart" Target="../charts/chart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5.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hyperlink" Target="http://www.51pptmoban.com/daren.html" TargetMode="External"/><Relationship Id="rId7" Type="http://schemas.openxmlformats.org/officeDocument/2006/relationships/image" Target="../media/image22.png"/><Relationship Id="rId2" Type="http://schemas.openxmlformats.org/officeDocument/2006/relationships/notesSlide" Target="../notesSlides/notesSlide1.xml"/><Relationship Id="rId1" Type="http://schemas.openxmlformats.org/officeDocument/2006/relationships/slideLayout" Target="../slideLayouts/slideLayout8.xml"/><Relationship Id="rId6" Type="http://schemas.openxmlformats.org/officeDocument/2006/relationships/hyperlink" Target="http://www.51pptmoban.com/zt/jiuyeshizhan/" TargetMode="External"/><Relationship Id="rId5" Type="http://schemas.openxmlformats.org/officeDocument/2006/relationships/image" Target="../media/image21.svg"/><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microsoft.com/office/2007/relationships/hdphoto" Target="../media/hdphoto2.wdp"/><Relationship Id="rId7" Type="http://schemas.microsoft.com/office/2007/relationships/hdphoto" Target="../media/hdphoto4.wdp"/><Relationship Id="rId2" Type="http://schemas.openxmlformats.org/officeDocument/2006/relationships/image" Target="../media/image6.png"/><Relationship Id="rId1" Type="http://schemas.openxmlformats.org/officeDocument/2006/relationships/slideLayout" Target="../slideLayouts/slideLayout5.xml"/><Relationship Id="rId6" Type="http://schemas.openxmlformats.org/officeDocument/2006/relationships/image" Target="../media/image8.png"/><Relationship Id="rId5" Type="http://schemas.microsoft.com/office/2007/relationships/hdphoto" Target="../media/hdphoto3.wdp"/><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3.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Layout" Target="../slideLayouts/slideLayout5.xml"/><Relationship Id="rId1" Type="http://schemas.openxmlformats.org/officeDocument/2006/relationships/tags" Target="../tags/tag4.xml"/><Relationship Id="rId5" Type="http://schemas.openxmlformats.org/officeDocument/2006/relationships/image" Target="../media/image11.jpeg"/><Relationship Id="rId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extLst>
              <a:ext uri="{FF2B5EF4-FFF2-40B4-BE49-F238E27FC236}">
                <a16:creationId xmlns:a16="http://schemas.microsoft.com/office/drawing/2014/main" id="{A09A58B0-771F-0040-ACF3-5A423BBECD83}"/>
              </a:ext>
            </a:extLst>
          </p:cNvPr>
          <p:cNvSpPr/>
          <p:nvPr/>
        </p:nvSpPr>
        <p:spPr>
          <a:xfrm>
            <a:off x="5355955" y="298391"/>
            <a:ext cx="6540769" cy="6246256"/>
          </a:xfrm>
          <a:prstGeom prst="rect">
            <a:avLst/>
          </a:prstGeom>
          <a:solidFill>
            <a:schemeClr val="bg1">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a:extLst>
              <a:ext uri="{FF2B5EF4-FFF2-40B4-BE49-F238E27FC236}">
                <a16:creationId xmlns:a16="http://schemas.microsoft.com/office/drawing/2014/main" id="{535D24A6-1882-35A9-37D4-696ED2D0916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438774" y="406495"/>
            <a:ext cx="6372225" cy="5991949"/>
          </a:xfrm>
          <a:prstGeom prst="rect">
            <a:avLst/>
          </a:prstGeom>
        </p:spPr>
      </p:pic>
      <p:sp>
        <p:nvSpPr>
          <p:cNvPr id="9" name="Title 8">
            <a:extLst>
              <a:ext uri="{FF2B5EF4-FFF2-40B4-BE49-F238E27FC236}">
                <a16:creationId xmlns:a16="http://schemas.microsoft.com/office/drawing/2014/main" id="{6C2532AA-A647-48FF-8A25-36777AF5B18D}"/>
              </a:ext>
            </a:extLst>
          </p:cNvPr>
          <p:cNvSpPr>
            <a:spLocks noGrp="1"/>
          </p:cNvSpPr>
          <p:nvPr>
            <p:ph type="ctrTitle"/>
          </p:nvPr>
        </p:nvSpPr>
        <p:spPr/>
        <p:txBody>
          <a:bodyPr/>
          <a:lstStyle/>
          <a:p>
            <a:r>
              <a:rPr lang="zh-CN" altLang="en-US" dirty="0"/>
              <a:t>蓝色清新风</a:t>
            </a:r>
          </a:p>
        </p:txBody>
      </p:sp>
      <p:sp>
        <p:nvSpPr>
          <p:cNvPr id="6" name="副标题 5">
            <a:extLst>
              <a:ext uri="{FF2B5EF4-FFF2-40B4-BE49-F238E27FC236}">
                <a16:creationId xmlns:a16="http://schemas.microsoft.com/office/drawing/2014/main" id="{22BA0F3E-196C-2408-C99E-3BF8EDBDAEB4}"/>
              </a:ext>
            </a:extLst>
          </p:cNvPr>
          <p:cNvSpPr>
            <a:spLocks noGrp="1"/>
          </p:cNvSpPr>
          <p:nvPr>
            <p:ph type="subTitle" idx="1"/>
          </p:nvPr>
        </p:nvSpPr>
        <p:spPr/>
        <p:txBody>
          <a:bodyPr/>
          <a:lstStyle/>
          <a:p>
            <a:r>
              <a:rPr lang="zh-CN" altLang="en-US" dirty="0"/>
              <a:t>年终总结</a:t>
            </a:r>
            <a:r>
              <a:rPr lang="en-US" altLang="zh-CN" dirty="0"/>
              <a:t>PPT</a:t>
            </a:r>
            <a:r>
              <a:rPr lang="zh-CN" altLang="en-US" dirty="0"/>
              <a:t>模板</a:t>
            </a:r>
          </a:p>
        </p:txBody>
      </p:sp>
      <p:sp>
        <p:nvSpPr>
          <p:cNvPr id="7" name="文本占位符 6">
            <a:extLst>
              <a:ext uri="{FF2B5EF4-FFF2-40B4-BE49-F238E27FC236}">
                <a16:creationId xmlns:a16="http://schemas.microsoft.com/office/drawing/2014/main" id="{6C3B861E-14C5-E4B1-45F6-80505BD3CF49}"/>
              </a:ext>
            </a:extLst>
          </p:cNvPr>
          <p:cNvSpPr>
            <a:spLocks noGrp="1"/>
          </p:cNvSpPr>
          <p:nvPr>
            <p:ph type="body" sz="quarter" idx="13"/>
          </p:nvPr>
        </p:nvSpPr>
        <p:spPr/>
        <p:txBody>
          <a:bodyPr/>
          <a:lstStyle/>
          <a:p>
            <a:r>
              <a:rPr lang="zh-CN" altLang="en-US" dirty="0"/>
              <a:t>汇报人：</a:t>
            </a:r>
            <a:r>
              <a:rPr lang="en-US" altLang="zh-CN" dirty="0"/>
              <a:t>51PPT</a:t>
            </a:r>
            <a:r>
              <a:rPr lang="zh-CN" altLang="en-US" dirty="0"/>
              <a:t>模板</a:t>
            </a:r>
          </a:p>
        </p:txBody>
      </p:sp>
      <p:sp>
        <p:nvSpPr>
          <p:cNvPr id="12" name="Text Placeholder 11">
            <a:extLst>
              <a:ext uri="{FF2B5EF4-FFF2-40B4-BE49-F238E27FC236}">
                <a16:creationId xmlns:a16="http://schemas.microsoft.com/office/drawing/2014/main" id="{BFF7D8B0-524B-4065-95EB-00BAEDA26918}"/>
              </a:ext>
            </a:extLst>
          </p:cNvPr>
          <p:cNvSpPr>
            <a:spLocks noGrp="1"/>
          </p:cNvSpPr>
          <p:nvPr>
            <p:ph type="body" sz="quarter" idx="14"/>
          </p:nvPr>
        </p:nvSpPr>
        <p:spPr/>
        <p:txBody>
          <a:bodyPr>
            <a:normAutofit fontScale="92500" lnSpcReduction="20000"/>
          </a:bodyPr>
          <a:lstStyle/>
          <a:p>
            <a:r>
              <a:rPr lang="en-GB" altLang="zh-CN" dirty="0"/>
              <a:t>www.51pptmoban.com</a:t>
            </a:r>
          </a:p>
        </p:txBody>
      </p:sp>
      <p:sp>
        <p:nvSpPr>
          <p:cNvPr id="2" name="Logo Placeholder 5">
            <a:extLst>
              <a:ext uri="{FF2B5EF4-FFF2-40B4-BE49-F238E27FC236}">
                <a16:creationId xmlns:a16="http://schemas.microsoft.com/office/drawing/2014/main" id="{C414D752-5585-CACC-7A4B-BAB7531AFFA3}"/>
              </a:ext>
            </a:extLst>
          </p:cNvPr>
          <p:cNvSpPr txBox="1">
            <a:spLocks/>
          </p:cNvSpPr>
          <p:nvPr/>
        </p:nvSpPr>
        <p:spPr>
          <a:xfrm>
            <a:off x="660400" y="543930"/>
            <a:ext cx="1365348" cy="304800"/>
          </a:xfrm>
          <a:prstGeom prst="rect">
            <a:avLst/>
          </a:prstGeom>
        </p:spPr>
        <p:txBody>
          <a:bodyPr vert="horz" wrap="none" lIns="91440" tIns="45720" rIns="91440" bIns="45720" rtlCol="0" anchor="ctr">
            <a:normAutofit fontScale="92500" lnSpcReduction="10000"/>
          </a:bodyPr>
          <a:lstStyle>
            <a:lvl1pPr marL="0" indent="0" algn="l" defTabSz="914400" rtl="0" eaLnBrk="1" latinLnBrk="0" hangingPunct="1">
              <a:lnSpc>
                <a:spcPct val="90000"/>
              </a:lnSpc>
              <a:spcBef>
                <a:spcPts val="1000"/>
              </a:spcBef>
              <a:buFont typeface="Arial" panose="020B0604020202020204" pitchFamily="34" charset="0"/>
              <a:buNone/>
              <a:defRPr lang="en-US" altLang="zh-CN" sz="1200" b="0" kern="1200" smtClean="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altLang="zh-CN" sz="1600" kern="1200" smtClean="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altLang="zh-CN" sz="1400" kern="1200" smtClean="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altLang="zh-CN" sz="1200" kern="1200" smtClean="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zh-CN" altLang="en-US"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t>LO</a:t>
            </a:r>
            <a:r>
              <a:rPr lang="en-US" altLang="zh-CN" sz="1800" dirty="0"/>
              <a:t>G</a:t>
            </a:r>
            <a:r>
              <a:rPr lang="en-US" sz="1800" dirty="0"/>
              <a:t>O HERE</a:t>
            </a:r>
          </a:p>
        </p:txBody>
      </p:sp>
    </p:spTree>
    <p:custDataLst>
      <p:tags r:id="rId1"/>
    </p:custDataLst>
    <p:extLst>
      <p:ext uri="{BB962C8B-B14F-4D97-AF65-F5344CB8AC3E}">
        <p14:creationId xmlns:p14="http://schemas.microsoft.com/office/powerpoint/2010/main" val="14214216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D2DAD579-5478-9C73-1728-E7F8645CB9D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5791200" cy="6858000"/>
          </a:xfrm>
          <a:prstGeom prst="rect">
            <a:avLst/>
          </a:prstGeom>
        </p:spPr>
      </p:pic>
      <p:grpSp>
        <p:nvGrpSpPr>
          <p:cNvPr id="22" name="组合 21">
            <a:extLst>
              <a:ext uri="{FF2B5EF4-FFF2-40B4-BE49-F238E27FC236}">
                <a16:creationId xmlns:a16="http://schemas.microsoft.com/office/drawing/2014/main" id="{8344879E-3D0D-DFF1-DBCA-E83FE4D8525A}"/>
              </a:ext>
            </a:extLst>
          </p:cNvPr>
          <p:cNvGrpSpPr/>
          <p:nvPr/>
        </p:nvGrpSpPr>
        <p:grpSpPr>
          <a:xfrm>
            <a:off x="5227835" y="802562"/>
            <a:ext cx="6291065" cy="2150188"/>
            <a:chOff x="5227835" y="802562"/>
            <a:chExt cx="6291065" cy="2150188"/>
          </a:xfrm>
        </p:grpSpPr>
        <p:sp>
          <p:nvSpPr>
            <p:cNvPr id="10" name="矩形 9">
              <a:extLst>
                <a:ext uri="{FF2B5EF4-FFF2-40B4-BE49-F238E27FC236}">
                  <a16:creationId xmlns:a16="http://schemas.microsoft.com/office/drawing/2014/main" id="{3D24524F-46ED-CF1F-37E2-E4D1AA822D31}"/>
                </a:ext>
              </a:extLst>
            </p:cNvPr>
            <p:cNvSpPr/>
            <p:nvPr/>
          </p:nvSpPr>
          <p:spPr>
            <a:xfrm>
              <a:off x="5227835" y="802562"/>
              <a:ext cx="6291065" cy="2150188"/>
            </a:xfrm>
            <a:prstGeom prst="rect">
              <a:avLst/>
            </a:prstGeom>
            <a:solidFill>
              <a:schemeClr val="accent1">
                <a:lumMod val="20000"/>
                <a:lumOff val="80000"/>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文本框 10">
              <a:extLst>
                <a:ext uri="{FF2B5EF4-FFF2-40B4-BE49-F238E27FC236}">
                  <a16:creationId xmlns:a16="http://schemas.microsoft.com/office/drawing/2014/main" id="{5DBD96FA-BF76-F34B-9D00-D085D2BAA2E6}"/>
                </a:ext>
              </a:extLst>
            </p:cNvPr>
            <p:cNvSpPr txBox="1"/>
            <p:nvPr/>
          </p:nvSpPr>
          <p:spPr>
            <a:xfrm>
              <a:off x="8113154" y="1565776"/>
              <a:ext cx="3099869" cy="1025024"/>
            </a:xfrm>
            <a:prstGeom prst="rect">
              <a:avLst/>
            </a:prstGeom>
            <a:noFill/>
          </p:spPr>
          <p:txBody>
            <a:bodyPr wrap="square" rtlCol="0">
              <a:spAutoFit/>
            </a:bodyPr>
            <a:lstStyle>
              <a:defPPr>
                <a:defRPr lang="zh-CN"/>
              </a:defPPr>
              <a:lvl1pPr lvl="0" defTabSz="913765">
                <a:lnSpc>
                  <a:spcPct val="150000"/>
                </a:lnSpc>
                <a:buSzPct val="25000"/>
                <a:defRPr sz="1050">
                  <a:solidFill>
                    <a:schemeClr val="tx1">
                      <a:lumMod val="95000"/>
                      <a:lumOff val="5000"/>
                    </a:schemeClr>
                  </a:solidFill>
                </a:defRPr>
              </a:lvl1pPr>
            </a:lstStyle>
            <a:p>
              <a:pPr algn="r">
                <a:lnSpc>
                  <a:spcPct val="130000"/>
                </a:lnSpc>
              </a:pPr>
              <a:r>
                <a:rPr kumimoji="1" lang="zh-CN" altLang="en-US" sz="1600" dirty="0">
                  <a:solidFill>
                    <a:schemeClr val="tx1"/>
                  </a:solidFill>
                  <a:cs typeface="+mn-ea"/>
                  <a:sym typeface="+mn-lt"/>
                </a:rPr>
                <a:t>请输入你的文字请输入你的文字请输入你的文字请输入你的文字请输入你的文字请输入你的文字</a:t>
              </a:r>
            </a:p>
          </p:txBody>
        </p:sp>
        <p:sp>
          <p:nvSpPr>
            <p:cNvPr id="12" name="文本框 11">
              <a:extLst>
                <a:ext uri="{FF2B5EF4-FFF2-40B4-BE49-F238E27FC236}">
                  <a16:creationId xmlns:a16="http://schemas.microsoft.com/office/drawing/2014/main" id="{9474D101-4FD8-8E56-DABA-88FB1CA668A8}"/>
                </a:ext>
              </a:extLst>
            </p:cNvPr>
            <p:cNvSpPr txBox="1"/>
            <p:nvPr/>
          </p:nvSpPr>
          <p:spPr>
            <a:xfrm>
              <a:off x="8113153" y="1064729"/>
              <a:ext cx="3099869" cy="453650"/>
            </a:xfrm>
            <a:prstGeom prst="rect">
              <a:avLst/>
            </a:prstGeom>
            <a:noFill/>
          </p:spPr>
          <p:txBody>
            <a:bodyPr wrap="square" rtlCol="0">
              <a:spAutoFit/>
            </a:bodyPr>
            <a:lstStyle>
              <a:defPPr>
                <a:defRPr lang="zh-CN"/>
              </a:defPPr>
              <a:lvl1pPr lvl="0" defTabSz="913765">
                <a:lnSpc>
                  <a:spcPct val="150000"/>
                </a:lnSpc>
                <a:buSzPct val="25000"/>
                <a:defRPr sz="1050">
                  <a:solidFill>
                    <a:schemeClr val="tx1">
                      <a:lumMod val="95000"/>
                      <a:lumOff val="5000"/>
                    </a:schemeClr>
                  </a:solidFill>
                </a:defRPr>
              </a:lvl1pPr>
            </a:lstStyle>
            <a:p>
              <a:pPr algn="r">
                <a:lnSpc>
                  <a:spcPct val="130000"/>
                </a:lnSpc>
              </a:pPr>
              <a:r>
                <a:rPr kumimoji="1" lang="zh-CN" altLang="en-US" sz="2000" dirty="0">
                  <a:solidFill>
                    <a:schemeClr val="accent1">
                      <a:lumMod val="50000"/>
                    </a:schemeClr>
                  </a:solidFill>
                  <a:latin typeface="+mj-ea"/>
                  <a:ea typeface="+mj-ea"/>
                  <a:cs typeface="+mn-ea"/>
                  <a:sym typeface="+mn-lt"/>
                </a:rPr>
                <a:t>请输入你的标题文字</a:t>
              </a:r>
            </a:p>
          </p:txBody>
        </p:sp>
        <p:sp>
          <p:nvSpPr>
            <p:cNvPr id="17" name="teamwork_232601">
              <a:extLst>
                <a:ext uri="{FF2B5EF4-FFF2-40B4-BE49-F238E27FC236}">
                  <a16:creationId xmlns:a16="http://schemas.microsoft.com/office/drawing/2014/main" id="{5C440F92-C838-3D0E-377E-7445BD876401}"/>
                </a:ext>
              </a:extLst>
            </p:cNvPr>
            <p:cNvSpPr/>
            <p:nvPr/>
          </p:nvSpPr>
          <p:spPr>
            <a:xfrm>
              <a:off x="6591297" y="1518379"/>
              <a:ext cx="685560" cy="686199"/>
            </a:xfrm>
            <a:custGeom>
              <a:avLst/>
              <a:gdLst>
                <a:gd name="connsiteX0" fmla="*/ 451337 w 606157"/>
                <a:gd name="connsiteY0" fmla="*/ 147905 h 606722"/>
                <a:gd name="connsiteX1" fmla="*/ 569477 w 606157"/>
                <a:gd name="connsiteY1" fmla="*/ 147905 h 606722"/>
                <a:gd name="connsiteX2" fmla="*/ 606157 w 606157"/>
                <a:gd name="connsiteY2" fmla="*/ 186562 h 606722"/>
                <a:gd name="connsiteX3" fmla="*/ 606157 w 606157"/>
                <a:gd name="connsiteY3" fmla="*/ 363939 h 606722"/>
                <a:gd name="connsiteX4" fmla="*/ 584434 w 606157"/>
                <a:gd name="connsiteY4" fmla="*/ 385711 h 606722"/>
                <a:gd name="connsiteX5" fmla="*/ 557904 w 606157"/>
                <a:gd name="connsiteY5" fmla="*/ 385711 h 606722"/>
                <a:gd name="connsiteX6" fmla="*/ 549980 w 606157"/>
                <a:gd name="connsiteY6" fmla="*/ 548781 h 606722"/>
                <a:gd name="connsiteX7" fmla="*/ 489085 w 606157"/>
                <a:gd name="connsiteY7" fmla="*/ 606722 h 606722"/>
                <a:gd name="connsiteX8" fmla="*/ 426854 w 606157"/>
                <a:gd name="connsiteY8" fmla="*/ 547537 h 606722"/>
                <a:gd name="connsiteX9" fmla="*/ 420711 w 606157"/>
                <a:gd name="connsiteY9" fmla="*/ 420814 h 606722"/>
                <a:gd name="connsiteX10" fmla="*/ 461219 w 606157"/>
                <a:gd name="connsiteY10" fmla="*/ 363228 h 606722"/>
                <a:gd name="connsiteX11" fmla="*/ 461219 w 606157"/>
                <a:gd name="connsiteY11" fmla="*/ 185762 h 606722"/>
                <a:gd name="connsiteX12" fmla="*/ 451337 w 606157"/>
                <a:gd name="connsiteY12" fmla="*/ 147905 h 606722"/>
                <a:gd name="connsiteX13" fmla="*/ 38457 w 606157"/>
                <a:gd name="connsiteY13" fmla="*/ 147552 h 606722"/>
                <a:gd name="connsiteX14" fmla="*/ 155074 w 606157"/>
                <a:gd name="connsiteY14" fmla="*/ 147552 h 606722"/>
                <a:gd name="connsiteX15" fmla="*/ 145014 w 606157"/>
                <a:gd name="connsiteY15" fmla="*/ 185766 h 606722"/>
                <a:gd name="connsiteX16" fmla="*/ 145014 w 606157"/>
                <a:gd name="connsiteY16" fmla="*/ 363239 h 606722"/>
                <a:gd name="connsiteX17" fmla="*/ 187210 w 606157"/>
                <a:gd name="connsiteY17" fmla="*/ 421360 h 606722"/>
                <a:gd name="connsiteX18" fmla="*/ 181068 w 606157"/>
                <a:gd name="connsiteY18" fmla="*/ 548444 h 606722"/>
                <a:gd name="connsiteX19" fmla="*/ 120178 w 606157"/>
                <a:gd name="connsiteY19" fmla="*/ 606298 h 606722"/>
                <a:gd name="connsiteX20" fmla="*/ 57952 w 606157"/>
                <a:gd name="connsiteY20" fmla="*/ 547200 h 606722"/>
                <a:gd name="connsiteX21" fmla="*/ 50029 w 606157"/>
                <a:gd name="connsiteY21" fmla="*/ 385279 h 606722"/>
                <a:gd name="connsiteX22" fmla="*/ 21810 w 606157"/>
                <a:gd name="connsiteY22" fmla="*/ 385279 h 606722"/>
                <a:gd name="connsiteX23" fmla="*/ 0 w 606157"/>
                <a:gd name="connsiteY23" fmla="*/ 363595 h 606722"/>
                <a:gd name="connsiteX24" fmla="*/ 0 w 606157"/>
                <a:gd name="connsiteY24" fmla="*/ 186122 h 606722"/>
                <a:gd name="connsiteX25" fmla="*/ 38457 w 606157"/>
                <a:gd name="connsiteY25" fmla="*/ 147552 h 606722"/>
                <a:gd name="connsiteX26" fmla="*/ 222975 w 606157"/>
                <a:gd name="connsiteY26" fmla="*/ 147058 h 606722"/>
                <a:gd name="connsiteX27" fmla="*/ 282512 w 606157"/>
                <a:gd name="connsiteY27" fmla="*/ 147058 h 606722"/>
                <a:gd name="connsiteX28" fmla="*/ 270498 w 606157"/>
                <a:gd name="connsiteY28" fmla="*/ 159057 h 606722"/>
                <a:gd name="connsiteX29" fmla="*/ 270498 w 606157"/>
                <a:gd name="connsiteY29" fmla="*/ 169278 h 606722"/>
                <a:gd name="connsiteX30" fmla="*/ 283224 w 606157"/>
                <a:gd name="connsiteY30" fmla="*/ 181988 h 606722"/>
                <a:gd name="connsiteX31" fmla="*/ 273345 w 606157"/>
                <a:gd name="connsiteY31" fmla="*/ 292199 h 606722"/>
                <a:gd name="connsiteX32" fmla="*/ 276193 w 606157"/>
                <a:gd name="connsiteY32" fmla="*/ 302953 h 606722"/>
                <a:gd name="connsiteX33" fmla="*/ 297196 w 606157"/>
                <a:gd name="connsiteY33" fmla="*/ 332550 h 606722"/>
                <a:gd name="connsiteX34" fmla="*/ 303070 w 606157"/>
                <a:gd name="connsiteY34" fmla="*/ 335572 h 606722"/>
                <a:gd name="connsiteX35" fmla="*/ 309032 w 606157"/>
                <a:gd name="connsiteY35" fmla="*/ 332550 h 606722"/>
                <a:gd name="connsiteX36" fmla="*/ 329946 w 606157"/>
                <a:gd name="connsiteY36" fmla="*/ 302953 h 606722"/>
                <a:gd name="connsiteX37" fmla="*/ 332883 w 606157"/>
                <a:gd name="connsiteY37" fmla="*/ 292199 h 606722"/>
                <a:gd name="connsiteX38" fmla="*/ 323004 w 606157"/>
                <a:gd name="connsiteY38" fmla="*/ 181988 h 606722"/>
                <a:gd name="connsiteX39" fmla="*/ 335641 w 606157"/>
                <a:gd name="connsiteY39" fmla="*/ 169278 h 606722"/>
                <a:gd name="connsiteX40" fmla="*/ 335641 w 606157"/>
                <a:gd name="connsiteY40" fmla="*/ 159057 h 606722"/>
                <a:gd name="connsiteX41" fmla="*/ 323627 w 606157"/>
                <a:gd name="connsiteY41" fmla="*/ 147058 h 606722"/>
                <a:gd name="connsiteX42" fmla="*/ 385033 w 606157"/>
                <a:gd name="connsiteY42" fmla="*/ 147058 h 606722"/>
                <a:gd name="connsiteX43" fmla="*/ 385033 w 606157"/>
                <a:gd name="connsiteY43" fmla="*/ 147147 h 606722"/>
                <a:gd name="connsiteX44" fmla="*/ 421699 w 606157"/>
                <a:gd name="connsiteY44" fmla="*/ 185721 h 606722"/>
                <a:gd name="connsiteX45" fmla="*/ 421699 w 606157"/>
                <a:gd name="connsiteY45" fmla="*/ 363214 h 606722"/>
                <a:gd name="connsiteX46" fmla="*/ 399895 w 606157"/>
                <a:gd name="connsiteY46" fmla="*/ 384901 h 606722"/>
                <a:gd name="connsiteX47" fmla="*/ 373375 w 606157"/>
                <a:gd name="connsiteY47" fmla="*/ 384901 h 606722"/>
                <a:gd name="connsiteX48" fmla="*/ 371506 w 606157"/>
                <a:gd name="connsiteY48" fmla="*/ 424363 h 606722"/>
                <a:gd name="connsiteX49" fmla="*/ 365455 w 606157"/>
                <a:gd name="connsiteY49" fmla="*/ 548084 h 606722"/>
                <a:gd name="connsiteX50" fmla="*/ 304582 w 606157"/>
                <a:gd name="connsiteY50" fmla="*/ 605945 h 606722"/>
                <a:gd name="connsiteX51" fmla="*/ 242464 w 606157"/>
                <a:gd name="connsiteY51" fmla="*/ 546840 h 606722"/>
                <a:gd name="connsiteX52" fmla="*/ 236502 w 606157"/>
                <a:gd name="connsiteY52" fmla="*/ 424363 h 606722"/>
                <a:gd name="connsiteX53" fmla="*/ 234544 w 606157"/>
                <a:gd name="connsiteY53" fmla="*/ 384901 h 606722"/>
                <a:gd name="connsiteX54" fmla="*/ 206244 w 606157"/>
                <a:gd name="connsiteY54" fmla="*/ 384901 h 606722"/>
                <a:gd name="connsiteX55" fmla="*/ 184529 w 606157"/>
                <a:gd name="connsiteY55" fmla="*/ 363214 h 606722"/>
                <a:gd name="connsiteX56" fmla="*/ 184529 w 606157"/>
                <a:gd name="connsiteY56" fmla="*/ 185721 h 606722"/>
                <a:gd name="connsiteX57" fmla="*/ 222975 w 606157"/>
                <a:gd name="connsiteY57" fmla="*/ 147058 h 606722"/>
                <a:gd name="connsiteX58" fmla="*/ 488454 w 606157"/>
                <a:gd name="connsiteY58" fmla="*/ 706 h 606722"/>
                <a:gd name="connsiteX59" fmla="*/ 550481 w 606157"/>
                <a:gd name="connsiteY59" fmla="*/ 62663 h 606722"/>
                <a:gd name="connsiteX60" fmla="*/ 488454 w 606157"/>
                <a:gd name="connsiteY60" fmla="*/ 124620 h 606722"/>
                <a:gd name="connsiteX61" fmla="*/ 426427 w 606157"/>
                <a:gd name="connsiteY61" fmla="*/ 62663 h 606722"/>
                <a:gd name="connsiteX62" fmla="*/ 488454 w 606157"/>
                <a:gd name="connsiteY62" fmla="*/ 706 h 606722"/>
                <a:gd name="connsiteX63" fmla="*/ 119538 w 606157"/>
                <a:gd name="connsiteY63" fmla="*/ 353 h 606722"/>
                <a:gd name="connsiteX64" fmla="*/ 181565 w 606157"/>
                <a:gd name="connsiteY64" fmla="*/ 62310 h 606722"/>
                <a:gd name="connsiteX65" fmla="*/ 119538 w 606157"/>
                <a:gd name="connsiteY65" fmla="*/ 124267 h 606722"/>
                <a:gd name="connsiteX66" fmla="*/ 57511 w 606157"/>
                <a:gd name="connsiteY66" fmla="*/ 62310 h 606722"/>
                <a:gd name="connsiteX67" fmla="*/ 119538 w 606157"/>
                <a:gd name="connsiteY67" fmla="*/ 353 h 606722"/>
                <a:gd name="connsiteX68" fmla="*/ 303961 w 606157"/>
                <a:gd name="connsiteY68" fmla="*/ 0 h 606722"/>
                <a:gd name="connsiteX69" fmla="*/ 366024 w 606157"/>
                <a:gd name="connsiteY69" fmla="*/ 61957 h 606722"/>
                <a:gd name="connsiteX70" fmla="*/ 303961 w 606157"/>
                <a:gd name="connsiteY70" fmla="*/ 123914 h 606722"/>
                <a:gd name="connsiteX71" fmla="*/ 241898 w 606157"/>
                <a:gd name="connsiteY71" fmla="*/ 61957 h 606722"/>
                <a:gd name="connsiteX72" fmla="*/ 303961 w 606157"/>
                <a:gd name="connsiteY72"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606157" h="606722">
                  <a:moveTo>
                    <a:pt x="451337" y="147905"/>
                  </a:moveTo>
                  <a:lnTo>
                    <a:pt x="569477" y="147905"/>
                  </a:lnTo>
                  <a:cubicBezTo>
                    <a:pt x="589954" y="148971"/>
                    <a:pt x="606157" y="165856"/>
                    <a:pt x="606157" y="186562"/>
                  </a:cubicBezTo>
                  <a:lnTo>
                    <a:pt x="606157" y="363939"/>
                  </a:lnTo>
                  <a:cubicBezTo>
                    <a:pt x="606157" y="375936"/>
                    <a:pt x="596453" y="385711"/>
                    <a:pt x="584434" y="385711"/>
                  </a:cubicBezTo>
                  <a:lnTo>
                    <a:pt x="557904" y="385711"/>
                  </a:lnTo>
                  <a:lnTo>
                    <a:pt x="549980" y="548781"/>
                  </a:lnTo>
                  <a:cubicBezTo>
                    <a:pt x="548378" y="581217"/>
                    <a:pt x="521580" y="606722"/>
                    <a:pt x="489085" y="606722"/>
                  </a:cubicBezTo>
                  <a:cubicBezTo>
                    <a:pt x="455877" y="606722"/>
                    <a:pt x="428456" y="580684"/>
                    <a:pt x="426854" y="547537"/>
                  </a:cubicBezTo>
                  <a:lnTo>
                    <a:pt x="420711" y="420814"/>
                  </a:lnTo>
                  <a:cubicBezTo>
                    <a:pt x="444482" y="412194"/>
                    <a:pt x="461219" y="389355"/>
                    <a:pt x="461219" y="363228"/>
                  </a:cubicBezTo>
                  <a:lnTo>
                    <a:pt x="461219" y="185762"/>
                  </a:lnTo>
                  <a:cubicBezTo>
                    <a:pt x="461219" y="172077"/>
                    <a:pt x="457658" y="159102"/>
                    <a:pt x="451337" y="147905"/>
                  </a:cubicBezTo>
                  <a:close/>
                  <a:moveTo>
                    <a:pt x="38457" y="147552"/>
                  </a:moveTo>
                  <a:lnTo>
                    <a:pt x="155074" y="147552"/>
                  </a:lnTo>
                  <a:cubicBezTo>
                    <a:pt x="148664" y="158839"/>
                    <a:pt x="145014" y="171902"/>
                    <a:pt x="145014" y="185766"/>
                  </a:cubicBezTo>
                  <a:lnTo>
                    <a:pt x="145014" y="363239"/>
                  </a:lnTo>
                  <a:cubicBezTo>
                    <a:pt x="145014" y="389811"/>
                    <a:pt x="162284" y="413184"/>
                    <a:pt x="187210" y="421360"/>
                  </a:cubicBezTo>
                  <a:lnTo>
                    <a:pt x="181068" y="548444"/>
                  </a:lnTo>
                  <a:cubicBezTo>
                    <a:pt x="179465" y="580881"/>
                    <a:pt x="152670" y="606298"/>
                    <a:pt x="120178" y="606298"/>
                  </a:cubicBezTo>
                  <a:cubicBezTo>
                    <a:pt x="86973" y="606298"/>
                    <a:pt x="59555" y="580348"/>
                    <a:pt x="57952" y="547200"/>
                  </a:cubicBezTo>
                  <a:lnTo>
                    <a:pt x="50029" y="385279"/>
                  </a:lnTo>
                  <a:lnTo>
                    <a:pt x="21810" y="385279"/>
                  </a:lnTo>
                  <a:cubicBezTo>
                    <a:pt x="9792" y="385279"/>
                    <a:pt x="0" y="375592"/>
                    <a:pt x="0" y="363595"/>
                  </a:cubicBezTo>
                  <a:lnTo>
                    <a:pt x="0" y="186122"/>
                  </a:lnTo>
                  <a:cubicBezTo>
                    <a:pt x="0" y="164882"/>
                    <a:pt x="17181" y="147641"/>
                    <a:pt x="38457" y="147552"/>
                  </a:cubicBezTo>
                  <a:close/>
                  <a:moveTo>
                    <a:pt x="222975" y="147058"/>
                  </a:moveTo>
                  <a:lnTo>
                    <a:pt x="282512" y="147058"/>
                  </a:lnTo>
                  <a:lnTo>
                    <a:pt x="270498" y="159057"/>
                  </a:lnTo>
                  <a:cubicBezTo>
                    <a:pt x="267739" y="161901"/>
                    <a:pt x="267739" y="166523"/>
                    <a:pt x="270498" y="169278"/>
                  </a:cubicBezTo>
                  <a:lnTo>
                    <a:pt x="283224" y="181988"/>
                  </a:lnTo>
                  <a:lnTo>
                    <a:pt x="273345" y="292199"/>
                  </a:lnTo>
                  <a:cubicBezTo>
                    <a:pt x="272989" y="296021"/>
                    <a:pt x="274057" y="299754"/>
                    <a:pt x="276193" y="302953"/>
                  </a:cubicBezTo>
                  <a:lnTo>
                    <a:pt x="297196" y="332550"/>
                  </a:lnTo>
                  <a:cubicBezTo>
                    <a:pt x="298531" y="334417"/>
                    <a:pt x="300756" y="335572"/>
                    <a:pt x="303070" y="335572"/>
                  </a:cubicBezTo>
                  <a:cubicBezTo>
                    <a:pt x="305472" y="335572"/>
                    <a:pt x="307608" y="334417"/>
                    <a:pt x="309032" y="332550"/>
                  </a:cubicBezTo>
                  <a:lnTo>
                    <a:pt x="329946" y="302953"/>
                  </a:lnTo>
                  <a:cubicBezTo>
                    <a:pt x="332171" y="299754"/>
                    <a:pt x="333239" y="296021"/>
                    <a:pt x="332883" y="292199"/>
                  </a:cubicBezTo>
                  <a:lnTo>
                    <a:pt x="323004" y="181988"/>
                  </a:lnTo>
                  <a:lnTo>
                    <a:pt x="335641" y="169278"/>
                  </a:lnTo>
                  <a:cubicBezTo>
                    <a:pt x="338489" y="166523"/>
                    <a:pt x="338489" y="161901"/>
                    <a:pt x="335641" y="159057"/>
                  </a:cubicBezTo>
                  <a:lnTo>
                    <a:pt x="323627" y="147058"/>
                  </a:lnTo>
                  <a:lnTo>
                    <a:pt x="385033" y="147058"/>
                  </a:lnTo>
                  <a:lnTo>
                    <a:pt x="385033" y="147147"/>
                  </a:lnTo>
                  <a:cubicBezTo>
                    <a:pt x="405413" y="148214"/>
                    <a:pt x="421699" y="165101"/>
                    <a:pt x="421699" y="185721"/>
                  </a:cubicBezTo>
                  <a:lnTo>
                    <a:pt x="421699" y="363214"/>
                  </a:lnTo>
                  <a:cubicBezTo>
                    <a:pt x="421699" y="375213"/>
                    <a:pt x="411910" y="384901"/>
                    <a:pt x="399895" y="384901"/>
                  </a:cubicBezTo>
                  <a:lnTo>
                    <a:pt x="373375" y="384901"/>
                  </a:lnTo>
                  <a:lnTo>
                    <a:pt x="371506" y="424363"/>
                  </a:lnTo>
                  <a:lnTo>
                    <a:pt x="365455" y="548084"/>
                  </a:lnTo>
                  <a:cubicBezTo>
                    <a:pt x="363853" y="580525"/>
                    <a:pt x="337154" y="605945"/>
                    <a:pt x="304582" y="605945"/>
                  </a:cubicBezTo>
                  <a:cubicBezTo>
                    <a:pt x="271388" y="605945"/>
                    <a:pt x="244066" y="579903"/>
                    <a:pt x="242464" y="546840"/>
                  </a:cubicBezTo>
                  <a:lnTo>
                    <a:pt x="236502" y="424363"/>
                  </a:lnTo>
                  <a:lnTo>
                    <a:pt x="234544" y="384901"/>
                  </a:lnTo>
                  <a:lnTo>
                    <a:pt x="206244" y="384901"/>
                  </a:lnTo>
                  <a:cubicBezTo>
                    <a:pt x="194229" y="384901"/>
                    <a:pt x="184529" y="375213"/>
                    <a:pt x="184529" y="363214"/>
                  </a:cubicBezTo>
                  <a:lnTo>
                    <a:pt x="184529" y="185721"/>
                  </a:lnTo>
                  <a:cubicBezTo>
                    <a:pt x="184529" y="164479"/>
                    <a:pt x="201705" y="147236"/>
                    <a:pt x="222975" y="147058"/>
                  </a:cubicBezTo>
                  <a:close/>
                  <a:moveTo>
                    <a:pt x="488454" y="706"/>
                  </a:moveTo>
                  <a:cubicBezTo>
                    <a:pt x="522711" y="706"/>
                    <a:pt x="550481" y="28445"/>
                    <a:pt x="550481" y="62663"/>
                  </a:cubicBezTo>
                  <a:cubicBezTo>
                    <a:pt x="550481" y="96881"/>
                    <a:pt x="522711" y="124620"/>
                    <a:pt x="488454" y="124620"/>
                  </a:cubicBezTo>
                  <a:cubicBezTo>
                    <a:pt x="454197" y="124620"/>
                    <a:pt x="426427" y="96881"/>
                    <a:pt x="426427" y="62663"/>
                  </a:cubicBezTo>
                  <a:cubicBezTo>
                    <a:pt x="426427" y="28445"/>
                    <a:pt x="454197" y="706"/>
                    <a:pt x="488454" y="706"/>
                  </a:cubicBezTo>
                  <a:close/>
                  <a:moveTo>
                    <a:pt x="119538" y="353"/>
                  </a:moveTo>
                  <a:cubicBezTo>
                    <a:pt x="153795" y="353"/>
                    <a:pt x="181565" y="28092"/>
                    <a:pt x="181565" y="62310"/>
                  </a:cubicBezTo>
                  <a:cubicBezTo>
                    <a:pt x="181565" y="96528"/>
                    <a:pt x="153795" y="124267"/>
                    <a:pt x="119538" y="124267"/>
                  </a:cubicBezTo>
                  <a:cubicBezTo>
                    <a:pt x="85281" y="124267"/>
                    <a:pt x="57511" y="96528"/>
                    <a:pt x="57511" y="62310"/>
                  </a:cubicBezTo>
                  <a:cubicBezTo>
                    <a:pt x="57511" y="28092"/>
                    <a:pt x="85281" y="353"/>
                    <a:pt x="119538" y="353"/>
                  </a:cubicBezTo>
                  <a:close/>
                  <a:moveTo>
                    <a:pt x="303961" y="0"/>
                  </a:moveTo>
                  <a:cubicBezTo>
                    <a:pt x="338237" y="0"/>
                    <a:pt x="366024" y="27739"/>
                    <a:pt x="366024" y="61957"/>
                  </a:cubicBezTo>
                  <a:cubicBezTo>
                    <a:pt x="366024" y="96175"/>
                    <a:pt x="338237" y="123914"/>
                    <a:pt x="303961" y="123914"/>
                  </a:cubicBezTo>
                  <a:cubicBezTo>
                    <a:pt x="269685" y="123914"/>
                    <a:pt x="241898" y="96175"/>
                    <a:pt x="241898" y="61957"/>
                  </a:cubicBezTo>
                  <a:cubicBezTo>
                    <a:pt x="241898" y="27739"/>
                    <a:pt x="269685" y="0"/>
                    <a:pt x="303961"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椭圆 19">
              <a:extLst>
                <a:ext uri="{FF2B5EF4-FFF2-40B4-BE49-F238E27FC236}">
                  <a16:creationId xmlns:a16="http://schemas.microsoft.com/office/drawing/2014/main" id="{038BBFB0-6CD3-EE73-4E67-D7152FCB047E}"/>
                </a:ext>
              </a:extLst>
            </p:cNvPr>
            <p:cNvSpPr/>
            <p:nvPr/>
          </p:nvSpPr>
          <p:spPr>
            <a:xfrm>
              <a:off x="6400802" y="1320647"/>
              <a:ext cx="1025024" cy="1025024"/>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23" name="组合 22">
            <a:extLst>
              <a:ext uri="{FF2B5EF4-FFF2-40B4-BE49-F238E27FC236}">
                <a16:creationId xmlns:a16="http://schemas.microsoft.com/office/drawing/2014/main" id="{D80AD729-1D4E-AD08-189D-3955E0D5F4D3}"/>
              </a:ext>
            </a:extLst>
          </p:cNvPr>
          <p:cNvGrpSpPr/>
          <p:nvPr/>
        </p:nvGrpSpPr>
        <p:grpSpPr>
          <a:xfrm>
            <a:off x="5227835" y="3734318"/>
            <a:ext cx="6291065" cy="2150188"/>
            <a:chOff x="5227835" y="3734318"/>
            <a:chExt cx="6291065" cy="2150188"/>
          </a:xfrm>
        </p:grpSpPr>
        <p:sp>
          <p:nvSpPr>
            <p:cNvPr id="13" name="矩形 12">
              <a:extLst>
                <a:ext uri="{FF2B5EF4-FFF2-40B4-BE49-F238E27FC236}">
                  <a16:creationId xmlns:a16="http://schemas.microsoft.com/office/drawing/2014/main" id="{6931E47E-80BF-31C2-F3E4-26EA02C1EE34}"/>
                </a:ext>
              </a:extLst>
            </p:cNvPr>
            <p:cNvSpPr/>
            <p:nvPr/>
          </p:nvSpPr>
          <p:spPr>
            <a:xfrm>
              <a:off x="5227835" y="3734318"/>
              <a:ext cx="6291065" cy="2150188"/>
            </a:xfrm>
            <a:prstGeom prst="rect">
              <a:avLst/>
            </a:prstGeom>
            <a:solidFill>
              <a:schemeClr val="accent1">
                <a:lumMod val="20000"/>
                <a:lumOff val="80000"/>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文本框 14">
              <a:extLst>
                <a:ext uri="{FF2B5EF4-FFF2-40B4-BE49-F238E27FC236}">
                  <a16:creationId xmlns:a16="http://schemas.microsoft.com/office/drawing/2014/main" id="{B30BA95C-9B1B-AB5C-0AE2-1C4EF69E8899}"/>
                </a:ext>
              </a:extLst>
            </p:cNvPr>
            <p:cNvSpPr txBox="1"/>
            <p:nvPr/>
          </p:nvSpPr>
          <p:spPr>
            <a:xfrm>
              <a:off x="8113154" y="4497532"/>
              <a:ext cx="3099869" cy="1025024"/>
            </a:xfrm>
            <a:prstGeom prst="rect">
              <a:avLst/>
            </a:prstGeom>
            <a:noFill/>
          </p:spPr>
          <p:txBody>
            <a:bodyPr wrap="square" rtlCol="0">
              <a:spAutoFit/>
            </a:bodyPr>
            <a:lstStyle>
              <a:defPPr>
                <a:defRPr lang="zh-CN"/>
              </a:defPPr>
              <a:lvl1pPr lvl="0" defTabSz="913765">
                <a:lnSpc>
                  <a:spcPct val="150000"/>
                </a:lnSpc>
                <a:buSzPct val="25000"/>
                <a:defRPr sz="1050">
                  <a:solidFill>
                    <a:schemeClr val="tx1">
                      <a:lumMod val="95000"/>
                      <a:lumOff val="5000"/>
                    </a:schemeClr>
                  </a:solidFill>
                </a:defRPr>
              </a:lvl1pPr>
            </a:lstStyle>
            <a:p>
              <a:pPr algn="r">
                <a:lnSpc>
                  <a:spcPct val="130000"/>
                </a:lnSpc>
              </a:pPr>
              <a:r>
                <a:rPr kumimoji="1" lang="zh-CN" altLang="en-US" sz="1600" dirty="0">
                  <a:solidFill>
                    <a:schemeClr val="tx1"/>
                  </a:solidFill>
                  <a:cs typeface="+mn-ea"/>
                  <a:sym typeface="+mn-lt"/>
                </a:rPr>
                <a:t>请输入你的文字请输入你的文字请输入你的文字请输入你的文字请输入你的文字请输入你的文字</a:t>
              </a:r>
            </a:p>
          </p:txBody>
        </p:sp>
        <p:sp>
          <p:nvSpPr>
            <p:cNvPr id="16" name="文本框 15">
              <a:extLst>
                <a:ext uri="{FF2B5EF4-FFF2-40B4-BE49-F238E27FC236}">
                  <a16:creationId xmlns:a16="http://schemas.microsoft.com/office/drawing/2014/main" id="{5455DDC2-3D3C-2CD6-CB12-FA54C1A3FB80}"/>
                </a:ext>
              </a:extLst>
            </p:cNvPr>
            <p:cNvSpPr txBox="1"/>
            <p:nvPr/>
          </p:nvSpPr>
          <p:spPr>
            <a:xfrm>
              <a:off x="8113153" y="3996485"/>
              <a:ext cx="3099869" cy="453650"/>
            </a:xfrm>
            <a:prstGeom prst="rect">
              <a:avLst/>
            </a:prstGeom>
            <a:noFill/>
          </p:spPr>
          <p:txBody>
            <a:bodyPr wrap="square" rtlCol="0">
              <a:spAutoFit/>
            </a:bodyPr>
            <a:lstStyle>
              <a:defPPr>
                <a:defRPr lang="zh-CN"/>
              </a:defPPr>
              <a:lvl1pPr lvl="0" defTabSz="913765">
                <a:lnSpc>
                  <a:spcPct val="150000"/>
                </a:lnSpc>
                <a:buSzPct val="25000"/>
                <a:defRPr sz="1050">
                  <a:solidFill>
                    <a:schemeClr val="tx1">
                      <a:lumMod val="95000"/>
                      <a:lumOff val="5000"/>
                    </a:schemeClr>
                  </a:solidFill>
                </a:defRPr>
              </a:lvl1pPr>
            </a:lstStyle>
            <a:p>
              <a:pPr algn="r">
                <a:lnSpc>
                  <a:spcPct val="130000"/>
                </a:lnSpc>
              </a:pPr>
              <a:r>
                <a:rPr kumimoji="1" lang="zh-CN" altLang="en-US" sz="2000" dirty="0">
                  <a:solidFill>
                    <a:schemeClr val="accent1">
                      <a:lumMod val="50000"/>
                    </a:schemeClr>
                  </a:solidFill>
                  <a:latin typeface="+mj-ea"/>
                  <a:ea typeface="+mj-ea"/>
                  <a:cs typeface="+mn-ea"/>
                  <a:sym typeface="+mn-lt"/>
                </a:rPr>
                <a:t>请输入你的标题文字</a:t>
              </a:r>
            </a:p>
          </p:txBody>
        </p:sp>
        <p:sp>
          <p:nvSpPr>
            <p:cNvPr id="19" name="teamwork_232601">
              <a:extLst>
                <a:ext uri="{FF2B5EF4-FFF2-40B4-BE49-F238E27FC236}">
                  <a16:creationId xmlns:a16="http://schemas.microsoft.com/office/drawing/2014/main" id="{47FA3BD7-3DEB-D8FD-E02B-06FA4BC7E65E}"/>
                </a:ext>
              </a:extLst>
            </p:cNvPr>
            <p:cNvSpPr/>
            <p:nvPr/>
          </p:nvSpPr>
          <p:spPr>
            <a:xfrm>
              <a:off x="6524526" y="4497532"/>
              <a:ext cx="799800" cy="725384"/>
            </a:xfrm>
            <a:custGeom>
              <a:avLst/>
              <a:gdLst>
                <a:gd name="T0" fmla="*/ 13916 w 14372"/>
                <a:gd name="T1" fmla="*/ 4229 h 13036"/>
                <a:gd name="T2" fmla="*/ 10143 w 14372"/>
                <a:gd name="T3" fmla="*/ 456 h 13036"/>
                <a:gd name="T4" fmla="*/ 8490 w 14372"/>
                <a:gd name="T5" fmla="*/ 456 h 13036"/>
                <a:gd name="T6" fmla="*/ 6843 w 14372"/>
                <a:gd name="T7" fmla="*/ 2103 h 13036"/>
                <a:gd name="T8" fmla="*/ 6835 w 14372"/>
                <a:gd name="T9" fmla="*/ 2112 h 13036"/>
                <a:gd name="T10" fmla="*/ 5913 w 14372"/>
                <a:gd name="T11" fmla="*/ 1190 h 13036"/>
                <a:gd name="T12" fmla="*/ 4147 w 14372"/>
                <a:gd name="T13" fmla="*/ 1190 h 13036"/>
                <a:gd name="T14" fmla="*/ 487 w 14372"/>
                <a:gd name="T15" fmla="*/ 4850 h 13036"/>
                <a:gd name="T16" fmla="*/ 487 w 14372"/>
                <a:gd name="T17" fmla="*/ 6616 h 13036"/>
                <a:gd name="T18" fmla="*/ 6420 w 14372"/>
                <a:gd name="T19" fmla="*/ 12549 h 13036"/>
                <a:gd name="T20" fmla="*/ 8186 w 14372"/>
                <a:gd name="T21" fmla="*/ 12549 h 13036"/>
                <a:gd name="T22" fmla="*/ 11846 w 14372"/>
                <a:gd name="T23" fmla="*/ 8889 h 13036"/>
                <a:gd name="T24" fmla="*/ 12148 w 14372"/>
                <a:gd name="T25" fmla="*/ 7613 h 13036"/>
                <a:gd name="T26" fmla="*/ 12269 w 14372"/>
                <a:gd name="T27" fmla="*/ 7529 h 13036"/>
                <a:gd name="T28" fmla="*/ 13916 w 14372"/>
                <a:gd name="T29" fmla="*/ 5883 h 13036"/>
                <a:gd name="T30" fmla="*/ 13916 w 14372"/>
                <a:gd name="T31" fmla="*/ 4229 h 13036"/>
                <a:gd name="T32" fmla="*/ 8649 w 14372"/>
                <a:gd name="T33" fmla="*/ 11714 h 13036"/>
                <a:gd name="T34" fmla="*/ 8207 w 14372"/>
                <a:gd name="T35" fmla="*/ 11714 h 13036"/>
                <a:gd name="T36" fmla="*/ 5557 w 14372"/>
                <a:gd name="T37" fmla="*/ 9063 h 13036"/>
                <a:gd name="T38" fmla="*/ 5557 w 14372"/>
                <a:gd name="T39" fmla="*/ 8622 h 13036"/>
                <a:gd name="T40" fmla="*/ 5999 w 14372"/>
                <a:gd name="T41" fmla="*/ 8622 h 13036"/>
                <a:gd name="T42" fmla="*/ 8649 w 14372"/>
                <a:gd name="T43" fmla="*/ 11272 h 13036"/>
                <a:gd name="T44" fmla="*/ 8649 w 14372"/>
                <a:gd name="T45" fmla="*/ 11714 h 13036"/>
                <a:gd name="T46" fmla="*/ 9784 w 14372"/>
                <a:gd name="T47" fmla="*/ 10579 h 13036"/>
                <a:gd name="T48" fmla="*/ 9342 w 14372"/>
                <a:gd name="T49" fmla="*/ 10579 h 13036"/>
                <a:gd name="T50" fmla="*/ 6692 w 14372"/>
                <a:gd name="T51" fmla="*/ 7929 h 13036"/>
                <a:gd name="T52" fmla="*/ 6688 w 14372"/>
                <a:gd name="T53" fmla="*/ 7484 h 13036"/>
                <a:gd name="T54" fmla="*/ 7133 w 14372"/>
                <a:gd name="T55" fmla="*/ 7488 h 13036"/>
                <a:gd name="T56" fmla="*/ 9784 w 14372"/>
                <a:gd name="T57" fmla="*/ 10138 h 13036"/>
                <a:gd name="T58" fmla="*/ 9784 w 14372"/>
                <a:gd name="T59" fmla="*/ 10579 h 13036"/>
                <a:gd name="T60" fmla="*/ 10918 w 14372"/>
                <a:gd name="T61" fmla="*/ 9445 h 13036"/>
                <a:gd name="T62" fmla="*/ 10477 w 14372"/>
                <a:gd name="T63" fmla="*/ 9445 h 13036"/>
                <a:gd name="T64" fmla="*/ 7827 w 14372"/>
                <a:gd name="T65" fmla="*/ 6795 h 13036"/>
                <a:gd name="T66" fmla="*/ 7823 w 14372"/>
                <a:gd name="T67" fmla="*/ 6349 h 13036"/>
                <a:gd name="T68" fmla="*/ 8268 w 14372"/>
                <a:gd name="T69" fmla="*/ 6353 h 13036"/>
                <a:gd name="T70" fmla="*/ 10918 w 14372"/>
                <a:gd name="T71" fmla="*/ 9003 h 13036"/>
                <a:gd name="T72" fmla="*/ 10918 w 14372"/>
                <a:gd name="T73" fmla="*/ 9445 h 13036"/>
                <a:gd name="T74" fmla="*/ 11629 w 14372"/>
                <a:gd name="T75" fmla="*/ 7517 h 13036"/>
                <a:gd name="T76" fmla="*/ 11188 w 14372"/>
                <a:gd name="T77" fmla="*/ 7517 h 13036"/>
                <a:gd name="T78" fmla="*/ 6692 w 14372"/>
                <a:gd name="T79" fmla="*/ 3021 h 13036"/>
                <a:gd name="T80" fmla="*/ 6688 w 14372"/>
                <a:gd name="T81" fmla="*/ 2576 h 13036"/>
                <a:gd name="T82" fmla="*/ 7134 w 14372"/>
                <a:gd name="T83" fmla="*/ 2580 h 13036"/>
                <a:gd name="T84" fmla="*/ 11629 w 14372"/>
                <a:gd name="T85" fmla="*/ 7075 h 13036"/>
                <a:gd name="T86" fmla="*/ 11629 w 14372"/>
                <a:gd name="T87" fmla="*/ 7517 h 13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372" h="13036">
                  <a:moveTo>
                    <a:pt x="13916" y="4229"/>
                  </a:moveTo>
                  <a:lnTo>
                    <a:pt x="10143" y="456"/>
                  </a:lnTo>
                  <a:cubicBezTo>
                    <a:pt x="9687" y="0"/>
                    <a:pt x="8946" y="0"/>
                    <a:pt x="8490" y="456"/>
                  </a:cubicBezTo>
                  <a:lnTo>
                    <a:pt x="6843" y="2103"/>
                  </a:lnTo>
                  <a:cubicBezTo>
                    <a:pt x="6840" y="2106"/>
                    <a:pt x="6838" y="2109"/>
                    <a:pt x="6835" y="2112"/>
                  </a:cubicBezTo>
                  <a:lnTo>
                    <a:pt x="5913" y="1190"/>
                  </a:lnTo>
                  <a:cubicBezTo>
                    <a:pt x="5425" y="703"/>
                    <a:pt x="4635" y="703"/>
                    <a:pt x="4147" y="1190"/>
                  </a:cubicBezTo>
                  <a:lnTo>
                    <a:pt x="487" y="4850"/>
                  </a:lnTo>
                  <a:cubicBezTo>
                    <a:pt x="0" y="5338"/>
                    <a:pt x="0" y="6128"/>
                    <a:pt x="487" y="6616"/>
                  </a:cubicBezTo>
                  <a:lnTo>
                    <a:pt x="6420" y="12549"/>
                  </a:lnTo>
                  <a:cubicBezTo>
                    <a:pt x="6908" y="13036"/>
                    <a:pt x="7698" y="13036"/>
                    <a:pt x="8186" y="12549"/>
                  </a:cubicBezTo>
                  <a:lnTo>
                    <a:pt x="11846" y="8889"/>
                  </a:lnTo>
                  <a:cubicBezTo>
                    <a:pt x="12180" y="8555"/>
                    <a:pt x="12296" y="8061"/>
                    <a:pt x="12148" y="7613"/>
                  </a:cubicBezTo>
                  <a:cubicBezTo>
                    <a:pt x="12193" y="7592"/>
                    <a:pt x="12234" y="7564"/>
                    <a:pt x="12269" y="7529"/>
                  </a:cubicBezTo>
                  <a:lnTo>
                    <a:pt x="13916" y="5883"/>
                  </a:lnTo>
                  <a:cubicBezTo>
                    <a:pt x="14372" y="5426"/>
                    <a:pt x="14372" y="4686"/>
                    <a:pt x="13916" y="4229"/>
                  </a:cubicBezTo>
                  <a:close/>
                  <a:moveTo>
                    <a:pt x="8649" y="11714"/>
                  </a:moveTo>
                  <a:cubicBezTo>
                    <a:pt x="8527" y="11836"/>
                    <a:pt x="8329" y="11836"/>
                    <a:pt x="8207" y="11714"/>
                  </a:cubicBezTo>
                  <a:lnTo>
                    <a:pt x="5557" y="9063"/>
                  </a:lnTo>
                  <a:cubicBezTo>
                    <a:pt x="5435" y="8941"/>
                    <a:pt x="5435" y="8744"/>
                    <a:pt x="5557" y="8622"/>
                  </a:cubicBezTo>
                  <a:cubicBezTo>
                    <a:pt x="5679" y="8500"/>
                    <a:pt x="5877" y="8500"/>
                    <a:pt x="5999" y="8622"/>
                  </a:cubicBezTo>
                  <a:lnTo>
                    <a:pt x="8649" y="11272"/>
                  </a:lnTo>
                  <a:cubicBezTo>
                    <a:pt x="8771" y="11394"/>
                    <a:pt x="8771" y="11592"/>
                    <a:pt x="8649" y="11714"/>
                  </a:cubicBezTo>
                  <a:close/>
                  <a:moveTo>
                    <a:pt x="9784" y="10579"/>
                  </a:moveTo>
                  <a:cubicBezTo>
                    <a:pt x="9662" y="10701"/>
                    <a:pt x="9464" y="10701"/>
                    <a:pt x="9342" y="10579"/>
                  </a:cubicBezTo>
                  <a:lnTo>
                    <a:pt x="6692" y="7929"/>
                  </a:lnTo>
                  <a:cubicBezTo>
                    <a:pt x="6566" y="7808"/>
                    <a:pt x="6565" y="7607"/>
                    <a:pt x="6688" y="7484"/>
                  </a:cubicBezTo>
                  <a:cubicBezTo>
                    <a:pt x="6811" y="7360"/>
                    <a:pt x="7012" y="7362"/>
                    <a:pt x="7133" y="7488"/>
                  </a:cubicBezTo>
                  <a:lnTo>
                    <a:pt x="9784" y="10138"/>
                  </a:lnTo>
                  <a:cubicBezTo>
                    <a:pt x="9905" y="10260"/>
                    <a:pt x="9905" y="10457"/>
                    <a:pt x="9784" y="10579"/>
                  </a:cubicBezTo>
                  <a:close/>
                  <a:moveTo>
                    <a:pt x="10918" y="9445"/>
                  </a:moveTo>
                  <a:cubicBezTo>
                    <a:pt x="10796" y="9567"/>
                    <a:pt x="10598" y="9567"/>
                    <a:pt x="10477" y="9445"/>
                  </a:cubicBezTo>
                  <a:lnTo>
                    <a:pt x="7827" y="6795"/>
                  </a:lnTo>
                  <a:cubicBezTo>
                    <a:pt x="7701" y="6673"/>
                    <a:pt x="7699" y="6473"/>
                    <a:pt x="7823" y="6349"/>
                  </a:cubicBezTo>
                  <a:cubicBezTo>
                    <a:pt x="7946" y="6226"/>
                    <a:pt x="8147" y="6228"/>
                    <a:pt x="8268" y="6353"/>
                  </a:cubicBezTo>
                  <a:lnTo>
                    <a:pt x="10918" y="9003"/>
                  </a:lnTo>
                  <a:cubicBezTo>
                    <a:pt x="11040" y="9125"/>
                    <a:pt x="11040" y="9323"/>
                    <a:pt x="10918" y="9445"/>
                  </a:cubicBezTo>
                  <a:close/>
                  <a:moveTo>
                    <a:pt x="11629" y="7517"/>
                  </a:moveTo>
                  <a:cubicBezTo>
                    <a:pt x="11507" y="7639"/>
                    <a:pt x="11310" y="7639"/>
                    <a:pt x="11188" y="7517"/>
                  </a:cubicBezTo>
                  <a:lnTo>
                    <a:pt x="6692" y="3021"/>
                  </a:lnTo>
                  <a:cubicBezTo>
                    <a:pt x="6567" y="2900"/>
                    <a:pt x="6565" y="2699"/>
                    <a:pt x="6688" y="2576"/>
                  </a:cubicBezTo>
                  <a:cubicBezTo>
                    <a:pt x="6812" y="2453"/>
                    <a:pt x="7012" y="2454"/>
                    <a:pt x="7134" y="2580"/>
                  </a:cubicBezTo>
                  <a:lnTo>
                    <a:pt x="11629" y="7075"/>
                  </a:lnTo>
                  <a:cubicBezTo>
                    <a:pt x="11751" y="7197"/>
                    <a:pt x="11751" y="7395"/>
                    <a:pt x="11629" y="751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1" name="椭圆 20">
              <a:extLst>
                <a:ext uri="{FF2B5EF4-FFF2-40B4-BE49-F238E27FC236}">
                  <a16:creationId xmlns:a16="http://schemas.microsoft.com/office/drawing/2014/main" id="{87ADBA72-4047-8A8C-4D1B-38769F2A2854}"/>
                </a:ext>
              </a:extLst>
            </p:cNvPr>
            <p:cNvSpPr/>
            <p:nvPr/>
          </p:nvSpPr>
          <p:spPr>
            <a:xfrm>
              <a:off x="6400802" y="4314597"/>
              <a:ext cx="1025024" cy="1025024"/>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Tree>
    <p:custDataLst>
      <p:tags r:id="rId1"/>
    </p:custDataLst>
    <p:extLst>
      <p:ext uri="{BB962C8B-B14F-4D97-AF65-F5344CB8AC3E}">
        <p14:creationId xmlns:p14="http://schemas.microsoft.com/office/powerpoint/2010/main" val="11652340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4E045FFB-0759-C6DD-7CEB-A277B6871857}"/>
              </a:ext>
            </a:extLst>
          </p:cNvPr>
          <p:cNvSpPr/>
          <p:nvPr/>
        </p:nvSpPr>
        <p:spPr>
          <a:xfrm>
            <a:off x="1476375" y="895350"/>
            <a:ext cx="4905375" cy="5340350"/>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6">
            <a:extLst>
              <a:ext uri="{FF2B5EF4-FFF2-40B4-BE49-F238E27FC236}">
                <a16:creationId xmlns:a16="http://schemas.microsoft.com/office/drawing/2014/main" id="{A84F0CB3-28AF-5394-B68C-71810E70AFA0}"/>
              </a:ext>
            </a:extLst>
          </p:cNvPr>
          <p:cNvSpPr>
            <a:spLocks noGrp="1"/>
          </p:cNvSpPr>
          <p:nvPr>
            <p:ph type="title"/>
          </p:nvPr>
        </p:nvSpPr>
        <p:spPr/>
        <p:txBody>
          <a:bodyPr/>
          <a:lstStyle/>
          <a:p>
            <a:r>
              <a:rPr lang="zh-CN" altLang="en-US" dirty="0"/>
              <a:t>新年展望</a:t>
            </a:r>
          </a:p>
        </p:txBody>
      </p:sp>
      <p:sp>
        <p:nvSpPr>
          <p:cNvPr id="8" name="文本占位符 7">
            <a:extLst>
              <a:ext uri="{FF2B5EF4-FFF2-40B4-BE49-F238E27FC236}">
                <a16:creationId xmlns:a16="http://schemas.microsoft.com/office/drawing/2014/main" id="{99EB09D7-B081-B29D-444E-64E43D170CC9}"/>
              </a:ext>
            </a:extLst>
          </p:cNvPr>
          <p:cNvSpPr>
            <a:spLocks noGrp="1"/>
          </p:cNvSpPr>
          <p:nvPr>
            <p:ph type="body" idx="1"/>
          </p:nvPr>
        </p:nvSpPr>
        <p:spPr/>
        <p:txBody>
          <a:bodyPr/>
          <a:lstStyle/>
          <a:p>
            <a:r>
              <a:rPr lang="zh-CN" altLang="en-US" dirty="0"/>
              <a:t>展望新年，迎接新的挑战与辉煌</a:t>
            </a:r>
          </a:p>
        </p:txBody>
      </p:sp>
      <p:sp>
        <p:nvSpPr>
          <p:cNvPr id="9" name="文本占位符 8">
            <a:extLst>
              <a:ext uri="{FF2B5EF4-FFF2-40B4-BE49-F238E27FC236}">
                <a16:creationId xmlns:a16="http://schemas.microsoft.com/office/drawing/2014/main" id="{50EB3862-BAEA-658D-36FC-C4AF1BA5BA28}"/>
              </a:ext>
            </a:extLst>
          </p:cNvPr>
          <p:cNvSpPr>
            <a:spLocks noGrp="1"/>
          </p:cNvSpPr>
          <p:nvPr>
            <p:ph type="body" sz="quarter" idx="13"/>
          </p:nvPr>
        </p:nvSpPr>
        <p:spPr/>
        <p:txBody>
          <a:bodyPr/>
          <a:lstStyle/>
          <a:p>
            <a:r>
              <a:rPr lang="en-US" altLang="zh-CN" dirty="0"/>
              <a:t>03</a:t>
            </a:r>
            <a:endParaRPr lang="zh-CN" altLang="en-US" dirty="0"/>
          </a:p>
        </p:txBody>
      </p:sp>
      <p:pic>
        <p:nvPicPr>
          <p:cNvPr id="2" name="图片 1">
            <a:extLst>
              <a:ext uri="{FF2B5EF4-FFF2-40B4-BE49-F238E27FC236}">
                <a16:creationId xmlns:a16="http://schemas.microsoft.com/office/drawing/2014/main" id="{BBEE11DF-8DDF-47B5-CBD5-361333C6E89C}"/>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569739" y="1028700"/>
            <a:ext cx="4716012" cy="5105401"/>
          </a:xfrm>
          <a:prstGeom prst="rect">
            <a:avLst/>
          </a:prstGeom>
        </p:spPr>
      </p:pic>
    </p:spTree>
    <p:extLst>
      <p:ext uri="{BB962C8B-B14F-4D97-AF65-F5344CB8AC3E}">
        <p14:creationId xmlns:p14="http://schemas.microsoft.com/office/powerpoint/2010/main" val="12781166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7001B1B8-DF40-A253-2BAE-A4E21DD86096}"/>
              </a:ext>
            </a:extLst>
          </p:cNvPr>
          <p:cNvSpPr>
            <a:spLocks noGrp="1"/>
          </p:cNvSpPr>
          <p:nvPr>
            <p:ph type="title"/>
          </p:nvPr>
        </p:nvSpPr>
        <p:spPr/>
        <p:txBody>
          <a:bodyPr/>
          <a:lstStyle/>
          <a:p>
            <a:r>
              <a:rPr lang="zh-CN" altLang="en-US" dirty="0"/>
              <a:t>新年展望</a:t>
            </a:r>
          </a:p>
        </p:txBody>
      </p:sp>
      <p:sp>
        <p:nvSpPr>
          <p:cNvPr id="6" name="文本框 5">
            <a:extLst>
              <a:ext uri="{FF2B5EF4-FFF2-40B4-BE49-F238E27FC236}">
                <a16:creationId xmlns:a16="http://schemas.microsoft.com/office/drawing/2014/main" id="{C4FA0A4E-2301-DE2A-00E1-8D6D23F14CB4}"/>
              </a:ext>
            </a:extLst>
          </p:cNvPr>
          <p:cNvSpPr txBox="1"/>
          <p:nvPr/>
        </p:nvSpPr>
        <p:spPr>
          <a:xfrm>
            <a:off x="2749551" y="450850"/>
            <a:ext cx="3524249" cy="522451"/>
          </a:xfrm>
          <a:prstGeom prst="rect">
            <a:avLst/>
          </a:prstGeom>
          <a:noFill/>
        </p:spPr>
        <p:txBody>
          <a:bodyPr wrap="square">
            <a:spAutoFit/>
          </a:bodyPr>
          <a:lstStyle/>
          <a:p>
            <a:pPr>
              <a:lnSpc>
                <a:spcPct val="130000"/>
              </a:lnSpc>
            </a:pPr>
            <a:r>
              <a:rPr kumimoji="1" lang="en-US" altLang="zh-CN" sz="2400" dirty="0">
                <a:solidFill>
                  <a:schemeClr val="accent1">
                    <a:lumMod val="75000"/>
                  </a:schemeClr>
                </a:solidFill>
              </a:rPr>
              <a:t>www.51pptmoban.com</a:t>
            </a:r>
          </a:p>
        </p:txBody>
      </p:sp>
      <p:sp>
        <p:nvSpPr>
          <p:cNvPr id="2" name="iṥľíḑè">
            <a:extLst>
              <a:ext uri="{FF2B5EF4-FFF2-40B4-BE49-F238E27FC236}">
                <a16:creationId xmlns:a16="http://schemas.microsoft.com/office/drawing/2014/main" id="{BD576ABD-C4E0-E4D0-3F60-13F75E59920A}"/>
              </a:ext>
            </a:extLst>
          </p:cNvPr>
          <p:cNvSpPr/>
          <p:nvPr/>
        </p:nvSpPr>
        <p:spPr>
          <a:xfrm>
            <a:off x="9832846" y="481242"/>
            <a:ext cx="1686055" cy="4616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p>
            <a:pPr algn="r"/>
            <a:r>
              <a:rPr kumimoji="1" lang="zh-CN" altLang="en-US" sz="2400" dirty="0">
                <a:solidFill>
                  <a:schemeClr val="bg1"/>
                </a:solidFill>
                <a:latin typeface="+mn-ea"/>
              </a:rPr>
              <a:t>新年展望</a:t>
            </a:r>
            <a:endParaRPr kumimoji="1" lang="en-US" altLang="zh-CN" sz="2400" dirty="0">
              <a:solidFill>
                <a:schemeClr val="bg1"/>
              </a:solidFill>
              <a:latin typeface="+mn-ea"/>
            </a:endParaRPr>
          </a:p>
        </p:txBody>
      </p:sp>
      <p:graphicFrame>
        <p:nvGraphicFramePr>
          <p:cNvPr id="9" name="图表 8">
            <a:extLst>
              <a:ext uri="{FF2B5EF4-FFF2-40B4-BE49-F238E27FC236}">
                <a16:creationId xmlns:a16="http://schemas.microsoft.com/office/drawing/2014/main" id="{61A6663A-FE70-BDB4-6D21-591DC8588546}"/>
              </a:ext>
            </a:extLst>
          </p:cNvPr>
          <p:cNvGraphicFramePr/>
          <p:nvPr>
            <p:extLst>
              <p:ext uri="{D42A27DB-BD31-4B8C-83A1-F6EECF244321}">
                <p14:modId xmlns:p14="http://schemas.microsoft.com/office/powerpoint/2010/main" val="2850027170"/>
              </p:ext>
            </p:extLst>
          </p:nvPr>
        </p:nvGraphicFramePr>
        <p:xfrm>
          <a:off x="571500" y="1552575"/>
          <a:ext cx="6629399" cy="4457700"/>
        </p:xfrm>
        <a:graphic>
          <a:graphicData uri="http://schemas.openxmlformats.org/drawingml/2006/chart">
            <c:chart xmlns:c="http://schemas.openxmlformats.org/drawingml/2006/chart" xmlns:r="http://schemas.openxmlformats.org/officeDocument/2006/relationships" r:id="rId2"/>
          </a:graphicData>
        </a:graphic>
      </p:graphicFrame>
      <p:grpSp>
        <p:nvGrpSpPr>
          <p:cNvPr id="14" name="组合 13">
            <a:extLst>
              <a:ext uri="{FF2B5EF4-FFF2-40B4-BE49-F238E27FC236}">
                <a16:creationId xmlns:a16="http://schemas.microsoft.com/office/drawing/2014/main" id="{8EE8FC95-5EDC-F844-293D-2A7BA4310A42}"/>
              </a:ext>
            </a:extLst>
          </p:cNvPr>
          <p:cNvGrpSpPr/>
          <p:nvPr/>
        </p:nvGrpSpPr>
        <p:grpSpPr>
          <a:xfrm>
            <a:off x="6080126" y="1114425"/>
            <a:ext cx="5438775" cy="5001173"/>
            <a:chOff x="6080126" y="1114425"/>
            <a:chExt cx="5438775" cy="5001173"/>
          </a:xfrm>
        </p:grpSpPr>
        <p:pic>
          <p:nvPicPr>
            <p:cNvPr id="12" name="图片 11">
              <a:extLst>
                <a:ext uri="{FF2B5EF4-FFF2-40B4-BE49-F238E27FC236}">
                  <a16:creationId xmlns:a16="http://schemas.microsoft.com/office/drawing/2014/main" id="{DC91B910-1F24-EAD2-CA4C-66378DEA953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080126" y="1114425"/>
              <a:ext cx="5438775" cy="5001173"/>
            </a:xfrm>
            <a:prstGeom prst="rect">
              <a:avLst/>
            </a:prstGeom>
          </p:spPr>
        </p:pic>
        <p:sp>
          <p:nvSpPr>
            <p:cNvPr id="13" name="iṥľíḑè">
              <a:extLst>
                <a:ext uri="{FF2B5EF4-FFF2-40B4-BE49-F238E27FC236}">
                  <a16:creationId xmlns:a16="http://schemas.microsoft.com/office/drawing/2014/main" id="{CFA62A1C-6182-2179-205A-F85591E868BA}"/>
                </a:ext>
              </a:extLst>
            </p:cNvPr>
            <p:cNvSpPr/>
            <p:nvPr/>
          </p:nvSpPr>
          <p:spPr>
            <a:xfrm>
              <a:off x="8650289" y="2758500"/>
              <a:ext cx="2220912" cy="5847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p>
              <a:pPr algn="ctr"/>
              <a:r>
                <a:rPr kumimoji="1" lang="zh-CN" altLang="en-US" sz="3200" dirty="0">
                  <a:solidFill>
                    <a:schemeClr val="accent1">
                      <a:lumMod val="50000"/>
                    </a:schemeClr>
                  </a:solidFill>
                  <a:latin typeface="+mj-ea"/>
                  <a:ea typeface="+mj-ea"/>
                </a:rPr>
                <a:t>新年展望</a:t>
              </a:r>
              <a:endParaRPr kumimoji="1" lang="en-US" altLang="zh-CN" sz="3200" dirty="0">
                <a:solidFill>
                  <a:schemeClr val="accent1">
                    <a:lumMod val="50000"/>
                  </a:schemeClr>
                </a:solidFill>
                <a:latin typeface="+mj-ea"/>
                <a:ea typeface="+mj-ea"/>
              </a:endParaRPr>
            </a:p>
          </p:txBody>
        </p:sp>
      </p:grpSp>
    </p:spTree>
    <p:extLst>
      <p:ext uri="{BB962C8B-B14F-4D97-AF65-F5344CB8AC3E}">
        <p14:creationId xmlns:p14="http://schemas.microsoft.com/office/powerpoint/2010/main" val="36369188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7001B1B8-DF40-A253-2BAE-A4E21DD86096}"/>
              </a:ext>
            </a:extLst>
          </p:cNvPr>
          <p:cNvSpPr>
            <a:spLocks noGrp="1"/>
          </p:cNvSpPr>
          <p:nvPr>
            <p:ph type="title"/>
          </p:nvPr>
        </p:nvSpPr>
        <p:spPr/>
        <p:txBody>
          <a:bodyPr/>
          <a:lstStyle/>
          <a:p>
            <a:r>
              <a:rPr lang="zh-CN" altLang="en-US" dirty="0"/>
              <a:t>新年展望</a:t>
            </a:r>
          </a:p>
        </p:txBody>
      </p:sp>
      <p:sp>
        <p:nvSpPr>
          <p:cNvPr id="6" name="文本框 5">
            <a:extLst>
              <a:ext uri="{FF2B5EF4-FFF2-40B4-BE49-F238E27FC236}">
                <a16:creationId xmlns:a16="http://schemas.microsoft.com/office/drawing/2014/main" id="{C4FA0A4E-2301-DE2A-00E1-8D6D23F14CB4}"/>
              </a:ext>
            </a:extLst>
          </p:cNvPr>
          <p:cNvSpPr txBox="1"/>
          <p:nvPr/>
        </p:nvSpPr>
        <p:spPr>
          <a:xfrm>
            <a:off x="2749551" y="450850"/>
            <a:ext cx="3524249" cy="522451"/>
          </a:xfrm>
          <a:prstGeom prst="rect">
            <a:avLst/>
          </a:prstGeom>
          <a:noFill/>
        </p:spPr>
        <p:txBody>
          <a:bodyPr wrap="square">
            <a:spAutoFit/>
          </a:bodyPr>
          <a:lstStyle/>
          <a:p>
            <a:pPr>
              <a:lnSpc>
                <a:spcPct val="130000"/>
              </a:lnSpc>
            </a:pPr>
            <a:r>
              <a:rPr kumimoji="1" lang="en-US" altLang="zh-CN" sz="2400" dirty="0">
                <a:solidFill>
                  <a:schemeClr val="accent1">
                    <a:lumMod val="75000"/>
                  </a:schemeClr>
                </a:solidFill>
              </a:rPr>
              <a:t>www.51pptmoban.com</a:t>
            </a:r>
          </a:p>
        </p:txBody>
      </p:sp>
      <p:sp>
        <p:nvSpPr>
          <p:cNvPr id="2" name="iṥľíḑè">
            <a:extLst>
              <a:ext uri="{FF2B5EF4-FFF2-40B4-BE49-F238E27FC236}">
                <a16:creationId xmlns:a16="http://schemas.microsoft.com/office/drawing/2014/main" id="{BD576ABD-C4E0-E4D0-3F60-13F75E59920A}"/>
              </a:ext>
            </a:extLst>
          </p:cNvPr>
          <p:cNvSpPr/>
          <p:nvPr/>
        </p:nvSpPr>
        <p:spPr>
          <a:xfrm>
            <a:off x="9832846" y="481242"/>
            <a:ext cx="1686055" cy="4616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p>
            <a:pPr algn="r"/>
            <a:r>
              <a:rPr kumimoji="1" lang="zh-CN" altLang="en-US" sz="2400" dirty="0">
                <a:solidFill>
                  <a:schemeClr val="bg1"/>
                </a:solidFill>
                <a:latin typeface="+mn-ea"/>
              </a:rPr>
              <a:t>新年展望</a:t>
            </a:r>
            <a:endParaRPr kumimoji="1" lang="en-US" altLang="zh-CN" sz="2400" dirty="0">
              <a:solidFill>
                <a:schemeClr val="bg1"/>
              </a:solidFill>
              <a:latin typeface="+mn-ea"/>
            </a:endParaRPr>
          </a:p>
        </p:txBody>
      </p:sp>
      <p:grpSp>
        <p:nvGrpSpPr>
          <p:cNvPr id="8" name="ïṡliḑè">
            <a:extLst>
              <a:ext uri="{FF2B5EF4-FFF2-40B4-BE49-F238E27FC236}">
                <a16:creationId xmlns:a16="http://schemas.microsoft.com/office/drawing/2014/main" id="{22F5B729-B43B-E1EA-E285-EE67B28D5FF4}"/>
              </a:ext>
            </a:extLst>
          </p:cNvPr>
          <p:cNvGrpSpPr/>
          <p:nvPr/>
        </p:nvGrpSpPr>
        <p:grpSpPr>
          <a:xfrm>
            <a:off x="660399" y="3885295"/>
            <a:ext cx="10858500" cy="2263881"/>
            <a:chOff x="660399" y="3885295"/>
            <a:chExt cx="10858500" cy="2263881"/>
          </a:xfrm>
        </p:grpSpPr>
        <p:cxnSp>
          <p:nvCxnSpPr>
            <p:cNvPr id="11" name="i$ḻiḋé">
              <a:extLst>
                <a:ext uri="{FF2B5EF4-FFF2-40B4-BE49-F238E27FC236}">
                  <a16:creationId xmlns:a16="http://schemas.microsoft.com/office/drawing/2014/main" id="{F34CBA1B-7039-330A-3B59-5F1F4BBE3F18}"/>
                </a:ext>
              </a:extLst>
            </p:cNvPr>
            <p:cNvCxnSpPr>
              <a:cxnSpLocks/>
            </p:cNvCxnSpPr>
            <p:nvPr/>
          </p:nvCxnSpPr>
          <p:spPr>
            <a:xfrm>
              <a:off x="660399" y="4780513"/>
              <a:ext cx="3619552" cy="0"/>
            </a:xfrm>
            <a:prstGeom prst="straightConnector1">
              <a:avLst/>
            </a:prstGeom>
            <a:ln w="25400">
              <a:solidFill>
                <a:schemeClr val="tx2"/>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14" name="îṣļîḋé">
              <a:extLst>
                <a:ext uri="{FF2B5EF4-FFF2-40B4-BE49-F238E27FC236}">
                  <a16:creationId xmlns:a16="http://schemas.microsoft.com/office/drawing/2014/main" id="{47077A09-A3C6-7600-3B98-61A7BC6F91E5}"/>
                </a:ext>
              </a:extLst>
            </p:cNvPr>
            <p:cNvSpPr txBox="1"/>
            <p:nvPr/>
          </p:nvSpPr>
          <p:spPr>
            <a:xfrm>
              <a:off x="660399" y="3885295"/>
              <a:ext cx="846487" cy="895218"/>
            </a:xfrm>
            <a:prstGeom prst="rect">
              <a:avLst/>
            </a:prstGeom>
            <a:noFill/>
          </p:spPr>
          <p:txBody>
            <a:bodyPr wrap="none" lIns="108000" tIns="108000" rIns="108000" bIns="108000" rtlCol="0" anchor="b" anchorCtr="0">
              <a:spAutoFit/>
            </a:bodyPr>
            <a:lstStyle/>
            <a:p>
              <a:r>
                <a:rPr kumimoji="1" lang="en-US" altLang="zh-CN" sz="4400" b="1" dirty="0">
                  <a:solidFill>
                    <a:schemeClr val="accent1"/>
                  </a:solidFill>
                </a:rPr>
                <a:t>01</a:t>
              </a:r>
            </a:p>
          </p:txBody>
        </p:sp>
        <p:cxnSp>
          <p:nvCxnSpPr>
            <p:cNvPr id="15" name="iṥlïḍè">
              <a:extLst>
                <a:ext uri="{FF2B5EF4-FFF2-40B4-BE49-F238E27FC236}">
                  <a16:creationId xmlns:a16="http://schemas.microsoft.com/office/drawing/2014/main" id="{0AE927AF-53C7-B3E6-7D7D-A973662D7C2A}"/>
                </a:ext>
              </a:extLst>
            </p:cNvPr>
            <p:cNvCxnSpPr>
              <a:cxnSpLocks/>
            </p:cNvCxnSpPr>
            <p:nvPr/>
          </p:nvCxnSpPr>
          <p:spPr>
            <a:xfrm>
              <a:off x="4279873" y="4780513"/>
              <a:ext cx="3619552" cy="0"/>
            </a:xfrm>
            <a:prstGeom prst="straightConnector1">
              <a:avLst/>
            </a:prstGeom>
            <a:ln w="25400">
              <a:solidFill>
                <a:schemeClr val="tx2"/>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16" name="íṧlíḓe">
              <a:extLst>
                <a:ext uri="{FF2B5EF4-FFF2-40B4-BE49-F238E27FC236}">
                  <a16:creationId xmlns:a16="http://schemas.microsoft.com/office/drawing/2014/main" id="{0F44657B-D5F3-B89E-8C8D-B5E83BB5FB2D}"/>
                </a:ext>
              </a:extLst>
            </p:cNvPr>
            <p:cNvSpPr txBox="1"/>
            <p:nvPr/>
          </p:nvSpPr>
          <p:spPr>
            <a:xfrm>
              <a:off x="4279873" y="3885295"/>
              <a:ext cx="846487" cy="895218"/>
            </a:xfrm>
            <a:prstGeom prst="rect">
              <a:avLst/>
            </a:prstGeom>
            <a:noFill/>
          </p:spPr>
          <p:txBody>
            <a:bodyPr wrap="none" lIns="108000" tIns="108000" rIns="108000" bIns="108000" rtlCol="0" anchor="b" anchorCtr="0">
              <a:spAutoFit/>
            </a:bodyPr>
            <a:lstStyle/>
            <a:p>
              <a:r>
                <a:rPr kumimoji="1" lang="en-US" altLang="zh-CN" sz="4400" b="1" dirty="0">
                  <a:solidFill>
                    <a:schemeClr val="accent2"/>
                  </a:solidFill>
                </a:rPr>
                <a:t>02</a:t>
              </a:r>
            </a:p>
          </p:txBody>
        </p:sp>
        <p:cxnSp>
          <p:nvCxnSpPr>
            <p:cNvPr id="17" name="iṥľiḋé">
              <a:extLst>
                <a:ext uri="{FF2B5EF4-FFF2-40B4-BE49-F238E27FC236}">
                  <a16:creationId xmlns:a16="http://schemas.microsoft.com/office/drawing/2014/main" id="{CBD66B41-07B7-7170-C594-E8E3F96AEA4F}"/>
                </a:ext>
              </a:extLst>
            </p:cNvPr>
            <p:cNvCxnSpPr>
              <a:cxnSpLocks/>
            </p:cNvCxnSpPr>
            <p:nvPr/>
          </p:nvCxnSpPr>
          <p:spPr>
            <a:xfrm>
              <a:off x="7899347" y="4780513"/>
              <a:ext cx="3619552" cy="0"/>
            </a:xfrm>
            <a:prstGeom prst="straightConnector1">
              <a:avLst/>
            </a:prstGeom>
            <a:ln w="25400">
              <a:solidFill>
                <a:schemeClr val="tx2"/>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18" name="íś1íḍe">
              <a:extLst>
                <a:ext uri="{FF2B5EF4-FFF2-40B4-BE49-F238E27FC236}">
                  <a16:creationId xmlns:a16="http://schemas.microsoft.com/office/drawing/2014/main" id="{BA062600-B9D4-AD80-408F-85F8D895F3C5}"/>
                </a:ext>
              </a:extLst>
            </p:cNvPr>
            <p:cNvSpPr txBox="1"/>
            <p:nvPr/>
          </p:nvSpPr>
          <p:spPr>
            <a:xfrm>
              <a:off x="7899347" y="3885295"/>
              <a:ext cx="846487" cy="895218"/>
            </a:xfrm>
            <a:prstGeom prst="rect">
              <a:avLst/>
            </a:prstGeom>
            <a:noFill/>
          </p:spPr>
          <p:txBody>
            <a:bodyPr wrap="none" lIns="108000" tIns="108000" rIns="108000" bIns="108000" rtlCol="0" anchor="b" anchorCtr="0">
              <a:spAutoFit/>
            </a:bodyPr>
            <a:lstStyle/>
            <a:p>
              <a:r>
                <a:rPr kumimoji="1" lang="en-US" altLang="zh-CN" sz="4400" b="1" dirty="0">
                  <a:solidFill>
                    <a:schemeClr val="accent3"/>
                  </a:solidFill>
                </a:rPr>
                <a:t>03</a:t>
              </a:r>
            </a:p>
          </p:txBody>
        </p:sp>
        <p:grpSp>
          <p:nvGrpSpPr>
            <p:cNvPr id="19" name="îṧḻíḍê">
              <a:extLst>
                <a:ext uri="{FF2B5EF4-FFF2-40B4-BE49-F238E27FC236}">
                  <a16:creationId xmlns:a16="http://schemas.microsoft.com/office/drawing/2014/main" id="{26618F01-53E1-6007-2BB6-979D7A7DF720}"/>
                </a:ext>
              </a:extLst>
            </p:cNvPr>
            <p:cNvGrpSpPr/>
            <p:nvPr/>
          </p:nvGrpSpPr>
          <p:grpSpPr>
            <a:xfrm>
              <a:off x="660400" y="5005640"/>
              <a:ext cx="3365089" cy="1143536"/>
              <a:chOff x="913294" y="3994635"/>
              <a:chExt cx="2187575" cy="1143536"/>
            </a:xfrm>
          </p:grpSpPr>
          <p:sp>
            <p:nvSpPr>
              <p:cNvPr id="28" name="išļïḍé">
                <a:extLst>
                  <a:ext uri="{FF2B5EF4-FFF2-40B4-BE49-F238E27FC236}">
                    <a16:creationId xmlns:a16="http://schemas.microsoft.com/office/drawing/2014/main" id="{0D627BAE-4C36-B186-D8CE-0A1AAD269202}"/>
                  </a:ext>
                </a:extLst>
              </p:cNvPr>
              <p:cNvSpPr/>
              <p:nvPr/>
            </p:nvSpPr>
            <p:spPr>
              <a:xfrm>
                <a:off x="913294" y="3994635"/>
                <a:ext cx="2187575" cy="1143536"/>
              </a:xfrm>
              <a:prstGeom prst="round2DiagRect">
                <a:avLst/>
              </a:prstGeom>
              <a:solidFill>
                <a:schemeClr val="accent1">
                  <a:alpha val="15000"/>
                </a:schemeClr>
              </a:solidFill>
              <a:ln w="12700" cap="flat">
                <a:solidFill>
                  <a:schemeClr val="accent1"/>
                </a:solidFill>
                <a:prstDash val="solid"/>
                <a:miter/>
              </a:ln>
              <a:effectLst/>
            </p:spPr>
            <p:txBody>
              <a:bodyPr rtlCol="0" anchor="ctr"/>
              <a:lstStyle/>
              <a:p>
                <a:endParaRPr lang="zh-CN" altLang="en-US" sz="1200" dirty="0"/>
              </a:p>
            </p:txBody>
          </p:sp>
          <p:sp>
            <p:nvSpPr>
              <p:cNvPr id="29" name="îš1îḑé">
                <a:extLst>
                  <a:ext uri="{FF2B5EF4-FFF2-40B4-BE49-F238E27FC236}">
                    <a16:creationId xmlns:a16="http://schemas.microsoft.com/office/drawing/2014/main" id="{2C2A20C8-CFBA-37A7-8CE0-13361F7B015A}"/>
                  </a:ext>
                </a:extLst>
              </p:cNvPr>
              <p:cNvSpPr/>
              <p:nvPr/>
            </p:nvSpPr>
            <p:spPr>
              <a:xfrm>
                <a:off x="1256247" y="4117148"/>
                <a:ext cx="1501669" cy="4643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b" anchorCtr="0">
                <a:spAutoFit/>
              </a:bodyPr>
              <a:lstStyle/>
              <a:p>
                <a:pPr algn="ctr"/>
                <a:r>
                  <a:rPr kumimoji="1" lang="zh-CN" altLang="en-US" sz="1600" b="1" dirty="0">
                    <a:solidFill>
                      <a:schemeClr val="accent1">
                        <a:lumMod val="50000"/>
                      </a:schemeClr>
                    </a:solidFill>
                    <a:latin typeface="+mj-ea"/>
                    <a:ea typeface="+mj-ea"/>
                  </a:rPr>
                  <a:t>请输入你的标题文字</a:t>
                </a:r>
              </a:p>
            </p:txBody>
          </p:sp>
          <p:sp>
            <p:nvSpPr>
              <p:cNvPr id="30" name="išļïdé">
                <a:extLst>
                  <a:ext uri="{FF2B5EF4-FFF2-40B4-BE49-F238E27FC236}">
                    <a16:creationId xmlns:a16="http://schemas.microsoft.com/office/drawing/2014/main" id="{0B82BC3B-B4A0-E0BF-94EF-6E06C62013A2}"/>
                  </a:ext>
                </a:extLst>
              </p:cNvPr>
              <p:cNvSpPr/>
              <p:nvPr/>
            </p:nvSpPr>
            <p:spPr>
              <a:xfrm>
                <a:off x="917811" y="4455093"/>
                <a:ext cx="2160582" cy="5106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spAutoFit/>
              </a:bodyPr>
              <a:lstStyle/>
              <a:p>
                <a:pPr algn="ctr">
                  <a:lnSpc>
                    <a:spcPct val="130000"/>
                  </a:lnSpc>
                </a:pPr>
                <a:r>
                  <a:rPr kumimoji="1" lang="zh-CN" altLang="en-US" sz="1600" dirty="0">
                    <a:solidFill>
                      <a:schemeClr val="tx1"/>
                    </a:solidFill>
                  </a:rPr>
                  <a:t>请输入你的文字请输入你的文字</a:t>
                </a:r>
                <a:endParaRPr kumimoji="1" lang="en-US" altLang="zh-CN" sz="1600" dirty="0">
                  <a:solidFill>
                    <a:schemeClr val="tx1"/>
                  </a:solidFill>
                </a:endParaRPr>
              </a:p>
            </p:txBody>
          </p:sp>
        </p:grpSp>
        <p:grpSp>
          <p:nvGrpSpPr>
            <p:cNvPr id="20" name="íśľïdê">
              <a:extLst>
                <a:ext uri="{FF2B5EF4-FFF2-40B4-BE49-F238E27FC236}">
                  <a16:creationId xmlns:a16="http://schemas.microsoft.com/office/drawing/2014/main" id="{60D7ACE1-CBF7-C5AE-D271-13F87428376C}"/>
                </a:ext>
              </a:extLst>
            </p:cNvPr>
            <p:cNvGrpSpPr/>
            <p:nvPr/>
          </p:nvGrpSpPr>
          <p:grpSpPr>
            <a:xfrm>
              <a:off x="4261166" y="5005640"/>
              <a:ext cx="3365089" cy="1143536"/>
              <a:chOff x="3681644" y="3994635"/>
              <a:chExt cx="2187575" cy="1143536"/>
            </a:xfrm>
          </p:grpSpPr>
          <p:sp>
            <p:nvSpPr>
              <p:cNvPr id="25" name="îṧliḍé">
                <a:extLst>
                  <a:ext uri="{FF2B5EF4-FFF2-40B4-BE49-F238E27FC236}">
                    <a16:creationId xmlns:a16="http://schemas.microsoft.com/office/drawing/2014/main" id="{04BA3C3C-3968-533D-0BF6-03177B1D82CB}"/>
                  </a:ext>
                </a:extLst>
              </p:cNvPr>
              <p:cNvSpPr/>
              <p:nvPr/>
            </p:nvSpPr>
            <p:spPr>
              <a:xfrm>
                <a:off x="3681644" y="3994635"/>
                <a:ext cx="2187575" cy="1143536"/>
              </a:xfrm>
              <a:prstGeom prst="round2DiagRect">
                <a:avLst/>
              </a:prstGeom>
              <a:solidFill>
                <a:schemeClr val="accent2">
                  <a:alpha val="15000"/>
                </a:schemeClr>
              </a:solidFill>
              <a:ln w="12700" cap="flat">
                <a:solidFill>
                  <a:schemeClr val="accent2"/>
                </a:solidFill>
                <a:prstDash val="solid"/>
                <a:miter/>
              </a:ln>
              <a:effectLst/>
            </p:spPr>
            <p:txBody>
              <a:bodyPr rtlCol="0" anchor="ctr"/>
              <a:lstStyle/>
              <a:p>
                <a:endParaRPr lang="zh-CN" altLang="en-US" sz="1200" dirty="0"/>
              </a:p>
            </p:txBody>
          </p:sp>
          <p:sp>
            <p:nvSpPr>
              <p:cNvPr id="26" name="îslíḋê">
                <a:extLst>
                  <a:ext uri="{FF2B5EF4-FFF2-40B4-BE49-F238E27FC236}">
                    <a16:creationId xmlns:a16="http://schemas.microsoft.com/office/drawing/2014/main" id="{FD18FFB0-94BC-1F09-396B-E326F865D29B}"/>
                  </a:ext>
                </a:extLst>
              </p:cNvPr>
              <p:cNvSpPr/>
              <p:nvPr/>
            </p:nvSpPr>
            <p:spPr>
              <a:xfrm>
                <a:off x="4024597" y="4117148"/>
                <a:ext cx="1501669" cy="4643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b" anchorCtr="0">
                <a:spAutoFit/>
              </a:bodyPr>
              <a:lstStyle/>
              <a:p>
                <a:pPr algn="ctr"/>
                <a:r>
                  <a:rPr kumimoji="1" lang="zh-CN" altLang="en-US" sz="1600" b="1" dirty="0">
                    <a:solidFill>
                      <a:schemeClr val="accent1">
                        <a:lumMod val="50000"/>
                      </a:schemeClr>
                    </a:solidFill>
                    <a:latin typeface="+mj-ea"/>
                    <a:ea typeface="+mj-ea"/>
                  </a:rPr>
                  <a:t>请输入你的标题文字</a:t>
                </a:r>
              </a:p>
            </p:txBody>
          </p:sp>
          <p:sp>
            <p:nvSpPr>
              <p:cNvPr id="27" name="ís1îḑè">
                <a:extLst>
                  <a:ext uri="{FF2B5EF4-FFF2-40B4-BE49-F238E27FC236}">
                    <a16:creationId xmlns:a16="http://schemas.microsoft.com/office/drawing/2014/main" id="{5E80AF6C-627F-82B9-7C2A-969E1A245982}"/>
                  </a:ext>
                </a:extLst>
              </p:cNvPr>
              <p:cNvSpPr/>
              <p:nvPr/>
            </p:nvSpPr>
            <p:spPr>
              <a:xfrm>
                <a:off x="3681644" y="4455093"/>
                <a:ext cx="2187575" cy="5106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spAutoFit/>
              </a:bodyPr>
              <a:lstStyle/>
              <a:p>
                <a:pPr algn="ctr">
                  <a:lnSpc>
                    <a:spcPct val="130000"/>
                  </a:lnSpc>
                </a:pPr>
                <a:r>
                  <a:rPr kumimoji="1" lang="zh-CN" altLang="en-US" sz="1600" dirty="0">
                    <a:solidFill>
                      <a:schemeClr val="tx1"/>
                    </a:solidFill>
                  </a:rPr>
                  <a:t>请输入你的文字请输入你的文字</a:t>
                </a:r>
                <a:endParaRPr kumimoji="1" lang="en-US" altLang="zh-CN" sz="1600" dirty="0">
                  <a:solidFill>
                    <a:schemeClr val="tx1"/>
                  </a:solidFill>
                </a:endParaRPr>
              </a:p>
            </p:txBody>
          </p:sp>
        </p:grpSp>
        <p:grpSp>
          <p:nvGrpSpPr>
            <p:cNvPr id="21" name="îŝḷídé">
              <a:extLst>
                <a:ext uri="{FF2B5EF4-FFF2-40B4-BE49-F238E27FC236}">
                  <a16:creationId xmlns:a16="http://schemas.microsoft.com/office/drawing/2014/main" id="{A9B60B4B-CEFA-CAF0-55E0-59D616C2FDA3}"/>
                </a:ext>
              </a:extLst>
            </p:cNvPr>
            <p:cNvGrpSpPr/>
            <p:nvPr/>
          </p:nvGrpSpPr>
          <p:grpSpPr>
            <a:xfrm>
              <a:off x="7896507" y="4987071"/>
              <a:ext cx="3365089" cy="1143536"/>
              <a:chOff x="6449994" y="3994635"/>
              <a:chExt cx="2187575" cy="1143536"/>
            </a:xfrm>
          </p:grpSpPr>
          <p:sp>
            <p:nvSpPr>
              <p:cNvPr id="22" name="îṧḷiďe">
                <a:extLst>
                  <a:ext uri="{FF2B5EF4-FFF2-40B4-BE49-F238E27FC236}">
                    <a16:creationId xmlns:a16="http://schemas.microsoft.com/office/drawing/2014/main" id="{9DF9C4E5-6E5D-192F-E516-762135964724}"/>
                  </a:ext>
                </a:extLst>
              </p:cNvPr>
              <p:cNvSpPr/>
              <p:nvPr/>
            </p:nvSpPr>
            <p:spPr>
              <a:xfrm>
                <a:off x="6449994" y="3994635"/>
                <a:ext cx="2187575" cy="1143536"/>
              </a:xfrm>
              <a:prstGeom prst="round2DiagRect">
                <a:avLst/>
              </a:prstGeom>
              <a:solidFill>
                <a:schemeClr val="accent3">
                  <a:alpha val="15000"/>
                </a:schemeClr>
              </a:solidFill>
              <a:ln w="12700" cap="flat">
                <a:solidFill>
                  <a:schemeClr val="accent3"/>
                </a:solidFill>
                <a:prstDash val="solid"/>
                <a:miter/>
              </a:ln>
              <a:effectLst/>
            </p:spPr>
            <p:txBody>
              <a:bodyPr rtlCol="0" anchor="ctr"/>
              <a:lstStyle/>
              <a:p>
                <a:endParaRPr lang="zh-CN" altLang="en-US" sz="1200" dirty="0"/>
              </a:p>
            </p:txBody>
          </p:sp>
          <p:sp>
            <p:nvSpPr>
              <p:cNvPr id="23" name="ísḷîḍé">
                <a:extLst>
                  <a:ext uri="{FF2B5EF4-FFF2-40B4-BE49-F238E27FC236}">
                    <a16:creationId xmlns:a16="http://schemas.microsoft.com/office/drawing/2014/main" id="{F7206DC1-73DE-502F-2799-A158BF3FA96C}"/>
                  </a:ext>
                </a:extLst>
              </p:cNvPr>
              <p:cNvSpPr/>
              <p:nvPr/>
            </p:nvSpPr>
            <p:spPr>
              <a:xfrm>
                <a:off x="6792947" y="4117148"/>
                <a:ext cx="1501669" cy="4643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b" anchorCtr="0">
                <a:spAutoFit/>
              </a:bodyPr>
              <a:lstStyle/>
              <a:p>
                <a:pPr algn="ctr"/>
                <a:r>
                  <a:rPr kumimoji="1" lang="zh-CN" altLang="en-US" sz="1600" b="1" dirty="0">
                    <a:solidFill>
                      <a:schemeClr val="accent1">
                        <a:lumMod val="50000"/>
                      </a:schemeClr>
                    </a:solidFill>
                    <a:latin typeface="+mj-ea"/>
                    <a:ea typeface="+mj-ea"/>
                  </a:rPr>
                  <a:t>请输入你的标题文字</a:t>
                </a:r>
              </a:p>
            </p:txBody>
          </p:sp>
          <p:sp>
            <p:nvSpPr>
              <p:cNvPr id="24" name="îṥľídè">
                <a:extLst>
                  <a:ext uri="{FF2B5EF4-FFF2-40B4-BE49-F238E27FC236}">
                    <a16:creationId xmlns:a16="http://schemas.microsoft.com/office/drawing/2014/main" id="{F3C42C9F-599F-42F8-EB5C-1DDB3BABFC15}"/>
                  </a:ext>
                </a:extLst>
              </p:cNvPr>
              <p:cNvSpPr/>
              <p:nvPr/>
            </p:nvSpPr>
            <p:spPr>
              <a:xfrm>
                <a:off x="6449994" y="4455093"/>
                <a:ext cx="2187575" cy="5106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spAutoFit/>
              </a:bodyPr>
              <a:lstStyle/>
              <a:p>
                <a:pPr algn="ctr">
                  <a:lnSpc>
                    <a:spcPct val="130000"/>
                  </a:lnSpc>
                </a:pPr>
                <a:r>
                  <a:rPr kumimoji="1" lang="zh-CN" altLang="en-US" sz="1600" dirty="0">
                    <a:solidFill>
                      <a:schemeClr val="tx1"/>
                    </a:solidFill>
                  </a:rPr>
                  <a:t>请输入你的文字请输入你的文字</a:t>
                </a:r>
                <a:endParaRPr kumimoji="1" lang="en-US" altLang="zh-CN" sz="1600" dirty="0">
                  <a:solidFill>
                    <a:schemeClr val="tx1"/>
                  </a:solidFill>
                </a:endParaRPr>
              </a:p>
            </p:txBody>
          </p:sp>
        </p:grpSp>
      </p:grpSp>
      <p:sp>
        <p:nvSpPr>
          <p:cNvPr id="10" name="íšļîḋê">
            <a:extLst>
              <a:ext uri="{FF2B5EF4-FFF2-40B4-BE49-F238E27FC236}">
                <a16:creationId xmlns:a16="http://schemas.microsoft.com/office/drawing/2014/main" id="{28A275C7-19BF-89AC-35AA-1059EA8E1D9D}"/>
              </a:ext>
            </a:extLst>
          </p:cNvPr>
          <p:cNvSpPr/>
          <p:nvPr/>
        </p:nvSpPr>
        <p:spPr>
          <a:xfrm>
            <a:off x="667348" y="1130300"/>
            <a:ext cx="10857303" cy="2432050"/>
          </a:xfrm>
          <a:prstGeom prst="snip2DiagRect">
            <a:avLst>
              <a:gd name="adj1" fmla="val 0"/>
              <a:gd name="adj2" fmla="val 0"/>
            </a:avLst>
          </a:prstGeom>
          <a:blipFill>
            <a:blip r:embed="rId2">
              <a:extLst>
                <a:ext uri="{BEBA8EAE-BF5A-486C-A8C5-ECC9F3942E4B}">
                  <a14:imgProps xmlns:a14="http://schemas.microsoft.com/office/drawing/2010/main">
                    <a14:imgLayer r:embed="rId3">
                      <a14:imgEffect>
                        <a14:brightnessContrast bright="20000" contrast="20000"/>
                      </a14:imgEffect>
                    </a14:imgLayer>
                  </a14:imgProps>
                </a:ext>
              </a:extLst>
            </a:blip>
            <a:stretch>
              <a:fillRect/>
            </a:stretch>
          </a:blipFill>
          <a:ln w="38100">
            <a:no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endParaRPr lang="zh-CN" altLang="en-US" dirty="0"/>
          </a:p>
        </p:txBody>
      </p:sp>
    </p:spTree>
    <p:extLst>
      <p:ext uri="{BB962C8B-B14F-4D97-AF65-F5344CB8AC3E}">
        <p14:creationId xmlns:p14="http://schemas.microsoft.com/office/powerpoint/2010/main" val="6488339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7001B1B8-DF40-A253-2BAE-A4E21DD86096}"/>
              </a:ext>
            </a:extLst>
          </p:cNvPr>
          <p:cNvSpPr>
            <a:spLocks noGrp="1"/>
          </p:cNvSpPr>
          <p:nvPr>
            <p:ph type="title"/>
          </p:nvPr>
        </p:nvSpPr>
        <p:spPr/>
        <p:txBody>
          <a:bodyPr/>
          <a:lstStyle/>
          <a:p>
            <a:r>
              <a:rPr lang="zh-CN" altLang="en-US" dirty="0"/>
              <a:t>新年展望</a:t>
            </a:r>
          </a:p>
        </p:txBody>
      </p:sp>
      <p:sp>
        <p:nvSpPr>
          <p:cNvPr id="6" name="文本框 5">
            <a:extLst>
              <a:ext uri="{FF2B5EF4-FFF2-40B4-BE49-F238E27FC236}">
                <a16:creationId xmlns:a16="http://schemas.microsoft.com/office/drawing/2014/main" id="{C4FA0A4E-2301-DE2A-00E1-8D6D23F14CB4}"/>
              </a:ext>
            </a:extLst>
          </p:cNvPr>
          <p:cNvSpPr txBox="1"/>
          <p:nvPr/>
        </p:nvSpPr>
        <p:spPr>
          <a:xfrm>
            <a:off x="2749551" y="450850"/>
            <a:ext cx="3524249" cy="522451"/>
          </a:xfrm>
          <a:prstGeom prst="rect">
            <a:avLst/>
          </a:prstGeom>
          <a:noFill/>
        </p:spPr>
        <p:txBody>
          <a:bodyPr wrap="square">
            <a:spAutoFit/>
          </a:bodyPr>
          <a:lstStyle/>
          <a:p>
            <a:pPr>
              <a:lnSpc>
                <a:spcPct val="130000"/>
              </a:lnSpc>
            </a:pPr>
            <a:r>
              <a:rPr kumimoji="1" lang="en-US" altLang="zh-CN" sz="2400" dirty="0">
                <a:solidFill>
                  <a:schemeClr val="accent1">
                    <a:lumMod val="75000"/>
                  </a:schemeClr>
                </a:solidFill>
              </a:rPr>
              <a:t>www.51pptmoban.com</a:t>
            </a:r>
          </a:p>
        </p:txBody>
      </p:sp>
      <p:sp>
        <p:nvSpPr>
          <p:cNvPr id="2" name="iṥľíḑè">
            <a:extLst>
              <a:ext uri="{FF2B5EF4-FFF2-40B4-BE49-F238E27FC236}">
                <a16:creationId xmlns:a16="http://schemas.microsoft.com/office/drawing/2014/main" id="{BD576ABD-C4E0-E4D0-3F60-13F75E59920A}"/>
              </a:ext>
            </a:extLst>
          </p:cNvPr>
          <p:cNvSpPr/>
          <p:nvPr/>
        </p:nvSpPr>
        <p:spPr>
          <a:xfrm>
            <a:off x="9832846" y="481242"/>
            <a:ext cx="1686055" cy="4616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p>
            <a:pPr algn="r"/>
            <a:r>
              <a:rPr kumimoji="1" lang="zh-CN" altLang="en-US" sz="2400" dirty="0">
                <a:solidFill>
                  <a:schemeClr val="bg1"/>
                </a:solidFill>
                <a:latin typeface="+mn-ea"/>
              </a:rPr>
              <a:t>新年展望</a:t>
            </a:r>
            <a:endParaRPr kumimoji="1" lang="en-US" altLang="zh-CN" sz="2400" dirty="0">
              <a:solidFill>
                <a:schemeClr val="bg1"/>
              </a:solidFill>
              <a:latin typeface="+mn-ea"/>
            </a:endParaRPr>
          </a:p>
        </p:txBody>
      </p:sp>
      <p:sp>
        <p:nvSpPr>
          <p:cNvPr id="3" name="文本框 2">
            <a:extLst>
              <a:ext uri="{FF2B5EF4-FFF2-40B4-BE49-F238E27FC236}">
                <a16:creationId xmlns:a16="http://schemas.microsoft.com/office/drawing/2014/main" id="{F2FC0F5B-2A2E-3282-C583-F666C5263263}"/>
              </a:ext>
            </a:extLst>
          </p:cNvPr>
          <p:cNvSpPr txBox="1"/>
          <p:nvPr/>
        </p:nvSpPr>
        <p:spPr>
          <a:xfrm>
            <a:off x="6710086" y="1890047"/>
            <a:ext cx="4910413" cy="706540"/>
          </a:xfrm>
          <a:prstGeom prst="rect">
            <a:avLst/>
          </a:prstGeom>
          <a:noFill/>
        </p:spPr>
        <p:txBody>
          <a:bodyPr wrap="square">
            <a:spAutoFit/>
          </a:bodyPr>
          <a:lstStyle/>
          <a:p>
            <a:pPr algn="just">
              <a:lnSpc>
                <a:spcPct val="130000"/>
              </a:lnSpc>
            </a:pPr>
            <a:r>
              <a:rPr lang="zh-CN" altLang="en-US" sz="1600" b="0" i="0" dirty="0">
                <a:effectLst/>
                <a:latin typeface="+mn-ea"/>
              </a:rPr>
              <a:t>请输入你的文字请输入你的文字请输入你的文字请输入你的文字请输入你的文字请输入你的文字</a:t>
            </a:r>
            <a:endParaRPr lang="zh-CN" altLang="en-US" sz="1600" dirty="0">
              <a:latin typeface="+mn-ea"/>
            </a:endParaRPr>
          </a:p>
        </p:txBody>
      </p:sp>
      <p:sp>
        <p:nvSpPr>
          <p:cNvPr id="4" name="矩形 3">
            <a:extLst>
              <a:ext uri="{FF2B5EF4-FFF2-40B4-BE49-F238E27FC236}">
                <a16:creationId xmlns:a16="http://schemas.microsoft.com/office/drawing/2014/main" id="{FF2891C1-CAED-9BCB-3635-C34A9FEE418E}"/>
              </a:ext>
            </a:extLst>
          </p:cNvPr>
          <p:cNvSpPr/>
          <p:nvPr/>
        </p:nvSpPr>
        <p:spPr>
          <a:xfrm>
            <a:off x="6856528" y="1855697"/>
            <a:ext cx="1534998"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9" name="图片 18">
            <a:extLst>
              <a:ext uri="{FF2B5EF4-FFF2-40B4-BE49-F238E27FC236}">
                <a16:creationId xmlns:a16="http://schemas.microsoft.com/office/drawing/2014/main" id="{52ACDA99-B5FB-06DB-2C30-301C99164596}"/>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09430" y="1685488"/>
            <a:ext cx="6400655" cy="3487024"/>
          </a:xfrm>
          <a:prstGeom prst="rect">
            <a:avLst/>
          </a:prstGeom>
        </p:spPr>
      </p:pic>
      <p:pic>
        <p:nvPicPr>
          <p:cNvPr id="21" name="图片 20">
            <a:extLst>
              <a:ext uri="{FF2B5EF4-FFF2-40B4-BE49-F238E27FC236}">
                <a16:creationId xmlns:a16="http://schemas.microsoft.com/office/drawing/2014/main" id="{EE644700-06F7-52C9-3202-01731B04CAA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007160" y="3442264"/>
            <a:ext cx="2088839" cy="1301186"/>
          </a:xfrm>
          <a:prstGeom prst="rect">
            <a:avLst/>
          </a:prstGeom>
        </p:spPr>
      </p:pic>
      <p:sp>
        <p:nvSpPr>
          <p:cNvPr id="23" name="iṥľíḑè">
            <a:extLst>
              <a:ext uri="{FF2B5EF4-FFF2-40B4-BE49-F238E27FC236}">
                <a16:creationId xmlns:a16="http://schemas.microsoft.com/office/drawing/2014/main" id="{E21212C4-784C-A088-F0ED-329C15196260}"/>
              </a:ext>
            </a:extLst>
          </p:cNvPr>
          <p:cNvSpPr/>
          <p:nvPr/>
        </p:nvSpPr>
        <p:spPr>
          <a:xfrm>
            <a:off x="2058989" y="2688711"/>
            <a:ext cx="2220912" cy="5847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p>
            <a:pPr algn="ctr"/>
            <a:r>
              <a:rPr kumimoji="1" lang="zh-CN" altLang="en-US" sz="3200" dirty="0">
                <a:solidFill>
                  <a:schemeClr val="accent1">
                    <a:lumMod val="40000"/>
                    <a:lumOff val="60000"/>
                  </a:schemeClr>
                </a:solidFill>
                <a:latin typeface="+mj-ea"/>
                <a:ea typeface="+mj-ea"/>
              </a:rPr>
              <a:t>新年展望</a:t>
            </a:r>
            <a:endParaRPr kumimoji="1" lang="en-US" altLang="zh-CN" sz="3200" dirty="0">
              <a:solidFill>
                <a:schemeClr val="accent1">
                  <a:lumMod val="40000"/>
                  <a:lumOff val="60000"/>
                </a:schemeClr>
              </a:solidFill>
              <a:latin typeface="+mj-ea"/>
              <a:ea typeface="+mj-ea"/>
            </a:endParaRPr>
          </a:p>
        </p:txBody>
      </p:sp>
      <p:sp>
        <p:nvSpPr>
          <p:cNvPr id="8" name="文本框 7">
            <a:extLst>
              <a:ext uri="{FF2B5EF4-FFF2-40B4-BE49-F238E27FC236}">
                <a16:creationId xmlns:a16="http://schemas.microsoft.com/office/drawing/2014/main" id="{FE53B217-0AC7-6B14-E59D-100D5D6FBA95}"/>
              </a:ext>
            </a:extLst>
          </p:cNvPr>
          <p:cNvSpPr txBox="1"/>
          <p:nvPr/>
        </p:nvSpPr>
        <p:spPr>
          <a:xfrm>
            <a:off x="6710085" y="1384872"/>
            <a:ext cx="2139995" cy="453650"/>
          </a:xfrm>
          <a:prstGeom prst="rect">
            <a:avLst/>
          </a:prstGeom>
          <a:noFill/>
        </p:spPr>
        <p:txBody>
          <a:bodyPr wrap="square" rtlCol="0">
            <a:spAutoFit/>
          </a:bodyPr>
          <a:lstStyle>
            <a:defPPr>
              <a:defRPr lang="zh-CN"/>
            </a:defPPr>
            <a:lvl1pPr lvl="0" defTabSz="913765">
              <a:lnSpc>
                <a:spcPct val="150000"/>
              </a:lnSpc>
              <a:buSzPct val="25000"/>
              <a:defRPr sz="1050">
                <a:solidFill>
                  <a:schemeClr val="tx1">
                    <a:lumMod val="95000"/>
                    <a:lumOff val="5000"/>
                  </a:schemeClr>
                </a:solidFill>
              </a:defRPr>
            </a:lvl1pPr>
          </a:lstStyle>
          <a:p>
            <a:pPr>
              <a:lnSpc>
                <a:spcPct val="130000"/>
              </a:lnSpc>
            </a:pPr>
            <a:r>
              <a:rPr kumimoji="1" lang="zh-CN" altLang="en-US" sz="2000" dirty="0">
                <a:solidFill>
                  <a:schemeClr val="accent1">
                    <a:lumMod val="50000"/>
                  </a:schemeClr>
                </a:solidFill>
                <a:latin typeface="+mj-ea"/>
                <a:ea typeface="+mj-ea"/>
                <a:cs typeface="+mn-ea"/>
                <a:sym typeface="+mn-lt"/>
              </a:rPr>
              <a:t>请输入你小标题</a:t>
            </a:r>
          </a:p>
        </p:txBody>
      </p:sp>
      <p:grpSp>
        <p:nvGrpSpPr>
          <p:cNvPr id="18" name="组合 17">
            <a:extLst>
              <a:ext uri="{FF2B5EF4-FFF2-40B4-BE49-F238E27FC236}">
                <a16:creationId xmlns:a16="http://schemas.microsoft.com/office/drawing/2014/main" id="{9880B0AF-4EC5-C090-9C8B-1E738DFE1684}"/>
              </a:ext>
            </a:extLst>
          </p:cNvPr>
          <p:cNvGrpSpPr/>
          <p:nvPr/>
        </p:nvGrpSpPr>
        <p:grpSpPr>
          <a:xfrm>
            <a:off x="6710082" y="2854608"/>
            <a:ext cx="4808817" cy="1191391"/>
            <a:chOff x="6710084" y="2608054"/>
            <a:chExt cx="4808817" cy="1191391"/>
          </a:xfrm>
        </p:grpSpPr>
        <p:sp>
          <p:nvSpPr>
            <p:cNvPr id="11" name="文本框 10">
              <a:extLst>
                <a:ext uri="{FF2B5EF4-FFF2-40B4-BE49-F238E27FC236}">
                  <a16:creationId xmlns:a16="http://schemas.microsoft.com/office/drawing/2014/main" id="{2F25458D-DE4F-3097-936F-62A8A28118C5}"/>
                </a:ext>
              </a:extLst>
            </p:cNvPr>
            <p:cNvSpPr txBox="1"/>
            <p:nvPr/>
          </p:nvSpPr>
          <p:spPr>
            <a:xfrm>
              <a:off x="6710085" y="3092905"/>
              <a:ext cx="4808816" cy="706540"/>
            </a:xfrm>
            <a:prstGeom prst="rect">
              <a:avLst/>
            </a:prstGeom>
            <a:noFill/>
          </p:spPr>
          <p:txBody>
            <a:bodyPr wrap="square">
              <a:spAutoFit/>
            </a:bodyPr>
            <a:lstStyle/>
            <a:p>
              <a:pPr algn="just">
                <a:lnSpc>
                  <a:spcPct val="130000"/>
                </a:lnSpc>
              </a:pPr>
              <a:r>
                <a:rPr lang="zh-CN" altLang="en-US" sz="1600" b="0" i="0" dirty="0">
                  <a:effectLst/>
                  <a:latin typeface="+mn-ea"/>
                </a:rPr>
                <a:t>请输入你的文字请输入你的文字请输入你的文字请输入你的文字请输入你的文字请输入你的文字</a:t>
              </a:r>
              <a:endParaRPr lang="zh-CN" altLang="en-US" sz="1600" dirty="0">
                <a:latin typeface="+mn-ea"/>
              </a:endParaRPr>
            </a:p>
          </p:txBody>
        </p:sp>
        <p:sp>
          <p:nvSpPr>
            <p:cNvPr id="14" name="矩形 13">
              <a:extLst>
                <a:ext uri="{FF2B5EF4-FFF2-40B4-BE49-F238E27FC236}">
                  <a16:creationId xmlns:a16="http://schemas.microsoft.com/office/drawing/2014/main" id="{6ACB6E06-FDF1-07F7-60D8-D924E2245CB2}"/>
                </a:ext>
              </a:extLst>
            </p:cNvPr>
            <p:cNvSpPr/>
            <p:nvPr/>
          </p:nvSpPr>
          <p:spPr>
            <a:xfrm>
              <a:off x="6810374" y="3058555"/>
              <a:ext cx="1581150"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8">
              <a:extLst>
                <a:ext uri="{FF2B5EF4-FFF2-40B4-BE49-F238E27FC236}">
                  <a16:creationId xmlns:a16="http://schemas.microsoft.com/office/drawing/2014/main" id="{9E476B9D-A53D-6577-85D2-52E72378F2F2}"/>
                </a:ext>
              </a:extLst>
            </p:cNvPr>
            <p:cNvSpPr txBox="1"/>
            <p:nvPr/>
          </p:nvSpPr>
          <p:spPr>
            <a:xfrm>
              <a:off x="6710084" y="2608054"/>
              <a:ext cx="2139995" cy="453650"/>
            </a:xfrm>
            <a:prstGeom prst="rect">
              <a:avLst/>
            </a:prstGeom>
            <a:noFill/>
          </p:spPr>
          <p:txBody>
            <a:bodyPr wrap="square" rtlCol="0">
              <a:spAutoFit/>
            </a:bodyPr>
            <a:lstStyle>
              <a:defPPr>
                <a:defRPr lang="zh-CN"/>
              </a:defPPr>
              <a:lvl1pPr lvl="0" defTabSz="913765">
                <a:lnSpc>
                  <a:spcPct val="150000"/>
                </a:lnSpc>
                <a:buSzPct val="25000"/>
                <a:defRPr sz="1050">
                  <a:solidFill>
                    <a:schemeClr val="tx1">
                      <a:lumMod val="95000"/>
                      <a:lumOff val="5000"/>
                    </a:schemeClr>
                  </a:solidFill>
                </a:defRPr>
              </a:lvl1pPr>
            </a:lstStyle>
            <a:p>
              <a:pPr>
                <a:lnSpc>
                  <a:spcPct val="130000"/>
                </a:lnSpc>
              </a:pPr>
              <a:r>
                <a:rPr kumimoji="1" lang="zh-CN" altLang="en-US" sz="2000" dirty="0">
                  <a:solidFill>
                    <a:schemeClr val="accent1">
                      <a:lumMod val="50000"/>
                    </a:schemeClr>
                  </a:solidFill>
                  <a:latin typeface="+mj-ea"/>
                  <a:ea typeface="+mj-ea"/>
                  <a:cs typeface="+mn-ea"/>
                  <a:sym typeface="+mn-lt"/>
                </a:rPr>
                <a:t>请输入你小标题</a:t>
              </a:r>
            </a:p>
          </p:txBody>
        </p:sp>
      </p:grpSp>
      <p:grpSp>
        <p:nvGrpSpPr>
          <p:cNvPr id="13" name="组合 12">
            <a:extLst>
              <a:ext uri="{FF2B5EF4-FFF2-40B4-BE49-F238E27FC236}">
                <a16:creationId xmlns:a16="http://schemas.microsoft.com/office/drawing/2014/main" id="{071D7946-2E1C-895C-CEB4-5294A1B90A4E}"/>
              </a:ext>
            </a:extLst>
          </p:cNvPr>
          <p:cNvGrpSpPr/>
          <p:nvPr/>
        </p:nvGrpSpPr>
        <p:grpSpPr>
          <a:xfrm>
            <a:off x="6710082" y="4349030"/>
            <a:ext cx="4808818" cy="1171068"/>
            <a:chOff x="6710083" y="3831236"/>
            <a:chExt cx="4808818" cy="1171068"/>
          </a:xfrm>
        </p:grpSpPr>
        <p:sp>
          <p:nvSpPr>
            <p:cNvPr id="16" name="文本框 15">
              <a:extLst>
                <a:ext uri="{FF2B5EF4-FFF2-40B4-BE49-F238E27FC236}">
                  <a16:creationId xmlns:a16="http://schemas.microsoft.com/office/drawing/2014/main" id="{4A21E743-8D83-E7AE-B61D-34B62F68DA74}"/>
                </a:ext>
              </a:extLst>
            </p:cNvPr>
            <p:cNvSpPr txBox="1"/>
            <p:nvPr/>
          </p:nvSpPr>
          <p:spPr>
            <a:xfrm>
              <a:off x="6710085" y="4295764"/>
              <a:ext cx="4808816" cy="706540"/>
            </a:xfrm>
            <a:prstGeom prst="rect">
              <a:avLst/>
            </a:prstGeom>
            <a:noFill/>
          </p:spPr>
          <p:txBody>
            <a:bodyPr wrap="square">
              <a:spAutoFit/>
            </a:bodyPr>
            <a:lstStyle/>
            <a:p>
              <a:pPr algn="just">
                <a:lnSpc>
                  <a:spcPct val="130000"/>
                </a:lnSpc>
              </a:pPr>
              <a:r>
                <a:rPr lang="zh-CN" altLang="en-US" sz="1600" b="0" i="0" dirty="0">
                  <a:effectLst/>
                  <a:latin typeface="+mn-ea"/>
                </a:rPr>
                <a:t>请输入你的文字请输入你的文字请输入你的文字请输入你的文字请输入你的文字请输入你的文字</a:t>
              </a:r>
              <a:endParaRPr lang="zh-CN" altLang="en-US" sz="1600" dirty="0">
                <a:latin typeface="+mn-ea"/>
              </a:endParaRPr>
            </a:p>
          </p:txBody>
        </p:sp>
        <p:sp>
          <p:nvSpPr>
            <p:cNvPr id="17" name="矩形 16">
              <a:extLst>
                <a:ext uri="{FF2B5EF4-FFF2-40B4-BE49-F238E27FC236}">
                  <a16:creationId xmlns:a16="http://schemas.microsoft.com/office/drawing/2014/main" id="{BCD2F262-D15F-ED4E-4402-88EA00EA604E}"/>
                </a:ext>
              </a:extLst>
            </p:cNvPr>
            <p:cNvSpPr/>
            <p:nvPr/>
          </p:nvSpPr>
          <p:spPr>
            <a:xfrm>
              <a:off x="6810374" y="4261414"/>
              <a:ext cx="1581150"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11">
              <a:extLst>
                <a:ext uri="{FF2B5EF4-FFF2-40B4-BE49-F238E27FC236}">
                  <a16:creationId xmlns:a16="http://schemas.microsoft.com/office/drawing/2014/main" id="{76430FD6-63D8-172D-628B-BEB99C879F2C}"/>
                </a:ext>
              </a:extLst>
            </p:cNvPr>
            <p:cNvSpPr txBox="1"/>
            <p:nvPr/>
          </p:nvSpPr>
          <p:spPr>
            <a:xfrm>
              <a:off x="6710083" y="3831236"/>
              <a:ext cx="2139995" cy="453650"/>
            </a:xfrm>
            <a:prstGeom prst="rect">
              <a:avLst/>
            </a:prstGeom>
            <a:noFill/>
          </p:spPr>
          <p:txBody>
            <a:bodyPr wrap="square" rtlCol="0">
              <a:spAutoFit/>
            </a:bodyPr>
            <a:lstStyle>
              <a:defPPr>
                <a:defRPr lang="zh-CN"/>
              </a:defPPr>
              <a:lvl1pPr lvl="0" defTabSz="913765">
                <a:lnSpc>
                  <a:spcPct val="150000"/>
                </a:lnSpc>
                <a:buSzPct val="25000"/>
                <a:defRPr sz="1050">
                  <a:solidFill>
                    <a:schemeClr val="tx1">
                      <a:lumMod val="95000"/>
                      <a:lumOff val="5000"/>
                    </a:schemeClr>
                  </a:solidFill>
                </a:defRPr>
              </a:lvl1pPr>
            </a:lstStyle>
            <a:p>
              <a:pPr>
                <a:lnSpc>
                  <a:spcPct val="130000"/>
                </a:lnSpc>
              </a:pPr>
              <a:r>
                <a:rPr kumimoji="1" lang="zh-CN" altLang="en-US" sz="2000" dirty="0">
                  <a:solidFill>
                    <a:schemeClr val="accent1">
                      <a:lumMod val="50000"/>
                    </a:schemeClr>
                  </a:solidFill>
                  <a:latin typeface="+mj-ea"/>
                  <a:ea typeface="+mj-ea"/>
                  <a:cs typeface="+mn-ea"/>
                  <a:sym typeface="+mn-lt"/>
                </a:rPr>
                <a:t>请输入你小标题</a:t>
              </a:r>
            </a:p>
          </p:txBody>
        </p:sp>
      </p:grpSp>
    </p:spTree>
    <p:extLst>
      <p:ext uri="{BB962C8B-B14F-4D97-AF65-F5344CB8AC3E}">
        <p14:creationId xmlns:p14="http://schemas.microsoft.com/office/powerpoint/2010/main" val="39944027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占位符 7">
            <a:extLst>
              <a:ext uri="{FF2B5EF4-FFF2-40B4-BE49-F238E27FC236}">
                <a16:creationId xmlns:a16="http://schemas.microsoft.com/office/drawing/2014/main" id="{487C80F8-8B0C-900D-EE98-05B0DBE85A48}"/>
              </a:ext>
            </a:extLst>
          </p:cNvPr>
          <p:cNvSpPr>
            <a:spLocks noGrp="1"/>
          </p:cNvSpPr>
          <p:nvPr>
            <p:ph type="body" sz="quarter" idx="15"/>
          </p:nvPr>
        </p:nvSpPr>
        <p:spPr/>
        <p:txBody>
          <a:bodyPr/>
          <a:lstStyle/>
          <a:p>
            <a:r>
              <a:rPr lang="en-US" altLang="zh-CN" dirty="0"/>
              <a:t>www.51pptmoban.com</a:t>
            </a:r>
          </a:p>
        </p:txBody>
      </p:sp>
      <p:sp>
        <p:nvSpPr>
          <p:cNvPr id="3" name="标题 2">
            <a:extLst>
              <a:ext uri="{FF2B5EF4-FFF2-40B4-BE49-F238E27FC236}">
                <a16:creationId xmlns:a16="http://schemas.microsoft.com/office/drawing/2014/main" id="{66B0897F-4956-039F-1E37-749B13BAA9FC}"/>
              </a:ext>
            </a:extLst>
          </p:cNvPr>
          <p:cNvSpPr>
            <a:spLocks noGrp="1"/>
          </p:cNvSpPr>
          <p:nvPr>
            <p:ph type="ctrTitle"/>
          </p:nvPr>
        </p:nvSpPr>
        <p:spPr/>
        <p:txBody>
          <a:bodyPr/>
          <a:lstStyle/>
          <a:p>
            <a:r>
              <a:rPr lang="zh-CN" altLang="en-US" dirty="0"/>
              <a:t>谢谢支持！</a:t>
            </a:r>
          </a:p>
        </p:txBody>
      </p:sp>
      <p:sp>
        <p:nvSpPr>
          <p:cNvPr id="6" name="文本占位符 5">
            <a:extLst>
              <a:ext uri="{FF2B5EF4-FFF2-40B4-BE49-F238E27FC236}">
                <a16:creationId xmlns:a16="http://schemas.microsoft.com/office/drawing/2014/main" id="{26DE9BCD-6408-C8B3-89AE-82132D96BCD7}"/>
              </a:ext>
            </a:extLst>
          </p:cNvPr>
          <p:cNvSpPr>
            <a:spLocks noGrp="1"/>
          </p:cNvSpPr>
          <p:nvPr>
            <p:ph type="subTitle" idx="1"/>
          </p:nvPr>
        </p:nvSpPr>
        <p:spPr/>
        <p:txBody>
          <a:bodyPr/>
          <a:lstStyle/>
          <a:p>
            <a:r>
              <a:rPr lang="zh-CN" altLang="en-US" dirty="0"/>
              <a:t>新的一年我们一直加油！</a:t>
            </a:r>
          </a:p>
        </p:txBody>
      </p:sp>
      <p:sp>
        <p:nvSpPr>
          <p:cNvPr id="4" name="Logo Placeholder 5">
            <a:extLst>
              <a:ext uri="{FF2B5EF4-FFF2-40B4-BE49-F238E27FC236}">
                <a16:creationId xmlns:a16="http://schemas.microsoft.com/office/drawing/2014/main" id="{8823EE67-297C-34FE-D941-B969AAAD3CB7}"/>
              </a:ext>
            </a:extLst>
          </p:cNvPr>
          <p:cNvSpPr txBox="1">
            <a:spLocks/>
          </p:cNvSpPr>
          <p:nvPr/>
        </p:nvSpPr>
        <p:spPr>
          <a:xfrm>
            <a:off x="660400" y="543930"/>
            <a:ext cx="1365348" cy="304800"/>
          </a:xfrm>
          <a:prstGeom prst="rect">
            <a:avLst/>
          </a:prstGeom>
        </p:spPr>
        <p:txBody>
          <a:bodyPr vert="horz" wrap="none" lIns="91440" tIns="45720" rIns="91440" bIns="45720" rtlCol="0" anchor="ctr">
            <a:normAutofit fontScale="92500" lnSpcReduction="10000"/>
          </a:bodyPr>
          <a:lstStyle>
            <a:lvl1pPr marL="0" indent="0" algn="l" defTabSz="914400" rtl="0" eaLnBrk="1" latinLnBrk="0" hangingPunct="1">
              <a:lnSpc>
                <a:spcPct val="90000"/>
              </a:lnSpc>
              <a:spcBef>
                <a:spcPts val="1000"/>
              </a:spcBef>
              <a:buFont typeface="Arial" panose="020B0604020202020204" pitchFamily="34" charset="0"/>
              <a:buNone/>
              <a:defRPr lang="en-US" altLang="zh-CN" sz="1200" b="0" kern="1200" smtClean="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altLang="zh-CN" sz="1600" kern="1200" smtClean="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altLang="zh-CN" sz="1400" kern="1200" smtClean="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altLang="zh-CN" sz="1200" kern="1200" smtClean="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zh-CN" altLang="en-US"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t>LO</a:t>
            </a:r>
            <a:r>
              <a:rPr lang="en-US" altLang="zh-CN" sz="1800" dirty="0"/>
              <a:t>G</a:t>
            </a:r>
            <a:r>
              <a:rPr lang="en-US" sz="1800" dirty="0"/>
              <a:t>O HERE</a:t>
            </a:r>
          </a:p>
        </p:txBody>
      </p:sp>
      <p:pic>
        <p:nvPicPr>
          <p:cNvPr id="5" name="图片 4">
            <a:extLst>
              <a:ext uri="{FF2B5EF4-FFF2-40B4-BE49-F238E27FC236}">
                <a16:creationId xmlns:a16="http://schemas.microsoft.com/office/drawing/2014/main" id="{859490A8-2684-F940-128B-00B96BDDB096}"/>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flipH="1">
            <a:off x="6677024" y="311"/>
            <a:ext cx="5514973" cy="6857689"/>
          </a:xfrm>
          <a:prstGeom prst="rect">
            <a:avLst/>
          </a:prstGeom>
        </p:spPr>
      </p:pic>
    </p:spTree>
    <p:extLst>
      <p:ext uri="{BB962C8B-B14F-4D97-AF65-F5344CB8AC3E}">
        <p14:creationId xmlns:p14="http://schemas.microsoft.com/office/powerpoint/2010/main" val="13166892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5636C837-7FF0-96BE-BC89-2D6DCF914B4B}"/>
              </a:ext>
            </a:extLst>
          </p:cNvPr>
          <p:cNvPicPr>
            <a:picLocks noChangeAspect="1"/>
          </p:cNvPicPr>
          <p:nvPr/>
        </p:nvPicPr>
        <p:blipFill>
          <a:blip r:embed="rId2">
            <a:extLst>
              <a:ext uri="{28A0092B-C50C-407E-A947-70E740481C1C}">
                <a14:useLocalDpi xmlns:a14="http://schemas.microsoft.com/office/drawing/2010/main"/>
              </a:ext>
            </a:extLst>
          </a:blip>
          <a:srcRect/>
          <a:stretch/>
        </p:blipFill>
        <p:spPr>
          <a:xfrm>
            <a:off x="0" y="0"/>
            <a:ext cx="12192000" cy="6858000"/>
          </a:xfrm>
          <a:prstGeom prst="rect">
            <a:avLst/>
          </a:prstGeom>
        </p:spPr>
      </p:pic>
    </p:spTree>
    <p:extLst>
      <p:ext uri="{BB962C8B-B14F-4D97-AF65-F5344CB8AC3E}">
        <p14:creationId xmlns:p14="http://schemas.microsoft.com/office/powerpoint/2010/main" val="5595960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69EFA3D-CCE4-6F61-EE0E-193A90102288}"/>
              </a:ext>
            </a:extLst>
          </p:cNvPr>
          <p:cNvGrpSpPr/>
          <p:nvPr/>
        </p:nvGrpSpPr>
        <p:grpSpPr>
          <a:xfrm>
            <a:off x="1898195" y="2183009"/>
            <a:ext cx="8395610" cy="2057599"/>
            <a:chOff x="1898195" y="3318954"/>
            <a:chExt cx="8395610" cy="2057599"/>
          </a:xfrm>
        </p:grpSpPr>
        <p:sp>
          <p:nvSpPr>
            <p:cNvPr id="3" name="矩形: 圆角 2">
              <a:extLst>
                <a:ext uri="{FF2B5EF4-FFF2-40B4-BE49-F238E27FC236}">
                  <a16:creationId xmlns:a16="http://schemas.microsoft.com/office/drawing/2014/main" id="{F698AF59-5A72-4CD4-1F39-C2225DAB990D}"/>
                </a:ext>
              </a:extLst>
            </p:cNvPr>
            <p:cNvSpPr/>
            <p:nvPr/>
          </p:nvSpPr>
          <p:spPr>
            <a:xfrm>
              <a:off x="1898195" y="4004961"/>
              <a:ext cx="8395610" cy="1371592"/>
            </a:xfrm>
            <a:prstGeom prst="roundRect">
              <a:avLst>
                <a:gd name="adj" fmla="val 8148"/>
              </a:avLst>
            </a:prstGeom>
            <a:solidFill>
              <a:schemeClr val="bg1"/>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07FFAE47-4285-CDF2-65E6-E62EC97A1B40}"/>
                </a:ext>
              </a:extLst>
            </p:cNvPr>
            <p:cNvSpPr/>
            <p:nvPr/>
          </p:nvSpPr>
          <p:spPr>
            <a:xfrm>
              <a:off x="1898195" y="3318954"/>
              <a:ext cx="8395610" cy="580359"/>
            </a:xfrm>
            <a:prstGeom prst="roundRect">
              <a:avLst>
                <a:gd name="adj" fmla="val 17176"/>
              </a:avLst>
            </a:prstGeom>
            <a:solidFill>
              <a:srgbClr val="FFEF1C"/>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8EE94005-50F6-AF4E-727D-3A04449811B3}"/>
                </a:ext>
              </a:extLst>
            </p:cNvPr>
            <p:cNvGrpSpPr/>
            <p:nvPr/>
          </p:nvGrpSpPr>
          <p:grpSpPr>
            <a:xfrm>
              <a:off x="2581593" y="3565319"/>
              <a:ext cx="208009" cy="809164"/>
              <a:chOff x="2581593" y="3680663"/>
              <a:chExt cx="208009" cy="809164"/>
            </a:xfrm>
          </p:grpSpPr>
          <p:sp>
            <p:nvSpPr>
              <p:cNvPr id="10" name="椭圆 9">
                <a:extLst>
                  <a:ext uri="{FF2B5EF4-FFF2-40B4-BE49-F238E27FC236}">
                    <a16:creationId xmlns:a16="http://schemas.microsoft.com/office/drawing/2014/main" id="{C5FA9C8D-64A1-1A0A-01CC-ED013F758A22}"/>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90B5556-FFDC-0156-46D5-BC1A4F397540}"/>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88D2A872-86DC-06B3-5728-D1D4F76566D2}"/>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661857D2-90A0-D7DE-9F6D-682A6D520202}"/>
                </a:ext>
              </a:extLst>
            </p:cNvPr>
            <p:cNvGrpSpPr/>
            <p:nvPr/>
          </p:nvGrpSpPr>
          <p:grpSpPr>
            <a:xfrm>
              <a:off x="9452293" y="3565319"/>
              <a:ext cx="208009" cy="809164"/>
              <a:chOff x="2581593" y="3680663"/>
              <a:chExt cx="208009" cy="809164"/>
            </a:xfrm>
          </p:grpSpPr>
          <p:sp>
            <p:nvSpPr>
              <p:cNvPr id="7" name="椭圆 6">
                <a:extLst>
                  <a:ext uri="{FF2B5EF4-FFF2-40B4-BE49-F238E27FC236}">
                    <a16:creationId xmlns:a16="http://schemas.microsoft.com/office/drawing/2014/main" id="{1AE30EC5-77E8-9F83-37F7-FCE175835C79}"/>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6BFAD78-0DF3-FB15-8C0B-C3256AB1C53D}"/>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77E6AEC1-4995-374C-B9F1-F71FDA38AA11}"/>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lighbulb-with-filament_18634">
            <a:extLst>
              <a:ext uri="{FF2B5EF4-FFF2-40B4-BE49-F238E27FC236}">
                <a16:creationId xmlns:a16="http://schemas.microsoft.com/office/drawing/2014/main" id="{6F87C5AF-AC17-5129-5085-385E52AE6FFA}"/>
              </a:ext>
            </a:extLst>
          </p:cNvPr>
          <p:cNvSpPr/>
          <p:nvPr/>
        </p:nvSpPr>
        <p:spPr>
          <a:xfrm>
            <a:off x="3101417" y="3077252"/>
            <a:ext cx="647715" cy="955119"/>
          </a:xfrm>
          <a:custGeom>
            <a:avLst/>
            <a:gdLst>
              <a:gd name="connsiteX0" fmla="*/ 183169 w 412808"/>
              <a:gd name="connsiteY0" fmla="*/ 577164 h 608724"/>
              <a:gd name="connsiteX1" fmla="*/ 183169 w 412808"/>
              <a:gd name="connsiteY1" fmla="*/ 588757 h 608724"/>
              <a:gd name="connsiteX2" fmla="*/ 229639 w 412808"/>
              <a:gd name="connsiteY2" fmla="*/ 588757 h 608724"/>
              <a:gd name="connsiteX3" fmla="*/ 229639 w 412808"/>
              <a:gd name="connsiteY3" fmla="*/ 577164 h 608724"/>
              <a:gd name="connsiteX4" fmla="*/ 155141 w 412808"/>
              <a:gd name="connsiteY4" fmla="*/ 545512 h 608724"/>
              <a:gd name="connsiteX5" fmla="*/ 155141 w 412808"/>
              <a:gd name="connsiteY5" fmla="*/ 557197 h 608724"/>
              <a:gd name="connsiteX6" fmla="*/ 173120 w 412808"/>
              <a:gd name="connsiteY6" fmla="*/ 557197 h 608724"/>
              <a:gd name="connsiteX7" fmla="*/ 239688 w 412808"/>
              <a:gd name="connsiteY7" fmla="*/ 557197 h 608724"/>
              <a:gd name="connsiteX8" fmla="*/ 257667 w 412808"/>
              <a:gd name="connsiteY8" fmla="*/ 557197 h 608724"/>
              <a:gd name="connsiteX9" fmla="*/ 257667 w 412808"/>
              <a:gd name="connsiteY9" fmla="*/ 545512 h 608724"/>
              <a:gd name="connsiteX10" fmla="*/ 155141 w 412808"/>
              <a:gd name="connsiteY10" fmla="*/ 513952 h 608724"/>
              <a:gd name="connsiteX11" fmla="*/ 155141 w 412808"/>
              <a:gd name="connsiteY11" fmla="*/ 525637 h 608724"/>
              <a:gd name="connsiteX12" fmla="*/ 257667 w 412808"/>
              <a:gd name="connsiteY12" fmla="*/ 525637 h 608724"/>
              <a:gd name="connsiteX13" fmla="*/ 257667 w 412808"/>
              <a:gd name="connsiteY13" fmla="*/ 513952 h 608724"/>
              <a:gd name="connsiteX14" fmla="*/ 145183 w 412808"/>
              <a:gd name="connsiteY14" fmla="*/ 493985 h 608724"/>
              <a:gd name="connsiteX15" fmla="*/ 267717 w 412808"/>
              <a:gd name="connsiteY15" fmla="*/ 493985 h 608724"/>
              <a:gd name="connsiteX16" fmla="*/ 277675 w 412808"/>
              <a:gd name="connsiteY16" fmla="*/ 504014 h 608724"/>
              <a:gd name="connsiteX17" fmla="*/ 277675 w 412808"/>
              <a:gd name="connsiteY17" fmla="*/ 535574 h 608724"/>
              <a:gd name="connsiteX18" fmla="*/ 277675 w 412808"/>
              <a:gd name="connsiteY18" fmla="*/ 567135 h 608724"/>
              <a:gd name="connsiteX19" fmla="*/ 267717 w 412808"/>
              <a:gd name="connsiteY19" fmla="*/ 577164 h 608724"/>
              <a:gd name="connsiteX20" fmla="*/ 249646 w 412808"/>
              <a:gd name="connsiteY20" fmla="*/ 577164 h 608724"/>
              <a:gd name="connsiteX21" fmla="*/ 249646 w 412808"/>
              <a:gd name="connsiteY21" fmla="*/ 598695 h 608724"/>
              <a:gd name="connsiteX22" fmla="*/ 239688 w 412808"/>
              <a:gd name="connsiteY22" fmla="*/ 608724 h 608724"/>
              <a:gd name="connsiteX23" fmla="*/ 173120 w 412808"/>
              <a:gd name="connsiteY23" fmla="*/ 608724 h 608724"/>
              <a:gd name="connsiteX24" fmla="*/ 163162 w 412808"/>
              <a:gd name="connsiteY24" fmla="*/ 598695 h 608724"/>
              <a:gd name="connsiteX25" fmla="*/ 163162 w 412808"/>
              <a:gd name="connsiteY25" fmla="*/ 577164 h 608724"/>
              <a:gd name="connsiteX26" fmla="*/ 145183 w 412808"/>
              <a:gd name="connsiteY26" fmla="*/ 577164 h 608724"/>
              <a:gd name="connsiteX27" fmla="*/ 135133 w 412808"/>
              <a:gd name="connsiteY27" fmla="*/ 567135 h 608724"/>
              <a:gd name="connsiteX28" fmla="*/ 135133 w 412808"/>
              <a:gd name="connsiteY28" fmla="*/ 535574 h 608724"/>
              <a:gd name="connsiteX29" fmla="*/ 135133 w 412808"/>
              <a:gd name="connsiteY29" fmla="*/ 504014 h 608724"/>
              <a:gd name="connsiteX30" fmla="*/ 145183 w 412808"/>
              <a:gd name="connsiteY30" fmla="*/ 493985 h 608724"/>
              <a:gd name="connsiteX31" fmla="*/ 172295 w 412808"/>
              <a:gd name="connsiteY31" fmla="*/ 254300 h 608724"/>
              <a:gd name="connsiteX32" fmla="*/ 138187 w 412808"/>
              <a:gd name="connsiteY32" fmla="*/ 270776 h 608724"/>
              <a:gd name="connsiteX33" fmla="*/ 135052 w 412808"/>
              <a:gd name="connsiteY33" fmla="*/ 270684 h 608724"/>
              <a:gd name="connsiteX34" fmla="*/ 182989 w 412808"/>
              <a:gd name="connsiteY34" fmla="*/ 468859 h 608724"/>
              <a:gd name="connsiteX35" fmla="*/ 229911 w 412808"/>
              <a:gd name="connsiteY35" fmla="*/ 468859 h 608724"/>
              <a:gd name="connsiteX36" fmla="*/ 277571 w 412808"/>
              <a:gd name="connsiteY36" fmla="*/ 271973 h 608724"/>
              <a:gd name="connsiteX37" fmla="*/ 274714 w 412808"/>
              <a:gd name="connsiteY37" fmla="*/ 272065 h 608724"/>
              <a:gd name="connsiteX38" fmla="*/ 240052 w 412808"/>
              <a:gd name="connsiteY38" fmla="*/ 254944 h 608724"/>
              <a:gd name="connsiteX39" fmla="*/ 206404 w 412808"/>
              <a:gd name="connsiteY39" fmla="*/ 270776 h 608724"/>
              <a:gd name="connsiteX40" fmla="*/ 172295 w 412808"/>
              <a:gd name="connsiteY40" fmla="*/ 254300 h 608724"/>
              <a:gd name="connsiteX41" fmla="*/ 205021 w 412808"/>
              <a:gd name="connsiteY41" fmla="*/ 20043 h 608724"/>
              <a:gd name="connsiteX42" fmla="*/ 203362 w 412808"/>
              <a:gd name="connsiteY42" fmla="*/ 20227 h 608724"/>
              <a:gd name="connsiteX43" fmla="*/ 20004 w 412808"/>
              <a:gd name="connsiteY43" fmla="*/ 209474 h 608724"/>
              <a:gd name="connsiteX44" fmla="*/ 98178 w 412808"/>
              <a:gd name="connsiteY44" fmla="*/ 362546 h 608724"/>
              <a:gd name="connsiteX45" fmla="*/ 100943 w 412808"/>
              <a:gd name="connsiteY45" fmla="*/ 364295 h 608724"/>
              <a:gd name="connsiteX46" fmla="*/ 112928 w 412808"/>
              <a:gd name="connsiteY46" fmla="*/ 372303 h 608724"/>
              <a:gd name="connsiteX47" fmla="*/ 155057 w 412808"/>
              <a:gd name="connsiteY47" fmla="*/ 468859 h 608724"/>
              <a:gd name="connsiteX48" fmla="*/ 162892 w 412808"/>
              <a:gd name="connsiteY48" fmla="*/ 468859 h 608724"/>
              <a:gd name="connsiteX49" fmla="*/ 108226 w 412808"/>
              <a:gd name="connsiteY49" fmla="*/ 259086 h 608724"/>
              <a:gd name="connsiteX50" fmla="*/ 94030 w 412808"/>
              <a:gd name="connsiteY50" fmla="*/ 226686 h 608724"/>
              <a:gd name="connsiteX51" fmla="*/ 101589 w 412808"/>
              <a:gd name="connsiteY51" fmla="*/ 217021 h 608724"/>
              <a:gd name="connsiteX52" fmla="*/ 112835 w 412808"/>
              <a:gd name="connsiteY52" fmla="*/ 222084 h 608724"/>
              <a:gd name="connsiteX53" fmla="*/ 124727 w 412808"/>
              <a:gd name="connsiteY53" fmla="*/ 246752 h 608724"/>
              <a:gd name="connsiteX54" fmla="*/ 138094 w 412808"/>
              <a:gd name="connsiteY54" fmla="*/ 250802 h 608724"/>
              <a:gd name="connsiteX55" fmla="*/ 162247 w 412808"/>
              <a:gd name="connsiteY55" fmla="*/ 226686 h 608724"/>
              <a:gd name="connsiteX56" fmla="*/ 172295 w 412808"/>
              <a:gd name="connsiteY56" fmla="*/ 216745 h 608724"/>
              <a:gd name="connsiteX57" fmla="*/ 182251 w 412808"/>
              <a:gd name="connsiteY57" fmla="*/ 226686 h 608724"/>
              <a:gd name="connsiteX58" fmla="*/ 206404 w 412808"/>
              <a:gd name="connsiteY58" fmla="*/ 250802 h 608724"/>
              <a:gd name="connsiteX59" fmla="*/ 230557 w 412808"/>
              <a:gd name="connsiteY59" fmla="*/ 226686 h 608724"/>
              <a:gd name="connsiteX60" fmla="*/ 240513 w 412808"/>
              <a:gd name="connsiteY60" fmla="*/ 216745 h 608724"/>
              <a:gd name="connsiteX61" fmla="*/ 250561 w 412808"/>
              <a:gd name="connsiteY61" fmla="*/ 226686 h 608724"/>
              <a:gd name="connsiteX62" fmla="*/ 250469 w 412808"/>
              <a:gd name="connsiteY62" fmla="*/ 227515 h 608724"/>
              <a:gd name="connsiteX63" fmla="*/ 250561 w 412808"/>
              <a:gd name="connsiteY63" fmla="*/ 227975 h 608724"/>
              <a:gd name="connsiteX64" fmla="*/ 274621 w 412808"/>
              <a:gd name="connsiteY64" fmla="*/ 252091 h 608724"/>
              <a:gd name="connsiteX65" fmla="*/ 287988 w 412808"/>
              <a:gd name="connsiteY65" fmla="*/ 248133 h 608724"/>
              <a:gd name="connsiteX66" fmla="*/ 299973 w 412808"/>
              <a:gd name="connsiteY66" fmla="*/ 223280 h 608724"/>
              <a:gd name="connsiteX67" fmla="*/ 311219 w 412808"/>
              <a:gd name="connsiteY67" fmla="*/ 218310 h 608724"/>
              <a:gd name="connsiteX68" fmla="*/ 318779 w 412808"/>
              <a:gd name="connsiteY68" fmla="*/ 227975 h 608724"/>
              <a:gd name="connsiteX69" fmla="*/ 304397 w 412808"/>
              <a:gd name="connsiteY69" fmla="*/ 260559 h 608724"/>
              <a:gd name="connsiteX70" fmla="*/ 249916 w 412808"/>
              <a:gd name="connsiteY70" fmla="*/ 468859 h 608724"/>
              <a:gd name="connsiteX71" fmla="*/ 257751 w 412808"/>
              <a:gd name="connsiteY71" fmla="*/ 468859 h 608724"/>
              <a:gd name="connsiteX72" fmla="*/ 299880 w 412808"/>
              <a:gd name="connsiteY72" fmla="*/ 372303 h 608724"/>
              <a:gd name="connsiteX73" fmla="*/ 311865 w 412808"/>
              <a:gd name="connsiteY73" fmla="*/ 364203 h 608724"/>
              <a:gd name="connsiteX74" fmla="*/ 314630 w 412808"/>
              <a:gd name="connsiteY74" fmla="*/ 362546 h 608724"/>
              <a:gd name="connsiteX75" fmla="*/ 392804 w 412808"/>
              <a:gd name="connsiteY75" fmla="*/ 209474 h 608724"/>
              <a:gd name="connsiteX76" fmla="*/ 209446 w 412808"/>
              <a:gd name="connsiteY76" fmla="*/ 20227 h 608724"/>
              <a:gd name="connsiteX77" fmla="*/ 207695 w 412808"/>
              <a:gd name="connsiteY77" fmla="*/ 20043 h 608724"/>
              <a:gd name="connsiteX78" fmla="*/ 205021 w 412808"/>
              <a:gd name="connsiteY78" fmla="*/ 20043 h 608724"/>
              <a:gd name="connsiteX79" fmla="*/ 205574 w 412808"/>
              <a:gd name="connsiteY79" fmla="*/ 69 h 608724"/>
              <a:gd name="connsiteX80" fmla="*/ 206588 w 412808"/>
              <a:gd name="connsiteY80" fmla="*/ 161 h 608724"/>
              <a:gd name="connsiteX81" fmla="*/ 207234 w 412808"/>
              <a:gd name="connsiteY81" fmla="*/ 69 h 608724"/>
              <a:gd name="connsiteX82" fmla="*/ 212857 w 412808"/>
              <a:gd name="connsiteY82" fmla="*/ 437 h 608724"/>
              <a:gd name="connsiteX83" fmla="*/ 412808 w 412808"/>
              <a:gd name="connsiteY83" fmla="*/ 209474 h 608724"/>
              <a:gd name="connsiteX84" fmla="*/ 325231 w 412808"/>
              <a:gd name="connsiteY84" fmla="*/ 379482 h 608724"/>
              <a:gd name="connsiteX85" fmla="*/ 322374 w 412808"/>
              <a:gd name="connsiteY85" fmla="*/ 381231 h 608724"/>
              <a:gd name="connsiteX86" fmla="*/ 312141 w 412808"/>
              <a:gd name="connsiteY86" fmla="*/ 388043 h 608724"/>
              <a:gd name="connsiteX87" fmla="*/ 277387 w 412808"/>
              <a:gd name="connsiteY87" fmla="*/ 478800 h 608724"/>
              <a:gd name="connsiteX88" fmla="*/ 267339 w 412808"/>
              <a:gd name="connsiteY88" fmla="*/ 488833 h 608724"/>
              <a:gd name="connsiteX89" fmla="*/ 145469 w 412808"/>
              <a:gd name="connsiteY89" fmla="*/ 488833 h 608724"/>
              <a:gd name="connsiteX90" fmla="*/ 135421 w 412808"/>
              <a:gd name="connsiteY90" fmla="*/ 478800 h 608724"/>
              <a:gd name="connsiteX91" fmla="*/ 100667 w 412808"/>
              <a:gd name="connsiteY91" fmla="*/ 388043 h 608724"/>
              <a:gd name="connsiteX92" fmla="*/ 90434 w 412808"/>
              <a:gd name="connsiteY92" fmla="*/ 381231 h 608724"/>
              <a:gd name="connsiteX93" fmla="*/ 87577 w 412808"/>
              <a:gd name="connsiteY93" fmla="*/ 379482 h 608724"/>
              <a:gd name="connsiteX94" fmla="*/ 0 w 412808"/>
              <a:gd name="connsiteY94" fmla="*/ 209474 h 608724"/>
              <a:gd name="connsiteX95" fmla="*/ 200135 w 412808"/>
              <a:gd name="connsiteY95" fmla="*/ 437 h 608724"/>
              <a:gd name="connsiteX96" fmla="*/ 205574 w 412808"/>
              <a:gd name="connsiteY96" fmla="*/ 69 h 60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412808" h="608724">
                <a:moveTo>
                  <a:pt x="183169" y="577164"/>
                </a:moveTo>
                <a:lnTo>
                  <a:pt x="183169" y="588757"/>
                </a:lnTo>
                <a:lnTo>
                  <a:pt x="229639" y="588757"/>
                </a:lnTo>
                <a:lnTo>
                  <a:pt x="229639" y="577164"/>
                </a:lnTo>
                <a:close/>
                <a:moveTo>
                  <a:pt x="155141" y="545512"/>
                </a:moveTo>
                <a:lnTo>
                  <a:pt x="155141" y="557197"/>
                </a:lnTo>
                <a:lnTo>
                  <a:pt x="173120" y="557197"/>
                </a:lnTo>
                <a:lnTo>
                  <a:pt x="239688" y="557197"/>
                </a:lnTo>
                <a:lnTo>
                  <a:pt x="257667" y="557197"/>
                </a:lnTo>
                <a:lnTo>
                  <a:pt x="257667" y="545512"/>
                </a:lnTo>
                <a:close/>
                <a:moveTo>
                  <a:pt x="155141" y="513952"/>
                </a:moveTo>
                <a:lnTo>
                  <a:pt x="155141" y="525637"/>
                </a:lnTo>
                <a:lnTo>
                  <a:pt x="257667" y="525637"/>
                </a:lnTo>
                <a:lnTo>
                  <a:pt x="257667" y="513952"/>
                </a:lnTo>
                <a:close/>
                <a:moveTo>
                  <a:pt x="145183" y="493985"/>
                </a:moveTo>
                <a:lnTo>
                  <a:pt x="267717" y="493985"/>
                </a:lnTo>
                <a:cubicBezTo>
                  <a:pt x="273157" y="493985"/>
                  <a:pt x="277675" y="498494"/>
                  <a:pt x="277675" y="504014"/>
                </a:cubicBezTo>
                <a:lnTo>
                  <a:pt x="277675" y="535574"/>
                </a:lnTo>
                <a:lnTo>
                  <a:pt x="277675" y="567135"/>
                </a:lnTo>
                <a:cubicBezTo>
                  <a:pt x="277675" y="572655"/>
                  <a:pt x="273157" y="577164"/>
                  <a:pt x="267717" y="577164"/>
                </a:cubicBezTo>
                <a:lnTo>
                  <a:pt x="249646" y="577164"/>
                </a:lnTo>
                <a:lnTo>
                  <a:pt x="249646" y="598695"/>
                </a:lnTo>
                <a:cubicBezTo>
                  <a:pt x="249646" y="604215"/>
                  <a:pt x="245220" y="608724"/>
                  <a:pt x="239688" y="608724"/>
                </a:cubicBezTo>
                <a:lnTo>
                  <a:pt x="173120" y="608724"/>
                </a:lnTo>
                <a:cubicBezTo>
                  <a:pt x="167680" y="608724"/>
                  <a:pt x="163162" y="604215"/>
                  <a:pt x="163162" y="598695"/>
                </a:cubicBezTo>
                <a:lnTo>
                  <a:pt x="163162" y="577164"/>
                </a:lnTo>
                <a:lnTo>
                  <a:pt x="145183" y="577164"/>
                </a:lnTo>
                <a:cubicBezTo>
                  <a:pt x="139651" y="577164"/>
                  <a:pt x="135133" y="572655"/>
                  <a:pt x="135133" y="567135"/>
                </a:cubicBezTo>
                <a:lnTo>
                  <a:pt x="135133" y="535574"/>
                </a:lnTo>
                <a:lnTo>
                  <a:pt x="135133" y="504014"/>
                </a:lnTo>
                <a:cubicBezTo>
                  <a:pt x="135133" y="498494"/>
                  <a:pt x="139651" y="493985"/>
                  <a:pt x="145183" y="493985"/>
                </a:cubicBezTo>
                <a:close/>
                <a:moveTo>
                  <a:pt x="172295" y="254300"/>
                </a:moveTo>
                <a:cubicBezTo>
                  <a:pt x="164183" y="264241"/>
                  <a:pt x="151922" y="270776"/>
                  <a:pt x="138187" y="270776"/>
                </a:cubicBezTo>
                <a:cubicBezTo>
                  <a:pt x="137080" y="270776"/>
                  <a:pt x="136066" y="270776"/>
                  <a:pt x="135052" y="270684"/>
                </a:cubicBezTo>
                <a:cubicBezTo>
                  <a:pt x="154780" y="318456"/>
                  <a:pt x="180776" y="394670"/>
                  <a:pt x="182989" y="468859"/>
                </a:cubicBezTo>
                <a:lnTo>
                  <a:pt x="229911" y="468859"/>
                </a:lnTo>
                <a:cubicBezTo>
                  <a:pt x="232032" y="394946"/>
                  <a:pt x="257844" y="319376"/>
                  <a:pt x="277571" y="271973"/>
                </a:cubicBezTo>
                <a:cubicBezTo>
                  <a:pt x="276650" y="271973"/>
                  <a:pt x="275636" y="272065"/>
                  <a:pt x="274714" y="272065"/>
                </a:cubicBezTo>
                <a:cubicBezTo>
                  <a:pt x="260517" y="272065"/>
                  <a:pt x="248072" y="265253"/>
                  <a:pt x="240052" y="254944"/>
                </a:cubicBezTo>
                <a:cubicBezTo>
                  <a:pt x="231939" y="264517"/>
                  <a:pt x="219955" y="270776"/>
                  <a:pt x="206404" y="270776"/>
                </a:cubicBezTo>
                <a:cubicBezTo>
                  <a:pt x="192576" y="270776"/>
                  <a:pt x="180315" y="264241"/>
                  <a:pt x="172295" y="254300"/>
                </a:cubicBezTo>
                <a:close/>
                <a:moveTo>
                  <a:pt x="205021" y="20043"/>
                </a:moveTo>
                <a:cubicBezTo>
                  <a:pt x="204468" y="20135"/>
                  <a:pt x="203915" y="20227"/>
                  <a:pt x="203362" y="20227"/>
                </a:cubicBezTo>
                <a:cubicBezTo>
                  <a:pt x="100483" y="23725"/>
                  <a:pt x="20004" y="106842"/>
                  <a:pt x="20004" y="209474"/>
                </a:cubicBezTo>
                <a:cubicBezTo>
                  <a:pt x="20004" y="273630"/>
                  <a:pt x="49965" y="332263"/>
                  <a:pt x="98178" y="362546"/>
                </a:cubicBezTo>
                <a:lnTo>
                  <a:pt x="100943" y="364295"/>
                </a:lnTo>
                <a:cubicBezTo>
                  <a:pt x="104907" y="366688"/>
                  <a:pt x="108964" y="369265"/>
                  <a:pt x="112928" y="372303"/>
                </a:cubicBezTo>
                <a:cubicBezTo>
                  <a:pt x="136804" y="390896"/>
                  <a:pt x="152383" y="434526"/>
                  <a:pt x="155057" y="468859"/>
                </a:cubicBezTo>
                <a:lnTo>
                  <a:pt x="162892" y="468859"/>
                </a:lnTo>
                <a:cubicBezTo>
                  <a:pt x="160311" y="387767"/>
                  <a:pt x="127216" y="301980"/>
                  <a:pt x="108226" y="259086"/>
                </a:cubicBezTo>
                <a:cubicBezTo>
                  <a:pt x="99468" y="251078"/>
                  <a:pt x="94030" y="239481"/>
                  <a:pt x="94030" y="226686"/>
                </a:cubicBezTo>
                <a:cubicBezTo>
                  <a:pt x="94030" y="222084"/>
                  <a:pt x="97164" y="218126"/>
                  <a:pt x="101589" y="217021"/>
                </a:cubicBezTo>
                <a:cubicBezTo>
                  <a:pt x="106106" y="215917"/>
                  <a:pt x="110715" y="218034"/>
                  <a:pt x="112835" y="222084"/>
                </a:cubicBezTo>
                <a:cubicBezTo>
                  <a:pt x="113573" y="223465"/>
                  <a:pt x="118182" y="232301"/>
                  <a:pt x="124727" y="246752"/>
                </a:cubicBezTo>
                <a:cubicBezTo>
                  <a:pt x="128507" y="249329"/>
                  <a:pt x="133116" y="250802"/>
                  <a:pt x="138094" y="250802"/>
                </a:cubicBezTo>
                <a:cubicBezTo>
                  <a:pt x="151461" y="250802"/>
                  <a:pt x="162247" y="240033"/>
                  <a:pt x="162247" y="226686"/>
                </a:cubicBezTo>
                <a:cubicBezTo>
                  <a:pt x="162247" y="221163"/>
                  <a:pt x="166764" y="216745"/>
                  <a:pt x="172295" y="216745"/>
                </a:cubicBezTo>
                <a:cubicBezTo>
                  <a:pt x="177734" y="216745"/>
                  <a:pt x="182251" y="221163"/>
                  <a:pt x="182251" y="226686"/>
                </a:cubicBezTo>
                <a:cubicBezTo>
                  <a:pt x="182251" y="240033"/>
                  <a:pt x="193129" y="250802"/>
                  <a:pt x="206404" y="250802"/>
                </a:cubicBezTo>
                <a:cubicBezTo>
                  <a:pt x="219679" y="250802"/>
                  <a:pt x="230557" y="240033"/>
                  <a:pt x="230557" y="226686"/>
                </a:cubicBezTo>
                <a:cubicBezTo>
                  <a:pt x="230557" y="221163"/>
                  <a:pt x="234982" y="216745"/>
                  <a:pt x="240513" y="216745"/>
                </a:cubicBezTo>
                <a:cubicBezTo>
                  <a:pt x="246044" y="216745"/>
                  <a:pt x="250561" y="221163"/>
                  <a:pt x="250561" y="226686"/>
                </a:cubicBezTo>
                <a:cubicBezTo>
                  <a:pt x="250561" y="226962"/>
                  <a:pt x="250469" y="227238"/>
                  <a:pt x="250469" y="227515"/>
                </a:cubicBezTo>
                <a:cubicBezTo>
                  <a:pt x="250469" y="227699"/>
                  <a:pt x="250561" y="227791"/>
                  <a:pt x="250561" y="227975"/>
                </a:cubicBezTo>
                <a:cubicBezTo>
                  <a:pt x="250561" y="241229"/>
                  <a:pt x="261347" y="252091"/>
                  <a:pt x="274621" y="252091"/>
                </a:cubicBezTo>
                <a:cubicBezTo>
                  <a:pt x="279600" y="252091"/>
                  <a:pt x="284117" y="250618"/>
                  <a:pt x="287988" y="248133"/>
                </a:cubicBezTo>
                <a:cubicBezTo>
                  <a:pt x="294534" y="233590"/>
                  <a:pt x="299235" y="224661"/>
                  <a:pt x="299973" y="223280"/>
                </a:cubicBezTo>
                <a:cubicBezTo>
                  <a:pt x="302093" y="219230"/>
                  <a:pt x="306702" y="217113"/>
                  <a:pt x="311219" y="218310"/>
                </a:cubicBezTo>
                <a:cubicBezTo>
                  <a:pt x="315644" y="219415"/>
                  <a:pt x="318779" y="223373"/>
                  <a:pt x="318779" y="227975"/>
                </a:cubicBezTo>
                <a:cubicBezTo>
                  <a:pt x="318779" y="240861"/>
                  <a:pt x="313247" y="252459"/>
                  <a:pt x="304397" y="260559"/>
                </a:cubicBezTo>
                <a:cubicBezTo>
                  <a:pt x="285407" y="303176"/>
                  <a:pt x="252497" y="388135"/>
                  <a:pt x="249916" y="468859"/>
                </a:cubicBezTo>
                <a:lnTo>
                  <a:pt x="257751" y="468859"/>
                </a:lnTo>
                <a:cubicBezTo>
                  <a:pt x="260425" y="434526"/>
                  <a:pt x="276004" y="390896"/>
                  <a:pt x="299880" y="372303"/>
                </a:cubicBezTo>
                <a:cubicBezTo>
                  <a:pt x="303752" y="369265"/>
                  <a:pt x="307901" y="366688"/>
                  <a:pt x="311865" y="364203"/>
                </a:cubicBezTo>
                <a:lnTo>
                  <a:pt x="314630" y="362546"/>
                </a:lnTo>
                <a:cubicBezTo>
                  <a:pt x="362843" y="332355"/>
                  <a:pt x="392804" y="273630"/>
                  <a:pt x="392804" y="209474"/>
                </a:cubicBezTo>
                <a:cubicBezTo>
                  <a:pt x="392804" y="106842"/>
                  <a:pt x="312325" y="23725"/>
                  <a:pt x="209446" y="20227"/>
                </a:cubicBezTo>
                <a:cubicBezTo>
                  <a:pt x="208893" y="20227"/>
                  <a:pt x="208248" y="20135"/>
                  <a:pt x="207695" y="20043"/>
                </a:cubicBezTo>
                <a:cubicBezTo>
                  <a:pt x="206773" y="20135"/>
                  <a:pt x="205759" y="20043"/>
                  <a:pt x="205021" y="20043"/>
                </a:cubicBezTo>
                <a:close/>
                <a:moveTo>
                  <a:pt x="205574" y="69"/>
                </a:moveTo>
                <a:lnTo>
                  <a:pt x="206588" y="161"/>
                </a:lnTo>
                <a:lnTo>
                  <a:pt x="207234" y="69"/>
                </a:lnTo>
                <a:cubicBezTo>
                  <a:pt x="209170" y="-23"/>
                  <a:pt x="211105" y="-115"/>
                  <a:pt x="212857" y="437"/>
                </a:cubicBezTo>
                <a:cubicBezTo>
                  <a:pt x="325139" y="5592"/>
                  <a:pt x="412808" y="96901"/>
                  <a:pt x="412808" y="209474"/>
                </a:cubicBezTo>
                <a:cubicBezTo>
                  <a:pt x="412808" y="280441"/>
                  <a:pt x="379252" y="345610"/>
                  <a:pt x="325231" y="379482"/>
                </a:cubicBezTo>
                <a:lnTo>
                  <a:pt x="322374" y="381231"/>
                </a:lnTo>
                <a:cubicBezTo>
                  <a:pt x="318686" y="383532"/>
                  <a:pt x="315183" y="385649"/>
                  <a:pt x="312141" y="388043"/>
                </a:cubicBezTo>
                <a:cubicBezTo>
                  <a:pt x="291676" y="404059"/>
                  <a:pt x="277387" y="448701"/>
                  <a:pt x="277387" y="478800"/>
                </a:cubicBezTo>
                <a:cubicBezTo>
                  <a:pt x="277387" y="484323"/>
                  <a:pt x="272870" y="488833"/>
                  <a:pt x="267339" y="488833"/>
                </a:cubicBezTo>
                <a:lnTo>
                  <a:pt x="145469" y="488833"/>
                </a:lnTo>
                <a:cubicBezTo>
                  <a:pt x="139938" y="488833"/>
                  <a:pt x="135421" y="484323"/>
                  <a:pt x="135421" y="478800"/>
                </a:cubicBezTo>
                <a:cubicBezTo>
                  <a:pt x="135421" y="448701"/>
                  <a:pt x="121132" y="404059"/>
                  <a:pt x="100667" y="388043"/>
                </a:cubicBezTo>
                <a:cubicBezTo>
                  <a:pt x="97625" y="385649"/>
                  <a:pt x="94122" y="383532"/>
                  <a:pt x="90434" y="381231"/>
                </a:cubicBezTo>
                <a:lnTo>
                  <a:pt x="87577" y="379482"/>
                </a:lnTo>
                <a:cubicBezTo>
                  <a:pt x="33556" y="345517"/>
                  <a:pt x="0" y="280441"/>
                  <a:pt x="0" y="209474"/>
                </a:cubicBezTo>
                <a:cubicBezTo>
                  <a:pt x="0" y="96901"/>
                  <a:pt x="87669" y="5500"/>
                  <a:pt x="200135" y="437"/>
                </a:cubicBezTo>
                <a:cubicBezTo>
                  <a:pt x="201795" y="-115"/>
                  <a:pt x="203731" y="-23"/>
                  <a:pt x="205574" y="69"/>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矩形 13">
            <a:extLst>
              <a:ext uri="{FF2B5EF4-FFF2-40B4-BE49-F238E27FC236}">
                <a16:creationId xmlns:a16="http://schemas.microsoft.com/office/drawing/2014/main" id="{B57DFA18-DED6-1AE0-866D-643901F36D42}"/>
              </a:ext>
            </a:extLst>
          </p:cNvPr>
          <p:cNvSpPr/>
          <p:nvPr/>
        </p:nvSpPr>
        <p:spPr>
          <a:xfrm>
            <a:off x="4746111" y="2185628"/>
            <a:ext cx="2699777" cy="584775"/>
          </a:xfrm>
          <a:prstGeom prst="rect">
            <a:avLst/>
          </a:prstGeom>
        </p:spPr>
        <p:txBody>
          <a:bodyPr wrap="none">
            <a:spAutoFit/>
          </a:bodyPr>
          <a:lstStyle/>
          <a:p>
            <a:pPr algn="ctr"/>
            <a:r>
              <a:rPr kumimoji="0" lang="zh-CN" altLang="en-US" sz="3200" b="0" i="0" u="none" strike="noStrike" kern="1200" cap="none" spc="0" normalizeH="0" baseline="0" noProof="0">
                <a:ln>
                  <a:noFill/>
                </a:ln>
                <a:solidFill>
                  <a:schemeClr val="tx1">
                    <a:lumMod val="95000"/>
                    <a:lumOff val="5000"/>
                  </a:schemeClr>
                </a:solidFill>
                <a:effectLst/>
                <a:uLnTx/>
                <a:uFillTx/>
                <a:latin typeface="OPPOSans H"/>
                <a:ea typeface="OPPOSans H"/>
                <a:cs typeface="+mn-cs"/>
              </a:rPr>
              <a:t>蓝色贝雷   </a:t>
            </a:r>
            <a:r>
              <a:rPr kumimoji="0" lang="zh-CN" altLang="en-US" sz="20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作品</a:t>
            </a:r>
            <a:endParaRPr lang="zh-CN" altLang="en-US" sz="2800" dirty="0">
              <a:solidFill>
                <a:schemeClr val="tx1">
                  <a:lumMod val="95000"/>
                  <a:lumOff val="5000"/>
                </a:schemeClr>
              </a:solidFill>
            </a:endParaRPr>
          </a:p>
        </p:txBody>
      </p:sp>
      <p:pic>
        <p:nvPicPr>
          <p:cNvPr id="15" name="图形 14">
            <a:hlinkClick r:id="rId3"/>
            <a:extLst>
              <a:ext uri="{FF2B5EF4-FFF2-40B4-BE49-F238E27FC236}">
                <a16:creationId xmlns:a16="http://schemas.microsoft.com/office/drawing/2014/main" id="{73F3FE8E-93E6-DF6F-7FA5-51855A11C6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79278" y="1134383"/>
            <a:ext cx="3245051" cy="743141"/>
          </a:xfrm>
          <a:prstGeom prst="rect">
            <a:avLst/>
          </a:prstGeom>
        </p:spPr>
      </p:pic>
      <p:sp>
        <p:nvSpPr>
          <p:cNvPr id="16" name="十字形 15">
            <a:extLst>
              <a:ext uri="{FF2B5EF4-FFF2-40B4-BE49-F238E27FC236}">
                <a16:creationId xmlns:a16="http://schemas.microsoft.com/office/drawing/2014/main" id="{D060C247-8A8E-5BCE-E562-EA5CF8E341DA}"/>
              </a:ext>
            </a:extLst>
          </p:cNvPr>
          <p:cNvSpPr/>
          <p:nvPr/>
        </p:nvSpPr>
        <p:spPr>
          <a:xfrm rot="2700000">
            <a:off x="5942904" y="1405903"/>
            <a:ext cx="297867" cy="297867"/>
          </a:xfrm>
          <a:prstGeom prst="plus">
            <a:avLst>
              <a:gd name="adj" fmla="val 37730"/>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hlinkClick r:id="rId6"/>
            <a:extLst>
              <a:ext uri="{FF2B5EF4-FFF2-40B4-BE49-F238E27FC236}">
                <a16:creationId xmlns:a16="http://schemas.microsoft.com/office/drawing/2014/main" id="{3BEC235F-6930-4196-B4D1-8F38F8C3508E}"/>
              </a:ext>
            </a:extLst>
          </p:cNvPr>
          <p:cNvPicPr>
            <a:picLocks noChangeAspect="1"/>
          </p:cNvPicPr>
          <p:nvPr/>
        </p:nvPicPr>
        <p:blipFill>
          <a:blip r:embed="rId7"/>
          <a:stretch>
            <a:fillRect/>
          </a:stretch>
        </p:blipFill>
        <p:spPr>
          <a:xfrm>
            <a:off x="2249437" y="373807"/>
            <a:ext cx="3354960" cy="1503717"/>
          </a:xfrm>
          <a:prstGeom prst="rect">
            <a:avLst/>
          </a:prstGeom>
        </p:spPr>
      </p:pic>
      <p:sp>
        <p:nvSpPr>
          <p:cNvPr id="18" name="文本框 17">
            <a:extLst>
              <a:ext uri="{FF2B5EF4-FFF2-40B4-BE49-F238E27FC236}">
                <a16:creationId xmlns:a16="http://schemas.microsoft.com/office/drawing/2014/main" id="{A978FF72-15DE-49E8-464A-88CD1BF3D1C5}"/>
              </a:ext>
            </a:extLst>
          </p:cNvPr>
          <p:cNvSpPr txBox="1"/>
          <p:nvPr/>
        </p:nvSpPr>
        <p:spPr>
          <a:xfrm>
            <a:off x="4626428" y="874479"/>
            <a:ext cx="1062646" cy="338554"/>
          </a:xfrm>
          <a:prstGeom prst="rect">
            <a:avLst/>
          </a:prstGeom>
          <a:noFill/>
        </p:spPr>
        <p:txBody>
          <a:bodyPr wrap="square" rtlCol="0">
            <a:spAutoFit/>
          </a:bodyPr>
          <a:lstStyle/>
          <a:p>
            <a:pPr algn="dist"/>
            <a:r>
              <a:rPr lang="en-US" altLang="zh-CN"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5</a:t>
            </a:r>
            <a:r>
              <a:rPr lang="zh-CN" altLang="en-US"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期学员</a:t>
            </a:r>
          </a:p>
        </p:txBody>
      </p:sp>
      <p:sp>
        <p:nvSpPr>
          <p:cNvPr id="19" name="文本框 18">
            <a:extLst>
              <a:ext uri="{FF2B5EF4-FFF2-40B4-BE49-F238E27FC236}">
                <a16:creationId xmlns:a16="http://schemas.microsoft.com/office/drawing/2014/main" id="{29E5A348-0C27-0118-830B-8907C3B450E1}"/>
              </a:ext>
            </a:extLst>
          </p:cNvPr>
          <p:cNvSpPr txBox="1"/>
          <p:nvPr/>
        </p:nvSpPr>
        <p:spPr>
          <a:xfrm>
            <a:off x="4026564" y="3146705"/>
            <a:ext cx="6096381" cy="830997"/>
          </a:xfrm>
          <a:prstGeom prst="rect">
            <a:avLst/>
          </a:prstGeom>
          <a:noFill/>
        </p:spPr>
        <p:txBody>
          <a:bodyPr wrap="square" rtlCol="0">
            <a:spAutoFit/>
          </a:bodyPr>
          <a:lstStyle/>
          <a:p>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a:t>
            </a:r>
            <a:endParaRPr lang="en-US" altLang="zh-CN"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a:p>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未经许可禁止在</a:t>
            </a:r>
            <a:r>
              <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a:t>
            </a:r>
            <a:r>
              <a:rPr lang="zh-CN" altLang="en-US" sz="2400"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转载、传播、贩卖</a:t>
            </a:r>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a:t>
            </a:r>
            <a:endPar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Tree>
    <p:extLst>
      <p:ext uri="{BB962C8B-B14F-4D97-AF65-F5344CB8AC3E}">
        <p14:creationId xmlns:p14="http://schemas.microsoft.com/office/powerpoint/2010/main" val="34997975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4E045FFB-0759-C6DD-7CEB-A277B6871857}"/>
              </a:ext>
            </a:extLst>
          </p:cNvPr>
          <p:cNvSpPr/>
          <p:nvPr/>
        </p:nvSpPr>
        <p:spPr>
          <a:xfrm>
            <a:off x="6365605" y="742949"/>
            <a:ext cx="4905375" cy="5340350"/>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占位符 8">
            <a:extLst>
              <a:ext uri="{FF2B5EF4-FFF2-40B4-BE49-F238E27FC236}">
                <a16:creationId xmlns:a16="http://schemas.microsoft.com/office/drawing/2014/main" id="{50EB3862-BAEA-658D-36FC-C4AF1BA5BA28}"/>
              </a:ext>
            </a:extLst>
          </p:cNvPr>
          <p:cNvSpPr>
            <a:spLocks noGrp="1"/>
          </p:cNvSpPr>
          <p:nvPr>
            <p:ph type="body" sz="quarter" idx="14"/>
          </p:nvPr>
        </p:nvSpPr>
        <p:spPr/>
        <p:txBody>
          <a:bodyPr/>
          <a:lstStyle/>
          <a:p>
            <a:r>
              <a:rPr lang="zh-CN" altLang="en-US" dirty="0"/>
              <a:t>目录</a:t>
            </a:r>
          </a:p>
        </p:txBody>
      </p:sp>
      <p:sp>
        <p:nvSpPr>
          <p:cNvPr id="8" name="文本占位符 7">
            <a:extLst>
              <a:ext uri="{FF2B5EF4-FFF2-40B4-BE49-F238E27FC236}">
                <a16:creationId xmlns:a16="http://schemas.microsoft.com/office/drawing/2014/main" id="{99EB09D7-B081-B29D-444E-64E43D170CC9}"/>
              </a:ext>
            </a:extLst>
          </p:cNvPr>
          <p:cNvSpPr>
            <a:spLocks noGrp="1"/>
          </p:cNvSpPr>
          <p:nvPr>
            <p:ph type="body" idx="1"/>
          </p:nvPr>
        </p:nvSpPr>
        <p:spPr/>
        <p:txBody>
          <a:bodyPr/>
          <a:lstStyle/>
          <a:p>
            <a:r>
              <a:rPr lang="en-US" altLang="zh-CN" dirty="0"/>
              <a:t>Contents</a:t>
            </a:r>
            <a:endParaRPr lang="zh-CN" altLang="en-US" dirty="0"/>
          </a:p>
        </p:txBody>
      </p:sp>
      <p:pic>
        <p:nvPicPr>
          <p:cNvPr id="2" name="图片 1">
            <a:extLst>
              <a:ext uri="{FF2B5EF4-FFF2-40B4-BE49-F238E27FC236}">
                <a16:creationId xmlns:a16="http://schemas.microsoft.com/office/drawing/2014/main" id="{BBEE11DF-8DDF-47B5-CBD5-361333C6E89C}"/>
              </a:ext>
            </a:extLst>
          </p:cNvPr>
          <p:cNvPicPr>
            <a:picLocks noChangeAspect="1"/>
          </p:cNvPicPr>
          <p:nvPr/>
        </p:nvPicPr>
        <p:blipFill>
          <a:blip r:embed="rId2" cstate="screen">
            <a:extLst>
              <a:ext uri="{BEBA8EAE-BF5A-486C-A8C5-ECC9F3942E4B}">
                <a14:imgProps xmlns:a14="http://schemas.microsoft.com/office/drawing/2010/main">
                  <a14:imgLayer r:embed="rId3">
                    <a14:imgEffect>
                      <a14:saturation sat="33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6458969" y="876299"/>
            <a:ext cx="4716012" cy="5105401"/>
          </a:xfrm>
          <a:prstGeom prst="rect">
            <a:avLst/>
          </a:prstGeom>
        </p:spPr>
      </p:pic>
      <p:grpSp>
        <p:nvGrpSpPr>
          <p:cNvPr id="31" name="组合 30">
            <a:extLst>
              <a:ext uri="{FF2B5EF4-FFF2-40B4-BE49-F238E27FC236}">
                <a16:creationId xmlns:a16="http://schemas.microsoft.com/office/drawing/2014/main" id="{70856A02-B78F-2BEA-6B5A-0C0773A35C77}"/>
              </a:ext>
            </a:extLst>
          </p:cNvPr>
          <p:cNvGrpSpPr/>
          <p:nvPr/>
        </p:nvGrpSpPr>
        <p:grpSpPr>
          <a:xfrm>
            <a:off x="2174875" y="2348629"/>
            <a:ext cx="3543787" cy="968178"/>
            <a:chOff x="2174875" y="2348629"/>
            <a:chExt cx="3543787" cy="968178"/>
          </a:xfrm>
        </p:grpSpPr>
        <p:sp>
          <p:nvSpPr>
            <p:cNvPr id="20" name="î$ḻiḑê">
              <a:extLst>
                <a:ext uri="{FF2B5EF4-FFF2-40B4-BE49-F238E27FC236}">
                  <a16:creationId xmlns:a16="http://schemas.microsoft.com/office/drawing/2014/main" id="{C2CCD2FD-3061-5AA2-AF5F-BA5D3E776318}"/>
                </a:ext>
              </a:extLst>
            </p:cNvPr>
            <p:cNvSpPr txBox="1"/>
            <p:nvPr/>
          </p:nvSpPr>
          <p:spPr>
            <a:xfrm>
              <a:off x="2174875" y="2348629"/>
              <a:ext cx="870751" cy="830997"/>
            </a:xfrm>
            <a:prstGeom prst="rect">
              <a:avLst/>
            </a:prstGeom>
            <a:noFill/>
          </p:spPr>
          <p:txBody>
            <a:bodyPr wrap="none" lIns="91440" tIns="45720" rIns="91440" bIns="45720" rtlCol="0" anchor="ctr" anchorCtr="0">
              <a:spAutoFit/>
            </a:bodyPr>
            <a:lstStyle/>
            <a:p>
              <a:pPr algn="ctr"/>
              <a:r>
                <a:rPr kumimoji="1" lang="en-US" altLang="zh-CN" sz="4800" b="1" dirty="0">
                  <a:solidFill>
                    <a:schemeClr val="accent1">
                      <a:lumMod val="40000"/>
                      <a:lumOff val="60000"/>
                    </a:schemeClr>
                  </a:solidFill>
                </a:rPr>
                <a:t>01</a:t>
              </a:r>
              <a:endParaRPr kumimoji="1" lang="zh-CN" altLang="en-US" sz="4800" b="1" dirty="0">
                <a:solidFill>
                  <a:schemeClr val="accent1">
                    <a:lumMod val="40000"/>
                    <a:lumOff val="60000"/>
                  </a:schemeClr>
                </a:solidFill>
              </a:endParaRPr>
            </a:p>
          </p:txBody>
        </p:sp>
        <p:sp>
          <p:nvSpPr>
            <p:cNvPr id="24" name="文本框 23">
              <a:extLst>
                <a:ext uri="{FF2B5EF4-FFF2-40B4-BE49-F238E27FC236}">
                  <a16:creationId xmlns:a16="http://schemas.microsoft.com/office/drawing/2014/main" id="{DCE00B12-57C1-E49B-765F-A4CC660959C0}"/>
                </a:ext>
              </a:extLst>
            </p:cNvPr>
            <p:cNvSpPr txBox="1"/>
            <p:nvPr/>
          </p:nvSpPr>
          <p:spPr>
            <a:xfrm>
              <a:off x="3077863" y="2440961"/>
              <a:ext cx="2640799" cy="646331"/>
            </a:xfrm>
            <a:prstGeom prst="rect">
              <a:avLst/>
            </a:prstGeom>
            <a:noFill/>
          </p:spPr>
          <p:txBody>
            <a:bodyPr wrap="square">
              <a:spAutoFit/>
            </a:bodyPr>
            <a:lstStyle/>
            <a:p>
              <a:r>
                <a:rPr lang="zh-CN" altLang="en-US" sz="3600" dirty="0">
                  <a:solidFill>
                    <a:schemeClr val="bg1"/>
                  </a:solidFill>
                  <a:latin typeface="+mj-ea"/>
                  <a:ea typeface="+mj-ea"/>
                </a:rPr>
                <a:t>主要成绩</a:t>
              </a:r>
            </a:p>
          </p:txBody>
        </p:sp>
        <p:sp>
          <p:nvSpPr>
            <p:cNvPr id="28" name="文本框 27">
              <a:extLst>
                <a:ext uri="{FF2B5EF4-FFF2-40B4-BE49-F238E27FC236}">
                  <a16:creationId xmlns:a16="http://schemas.microsoft.com/office/drawing/2014/main" id="{3235BD63-AC65-C87A-990D-D3DA6C5688AE}"/>
                </a:ext>
              </a:extLst>
            </p:cNvPr>
            <p:cNvSpPr txBox="1"/>
            <p:nvPr/>
          </p:nvSpPr>
          <p:spPr>
            <a:xfrm>
              <a:off x="3098607" y="3042444"/>
              <a:ext cx="2543175" cy="274363"/>
            </a:xfrm>
            <a:prstGeom prst="rect">
              <a:avLst/>
            </a:prstGeom>
            <a:noFill/>
          </p:spPr>
          <p:txBody>
            <a:bodyPr wrap="square">
              <a:spAutoFit/>
            </a:bodyPr>
            <a:lstStyle/>
            <a:p>
              <a:r>
                <a:rPr lang="en-US" altLang="zh-CN" sz="1200" dirty="0"/>
                <a:t>365</a:t>
              </a:r>
              <a:r>
                <a:rPr lang="zh-CN" altLang="en-US" sz="1200" dirty="0"/>
                <a:t>天，脚踏实地换来丰硕成果</a:t>
              </a:r>
            </a:p>
          </p:txBody>
        </p:sp>
      </p:grpSp>
      <p:grpSp>
        <p:nvGrpSpPr>
          <p:cNvPr id="32" name="组合 31">
            <a:extLst>
              <a:ext uri="{FF2B5EF4-FFF2-40B4-BE49-F238E27FC236}">
                <a16:creationId xmlns:a16="http://schemas.microsoft.com/office/drawing/2014/main" id="{DB8717CD-DCF7-53BD-436D-49120247BA85}"/>
              </a:ext>
            </a:extLst>
          </p:cNvPr>
          <p:cNvGrpSpPr/>
          <p:nvPr/>
        </p:nvGrpSpPr>
        <p:grpSpPr>
          <a:xfrm>
            <a:off x="2174875" y="3657053"/>
            <a:ext cx="3554159" cy="955425"/>
            <a:chOff x="2174875" y="3657053"/>
            <a:chExt cx="3554159" cy="955425"/>
          </a:xfrm>
        </p:grpSpPr>
        <p:sp>
          <p:nvSpPr>
            <p:cNvPr id="17" name="išḷïḋé">
              <a:extLst>
                <a:ext uri="{FF2B5EF4-FFF2-40B4-BE49-F238E27FC236}">
                  <a16:creationId xmlns:a16="http://schemas.microsoft.com/office/drawing/2014/main" id="{64E20076-8A8C-915B-ECC8-BC7C1FDB2385}"/>
                </a:ext>
              </a:extLst>
            </p:cNvPr>
            <p:cNvSpPr txBox="1"/>
            <p:nvPr/>
          </p:nvSpPr>
          <p:spPr>
            <a:xfrm>
              <a:off x="2174875" y="3657053"/>
              <a:ext cx="870752" cy="830997"/>
            </a:xfrm>
            <a:prstGeom prst="rect">
              <a:avLst/>
            </a:prstGeom>
            <a:noFill/>
          </p:spPr>
          <p:txBody>
            <a:bodyPr wrap="none" lIns="91440" tIns="45720" rIns="91440" bIns="45720" rtlCol="0" anchor="ctr" anchorCtr="0">
              <a:spAutoFit/>
            </a:bodyPr>
            <a:lstStyle/>
            <a:p>
              <a:pPr algn="ctr"/>
              <a:r>
                <a:rPr kumimoji="1" lang="en-US" altLang="zh-CN" sz="4800" b="1" dirty="0">
                  <a:solidFill>
                    <a:schemeClr val="accent1">
                      <a:lumMod val="40000"/>
                      <a:lumOff val="60000"/>
                    </a:schemeClr>
                  </a:solidFill>
                </a:rPr>
                <a:t>02</a:t>
              </a:r>
              <a:endParaRPr kumimoji="1" lang="zh-CN" altLang="en-US" sz="4800" b="1" dirty="0">
                <a:solidFill>
                  <a:schemeClr val="accent1">
                    <a:lumMod val="40000"/>
                    <a:lumOff val="60000"/>
                  </a:schemeClr>
                </a:solidFill>
              </a:endParaRPr>
            </a:p>
          </p:txBody>
        </p:sp>
        <p:sp>
          <p:nvSpPr>
            <p:cNvPr id="25" name="文本框 24">
              <a:extLst>
                <a:ext uri="{FF2B5EF4-FFF2-40B4-BE49-F238E27FC236}">
                  <a16:creationId xmlns:a16="http://schemas.microsoft.com/office/drawing/2014/main" id="{D830DF11-4803-4B54-01AB-20B2B6EC6C74}"/>
                </a:ext>
              </a:extLst>
            </p:cNvPr>
            <p:cNvSpPr txBox="1"/>
            <p:nvPr/>
          </p:nvSpPr>
          <p:spPr>
            <a:xfrm>
              <a:off x="3088235" y="3749385"/>
              <a:ext cx="2640799" cy="646331"/>
            </a:xfrm>
            <a:prstGeom prst="rect">
              <a:avLst/>
            </a:prstGeom>
            <a:noFill/>
          </p:spPr>
          <p:txBody>
            <a:bodyPr wrap="square">
              <a:spAutoFit/>
            </a:bodyPr>
            <a:lstStyle/>
            <a:p>
              <a:r>
                <a:rPr lang="zh-CN" altLang="en-US" sz="3600" dirty="0">
                  <a:solidFill>
                    <a:schemeClr val="bg1"/>
                  </a:solidFill>
                  <a:latin typeface="+mj-ea"/>
                  <a:ea typeface="+mj-ea"/>
                </a:rPr>
                <a:t>经验做法</a:t>
              </a:r>
            </a:p>
          </p:txBody>
        </p:sp>
        <p:sp>
          <p:nvSpPr>
            <p:cNvPr id="29" name="文本框 28">
              <a:extLst>
                <a:ext uri="{FF2B5EF4-FFF2-40B4-BE49-F238E27FC236}">
                  <a16:creationId xmlns:a16="http://schemas.microsoft.com/office/drawing/2014/main" id="{D784032B-399B-0F4C-0336-5A170E51E1A0}"/>
                </a:ext>
              </a:extLst>
            </p:cNvPr>
            <p:cNvSpPr txBox="1"/>
            <p:nvPr/>
          </p:nvSpPr>
          <p:spPr>
            <a:xfrm>
              <a:off x="3111387" y="4350868"/>
              <a:ext cx="2543175" cy="261610"/>
            </a:xfrm>
            <a:prstGeom prst="rect">
              <a:avLst/>
            </a:prstGeom>
            <a:noFill/>
          </p:spPr>
          <p:txBody>
            <a:bodyPr wrap="square">
              <a:spAutoFit/>
            </a:bodyPr>
            <a:lstStyle/>
            <a:p>
              <a:r>
                <a:rPr lang="zh-CN" altLang="en-US" sz="1100" dirty="0"/>
                <a:t>总结复盘，为了更好的进步</a:t>
              </a:r>
            </a:p>
          </p:txBody>
        </p:sp>
      </p:grpSp>
      <p:grpSp>
        <p:nvGrpSpPr>
          <p:cNvPr id="33" name="组合 32">
            <a:extLst>
              <a:ext uri="{FF2B5EF4-FFF2-40B4-BE49-F238E27FC236}">
                <a16:creationId xmlns:a16="http://schemas.microsoft.com/office/drawing/2014/main" id="{B6060E90-F9E7-7BEF-669E-33E51EB08591}"/>
              </a:ext>
            </a:extLst>
          </p:cNvPr>
          <p:cNvGrpSpPr/>
          <p:nvPr/>
        </p:nvGrpSpPr>
        <p:grpSpPr>
          <a:xfrm>
            <a:off x="2174875" y="4965477"/>
            <a:ext cx="3492467" cy="955425"/>
            <a:chOff x="2174875" y="4965477"/>
            <a:chExt cx="3492467" cy="955425"/>
          </a:xfrm>
        </p:grpSpPr>
        <p:sp>
          <p:nvSpPr>
            <p:cNvPr id="14" name="í$1ïḍe">
              <a:extLst>
                <a:ext uri="{FF2B5EF4-FFF2-40B4-BE49-F238E27FC236}">
                  <a16:creationId xmlns:a16="http://schemas.microsoft.com/office/drawing/2014/main" id="{1F311E11-63F3-0921-D1F4-B83592C351BE}"/>
                </a:ext>
              </a:extLst>
            </p:cNvPr>
            <p:cNvSpPr txBox="1"/>
            <p:nvPr/>
          </p:nvSpPr>
          <p:spPr>
            <a:xfrm>
              <a:off x="2174875" y="4965477"/>
              <a:ext cx="870752" cy="830997"/>
            </a:xfrm>
            <a:prstGeom prst="rect">
              <a:avLst/>
            </a:prstGeom>
            <a:noFill/>
          </p:spPr>
          <p:txBody>
            <a:bodyPr wrap="none" lIns="91440" tIns="45720" rIns="91440" bIns="45720" rtlCol="0" anchor="ctr" anchorCtr="0">
              <a:spAutoFit/>
            </a:bodyPr>
            <a:lstStyle/>
            <a:p>
              <a:pPr algn="ctr"/>
              <a:r>
                <a:rPr kumimoji="1" lang="en-US" altLang="zh-CN" sz="4800" b="1" dirty="0">
                  <a:solidFill>
                    <a:schemeClr val="accent1">
                      <a:lumMod val="40000"/>
                      <a:lumOff val="60000"/>
                    </a:schemeClr>
                  </a:solidFill>
                </a:rPr>
                <a:t>03</a:t>
              </a:r>
              <a:endParaRPr kumimoji="1" lang="zh-CN" altLang="en-US" sz="4800" b="1" dirty="0">
                <a:solidFill>
                  <a:schemeClr val="accent1">
                    <a:lumMod val="40000"/>
                    <a:lumOff val="60000"/>
                  </a:schemeClr>
                </a:solidFill>
              </a:endParaRPr>
            </a:p>
          </p:txBody>
        </p:sp>
        <p:sp>
          <p:nvSpPr>
            <p:cNvPr id="26" name="文本框 25">
              <a:extLst>
                <a:ext uri="{FF2B5EF4-FFF2-40B4-BE49-F238E27FC236}">
                  <a16:creationId xmlns:a16="http://schemas.microsoft.com/office/drawing/2014/main" id="{65D8E4A3-2738-4F95-399E-21C12D36D4DF}"/>
                </a:ext>
              </a:extLst>
            </p:cNvPr>
            <p:cNvSpPr txBox="1"/>
            <p:nvPr/>
          </p:nvSpPr>
          <p:spPr>
            <a:xfrm>
              <a:off x="3098607" y="5057809"/>
              <a:ext cx="2216343" cy="646331"/>
            </a:xfrm>
            <a:prstGeom prst="rect">
              <a:avLst/>
            </a:prstGeom>
            <a:noFill/>
          </p:spPr>
          <p:txBody>
            <a:bodyPr wrap="square">
              <a:spAutoFit/>
            </a:bodyPr>
            <a:lstStyle/>
            <a:p>
              <a:r>
                <a:rPr lang="zh-CN" altLang="en-US" sz="3600" dirty="0">
                  <a:solidFill>
                    <a:schemeClr val="bg1"/>
                  </a:solidFill>
                  <a:latin typeface="+mj-ea"/>
                  <a:ea typeface="+mj-ea"/>
                </a:rPr>
                <a:t>新年展望</a:t>
              </a:r>
            </a:p>
          </p:txBody>
        </p:sp>
        <p:sp>
          <p:nvSpPr>
            <p:cNvPr id="30" name="文本框 29">
              <a:extLst>
                <a:ext uri="{FF2B5EF4-FFF2-40B4-BE49-F238E27FC236}">
                  <a16:creationId xmlns:a16="http://schemas.microsoft.com/office/drawing/2014/main" id="{53593B0B-34F2-5634-2ADC-529806E80F11}"/>
                </a:ext>
              </a:extLst>
            </p:cNvPr>
            <p:cNvSpPr txBox="1"/>
            <p:nvPr/>
          </p:nvSpPr>
          <p:spPr>
            <a:xfrm>
              <a:off x="3124167" y="5659292"/>
              <a:ext cx="2543175" cy="261610"/>
            </a:xfrm>
            <a:prstGeom prst="rect">
              <a:avLst/>
            </a:prstGeom>
            <a:noFill/>
          </p:spPr>
          <p:txBody>
            <a:bodyPr wrap="square">
              <a:spAutoFit/>
            </a:bodyPr>
            <a:lstStyle/>
            <a:p>
              <a:r>
                <a:rPr lang="zh-CN" altLang="en-US" sz="1100" dirty="0"/>
                <a:t>展望新年，迎接新的挑战与辉煌</a:t>
              </a:r>
            </a:p>
          </p:txBody>
        </p:sp>
      </p:grpSp>
    </p:spTree>
    <p:extLst>
      <p:ext uri="{BB962C8B-B14F-4D97-AF65-F5344CB8AC3E}">
        <p14:creationId xmlns:p14="http://schemas.microsoft.com/office/powerpoint/2010/main" val="33951756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4E045FFB-0759-C6DD-7CEB-A277B6871857}"/>
              </a:ext>
            </a:extLst>
          </p:cNvPr>
          <p:cNvSpPr/>
          <p:nvPr/>
        </p:nvSpPr>
        <p:spPr>
          <a:xfrm>
            <a:off x="1476375" y="895350"/>
            <a:ext cx="4905375" cy="5340350"/>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6">
            <a:extLst>
              <a:ext uri="{FF2B5EF4-FFF2-40B4-BE49-F238E27FC236}">
                <a16:creationId xmlns:a16="http://schemas.microsoft.com/office/drawing/2014/main" id="{A84F0CB3-28AF-5394-B68C-71810E70AFA0}"/>
              </a:ext>
            </a:extLst>
          </p:cNvPr>
          <p:cNvSpPr>
            <a:spLocks noGrp="1"/>
          </p:cNvSpPr>
          <p:nvPr>
            <p:ph type="title"/>
          </p:nvPr>
        </p:nvSpPr>
        <p:spPr/>
        <p:txBody>
          <a:bodyPr/>
          <a:lstStyle/>
          <a:p>
            <a:r>
              <a:rPr lang="zh-CN" altLang="en-US" dirty="0"/>
              <a:t>主要成绩</a:t>
            </a:r>
          </a:p>
        </p:txBody>
      </p:sp>
      <p:sp>
        <p:nvSpPr>
          <p:cNvPr id="8" name="文本占位符 7">
            <a:extLst>
              <a:ext uri="{FF2B5EF4-FFF2-40B4-BE49-F238E27FC236}">
                <a16:creationId xmlns:a16="http://schemas.microsoft.com/office/drawing/2014/main" id="{99EB09D7-B081-B29D-444E-64E43D170CC9}"/>
              </a:ext>
            </a:extLst>
          </p:cNvPr>
          <p:cNvSpPr>
            <a:spLocks noGrp="1"/>
          </p:cNvSpPr>
          <p:nvPr>
            <p:ph type="body" idx="1"/>
          </p:nvPr>
        </p:nvSpPr>
        <p:spPr/>
        <p:txBody>
          <a:bodyPr/>
          <a:lstStyle/>
          <a:p>
            <a:r>
              <a:rPr lang="en-US" altLang="zh-CN" dirty="0"/>
              <a:t>365</a:t>
            </a:r>
            <a:r>
              <a:rPr lang="zh-CN" altLang="en-US" dirty="0"/>
              <a:t>天，脚踏实地换来丰硕成果</a:t>
            </a:r>
          </a:p>
        </p:txBody>
      </p:sp>
      <p:sp>
        <p:nvSpPr>
          <p:cNvPr id="9" name="文本占位符 8">
            <a:extLst>
              <a:ext uri="{FF2B5EF4-FFF2-40B4-BE49-F238E27FC236}">
                <a16:creationId xmlns:a16="http://schemas.microsoft.com/office/drawing/2014/main" id="{50EB3862-BAEA-658D-36FC-C4AF1BA5BA28}"/>
              </a:ext>
            </a:extLst>
          </p:cNvPr>
          <p:cNvSpPr>
            <a:spLocks noGrp="1"/>
          </p:cNvSpPr>
          <p:nvPr>
            <p:ph type="body" sz="quarter" idx="13"/>
          </p:nvPr>
        </p:nvSpPr>
        <p:spPr/>
        <p:txBody>
          <a:bodyPr/>
          <a:lstStyle/>
          <a:p>
            <a:r>
              <a:rPr lang="en-US" altLang="zh-CN" dirty="0"/>
              <a:t>01</a:t>
            </a:r>
            <a:endParaRPr lang="zh-CN" altLang="en-US" dirty="0"/>
          </a:p>
        </p:txBody>
      </p:sp>
      <p:pic>
        <p:nvPicPr>
          <p:cNvPr id="2" name="图片 1">
            <a:extLst>
              <a:ext uri="{FF2B5EF4-FFF2-40B4-BE49-F238E27FC236}">
                <a16:creationId xmlns:a16="http://schemas.microsoft.com/office/drawing/2014/main" id="{BBEE11DF-8DDF-47B5-CBD5-361333C6E89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569739" y="1028700"/>
            <a:ext cx="4716012" cy="5105401"/>
          </a:xfrm>
          <a:prstGeom prst="rect">
            <a:avLst/>
          </a:prstGeom>
        </p:spPr>
      </p:pic>
    </p:spTree>
    <p:extLst>
      <p:ext uri="{BB962C8B-B14F-4D97-AF65-F5344CB8AC3E}">
        <p14:creationId xmlns:p14="http://schemas.microsoft.com/office/powerpoint/2010/main" val="23985397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1A179DD6-00EE-5CFA-A8CE-B6FA5DF3795B}"/>
              </a:ext>
            </a:extLst>
          </p:cNvPr>
          <p:cNvSpPr>
            <a:spLocks noGrp="1"/>
          </p:cNvSpPr>
          <p:nvPr>
            <p:ph type="title"/>
          </p:nvPr>
        </p:nvSpPr>
        <p:spPr/>
        <p:txBody>
          <a:bodyPr/>
          <a:lstStyle/>
          <a:p>
            <a:r>
              <a:rPr lang="zh-CN" altLang="en-US" dirty="0"/>
              <a:t>主要成绩</a:t>
            </a:r>
          </a:p>
        </p:txBody>
      </p:sp>
      <p:sp>
        <p:nvSpPr>
          <p:cNvPr id="7" name="文本框 6">
            <a:extLst>
              <a:ext uri="{FF2B5EF4-FFF2-40B4-BE49-F238E27FC236}">
                <a16:creationId xmlns:a16="http://schemas.microsoft.com/office/drawing/2014/main" id="{49DE19D4-1D74-CF2B-7023-818A901600BF}"/>
              </a:ext>
            </a:extLst>
          </p:cNvPr>
          <p:cNvSpPr txBox="1"/>
          <p:nvPr/>
        </p:nvSpPr>
        <p:spPr>
          <a:xfrm>
            <a:off x="2749551" y="450850"/>
            <a:ext cx="3524249" cy="522451"/>
          </a:xfrm>
          <a:prstGeom prst="rect">
            <a:avLst/>
          </a:prstGeom>
          <a:noFill/>
        </p:spPr>
        <p:txBody>
          <a:bodyPr wrap="square">
            <a:spAutoFit/>
          </a:bodyPr>
          <a:lstStyle/>
          <a:p>
            <a:pPr>
              <a:lnSpc>
                <a:spcPct val="130000"/>
              </a:lnSpc>
            </a:pPr>
            <a:r>
              <a:rPr kumimoji="1" lang="en-US" altLang="zh-CN" sz="2400" dirty="0">
                <a:solidFill>
                  <a:schemeClr val="accent1">
                    <a:lumMod val="75000"/>
                  </a:schemeClr>
                </a:solidFill>
              </a:rPr>
              <a:t>www.51pptmoban.com</a:t>
            </a:r>
          </a:p>
        </p:txBody>
      </p:sp>
      <p:sp>
        <p:nvSpPr>
          <p:cNvPr id="2" name="iṥľíḑè">
            <a:extLst>
              <a:ext uri="{FF2B5EF4-FFF2-40B4-BE49-F238E27FC236}">
                <a16:creationId xmlns:a16="http://schemas.microsoft.com/office/drawing/2014/main" id="{3735A8BC-785D-9B4D-8787-7B9AB9383228}"/>
              </a:ext>
            </a:extLst>
          </p:cNvPr>
          <p:cNvSpPr/>
          <p:nvPr/>
        </p:nvSpPr>
        <p:spPr>
          <a:xfrm>
            <a:off x="9832846" y="481242"/>
            <a:ext cx="1686055" cy="4616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p>
            <a:pPr algn="r"/>
            <a:r>
              <a:rPr kumimoji="1" lang="zh-CN" altLang="en-US" sz="2400" dirty="0">
                <a:solidFill>
                  <a:schemeClr val="bg1"/>
                </a:solidFill>
                <a:latin typeface="+mn-ea"/>
              </a:rPr>
              <a:t>主要成绩</a:t>
            </a:r>
            <a:endParaRPr kumimoji="1" lang="en-US" altLang="zh-CN" sz="2400" dirty="0">
              <a:solidFill>
                <a:schemeClr val="bg1"/>
              </a:solidFill>
              <a:latin typeface="+mn-ea"/>
            </a:endParaRPr>
          </a:p>
        </p:txBody>
      </p:sp>
      <p:graphicFrame>
        <p:nvGraphicFramePr>
          <p:cNvPr id="39" name="图表 38">
            <a:extLst>
              <a:ext uri="{FF2B5EF4-FFF2-40B4-BE49-F238E27FC236}">
                <a16:creationId xmlns:a16="http://schemas.microsoft.com/office/drawing/2014/main" id="{F4C262DD-D3E8-7622-26EC-7B2F535992E6}"/>
              </a:ext>
            </a:extLst>
          </p:cNvPr>
          <p:cNvGraphicFramePr/>
          <p:nvPr>
            <p:extLst>
              <p:ext uri="{D42A27DB-BD31-4B8C-83A1-F6EECF244321}">
                <p14:modId xmlns:p14="http://schemas.microsoft.com/office/powerpoint/2010/main" val="1544970741"/>
              </p:ext>
            </p:extLst>
          </p:nvPr>
        </p:nvGraphicFramePr>
        <p:xfrm>
          <a:off x="660400" y="1790433"/>
          <a:ext cx="5737203" cy="3925869"/>
        </p:xfrm>
        <a:graphic>
          <a:graphicData uri="http://schemas.openxmlformats.org/drawingml/2006/chart">
            <c:chart xmlns:c="http://schemas.openxmlformats.org/drawingml/2006/chart" xmlns:r="http://schemas.openxmlformats.org/officeDocument/2006/relationships" r:id="rId2"/>
          </a:graphicData>
        </a:graphic>
      </p:graphicFrame>
      <p:sp>
        <p:nvSpPr>
          <p:cNvPr id="44" name="iṥľíḑè">
            <a:extLst>
              <a:ext uri="{FF2B5EF4-FFF2-40B4-BE49-F238E27FC236}">
                <a16:creationId xmlns:a16="http://schemas.microsoft.com/office/drawing/2014/main" id="{5EA1048B-B673-3DE7-EFCD-B41DE4AFC549}"/>
              </a:ext>
            </a:extLst>
          </p:cNvPr>
          <p:cNvSpPr/>
          <p:nvPr/>
        </p:nvSpPr>
        <p:spPr>
          <a:xfrm>
            <a:off x="8127187" y="1896135"/>
            <a:ext cx="2333549" cy="4001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p>
            <a:pPr algn="ctr"/>
            <a:r>
              <a:rPr kumimoji="1" lang="zh-CN" altLang="en-US" sz="2000" dirty="0">
                <a:solidFill>
                  <a:schemeClr val="accent1">
                    <a:lumMod val="50000"/>
                  </a:schemeClr>
                </a:solidFill>
                <a:latin typeface="+mn-ea"/>
              </a:rPr>
              <a:t>客户满意度调查</a:t>
            </a:r>
            <a:endParaRPr kumimoji="1" lang="en-US" altLang="zh-CN" sz="2000" dirty="0">
              <a:solidFill>
                <a:schemeClr val="accent1">
                  <a:lumMod val="50000"/>
                </a:schemeClr>
              </a:solidFill>
              <a:latin typeface="+mn-ea"/>
            </a:endParaRPr>
          </a:p>
        </p:txBody>
      </p:sp>
      <p:grpSp>
        <p:nvGrpSpPr>
          <p:cNvPr id="53" name="组合 52">
            <a:extLst>
              <a:ext uri="{FF2B5EF4-FFF2-40B4-BE49-F238E27FC236}">
                <a16:creationId xmlns:a16="http://schemas.microsoft.com/office/drawing/2014/main" id="{426C5C54-2974-D312-245B-4F530A59B2CD}"/>
              </a:ext>
            </a:extLst>
          </p:cNvPr>
          <p:cNvGrpSpPr/>
          <p:nvPr/>
        </p:nvGrpSpPr>
        <p:grpSpPr>
          <a:xfrm>
            <a:off x="7220595" y="2944384"/>
            <a:ext cx="1800225" cy="2459048"/>
            <a:chOff x="7220595" y="2944384"/>
            <a:chExt cx="1800225" cy="2459048"/>
          </a:xfrm>
        </p:grpSpPr>
        <p:sp>
          <p:nvSpPr>
            <p:cNvPr id="46" name="弧形 45">
              <a:extLst>
                <a:ext uri="{FF2B5EF4-FFF2-40B4-BE49-F238E27FC236}">
                  <a16:creationId xmlns:a16="http://schemas.microsoft.com/office/drawing/2014/main" id="{BA678736-0254-30DD-4EC5-42AB7F7BD6CC}"/>
                </a:ext>
              </a:extLst>
            </p:cNvPr>
            <p:cNvSpPr/>
            <p:nvPr/>
          </p:nvSpPr>
          <p:spPr>
            <a:xfrm rot="1496035">
              <a:off x="7220595" y="2944384"/>
              <a:ext cx="1800225" cy="1800225"/>
            </a:xfrm>
            <a:prstGeom prst="arc">
              <a:avLst>
                <a:gd name="adj1" fmla="val 16200000"/>
                <a:gd name="adj2" fmla="val 15971178"/>
              </a:avLst>
            </a:prstGeom>
            <a:ln w="146050">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2" name="文本框 41">
              <a:extLst>
                <a:ext uri="{FF2B5EF4-FFF2-40B4-BE49-F238E27FC236}">
                  <a16:creationId xmlns:a16="http://schemas.microsoft.com/office/drawing/2014/main" id="{83062AF3-73DD-84A1-5AAC-E1DACCF353A0}"/>
                </a:ext>
              </a:extLst>
            </p:cNvPr>
            <p:cNvSpPr txBox="1"/>
            <p:nvPr/>
          </p:nvSpPr>
          <p:spPr>
            <a:xfrm>
              <a:off x="7449482" y="3429000"/>
              <a:ext cx="1471878" cy="830997"/>
            </a:xfrm>
            <a:prstGeom prst="rect">
              <a:avLst/>
            </a:prstGeom>
            <a:noFill/>
          </p:spPr>
          <p:txBody>
            <a:bodyPr wrap="none" rtlCol="0">
              <a:spAutoFit/>
            </a:bodyPr>
            <a:lstStyle/>
            <a:p>
              <a:r>
                <a:rPr lang="en-US" altLang="zh-CN" sz="4800" dirty="0">
                  <a:solidFill>
                    <a:schemeClr val="accent1">
                      <a:lumMod val="75000"/>
                    </a:schemeClr>
                  </a:solidFill>
                  <a:latin typeface="+mn-ea"/>
                </a:rPr>
                <a:t>90%</a:t>
              </a:r>
              <a:endParaRPr lang="zh-CN" altLang="en-US" sz="4800" dirty="0">
                <a:solidFill>
                  <a:schemeClr val="accent1">
                    <a:lumMod val="75000"/>
                  </a:schemeClr>
                </a:solidFill>
                <a:latin typeface="+mn-ea"/>
              </a:endParaRPr>
            </a:p>
          </p:txBody>
        </p:sp>
        <p:sp>
          <p:nvSpPr>
            <p:cNvPr id="45" name="弧形 44">
              <a:extLst>
                <a:ext uri="{FF2B5EF4-FFF2-40B4-BE49-F238E27FC236}">
                  <a16:creationId xmlns:a16="http://schemas.microsoft.com/office/drawing/2014/main" id="{757C5CD1-D7C2-9FFB-1D6B-86F145438DF1}"/>
                </a:ext>
              </a:extLst>
            </p:cNvPr>
            <p:cNvSpPr/>
            <p:nvPr/>
          </p:nvSpPr>
          <p:spPr>
            <a:xfrm>
              <a:off x="7220595" y="2944385"/>
              <a:ext cx="1800225" cy="1800225"/>
            </a:xfrm>
            <a:prstGeom prst="arc">
              <a:avLst>
                <a:gd name="adj1" fmla="val 16200000"/>
                <a:gd name="adj2" fmla="val 14122313"/>
              </a:avLst>
            </a:prstGeom>
            <a:ln w="146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0" name="iṥľíḑè">
              <a:extLst>
                <a:ext uri="{FF2B5EF4-FFF2-40B4-BE49-F238E27FC236}">
                  <a16:creationId xmlns:a16="http://schemas.microsoft.com/office/drawing/2014/main" id="{7DE08E34-B0B5-4ABA-212E-686FFF8446F7}"/>
                </a:ext>
              </a:extLst>
            </p:cNvPr>
            <p:cNvSpPr/>
            <p:nvPr/>
          </p:nvSpPr>
          <p:spPr>
            <a:xfrm>
              <a:off x="7449482" y="5064878"/>
              <a:ext cx="1471878" cy="3385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p>
              <a:pPr algn="ctr"/>
              <a:r>
                <a:rPr kumimoji="1" lang="zh-CN" altLang="en-US" sz="1600" dirty="0">
                  <a:solidFill>
                    <a:schemeClr val="accent1">
                      <a:lumMod val="50000"/>
                    </a:schemeClr>
                  </a:solidFill>
                  <a:latin typeface="+mn-ea"/>
                </a:rPr>
                <a:t>老客户</a:t>
              </a:r>
              <a:endParaRPr kumimoji="1" lang="en-US" altLang="zh-CN" sz="1600" dirty="0">
                <a:solidFill>
                  <a:schemeClr val="accent1">
                    <a:lumMod val="50000"/>
                  </a:schemeClr>
                </a:solidFill>
                <a:latin typeface="+mn-ea"/>
              </a:endParaRPr>
            </a:p>
          </p:txBody>
        </p:sp>
      </p:grpSp>
      <p:grpSp>
        <p:nvGrpSpPr>
          <p:cNvPr id="52" name="组合 51">
            <a:extLst>
              <a:ext uri="{FF2B5EF4-FFF2-40B4-BE49-F238E27FC236}">
                <a16:creationId xmlns:a16="http://schemas.microsoft.com/office/drawing/2014/main" id="{08F85FCA-CA24-3D8B-6B84-FC0CF28F2D0B}"/>
              </a:ext>
            </a:extLst>
          </p:cNvPr>
          <p:cNvGrpSpPr/>
          <p:nvPr/>
        </p:nvGrpSpPr>
        <p:grpSpPr>
          <a:xfrm>
            <a:off x="9423108" y="2955070"/>
            <a:ext cx="1802477" cy="2448362"/>
            <a:chOff x="9423108" y="2955070"/>
            <a:chExt cx="1802477" cy="2448362"/>
          </a:xfrm>
        </p:grpSpPr>
        <p:sp>
          <p:nvSpPr>
            <p:cNvPr id="47" name="弧形 46">
              <a:extLst>
                <a:ext uri="{FF2B5EF4-FFF2-40B4-BE49-F238E27FC236}">
                  <a16:creationId xmlns:a16="http://schemas.microsoft.com/office/drawing/2014/main" id="{6337C185-A278-6C98-D56F-72D99C2F6925}"/>
                </a:ext>
              </a:extLst>
            </p:cNvPr>
            <p:cNvSpPr/>
            <p:nvPr/>
          </p:nvSpPr>
          <p:spPr>
            <a:xfrm rot="1496035">
              <a:off x="9425360" y="2955566"/>
              <a:ext cx="1800225" cy="1789540"/>
            </a:xfrm>
            <a:prstGeom prst="arc">
              <a:avLst>
                <a:gd name="adj1" fmla="val 16200000"/>
                <a:gd name="adj2" fmla="val 15971178"/>
              </a:avLst>
            </a:prstGeom>
            <a:ln w="146050">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8" name="文本框 47">
              <a:extLst>
                <a:ext uri="{FF2B5EF4-FFF2-40B4-BE49-F238E27FC236}">
                  <a16:creationId xmlns:a16="http://schemas.microsoft.com/office/drawing/2014/main" id="{243C7FE5-5372-7135-E63F-AC697557D7B1}"/>
                </a:ext>
              </a:extLst>
            </p:cNvPr>
            <p:cNvSpPr txBox="1"/>
            <p:nvPr/>
          </p:nvSpPr>
          <p:spPr>
            <a:xfrm>
              <a:off x="9651995" y="3439684"/>
              <a:ext cx="1423788" cy="830997"/>
            </a:xfrm>
            <a:prstGeom prst="rect">
              <a:avLst/>
            </a:prstGeom>
            <a:noFill/>
          </p:spPr>
          <p:txBody>
            <a:bodyPr wrap="none" rtlCol="0">
              <a:spAutoFit/>
            </a:bodyPr>
            <a:lstStyle/>
            <a:p>
              <a:r>
                <a:rPr lang="en-US" altLang="zh-CN" sz="4800" dirty="0">
                  <a:solidFill>
                    <a:schemeClr val="accent1">
                      <a:lumMod val="75000"/>
                    </a:schemeClr>
                  </a:solidFill>
                  <a:latin typeface="+mn-ea"/>
                </a:rPr>
                <a:t>95%</a:t>
              </a:r>
              <a:endParaRPr lang="zh-CN" altLang="en-US" sz="4800" dirty="0">
                <a:solidFill>
                  <a:schemeClr val="accent1">
                    <a:lumMod val="75000"/>
                  </a:schemeClr>
                </a:solidFill>
                <a:latin typeface="+mn-ea"/>
              </a:endParaRPr>
            </a:p>
          </p:txBody>
        </p:sp>
        <p:sp>
          <p:nvSpPr>
            <p:cNvPr id="49" name="弧形 48">
              <a:extLst>
                <a:ext uri="{FF2B5EF4-FFF2-40B4-BE49-F238E27FC236}">
                  <a16:creationId xmlns:a16="http://schemas.microsoft.com/office/drawing/2014/main" id="{3CBDD2F2-3AF8-4397-9230-81983EF4A67E}"/>
                </a:ext>
              </a:extLst>
            </p:cNvPr>
            <p:cNvSpPr/>
            <p:nvPr/>
          </p:nvSpPr>
          <p:spPr>
            <a:xfrm>
              <a:off x="9423108" y="2955070"/>
              <a:ext cx="1800225" cy="1789540"/>
            </a:xfrm>
            <a:prstGeom prst="arc">
              <a:avLst>
                <a:gd name="adj1" fmla="val 16200000"/>
                <a:gd name="adj2" fmla="val 14765854"/>
              </a:avLst>
            </a:prstGeom>
            <a:ln w="146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1" name="iṥľíḑè">
              <a:extLst>
                <a:ext uri="{FF2B5EF4-FFF2-40B4-BE49-F238E27FC236}">
                  <a16:creationId xmlns:a16="http://schemas.microsoft.com/office/drawing/2014/main" id="{1AC1F1FA-91AF-F08D-68E7-564321272EC9}"/>
                </a:ext>
              </a:extLst>
            </p:cNvPr>
            <p:cNvSpPr/>
            <p:nvPr/>
          </p:nvSpPr>
          <p:spPr>
            <a:xfrm>
              <a:off x="9681705" y="5064878"/>
              <a:ext cx="1471878" cy="3385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p>
              <a:pPr algn="ctr"/>
              <a:r>
                <a:rPr kumimoji="1" lang="zh-CN" altLang="en-US" sz="1600" dirty="0">
                  <a:solidFill>
                    <a:schemeClr val="accent1">
                      <a:lumMod val="50000"/>
                    </a:schemeClr>
                  </a:solidFill>
                  <a:latin typeface="+mn-ea"/>
                </a:rPr>
                <a:t>新客户</a:t>
              </a:r>
              <a:endParaRPr kumimoji="1" lang="en-US" altLang="zh-CN" sz="1600" dirty="0">
                <a:solidFill>
                  <a:schemeClr val="accent1">
                    <a:lumMod val="50000"/>
                  </a:schemeClr>
                </a:solidFill>
                <a:latin typeface="+mn-ea"/>
              </a:endParaRPr>
            </a:p>
          </p:txBody>
        </p:sp>
      </p:grpSp>
    </p:spTree>
    <p:extLst>
      <p:ext uri="{BB962C8B-B14F-4D97-AF65-F5344CB8AC3E}">
        <p14:creationId xmlns:p14="http://schemas.microsoft.com/office/powerpoint/2010/main" val="2753482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1A179DD6-00EE-5CFA-A8CE-B6FA5DF3795B}"/>
              </a:ext>
            </a:extLst>
          </p:cNvPr>
          <p:cNvSpPr>
            <a:spLocks noGrp="1"/>
          </p:cNvSpPr>
          <p:nvPr>
            <p:ph type="title"/>
          </p:nvPr>
        </p:nvSpPr>
        <p:spPr/>
        <p:txBody>
          <a:bodyPr/>
          <a:lstStyle/>
          <a:p>
            <a:r>
              <a:rPr lang="zh-CN" altLang="en-US" dirty="0"/>
              <a:t>主要成绩</a:t>
            </a:r>
          </a:p>
        </p:txBody>
      </p:sp>
      <p:sp>
        <p:nvSpPr>
          <p:cNvPr id="7" name="文本框 6">
            <a:extLst>
              <a:ext uri="{FF2B5EF4-FFF2-40B4-BE49-F238E27FC236}">
                <a16:creationId xmlns:a16="http://schemas.microsoft.com/office/drawing/2014/main" id="{49DE19D4-1D74-CF2B-7023-818A901600BF}"/>
              </a:ext>
            </a:extLst>
          </p:cNvPr>
          <p:cNvSpPr txBox="1"/>
          <p:nvPr/>
        </p:nvSpPr>
        <p:spPr>
          <a:xfrm>
            <a:off x="2749551" y="450850"/>
            <a:ext cx="3524249" cy="522451"/>
          </a:xfrm>
          <a:prstGeom prst="rect">
            <a:avLst/>
          </a:prstGeom>
          <a:noFill/>
        </p:spPr>
        <p:txBody>
          <a:bodyPr wrap="square">
            <a:spAutoFit/>
          </a:bodyPr>
          <a:lstStyle/>
          <a:p>
            <a:pPr>
              <a:lnSpc>
                <a:spcPct val="130000"/>
              </a:lnSpc>
            </a:pPr>
            <a:r>
              <a:rPr kumimoji="1" lang="en-US" altLang="zh-CN" sz="2400" dirty="0">
                <a:solidFill>
                  <a:schemeClr val="accent1">
                    <a:lumMod val="75000"/>
                  </a:schemeClr>
                </a:solidFill>
              </a:rPr>
              <a:t>www.51pptmoban.com</a:t>
            </a:r>
          </a:p>
        </p:txBody>
      </p:sp>
      <p:grpSp>
        <p:nvGrpSpPr>
          <p:cNvPr id="79" name="组合 78">
            <a:extLst>
              <a:ext uri="{FF2B5EF4-FFF2-40B4-BE49-F238E27FC236}">
                <a16:creationId xmlns:a16="http://schemas.microsoft.com/office/drawing/2014/main" id="{65470920-9C29-7B6B-08C3-2E8692D21202}"/>
              </a:ext>
            </a:extLst>
          </p:cNvPr>
          <p:cNvGrpSpPr/>
          <p:nvPr/>
        </p:nvGrpSpPr>
        <p:grpSpPr>
          <a:xfrm>
            <a:off x="692663" y="4558950"/>
            <a:ext cx="3142789" cy="1074466"/>
            <a:chOff x="1531829" y="2091190"/>
            <a:chExt cx="3639184" cy="1244175"/>
          </a:xfrm>
        </p:grpSpPr>
        <p:sp>
          <p:nvSpPr>
            <p:cNvPr id="80" name="文本框 79">
              <a:extLst>
                <a:ext uri="{FF2B5EF4-FFF2-40B4-BE49-F238E27FC236}">
                  <a16:creationId xmlns:a16="http://schemas.microsoft.com/office/drawing/2014/main" id="{8BA010F9-6F7B-250C-6C7E-98A615C1EDBB}"/>
                </a:ext>
              </a:extLst>
            </p:cNvPr>
            <p:cNvSpPr txBox="1"/>
            <p:nvPr/>
          </p:nvSpPr>
          <p:spPr>
            <a:xfrm>
              <a:off x="1531829" y="2163254"/>
              <a:ext cx="3534878" cy="1046077"/>
            </a:xfrm>
            <a:prstGeom prst="rect">
              <a:avLst/>
            </a:prstGeom>
            <a:noFill/>
          </p:spPr>
          <p:txBody>
            <a:bodyPr wrap="square">
              <a:spAutoFit/>
            </a:bodyPr>
            <a:lstStyle/>
            <a:p>
              <a:pPr marL="0" marR="0" lvl="0" indent="0" algn="ctr" defTabSz="457200" rtl="0" eaLnBrk="1" fontAlgn="auto" latinLnBrk="0" hangingPunct="1">
                <a:lnSpc>
                  <a:spcPct val="130000"/>
                </a:lnSpc>
                <a:spcBef>
                  <a:spcPts val="0"/>
                </a:spcBef>
                <a:spcAft>
                  <a:spcPts val="0"/>
                </a:spcAft>
                <a:buClrTx/>
                <a:buSzTx/>
                <a:buFontTx/>
                <a:buNone/>
                <a:tabLst/>
                <a:defRPr/>
              </a:pPr>
              <a:r>
                <a:rPr kumimoji="0" lang="zh-CN" altLang="en-US" sz="2400" b="1" i="0" u="none" strike="noStrike" kern="100" cap="none" spc="0" normalizeH="0" baseline="0" noProof="0" dirty="0">
                  <a:ln>
                    <a:noFill/>
                  </a:ln>
                  <a:solidFill>
                    <a:schemeClr val="accent1">
                      <a:lumMod val="75000"/>
                    </a:schemeClr>
                  </a:solidFill>
                  <a:effectLst/>
                  <a:uLnTx/>
                  <a:uFillTx/>
                  <a:latin typeface="+mj-ea"/>
                  <a:ea typeface="+mj-ea"/>
                  <a:cs typeface="Times New Roman" panose="02020603050405020304" pitchFamily="18" charset="0"/>
                </a:rPr>
                <a:t>最受客户喜欢奖</a:t>
              </a:r>
              <a:endParaRPr kumimoji="0" lang="en-US" altLang="zh-CN" sz="2400" b="1" i="0" u="none" strike="noStrike" kern="100" cap="none" spc="0" normalizeH="0" baseline="0" noProof="0" dirty="0">
                <a:ln>
                  <a:noFill/>
                </a:ln>
                <a:solidFill>
                  <a:schemeClr val="accent1">
                    <a:lumMod val="75000"/>
                  </a:schemeClr>
                </a:solidFill>
                <a:effectLst/>
                <a:uLnTx/>
                <a:uFillTx/>
                <a:latin typeface="+mj-ea"/>
                <a:ea typeface="+mj-ea"/>
                <a:cs typeface="Times New Roman" panose="02020603050405020304" pitchFamily="18" charset="0"/>
              </a:endParaRPr>
            </a:p>
            <a:p>
              <a:pPr algn="ctr" defTabSz="457200">
                <a:lnSpc>
                  <a:spcPct val="130000"/>
                </a:lnSpc>
                <a:defRPr/>
              </a:pPr>
              <a:r>
                <a:rPr lang="en-US" altLang="zh-CN" kern="100" dirty="0">
                  <a:solidFill>
                    <a:schemeClr val="accent1">
                      <a:lumMod val="50000"/>
                    </a:schemeClr>
                  </a:solidFill>
                  <a:latin typeface="+mn-ea"/>
                  <a:cs typeface="Times New Roman" panose="02020603050405020304" pitchFamily="18" charset="0"/>
                </a:rPr>
                <a:t>20XX</a:t>
              </a:r>
              <a:r>
                <a:rPr lang="zh-CN" altLang="en-US" kern="100" dirty="0">
                  <a:solidFill>
                    <a:schemeClr val="accent1">
                      <a:lumMod val="50000"/>
                    </a:schemeClr>
                  </a:solidFill>
                  <a:latin typeface="+mn-ea"/>
                  <a:cs typeface="Times New Roman" panose="02020603050405020304" pitchFamily="18" charset="0"/>
                </a:rPr>
                <a:t>年度大众媒体评选</a:t>
              </a:r>
              <a:endParaRPr lang="en-US" altLang="zh-CN" kern="100" dirty="0">
                <a:solidFill>
                  <a:schemeClr val="accent1">
                    <a:lumMod val="50000"/>
                  </a:schemeClr>
                </a:solidFill>
                <a:latin typeface="+mn-ea"/>
                <a:cs typeface="Times New Roman" panose="02020603050405020304" pitchFamily="18" charset="0"/>
              </a:endParaRPr>
            </a:p>
          </p:txBody>
        </p:sp>
        <p:grpSp>
          <p:nvGrpSpPr>
            <p:cNvPr id="81" name="组合 80">
              <a:extLst>
                <a:ext uri="{FF2B5EF4-FFF2-40B4-BE49-F238E27FC236}">
                  <a16:creationId xmlns:a16="http://schemas.microsoft.com/office/drawing/2014/main" id="{70F6EFED-D9CF-F780-62EC-4EC5D08F537A}"/>
                </a:ext>
              </a:extLst>
            </p:cNvPr>
            <p:cNvGrpSpPr/>
            <p:nvPr/>
          </p:nvGrpSpPr>
          <p:grpSpPr>
            <a:xfrm>
              <a:off x="1531830" y="2102365"/>
              <a:ext cx="659338" cy="1233000"/>
              <a:chOff x="6384925" y="868363"/>
              <a:chExt cx="561975" cy="1050925"/>
            </a:xfrm>
            <a:solidFill>
              <a:schemeClr val="accent4">
                <a:lumMod val="75000"/>
              </a:schemeClr>
            </a:solidFill>
          </p:grpSpPr>
          <p:sp>
            <p:nvSpPr>
              <p:cNvPr id="102" name="Freeform 48">
                <a:extLst>
                  <a:ext uri="{FF2B5EF4-FFF2-40B4-BE49-F238E27FC236}">
                    <a16:creationId xmlns:a16="http://schemas.microsoft.com/office/drawing/2014/main" id="{C7B23C0F-3089-B307-AC4E-3913FB0E294A}"/>
                  </a:ext>
                </a:extLst>
              </p:cNvPr>
              <p:cNvSpPr/>
              <p:nvPr/>
            </p:nvSpPr>
            <p:spPr bwMode="auto">
              <a:xfrm>
                <a:off x="6470650" y="868363"/>
                <a:ext cx="476250" cy="1031875"/>
              </a:xfrm>
              <a:custGeom>
                <a:avLst/>
                <a:gdLst>
                  <a:gd name="T0" fmla="*/ 247 w 761"/>
                  <a:gd name="T1" fmla="*/ 232 h 1644"/>
                  <a:gd name="T2" fmla="*/ 188 w 761"/>
                  <a:gd name="T3" fmla="*/ 304 h 1644"/>
                  <a:gd name="T4" fmla="*/ 86 w 761"/>
                  <a:gd name="T5" fmla="*/ 452 h 1644"/>
                  <a:gd name="T6" fmla="*/ 19 w 761"/>
                  <a:gd name="T7" fmla="*/ 660 h 1644"/>
                  <a:gd name="T8" fmla="*/ 12 w 761"/>
                  <a:gd name="T9" fmla="*/ 784 h 1644"/>
                  <a:gd name="T10" fmla="*/ 108 w 761"/>
                  <a:gd name="T11" fmla="*/ 1185 h 1644"/>
                  <a:gd name="T12" fmla="*/ 223 w 761"/>
                  <a:gd name="T13" fmla="*/ 1345 h 1644"/>
                  <a:gd name="T14" fmla="*/ 446 w 761"/>
                  <a:gd name="T15" fmla="*/ 1510 h 1644"/>
                  <a:gd name="T16" fmla="*/ 713 w 761"/>
                  <a:gd name="T17" fmla="*/ 1604 h 1644"/>
                  <a:gd name="T18" fmla="*/ 727 w 761"/>
                  <a:gd name="T19" fmla="*/ 1601 h 1644"/>
                  <a:gd name="T20" fmla="*/ 737 w 761"/>
                  <a:gd name="T21" fmla="*/ 1600 h 1644"/>
                  <a:gd name="T22" fmla="*/ 760 w 761"/>
                  <a:gd name="T23" fmla="*/ 1633 h 1644"/>
                  <a:gd name="T24" fmla="*/ 749 w 761"/>
                  <a:gd name="T25" fmla="*/ 1642 h 1644"/>
                  <a:gd name="T26" fmla="*/ 747 w 761"/>
                  <a:gd name="T27" fmla="*/ 1641 h 1644"/>
                  <a:gd name="T28" fmla="*/ 687 w 761"/>
                  <a:gd name="T29" fmla="*/ 1621 h 1644"/>
                  <a:gd name="T30" fmla="*/ 490 w 761"/>
                  <a:gd name="T31" fmla="*/ 1554 h 1644"/>
                  <a:gd name="T32" fmla="*/ 483 w 761"/>
                  <a:gd name="T33" fmla="*/ 1551 h 1644"/>
                  <a:gd name="T34" fmla="*/ 471 w 761"/>
                  <a:gd name="T35" fmla="*/ 1574 h 1644"/>
                  <a:gd name="T36" fmla="*/ 406 w 761"/>
                  <a:gd name="T37" fmla="*/ 1602 h 1644"/>
                  <a:gd name="T38" fmla="*/ 382 w 761"/>
                  <a:gd name="T39" fmla="*/ 1597 h 1644"/>
                  <a:gd name="T40" fmla="*/ 335 w 761"/>
                  <a:gd name="T41" fmla="*/ 1598 h 1644"/>
                  <a:gd name="T42" fmla="*/ 302 w 761"/>
                  <a:gd name="T43" fmla="*/ 1605 h 1644"/>
                  <a:gd name="T44" fmla="*/ 289 w 761"/>
                  <a:gd name="T45" fmla="*/ 1603 h 1644"/>
                  <a:gd name="T46" fmla="*/ 467 w 761"/>
                  <a:gd name="T47" fmla="*/ 1544 h 1644"/>
                  <a:gd name="T48" fmla="*/ 279 w 761"/>
                  <a:gd name="T49" fmla="*/ 1422 h 1644"/>
                  <a:gd name="T50" fmla="*/ 275 w 761"/>
                  <a:gd name="T51" fmla="*/ 1427 h 1644"/>
                  <a:gd name="T52" fmla="*/ 196 w 761"/>
                  <a:gd name="T53" fmla="*/ 1453 h 1644"/>
                  <a:gd name="T54" fmla="*/ 164 w 761"/>
                  <a:gd name="T55" fmla="*/ 1438 h 1644"/>
                  <a:gd name="T56" fmla="*/ 141 w 761"/>
                  <a:gd name="T57" fmla="*/ 1432 h 1644"/>
                  <a:gd name="T58" fmla="*/ 97 w 761"/>
                  <a:gd name="T59" fmla="*/ 1431 h 1644"/>
                  <a:gd name="T60" fmla="*/ 77 w 761"/>
                  <a:gd name="T61" fmla="*/ 1427 h 1644"/>
                  <a:gd name="T62" fmla="*/ 263 w 761"/>
                  <a:gd name="T63" fmla="*/ 1413 h 1644"/>
                  <a:gd name="T64" fmla="*/ 250 w 761"/>
                  <a:gd name="T65" fmla="*/ 1396 h 1644"/>
                  <a:gd name="T66" fmla="*/ 40 w 761"/>
                  <a:gd name="T67" fmla="*/ 1053 h 1644"/>
                  <a:gd name="T68" fmla="*/ 4 w 761"/>
                  <a:gd name="T69" fmla="*/ 840 h 1644"/>
                  <a:gd name="T70" fmla="*/ 22 w 761"/>
                  <a:gd name="T71" fmla="*/ 597 h 1644"/>
                  <a:gd name="T72" fmla="*/ 122 w 761"/>
                  <a:gd name="T73" fmla="*/ 385 h 1644"/>
                  <a:gd name="T74" fmla="*/ 297 w 761"/>
                  <a:gd name="T75" fmla="*/ 175 h 1644"/>
                  <a:gd name="T76" fmla="*/ 325 w 761"/>
                  <a:gd name="T77" fmla="*/ 149 h 1644"/>
                  <a:gd name="T78" fmla="*/ 331 w 761"/>
                  <a:gd name="T79" fmla="*/ 135 h 1644"/>
                  <a:gd name="T80" fmla="*/ 332 w 761"/>
                  <a:gd name="T81" fmla="*/ 76 h 1644"/>
                  <a:gd name="T82" fmla="*/ 367 w 761"/>
                  <a:gd name="T83" fmla="*/ 25 h 1644"/>
                  <a:gd name="T84" fmla="*/ 417 w 761"/>
                  <a:gd name="T85" fmla="*/ 3 h 1644"/>
                  <a:gd name="T86" fmla="*/ 429 w 761"/>
                  <a:gd name="T87" fmla="*/ 10 h 1644"/>
                  <a:gd name="T88" fmla="*/ 426 w 761"/>
                  <a:gd name="T89" fmla="*/ 74 h 1644"/>
                  <a:gd name="T90" fmla="*/ 368 w 761"/>
                  <a:gd name="T91" fmla="*/ 134 h 1644"/>
                  <a:gd name="T92" fmla="*/ 360 w 761"/>
                  <a:gd name="T93" fmla="*/ 137 h 1644"/>
                  <a:gd name="T94" fmla="*/ 312 w 761"/>
                  <a:gd name="T95" fmla="*/ 165 h 1644"/>
                  <a:gd name="T96" fmla="*/ 247 w 761"/>
                  <a:gd name="T97" fmla="*/ 232 h 1644"/>
                  <a:gd name="T98" fmla="*/ 247 w 761"/>
                  <a:gd name="T99" fmla="*/ 232 h 1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61" h="1644">
                    <a:moveTo>
                      <a:pt x="247" y="232"/>
                    </a:moveTo>
                    <a:cubicBezTo>
                      <a:pt x="228" y="256"/>
                      <a:pt x="207" y="280"/>
                      <a:pt x="188" y="304"/>
                    </a:cubicBezTo>
                    <a:cubicBezTo>
                      <a:pt x="151" y="351"/>
                      <a:pt x="116" y="400"/>
                      <a:pt x="86" y="452"/>
                    </a:cubicBezTo>
                    <a:cubicBezTo>
                      <a:pt x="50" y="517"/>
                      <a:pt x="27" y="586"/>
                      <a:pt x="19" y="660"/>
                    </a:cubicBezTo>
                    <a:cubicBezTo>
                      <a:pt x="15" y="701"/>
                      <a:pt x="12" y="742"/>
                      <a:pt x="12" y="784"/>
                    </a:cubicBezTo>
                    <a:cubicBezTo>
                      <a:pt x="14" y="924"/>
                      <a:pt x="42" y="1059"/>
                      <a:pt x="108" y="1185"/>
                    </a:cubicBezTo>
                    <a:cubicBezTo>
                      <a:pt x="139" y="1244"/>
                      <a:pt x="177" y="1297"/>
                      <a:pt x="223" y="1345"/>
                    </a:cubicBezTo>
                    <a:cubicBezTo>
                      <a:pt x="287" y="1414"/>
                      <a:pt x="362" y="1468"/>
                      <a:pt x="446" y="1510"/>
                    </a:cubicBezTo>
                    <a:cubicBezTo>
                      <a:pt x="530" y="1554"/>
                      <a:pt x="619" y="1586"/>
                      <a:pt x="713" y="1604"/>
                    </a:cubicBezTo>
                    <a:cubicBezTo>
                      <a:pt x="718" y="1605"/>
                      <a:pt x="723" y="1607"/>
                      <a:pt x="727" y="1601"/>
                    </a:cubicBezTo>
                    <a:cubicBezTo>
                      <a:pt x="728" y="1599"/>
                      <a:pt x="734" y="1598"/>
                      <a:pt x="737" y="1600"/>
                    </a:cubicBezTo>
                    <a:cubicBezTo>
                      <a:pt x="750" y="1607"/>
                      <a:pt x="758" y="1619"/>
                      <a:pt x="760" y="1633"/>
                    </a:cubicBezTo>
                    <a:cubicBezTo>
                      <a:pt x="761" y="1641"/>
                      <a:pt x="756" y="1644"/>
                      <a:pt x="749" y="1642"/>
                    </a:cubicBezTo>
                    <a:cubicBezTo>
                      <a:pt x="748" y="1641"/>
                      <a:pt x="747" y="1641"/>
                      <a:pt x="747" y="1641"/>
                    </a:cubicBezTo>
                    <a:cubicBezTo>
                      <a:pt x="731" y="1624"/>
                      <a:pt x="708" y="1626"/>
                      <a:pt x="687" y="1621"/>
                    </a:cubicBezTo>
                    <a:cubicBezTo>
                      <a:pt x="619" y="1605"/>
                      <a:pt x="554" y="1583"/>
                      <a:pt x="490" y="1554"/>
                    </a:cubicBezTo>
                    <a:cubicBezTo>
                      <a:pt x="488" y="1553"/>
                      <a:pt x="486" y="1552"/>
                      <a:pt x="483" y="1551"/>
                    </a:cubicBezTo>
                    <a:cubicBezTo>
                      <a:pt x="479" y="1559"/>
                      <a:pt x="476" y="1567"/>
                      <a:pt x="471" y="1574"/>
                    </a:cubicBezTo>
                    <a:cubicBezTo>
                      <a:pt x="456" y="1597"/>
                      <a:pt x="432" y="1604"/>
                      <a:pt x="406" y="1602"/>
                    </a:cubicBezTo>
                    <a:cubicBezTo>
                      <a:pt x="398" y="1601"/>
                      <a:pt x="390" y="1600"/>
                      <a:pt x="382" y="1597"/>
                    </a:cubicBezTo>
                    <a:cubicBezTo>
                      <a:pt x="366" y="1590"/>
                      <a:pt x="351" y="1594"/>
                      <a:pt x="335" y="1598"/>
                    </a:cubicBezTo>
                    <a:cubicBezTo>
                      <a:pt x="324" y="1600"/>
                      <a:pt x="313" y="1603"/>
                      <a:pt x="302" y="1605"/>
                    </a:cubicBezTo>
                    <a:cubicBezTo>
                      <a:pt x="297" y="1605"/>
                      <a:pt x="293" y="1605"/>
                      <a:pt x="289" y="1603"/>
                    </a:cubicBezTo>
                    <a:cubicBezTo>
                      <a:pt x="336" y="1546"/>
                      <a:pt x="395" y="1526"/>
                      <a:pt x="467" y="1544"/>
                    </a:cubicBezTo>
                    <a:cubicBezTo>
                      <a:pt x="400" y="1511"/>
                      <a:pt x="337" y="1471"/>
                      <a:pt x="279" y="1422"/>
                    </a:cubicBezTo>
                    <a:cubicBezTo>
                      <a:pt x="278" y="1424"/>
                      <a:pt x="276" y="1425"/>
                      <a:pt x="275" y="1427"/>
                    </a:cubicBezTo>
                    <a:cubicBezTo>
                      <a:pt x="255" y="1455"/>
                      <a:pt x="229" y="1464"/>
                      <a:pt x="196" y="1453"/>
                    </a:cubicBezTo>
                    <a:cubicBezTo>
                      <a:pt x="185" y="1449"/>
                      <a:pt x="175" y="1443"/>
                      <a:pt x="164" y="1438"/>
                    </a:cubicBezTo>
                    <a:cubicBezTo>
                      <a:pt x="156" y="1435"/>
                      <a:pt x="149" y="1433"/>
                      <a:pt x="141" y="1432"/>
                    </a:cubicBezTo>
                    <a:cubicBezTo>
                      <a:pt x="126" y="1431"/>
                      <a:pt x="111" y="1431"/>
                      <a:pt x="97" y="1431"/>
                    </a:cubicBezTo>
                    <a:cubicBezTo>
                      <a:pt x="91" y="1430"/>
                      <a:pt x="85" y="1428"/>
                      <a:pt x="77" y="1427"/>
                    </a:cubicBezTo>
                    <a:cubicBezTo>
                      <a:pt x="114" y="1394"/>
                      <a:pt x="189" y="1368"/>
                      <a:pt x="263" y="1413"/>
                    </a:cubicBezTo>
                    <a:cubicBezTo>
                      <a:pt x="259" y="1407"/>
                      <a:pt x="255" y="1401"/>
                      <a:pt x="250" y="1396"/>
                    </a:cubicBezTo>
                    <a:cubicBezTo>
                      <a:pt x="148" y="1301"/>
                      <a:pt x="80" y="1186"/>
                      <a:pt x="40" y="1053"/>
                    </a:cubicBezTo>
                    <a:cubicBezTo>
                      <a:pt x="20" y="983"/>
                      <a:pt x="8" y="912"/>
                      <a:pt x="4" y="840"/>
                    </a:cubicBezTo>
                    <a:cubicBezTo>
                      <a:pt x="0" y="758"/>
                      <a:pt x="3" y="677"/>
                      <a:pt x="22" y="597"/>
                    </a:cubicBezTo>
                    <a:cubicBezTo>
                      <a:pt x="39" y="519"/>
                      <a:pt x="76" y="450"/>
                      <a:pt x="122" y="385"/>
                    </a:cubicBezTo>
                    <a:cubicBezTo>
                      <a:pt x="174" y="310"/>
                      <a:pt x="231" y="239"/>
                      <a:pt x="297" y="175"/>
                    </a:cubicBezTo>
                    <a:cubicBezTo>
                      <a:pt x="306" y="166"/>
                      <a:pt x="316" y="157"/>
                      <a:pt x="325" y="149"/>
                    </a:cubicBezTo>
                    <a:cubicBezTo>
                      <a:pt x="330" y="145"/>
                      <a:pt x="332" y="142"/>
                      <a:pt x="331" y="135"/>
                    </a:cubicBezTo>
                    <a:cubicBezTo>
                      <a:pt x="327" y="116"/>
                      <a:pt x="327" y="96"/>
                      <a:pt x="332" y="76"/>
                    </a:cubicBezTo>
                    <a:cubicBezTo>
                      <a:pt x="337" y="54"/>
                      <a:pt x="348" y="36"/>
                      <a:pt x="367" y="25"/>
                    </a:cubicBezTo>
                    <a:cubicBezTo>
                      <a:pt x="382" y="16"/>
                      <a:pt x="400" y="10"/>
                      <a:pt x="417" y="3"/>
                    </a:cubicBezTo>
                    <a:cubicBezTo>
                      <a:pt x="423" y="0"/>
                      <a:pt x="427" y="2"/>
                      <a:pt x="429" y="10"/>
                    </a:cubicBezTo>
                    <a:cubicBezTo>
                      <a:pt x="432" y="32"/>
                      <a:pt x="432" y="53"/>
                      <a:pt x="426" y="74"/>
                    </a:cubicBezTo>
                    <a:cubicBezTo>
                      <a:pt x="417" y="104"/>
                      <a:pt x="395" y="122"/>
                      <a:pt x="368" y="134"/>
                    </a:cubicBezTo>
                    <a:cubicBezTo>
                      <a:pt x="365" y="135"/>
                      <a:pt x="363" y="136"/>
                      <a:pt x="360" y="137"/>
                    </a:cubicBezTo>
                    <a:cubicBezTo>
                      <a:pt x="341" y="140"/>
                      <a:pt x="325" y="151"/>
                      <a:pt x="312" y="165"/>
                    </a:cubicBezTo>
                    <a:cubicBezTo>
                      <a:pt x="290" y="187"/>
                      <a:pt x="269" y="210"/>
                      <a:pt x="247" y="232"/>
                    </a:cubicBezTo>
                    <a:cubicBezTo>
                      <a:pt x="247" y="232"/>
                      <a:pt x="247" y="232"/>
                      <a:pt x="247" y="2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3" name="Freeform 49">
                <a:extLst>
                  <a:ext uri="{FF2B5EF4-FFF2-40B4-BE49-F238E27FC236}">
                    <a16:creationId xmlns:a16="http://schemas.microsoft.com/office/drawing/2014/main" id="{03562FF0-8DDA-9289-A0B8-6E31A24CA9D7}"/>
                  </a:ext>
                </a:extLst>
              </p:cNvPr>
              <p:cNvSpPr/>
              <p:nvPr/>
            </p:nvSpPr>
            <p:spPr bwMode="auto">
              <a:xfrm>
                <a:off x="6696075" y="1724026"/>
                <a:ext cx="84138" cy="98425"/>
              </a:xfrm>
              <a:custGeom>
                <a:avLst/>
                <a:gdLst>
                  <a:gd name="T0" fmla="*/ 4 w 135"/>
                  <a:gd name="T1" fmla="*/ 0 h 157"/>
                  <a:gd name="T2" fmla="*/ 30 w 135"/>
                  <a:gd name="T3" fmla="*/ 26 h 157"/>
                  <a:gd name="T4" fmla="*/ 43 w 135"/>
                  <a:gd name="T5" fmla="*/ 42 h 157"/>
                  <a:gd name="T6" fmla="*/ 70 w 135"/>
                  <a:gd name="T7" fmla="*/ 60 h 157"/>
                  <a:gd name="T8" fmla="*/ 124 w 135"/>
                  <a:gd name="T9" fmla="*/ 98 h 157"/>
                  <a:gd name="T10" fmla="*/ 130 w 135"/>
                  <a:gd name="T11" fmla="*/ 150 h 157"/>
                  <a:gd name="T12" fmla="*/ 120 w 135"/>
                  <a:gd name="T13" fmla="*/ 155 h 157"/>
                  <a:gd name="T14" fmla="*/ 8 w 135"/>
                  <a:gd name="T15" fmla="*/ 45 h 157"/>
                  <a:gd name="T16" fmla="*/ 0 w 135"/>
                  <a:gd name="T17" fmla="*/ 3 h 157"/>
                  <a:gd name="T18" fmla="*/ 4 w 135"/>
                  <a:gd name="T19"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5" h="157">
                    <a:moveTo>
                      <a:pt x="4" y="0"/>
                    </a:moveTo>
                    <a:cubicBezTo>
                      <a:pt x="13" y="9"/>
                      <a:pt x="21" y="17"/>
                      <a:pt x="30" y="26"/>
                    </a:cubicBezTo>
                    <a:cubicBezTo>
                      <a:pt x="34" y="31"/>
                      <a:pt x="39" y="36"/>
                      <a:pt x="43" y="42"/>
                    </a:cubicBezTo>
                    <a:cubicBezTo>
                      <a:pt x="51" y="50"/>
                      <a:pt x="59" y="57"/>
                      <a:pt x="70" y="60"/>
                    </a:cubicBezTo>
                    <a:cubicBezTo>
                      <a:pt x="92" y="67"/>
                      <a:pt x="112" y="78"/>
                      <a:pt x="124" y="98"/>
                    </a:cubicBezTo>
                    <a:cubicBezTo>
                      <a:pt x="134" y="115"/>
                      <a:pt x="135" y="132"/>
                      <a:pt x="130" y="150"/>
                    </a:cubicBezTo>
                    <a:cubicBezTo>
                      <a:pt x="129" y="157"/>
                      <a:pt x="125" y="156"/>
                      <a:pt x="120" y="155"/>
                    </a:cubicBezTo>
                    <a:cubicBezTo>
                      <a:pt x="64" y="138"/>
                      <a:pt x="25" y="102"/>
                      <a:pt x="8" y="45"/>
                    </a:cubicBezTo>
                    <a:cubicBezTo>
                      <a:pt x="4" y="31"/>
                      <a:pt x="2" y="17"/>
                      <a:pt x="0" y="3"/>
                    </a:cubicBezTo>
                    <a:cubicBezTo>
                      <a:pt x="1" y="2"/>
                      <a:pt x="3" y="1"/>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4" name="Freeform 50">
                <a:extLst>
                  <a:ext uri="{FF2B5EF4-FFF2-40B4-BE49-F238E27FC236}">
                    <a16:creationId xmlns:a16="http://schemas.microsoft.com/office/drawing/2014/main" id="{8D629739-E239-B524-6CD8-796C38018A0D}"/>
                  </a:ext>
                </a:extLst>
              </p:cNvPr>
              <p:cNvSpPr/>
              <p:nvPr/>
            </p:nvSpPr>
            <p:spPr bwMode="auto">
              <a:xfrm>
                <a:off x="6384925" y="1462088"/>
                <a:ext cx="107950" cy="80963"/>
              </a:xfrm>
              <a:custGeom>
                <a:avLst/>
                <a:gdLst>
                  <a:gd name="T0" fmla="*/ 0 w 170"/>
                  <a:gd name="T1" fmla="*/ 8 h 129"/>
                  <a:gd name="T2" fmla="*/ 170 w 170"/>
                  <a:gd name="T3" fmla="*/ 114 h 129"/>
                  <a:gd name="T4" fmla="*/ 89 w 170"/>
                  <a:gd name="T5" fmla="*/ 100 h 129"/>
                  <a:gd name="T6" fmla="*/ 70 w 170"/>
                  <a:gd name="T7" fmla="*/ 71 h 129"/>
                  <a:gd name="T8" fmla="*/ 43 w 170"/>
                  <a:gd name="T9" fmla="*/ 42 h 129"/>
                  <a:gd name="T10" fmla="*/ 10 w 170"/>
                  <a:gd name="T11" fmla="*/ 19 h 129"/>
                  <a:gd name="T12" fmla="*/ 0 w 170"/>
                  <a:gd name="T13" fmla="*/ 8 h 129"/>
                </a:gdLst>
                <a:ahLst/>
                <a:cxnLst>
                  <a:cxn ang="0">
                    <a:pos x="T0" y="T1"/>
                  </a:cxn>
                  <a:cxn ang="0">
                    <a:pos x="T2" y="T3"/>
                  </a:cxn>
                  <a:cxn ang="0">
                    <a:pos x="T4" y="T5"/>
                  </a:cxn>
                  <a:cxn ang="0">
                    <a:pos x="T6" y="T7"/>
                  </a:cxn>
                  <a:cxn ang="0">
                    <a:pos x="T8" y="T9"/>
                  </a:cxn>
                  <a:cxn ang="0">
                    <a:pos x="T10" y="T11"/>
                  </a:cxn>
                  <a:cxn ang="0">
                    <a:pos x="T12" y="T13"/>
                  </a:cxn>
                </a:cxnLst>
                <a:rect l="0" t="0" r="r" b="b"/>
                <a:pathLst>
                  <a:path w="170" h="129">
                    <a:moveTo>
                      <a:pt x="0" y="8"/>
                    </a:moveTo>
                    <a:cubicBezTo>
                      <a:pt x="77" y="0"/>
                      <a:pt x="150" y="44"/>
                      <a:pt x="170" y="114"/>
                    </a:cubicBezTo>
                    <a:cubicBezTo>
                      <a:pt x="145" y="129"/>
                      <a:pt x="110" y="124"/>
                      <a:pt x="89" y="100"/>
                    </a:cubicBezTo>
                    <a:cubicBezTo>
                      <a:pt x="81" y="91"/>
                      <a:pt x="74" y="81"/>
                      <a:pt x="70" y="71"/>
                    </a:cubicBezTo>
                    <a:cubicBezTo>
                      <a:pt x="64" y="58"/>
                      <a:pt x="54" y="50"/>
                      <a:pt x="43" y="42"/>
                    </a:cubicBezTo>
                    <a:cubicBezTo>
                      <a:pt x="32" y="35"/>
                      <a:pt x="21" y="27"/>
                      <a:pt x="10" y="19"/>
                    </a:cubicBezTo>
                    <a:cubicBezTo>
                      <a:pt x="7" y="17"/>
                      <a:pt x="4" y="13"/>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5" name="Freeform 51">
                <a:extLst>
                  <a:ext uri="{FF2B5EF4-FFF2-40B4-BE49-F238E27FC236}">
                    <a16:creationId xmlns:a16="http://schemas.microsoft.com/office/drawing/2014/main" id="{7043F210-BF7B-037D-E76A-B7FD35F5C5FC}"/>
                  </a:ext>
                </a:extLst>
              </p:cNvPr>
              <p:cNvSpPr/>
              <p:nvPr/>
            </p:nvSpPr>
            <p:spPr bwMode="auto">
              <a:xfrm>
                <a:off x="6626225" y="976313"/>
                <a:ext cx="123825" cy="55563"/>
              </a:xfrm>
              <a:custGeom>
                <a:avLst/>
                <a:gdLst>
                  <a:gd name="T0" fmla="*/ 0 w 198"/>
                  <a:gd name="T1" fmla="*/ 59 h 89"/>
                  <a:gd name="T2" fmla="*/ 0 w 198"/>
                  <a:gd name="T3" fmla="*/ 59 h 89"/>
                  <a:gd name="T4" fmla="*/ 38 w 198"/>
                  <a:gd name="T5" fmla="*/ 31 h 89"/>
                  <a:gd name="T6" fmla="*/ 198 w 198"/>
                  <a:gd name="T7" fmla="*/ 29 h 89"/>
                  <a:gd name="T8" fmla="*/ 180 w 198"/>
                  <a:gd name="T9" fmla="*/ 36 h 89"/>
                  <a:gd name="T10" fmla="*/ 139 w 198"/>
                  <a:gd name="T11" fmla="*/ 45 h 89"/>
                  <a:gd name="T12" fmla="*/ 110 w 198"/>
                  <a:gd name="T13" fmla="*/ 61 h 89"/>
                  <a:gd name="T14" fmla="*/ 47 w 198"/>
                  <a:gd name="T15" fmla="*/ 88 h 89"/>
                  <a:gd name="T16" fmla="*/ 2 w 198"/>
                  <a:gd name="T17" fmla="*/ 67 h 89"/>
                  <a:gd name="T18" fmla="*/ 0 w 198"/>
                  <a:gd name="T19" fmla="*/ 5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89">
                    <a:moveTo>
                      <a:pt x="0" y="59"/>
                    </a:moveTo>
                    <a:cubicBezTo>
                      <a:pt x="0" y="59"/>
                      <a:pt x="0" y="59"/>
                      <a:pt x="0" y="59"/>
                    </a:cubicBezTo>
                    <a:cubicBezTo>
                      <a:pt x="13" y="50"/>
                      <a:pt x="24" y="40"/>
                      <a:pt x="38" y="31"/>
                    </a:cubicBezTo>
                    <a:cubicBezTo>
                      <a:pt x="87" y="0"/>
                      <a:pt x="150" y="3"/>
                      <a:pt x="198" y="29"/>
                    </a:cubicBezTo>
                    <a:cubicBezTo>
                      <a:pt x="191" y="32"/>
                      <a:pt x="186" y="35"/>
                      <a:pt x="180" y="36"/>
                    </a:cubicBezTo>
                    <a:cubicBezTo>
                      <a:pt x="167" y="40"/>
                      <a:pt x="153" y="43"/>
                      <a:pt x="139" y="45"/>
                    </a:cubicBezTo>
                    <a:cubicBezTo>
                      <a:pt x="128" y="47"/>
                      <a:pt x="119" y="53"/>
                      <a:pt x="110" y="61"/>
                    </a:cubicBezTo>
                    <a:cubicBezTo>
                      <a:pt x="93" y="77"/>
                      <a:pt x="72" y="89"/>
                      <a:pt x="47" y="88"/>
                    </a:cubicBezTo>
                    <a:cubicBezTo>
                      <a:pt x="29" y="87"/>
                      <a:pt x="15" y="78"/>
                      <a:pt x="2" y="67"/>
                    </a:cubicBezTo>
                    <a:cubicBezTo>
                      <a:pt x="1" y="65"/>
                      <a:pt x="1" y="62"/>
                      <a:pt x="0"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6" name="Freeform 52">
                <a:extLst>
                  <a:ext uri="{FF2B5EF4-FFF2-40B4-BE49-F238E27FC236}">
                    <a16:creationId xmlns:a16="http://schemas.microsoft.com/office/drawing/2014/main" id="{409102AB-743F-0DC2-B8CB-4843FBD344A5}"/>
                  </a:ext>
                </a:extLst>
              </p:cNvPr>
              <p:cNvSpPr/>
              <p:nvPr/>
            </p:nvSpPr>
            <p:spPr bwMode="auto">
              <a:xfrm>
                <a:off x="6527800" y="1514476"/>
                <a:ext cx="53975" cy="125413"/>
              </a:xfrm>
              <a:custGeom>
                <a:avLst/>
                <a:gdLst>
                  <a:gd name="T0" fmla="*/ 44 w 84"/>
                  <a:gd name="T1" fmla="*/ 0 h 200"/>
                  <a:gd name="T2" fmla="*/ 49 w 84"/>
                  <a:gd name="T3" fmla="*/ 43 h 200"/>
                  <a:gd name="T4" fmla="*/ 65 w 84"/>
                  <a:gd name="T5" fmla="*/ 94 h 200"/>
                  <a:gd name="T6" fmla="*/ 81 w 84"/>
                  <a:gd name="T7" fmla="*/ 152 h 200"/>
                  <a:gd name="T8" fmla="*/ 58 w 84"/>
                  <a:gd name="T9" fmla="*/ 195 h 200"/>
                  <a:gd name="T10" fmla="*/ 44 w 84"/>
                  <a:gd name="T11" fmla="*/ 193 h 200"/>
                  <a:gd name="T12" fmla="*/ 23 w 84"/>
                  <a:gd name="T13" fmla="*/ 32 h 200"/>
                  <a:gd name="T14" fmla="*/ 39 w 84"/>
                  <a:gd name="T15" fmla="*/ 0 h 200"/>
                  <a:gd name="T16" fmla="*/ 44 w 84"/>
                  <a:gd name="T17"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200">
                    <a:moveTo>
                      <a:pt x="44" y="0"/>
                    </a:moveTo>
                    <a:cubicBezTo>
                      <a:pt x="46" y="15"/>
                      <a:pt x="49" y="29"/>
                      <a:pt x="49" y="43"/>
                    </a:cubicBezTo>
                    <a:cubicBezTo>
                      <a:pt x="50" y="61"/>
                      <a:pt x="53" y="78"/>
                      <a:pt x="65" y="94"/>
                    </a:cubicBezTo>
                    <a:cubicBezTo>
                      <a:pt x="77" y="111"/>
                      <a:pt x="84" y="130"/>
                      <a:pt x="81" y="152"/>
                    </a:cubicBezTo>
                    <a:cubicBezTo>
                      <a:pt x="79" y="169"/>
                      <a:pt x="70" y="183"/>
                      <a:pt x="58" y="195"/>
                    </a:cubicBezTo>
                    <a:cubicBezTo>
                      <a:pt x="52" y="200"/>
                      <a:pt x="49" y="199"/>
                      <a:pt x="44" y="193"/>
                    </a:cubicBezTo>
                    <a:cubicBezTo>
                      <a:pt x="8" y="143"/>
                      <a:pt x="0" y="90"/>
                      <a:pt x="23" y="32"/>
                    </a:cubicBezTo>
                    <a:cubicBezTo>
                      <a:pt x="27" y="21"/>
                      <a:pt x="34" y="11"/>
                      <a:pt x="39" y="0"/>
                    </a:cubicBezTo>
                    <a:cubicBezTo>
                      <a:pt x="41" y="0"/>
                      <a:pt x="42" y="0"/>
                      <a:pt x="4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7" name="Freeform 53">
                <a:extLst>
                  <a:ext uri="{FF2B5EF4-FFF2-40B4-BE49-F238E27FC236}">
                    <a16:creationId xmlns:a16="http://schemas.microsoft.com/office/drawing/2014/main" id="{97A48F30-FC68-F0EC-0AC7-EC0601181B7A}"/>
                  </a:ext>
                </a:extLst>
              </p:cNvPr>
              <p:cNvSpPr/>
              <p:nvPr/>
            </p:nvSpPr>
            <p:spPr bwMode="auto">
              <a:xfrm>
                <a:off x="6764338" y="1865313"/>
                <a:ext cx="120650" cy="53975"/>
              </a:xfrm>
              <a:custGeom>
                <a:avLst/>
                <a:gdLst>
                  <a:gd name="T0" fmla="*/ 192 w 192"/>
                  <a:gd name="T1" fmla="*/ 34 h 87"/>
                  <a:gd name="T2" fmla="*/ 117 w 192"/>
                  <a:gd name="T3" fmla="*/ 83 h 87"/>
                  <a:gd name="T4" fmla="*/ 93 w 192"/>
                  <a:gd name="T5" fmla="*/ 78 h 87"/>
                  <a:gd name="T6" fmla="*/ 47 w 192"/>
                  <a:gd name="T7" fmla="*/ 79 h 87"/>
                  <a:gd name="T8" fmla="*/ 11 w 192"/>
                  <a:gd name="T9" fmla="*/ 86 h 87"/>
                  <a:gd name="T10" fmla="*/ 0 w 192"/>
                  <a:gd name="T11" fmla="*/ 85 h 87"/>
                  <a:gd name="T12" fmla="*/ 192 w 192"/>
                  <a:gd name="T13" fmla="*/ 34 h 87"/>
                </a:gdLst>
                <a:ahLst/>
                <a:cxnLst>
                  <a:cxn ang="0">
                    <a:pos x="T0" y="T1"/>
                  </a:cxn>
                  <a:cxn ang="0">
                    <a:pos x="T2" y="T3"/>
                  </a:cxn>
                  <a:cxn ang="0">
                    <a:pos x="T4" y="T5"/>
                  </a:cxn>
                  <a:cxn ang="0">
                    <a:pos x="T6" y="T7"/>
                  </a:cxn>
                  <a:cxn ang="0">
                    <a:pos x="T8" y="T9"/>
                  </a:cxn>
                  <a:cxn ang="0">
                    <a:pos x="T10" y="T11"/>
                  </a:cxn>
                  <a:cxn ang="0">
                    <a:pos x="T12" y="T13"/>
                  </a:cxn>
                </a:cxnLst>
                <a:rect l="0" t="0" r="r" b="b"/>
                <a:pathLst>
                  <a:path w="192" h="87">
                    <a:moveTo>
                      <a:pt x="192" y="34"/>
                    </a:moveTo>
                    <a:cubicBezTo>
                      <a:pt x="180" y="69"/>
                      <a:pt x="154" y="86"/>
                      <a:pt x="117" y="83"/>
                    </a:cubicBezTo>
                    <a:cubicBezTo>
                      <a:pt x="109" y="82"/>
                      <a:pt x="100" y="81"/>
                      <a:pt x="93" y="78"/>
                    </a:cubicBezTo>
                    <a:cubicBezTo>
                      <a:pt x="77" y="71"/>
                      <a:pt x="62" y="75"/>
                      <a:pt x="47" y="79"/>
                    </a:cubicBezTo>
                    <a:cubicBezTo>
                      <a:pt x="35" y="81"/>
                      <a:pt x="23" y="84"/>
                      <a:pt x="11" y="86"/>
                    </a:cubicBezTo>
                    <a:cubicBezTo>
                      <a:pt x="8" y="87"/>
                      <a:pt x="4" y="86"/>
                      <a:pt x="0" y="85"/>
                    </a:cubicBezTo>
                    <a:cubicBezTo>
                      <a:pt x="26" y="30"/>
                      <a:pt x="139" y="0"/>
                      <a:pt x="192"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8" name="Freeform 54">
                <a:extLst>
                  <a:ext uri="{FF2B5EF4-FFF2-40B4-BE49-F238E27FC236}">
                    <a16:creationId xmlns:a16="http://schemas.microsoft.com/office/drawing/2014/main" id="{2E61849A-6FE3-A924-1CC3-4F6E2215084D}"/>
                  </a:ext>
                </a:extLst>
              </p:cNvPr>
              <p:cNvSpPr/>
              <p:nvPr/>
            </p:nvSpPr>
            <p:spPr bwMode="auto">
              <a:xfrm>
                <a:off x="6511925" y="1112838"/>
                <a:ext cx="85725" cy="95250"/>
              </a:xfrm>
              <a:custGeom>
                <a:avLst/>
                <a:gdLst>
                  <a:gd name="T0" fmla="*/ 123 w 137"/>
                  <a:gd name="T1" fmla="*/ 2 h 151"/>
                  <a:gd name="T2" fmla="*/ 137 w 137"/>
                  <a:gd name="T3" fmla="*/ 0 h 151"/>
                  <a:gd name="T4" fmla="*/ 128 w 137"/>
                  <a:gd name="T5" fmla="*/ 16 h 151"/>
                  <a:gd name="T6" fmla="*/ 100 w 137"/>
                  <a:gd name="T7" fmla="*/ 49 h 151"/>
                  <a:gd name="T8" fmla="*/ 87 w 137"/>
                  <a:gd name="T9" fmla="*/ 76 h 151"/>
                  <a:gd name="T10" fmla="*/ 56 w 137"/>
                  <a:gd name="T11" fmla="*/ 135 h 151"/>
                  <a:gd name="T12" fmla="*/ 0 w 137"/>
                  <a:gd name="T13" fmla="*/ 147 h 151"/>
                  <a:gd name="T14" fmla="*/ 29 w 137"/>
                  <a:gd name="T15" fmla="*/ 64 h 151"/>
                  <a:gd name="T16" fmla="*/ 114 w 137"/>
                  <a:gd name="T17" fmla="*/ 5 h 151"/>
                  <a:gd name="T18" fmla="*/ 124 w 137"/>
                  <a:gd name="T19" fmla="*/ 1 h 151"/>
                  <a:gd name="T20" fmla="*/ 123 w 137"/>
                  <a:gd name="T21" fmla="*/ 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7" h="151">
                    <a:moveTo>
                      <a:pt x="123" y="2"/>
                    </a:moveTo>
                    <a:cubicBezTo>
                      <a:pt x="127" y="1"/>
                      <a:pt x="131" y="1"/>
                      <a:pt x="137" y="0"/>
                    </a:cubicBezTo>
                    <a:cubicBezTo>
                      <a:pt x="134" y="7"/>
                      <a:pt x="132" y="12"/>
                      <a:pt x="128" y="16"/>
                    </a:cubicBezTo>
                    <a:cubicBezTo>
                      <a:pt x="119" y="27"/>
                      <a:pt x="110" y="38"/>
                      <a:pt x="100" y="49"/>
                    </a:cubicBezTo>
                    <a:cubicBezTo>
                      <a:pt x="93" y="57"/>
                      <a:pt x="89" y="66"/>
                      <a:pt x="87" y="76"/>
                    </a:cubicBezTo>
                    <a:cubicBezTo>
                      <a:pt x="83" y="99"/>
                      <a:pt x="75" y="120"/>
                      <a:pt x="56" y="135"/>
                    </a:cubicBezTo>
                    <a:cubicBezTo>
                      <a:pt x="39" y="148"/>
                      <a:pt x="21" y="151"/>
                      <a:pt x="0" y="147"/>
                    </a:cubicBezTo>
                    <a:cubicBezTo>
                      <a:pt x="1" y="116"/>
                      <a:pt x="12" y="89"/>
                      <a:pt x="29" y="64"/>
                    </a:cubicBezTo>
                    <a:cubicBezTo>
                      <a:pt x="50" y="35"/>
                      <a:pt x="79" y="16"/>
                      <a:pt x="114" y="5"/>
                    </a:cubicBezTo>
                    <a:cubicBezTo>
                      <a:pt x="117" y="4"/>
                      <a:pt x="120" y="3"/>
                      <a:pt x="124" y="1"/>
                    </a:cubicBezTo>
                    <a:lnTo>
                      <a:pt x="123"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9" name="Freeform 55">
                <a:extLst>
                  <a:ext uri="{FF2B5EF4-FFF2-40B4-BE49-F238E27FC236}">
                    <a16:creationId xmlns:a16="http://schemas.microsoft.com/office/drawing/2014/main" id="{0369ACB9-9C17-78CC-E7BB-6A3FE9B479A0}"/>
                  </a:ext>
                </a:extLst>
              </p:cNvPr>
              <p:cNvSpPr/>
              <p:nvPr/>
            </p:nvSpPr>
            <p:spPr bwMode="auto">
              <a:xfrm>
                <a:off x="6486525" y="1398588"/>
                <a:ext cx="50800" cy="123825"/>
              </a:xfrm>
              <a:custGeom>
                <a:avLst/>
                <a:gdLst>
                  <a:gd name="T0" fmla="*/ 37 w 81"/>
                  <a:gd name="T1" fmla="*/ 198 h 198"/>
                  <a:gd name="T2" fmla="*/ 63 w 81"/>
                  <a:gd name="T3" fmla="*/ 0 h 198"/>
                  <a:gd name="T4" fmla="*/ 64 w 81"/>
                  <a:gd name="T5" fmla="*/ 37 h 198"/>
                  <a:gd name="T6" fmla="*/ 62 w 81"/>
                  <a:gd name="T7" fmla="*/ 60 h 198"/>
                  <a:gd name="T8" fmla="*/ 67 w 81"/>
                  <a:gd name="T9" fmla="*/ 91 h 198"/>
                  <a:gd name="T10" fmla="*/ 78 w 81"/>
                  <a:gd name="T11" fmla="*/ 148 h 198"/>
                  <a:gd name="T12" fmla="*/ 37 w 81"/>
                  <a:gd name="T13" fmla="*/ 198 h 198"/>
                </a:gdLst>
                <a:ahLst/>
                <a:cxnLst>
                  <a:cxn ang="0">
                    <a:pos x="T0" y="T1"/>
                  </a:cxn>
                  <a:cxn ang="0">
                    <a:pos x="T2" y="T3"/>
                  </a:cxn>
                  <a:cxn ang="0">
                    <a:pos x="T4" y="T5"/>
                  </a:cxn>
                  <a:cxn ang="0">
                    <a:pos x="T6" y="T7"/>
                  </a:cxn>
                  <a:cxn ang="0">
                    <a:pos x="T8" y="T9"/>
                  </a:cxn>
                  <a:cxn ang="0">
                    <a:pos x="T10" y="T11"/>
                  </a:cxn>
                  <a:cxn ang="0">
                    <a:pos x="T12" y="T13"/>
                  </a:cxn>
                </a:cxnLst>
                <a:rect l="0" t="0" r="r" b="b"/>
                <a:pathLst>
                  <a:path w="81" h="198">
                    <a:moveTo>
                      <a:pt x="37" y="198"/>
                    </a:moveTo>
                    <a:cubicBezTo>
                      <a:pt x="0" y="142"/>
                      <a:pt x="4" y="57"/>
                      <a:pt x="63" y="0"/>
                    </a:cubicBezTo>
                    <a:cubicBezTo>
                      <a:pt x="68" y="13"/>
                      <a:pt x="65" y="25"/>
                      <a:pt x="64" y="37"/>
                    </a:cubicBezTo>
                    <a:cubicBezTo>
                      <a:pt x="64" y="45"/>
                      <a:pt x="62" y="52"/>
                      <a:pt x="62" y="60"/>
                    </a:cubicBezTo>
                    <a:cubicBezTo>
                      <a:pt x="61" y="71"/>
                      <a:pt x="62" y="81"/>
                      <a:pt x="67" y="91"/>
                    </a:cubicBezTo>
                    <a:cubicBezTo>
                      <a:pt x="76" y="109"/>
                      <a:pt x="81" y="128"/>
                      <a:pt x="78" y="148"/>
                    </a:cubicBezTo>
                    <a:cubicBezTo>
                      <a:pt x="74" y="173"/>
                      <a:pt x="59" y="188"/>
                      <a:pt x="37" y="1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0" name="Freeform 56">
                <a:extLst>
                  <a:ext uri="{FF2B5EF4-FFF2-40B4-BE49-F238E27FC236}">
                    <a16:creationId xmlns:a16="http://schemas.microsoft.com/office/drawing/2014/main" id="{45ACCE68-7ACB-012A-BE00-AB74E0349047}"/>
                  </a:ext>
                </a:extLst>
              </p:cNvPr>
              <p:cNvSpPr/>
              <p:nvPr/>
            </p:nvSpPr>
            <p:spPr bwMode="auto">
              <a:xfrm>
                <a:off x="6486525" y="1200151"/>
                <a:ext cx="77788" cy="103188"/>
              </a:xfrm>
              <a:custGeom>
                <a:avLst/>
                <a:gdLst>
                  <a:gd name="T0" fmla="*/ 5 w 123"/>
                  <a:gd name="T1" fmla="*/ 161 h 163"/>
                  <a:gd name="T2" fmla="*/ 123 w 123"/>
                  <a:gd name="T3" fmla="*/ 0 h 163"/>
                  <a:gd name="T4" fmla="*/ 118 w 123"/>
                  <a:gd name="T5" fmla="*/ 15 h 163"/>
                  <a:gd name="T6" fmla="*/ 104 w 123"/>
                  <a:gd name="T7" fmla="*/ 36 h 163"/>
                  <a:gd name="T8" fmla="*/ 81 w 123"/>
                  <a:gd name="T9" fmla="*/ 93 h 163"/>
                  <a:gd name="T10" fmla="*/ 52 w 123"/>
                  <a:gd name="T11" fmla="*/ 150 h 163"/>
                  <a:gd name="T12" fmla="*/ 5 w 123"/>
                  <a:gd name="T13" fmla="*/ 161 h 163"/>
                </a:gdLst>
                <a:ahLst/>
                <a:cxnLst>
                  <a:cxn ang="0">
                    <a:pos x="T0" y="T1"/>
                  </a:cxn>
                  <a:cxn ang="0">
                    <a:pos x="T2" y="T3"/>
                  </a:cxn>
                  <a:cxn ang="0">
                    <a:pos x="T4" y="T5"/>
                  </a:cxn>
                  <a:cxn ang="0">
                    <a:pos x="T6" y="T7"/>
                  </a:cxn>
                  <a:cxn ang="0">
                    <a:pos x="T8" y="T9"/>
                  </a:cxn>
                  <a:cxn ang="0">
                    <a:pos x="T10" y="T11"/>
                  </a:cxn>
                  <a:cxn ang="0">
                    <a:pos x="T12" y="T13"/>
                  </a:cxn>
                </a:cxnLst>
                <a:rect l="0" t="0" r="r" b="b"/>
                <a:pathLst>
                  <a:path w="123" h="163">
                    <a:moveTo>
                      <a:pt x="5" y="161"/>
                    </a:moveTo>
                    <a:cubicBezTo>
                      <a:pt x="0" y="88"/>
                      <a:pt x="49" y="21"/>
                      <a:pt x="123" y="0"/>
                    </a:cubicBezTo>
                    <a:cubicBezTo>
                      <a:pt x="121" y="6"/>
                      <a:pt x="120" y="11"/>
                      <a:pt x="118" y="15"/>
                    </a:cubicBezTo>
                    <a:cubicBezTo>
                      <a:pt x="114" y="22"/>
                      <a:pt x="109" y="29"/>
                      <a:pt x="104" y="36"/>
                    </a:cubicBezTo>
                    <a:cubicBezTo>
                      <a:pt x="91" y="53"/>
                      <a:pt x="82" y="71"/>
                      <a:pt x="81" y="93"/>
                    </a:cubicBezTo>
                    <a:cubicBezTo>
                      <a:pt x="80" y="116"/>
                      <a:pt x="71" y="136"/>
                      <a:pt x="52" y="150"/>
                    </a:cubicBezTo>
                    <a:cubicBezTo>
                      <a:pt x="39" y="160"/>
                      <a:pt x="23" y="163"/>
                      <a:pt x="5" y="1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1" name="Freeform 57">
                <a:extLst>
                  <a:ext uri="{FF2B5EF4-FFF2-40B4-BE49-F238E27FC236}">
                    <a16:creationId xmlns:a16="http://schemas.microsoft.com/office/drawing/2014/main" id="{CE124EB9-3DA4-11A4-3798-014BF32CBEE5}"/>
                  </a:ext>
                </a:extLst>
              </p:cNvPr>
              <p:cNvSpPr/>
              <p:nvPr/>
            </p:nvSpPr>
            <p:spPr bwMode="auto">
              <a:xfrm>
                <a:off x="6808788" y="1768476"/>
                <a:ext cx="84138" cy="98425"/>
              </a:xfrm>
              <a:custGeom>
                <a:avLst/>
                <a:gdLst>
                  <a:gd name="T0" fmla="*/ 3 w 133"/>
                  <a:gd name="T1" fmla="*/ 0 h 157"/>
                  <a:gd name="T2" fmla="*/ 29 w 133"/>
                  <a:gd name="T3" fmla="*/ 26 h 157"/>
                  <a:gd name="T4" fmla="*/ 41 w 133"/>
                  <a:gd name="T5" fmla="*/ 40 h 157"/>
                  <a:gd name="T6" fmla="*/ 72 w 133"/>
                  <a:gd name="T7" fmla="*/ 61 h 157"/>
                  <a:gd name="T8" fmla="*/ 127 w 133"/>
                  <a:gd name="T9" fmla="*/ 106 h 157"/>
                  <a:gd name="T10" fmla="*/ 130 w 133"/>
                  <a:gd name="T11" fmla="*/ 148 h 157"/>
                  <a:gd name="T12" fmla="*/ 119 w 133"/>
                  <a:gd name="T13" fmla="*/ 155 h 157"/>
                  <a:gd name="T14" fmla="*/ 4 w 133"/>
                  <a:gd name="T15" fmla="*/ 31 h 157"/>
                  <a:gd name="T16" fmla="*/ 0 w 133"/>
                  <a:gd name="T17" fmla="*/ 5 h 157"/>
                  <a:gd name="T18" fmla="*/ 0 w 133"/>
                  <a:gd name="T19" fmla="*/ 3 h 157"/>
                  <a:gd name="T20" fmla="*/ 3 w 133"/>
                  <a:gd name="T21"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3" h="157">
                    <a:moveTo>
                      <a:pt x="3" y="0"/>
                    </a:moveTo>
                    <a:cubicBezTo>
                      <a:pt x="12" y="9"/>
                      <a:pt x="20" y="17"/>
                      <a:pt x="29" y="26"/>
                    </a:cubicBezTo>
                    <a:cubicBezTo>
                      <a:pt x="33" y="30"/>
                      <a:pt x="37" y="35"/>
                      <a:pt x="41" y="40"/>
                    </a:cubicBezTo>
                    <a:cubicBezTo>
                      <a:pt x="49" y="50"/>
                      <a:pt x="59" y="57"/>
                      <a:pt x="72" y="61"/>
                    </a:cubicBezTo>
                    <a:cubicBezTo>
                      <a:pt x="96" y="69"/>
                      <a:pt x="117" y="82"/>
                      <a:pt x="127" y="106"/>
                    </a:cubicBezTo>
                    <a:cubicBezTo>
                      <a:pt x="133" y="120"/>
                      <a:pt x="133" y="134"/>
                      <a:pt x="130" y="148"/>
                    </a:cubicBezTo>
                    <a:cubicBezTo>
                      <a:pt x="129" y="155"/>
                      <a:pt x="126" y="157"/>
                      <a:pt x="119" y="155"/>
                    </a:cubicBezTo>
                    <a:cubicBezTo>
                      <a:pt x="57" y="136"/>
                      <a:pt x="18" y="95"/>
                      <a:pt x="4" y="31"/>
                    </a:cubicBezTo>
                    <a:cubicBezTo>
                      <a:pt x="2" y="23"/>
                      <a:pt x="1" y="14"/>
                      <a:pt x="0" y="5"/>
                    </a:cubicBezTo>
                    <a:cubicBezTo>
                      <a:pt x="0" y="4"/>
                      <a:pt x="0" y="4"/>
                      <a:pt x="0" y="3"/>
                    </a:cubicBezTo>
                    <a:cubicBezTo>
                      <a:pt x="1" y="2"/>
                      <a:pt x="2"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2" name="Freeform 58">
                <a:extLst>
                  <a:ext uri="{FF2B5EF4-FFF2-40B4-BE49-F238E27FC236}">
                    <a16:creationId xmlns:a16="http://schemas.microsoft.com/office/drawing/2014/main" id="{D56012B8-EB64-E9C6-699C-6E391355936C}"/>
                  </a:ext>
                </a:extLst>
              </p:cNvPr>
              <p:cNvSpPr/>
              <p:nvPr/>
            </p:nvSpPr>
            <p:spPr bwMode="auto">
              <a:xfrm>
                <a:off x="6511925" y="976313"/>
                <a:ext cx="46038" cy="125413"/>
              </a:xfrm>
              <a:custGeom>
                <a:avLst/>
                <a:gdLst>
                  <a:gd name="T0" fmla="*/ 29 w 75"/>
                  <a:gd name="T1" fmla="*/ 0 h 199"/>
                  <a:gd name="T2" fmla="*/ 72 w 75"/>
                  <a:gd name="T3" fmla="*/ 98 h 199"/>
                  <a:gd name="T4" fmla="*/ 52 w 75"/>
                  <a:gd name="T5" fmla="*/ 191 h 199"/>
                  <a:gd name="T6" fmla="*/ 37 w 75"/>
                  <a:gd name="T7" fmla="*/ 194 h 199"/>
                  <a:gd name="T8" fmla="*/ 11 w 75"/>
                  <a:gd name="T9" fmla="*/ 111 h 199"/>
                  <a:gd name="T10" fmla="*/ 17 w 75"/>
                  <a:gd name="T11" fmla="*/ 96 h 199"/>
                  <a:gd name="T12" fmla="*/ 25 w 75"/>
                  <a:gd name="T13" fmla="*/ 37 h 199"/>
                  <a:gd name="T14" fmla="*/ 24 w 75"/>
                  <a:gd name="T15" fmla="*/ 1 h 199"/>
                  <a:gd name="T16" fmla="*/ 29 w 75"/>
                  <a:gd name="T17"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199">
                    <a:moveTo>
                      <a:pt x="29" y="0"/>
                    </a:moveTo>
                    <a:cubicBezTo>
                      <a:pt x="53" y="28"/>
                      <a:pt x="69" y="60"/>
                      <a:pt x="72" y="98"/>
                    </a:cubicBezTo>
                    <a:cubicBezTo>
                      <a:pt x="75" y="131"/>
                      <a:pt x="68" y="162"/>
                      <a:pt x="52" y="191"/>
                    </a:cubicBezTo>
                    <a:cubicBezTo>
                      <a:pt x="47" y="199"/>
                      <a:pt x="43" y="198"/>
                      <a:pt x="37" y="194"/>
                    </a:cubicBezTo>
                    <a:cubicBezTo>
                      <a:pt x="10" y="177"/>
                      <a:pt x="0" y="146"/>
                      <a:pt x="11" y="111"/>
                    </a:cubicBezTo>
                    <a:cubicBezTo>
                      <a:pt x="12" y="106"/>
                      <a:pt x="14" y="100"/>
                      <a:pt x="17" y="96"/>
                    </a:cubicBezTo>
                    <a:cubicBezTo>
                      <a:pt x="30" y="78"/>
                      <a:pt x="26" y="57"/>
                      <a:pt x="25" y="37"/>
                    </a:cubicBezTo>
                    <a:cubicBezTo>
                      <a:pt x="24" y="25"/>
                      <a:pt x="24" y="13"/>
                      <a:pt x="24" y="1"/>
                    </a:cubicBezTo>
                    <a:cubicBezTo>
                      <a:pt x="26" y="0"/>
                      <a:pt x="27" y="0"/>
                      <a:pt x="2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3" name="Freeform 59">
                <a:extLst>
                  <a:ext uri="{FF2B5EF4-FFF2-40B4-BE49-F238E27FC236}">
                    <a16:creationId xmlns:a16="http://schemas.microsoft.com/office/drawing/2014/main" id="{73BE33F6-BE58-2538-98D8-7B9F5527C911}"/>
                  </a:ext>
                </a:extLst>
              </p:cNvPr>
              <p:cNvSpPr/>
              <p:nvPr/>
            </p:nvSpPr>
            <p:spPr bwMode="auto">
              <a:xfrm>
                <a:off x="6408738" y="1193801"/>
                <a:ext cx="65088" cy="109538"/>
              </a:xfrm>
              <a:custGeom>
                <a:avLst/>
                <a:gdLst>
                  <a:gd name="T0" fmla="*/ 2 w 105"/>
                  <a:gd name="T1" fmla="*/ 0 h 175"/>
                  <a:gd name="T2" fmla="*/ 64 w 105"/>
                  <a:gd name="T3" fmla="*/ 44 h 175"/>
                  <a:gd name="T4" fmla="*/ 101 w 105"/>
                  <a:gd name="T5" fmla="*/ 165 h 175"/>
                  <a:gd name="T6" fmla="*/ 91 w 105"/>
                  <a:gd name="T7" fmla="*/ 173 h 175"/>
                  <a:gd name="T8" fmla="*/ 31 w 105"/>
                  <a:gd name="T9" fmla="*/ 107 h 175"/>
                  <a:gd name="T10" fmla="*/ 31 w 105"/>
                  <a:gd name="T11" fmla="*/ 80 h 175"/>
                  <a:gd name="T12" fmla="*/ 26 w 105"/>
                  <a:gd name="T13" fmla="*/ 59 h 175"/>
                  <a:gd name="T14" fmla="*/ 7 w 105"/>
                  <a:gd name="T15" fmla="*/ 23 h 175"/>
                  <a:gd name="T16" fmla="*/ 0 w 105"/>
                  <a:gd name="T17" fmla="*/ 1 h 175"/>
                  <a:gd name="T18" fmla="*/ 2 w 105"/>
                  <a:gd name="T19" fmla="*/ 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175">
                    <a:moveTo>
                      <a:pt x="2" y="0"/>
                    </a:moveTo>
                    <a:cubicBezTo>
                      <a:pt x="26" y="10"/>
                      <a:pt x="47" y="25"/>
                      <a:pt x="64" y="44"/>
                    </a:cubicBezTo>
                    <a:cubicBezTo>
                      <a:pt x="94" y="79"/>
                      <a:pt x="105" y="120"/>
                      <a:pt x="101" y="165"/>
                    </a:cubicBezTo>
                    <a:cubicBezTo>
                      <a:pt x="101" y="172"/>
                      <a:pt x="99" y="175"/>
                      <a:pt x="91" y="173"/>
                    </a:cubicBezTo>
                    <a:cubicBezTo>
                      <a:pt x="56" y="168"/>
                      <a:pt x="35" y="144"/>
                      <a:pt x="31" y="107"/>
                    </a:cubicBezTo>
                    <a:cubicBezTo>
                      <a:pt x="31" y="98"/>
                      <a:pt x="32" y="89"/>
                      <a:pt x="31" y="80"/>
                    </a:cubicBezTo>
                    <a:cubicBezTo>
                      <a:pt x="30" y="73"/>
                      <a:pt x="29" y="65"/>
                      <a:pt x="26" y="59"/>
                    </a:cubicBezTo>
                    <a:cubicBezTo>
                      <a:pt x="20" y="46"/>
                      <a:pt x="13" y="35"/>
                      <a:pt x="7" y="23"/>
                    </a:cubicBezTo>
                    <a:cubicBezTo>
                      <a:pt x="4" y="16"/>
                      <a:pt x="2" y="9"/>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4" name="Freeform 60">
                <a:extLst>
                  <a:ext uri="{FF2B5EF4-FFF2-40B4-BE49-F238E27FC236}">
                    <a16:creationId xmlns:a16="http://schemas.microsoft.com/office/drawing/2014/main" id="{BD15DA33-340C-36AA-7CF9-CB8A1FA0066A}"/>
                  </a:ext>
                </a:extLst>
              </p:cNvPr>
              <p:cNvSpPr/>
              <p:nvPr/>
            </p:nvSpPr>
            <p:spPr bwMode="auto">
              <a:xfrm>
                <a:off x="6427788" y="1592263"/>
                <a:ext cx="117475" cy="73025"/>
              </a:xfrm>
              <a:custGeom>
                <a:avLst/>
                <a:gdLst>
                  <a:gd name="T0" fmla="*/ 0 w 187"/>
                  <a:gd name="T1" fmla="*/ 23 h 117"/>
                  <a:gd name="T2" fmla="*/ 187 w 187"/>
                  <a:gd name="T3" fmla="*/ 96 h 117"/>
                  <a:gd name="T4" fmla="*/ 107 w 187"/>
                  <a:gd name="T5" fmla="*/ 99 h 117"/>
                  <a:gd name="T6" fmla="*/ 80 w 187"/>
                  <a:gd name="T7" fmla="*/ 72 h 117"/>
                  <a:gd name="T8" fmla="*/ 48 w 187"/>
                  <a:gd name="T9" fmla="*/ 48 h 117"/>
                  <a:gd name="T10" fmla="*/ 13 w 187"/>
                  <a:gd name="T11" fmla="*/ 32 h 117"/>
                  <a:gd name="T12" fmla="*/ 0 w 187"/>
                  <a:gd name="T13" fmla="*/ 23 h 117"/>
                </a:gdLst>
                <a:ahLst/>
                <a:cxnLst>
                  <a:cxn ang="0">
                    <a:pos x="T0" y="T1"/>
                  </a:cxn>
                  <a:cxn ang="0">
                    <a:pos x="T2" y="T3"/>
                  </a:cxn>
                  <a:cxn ang="0">
                    <a:pos x="T4" y="T5"/>
                  </a:cxn>
                  <a:cxn ang="0">
                    <a:pos x="T6" y="T7"/>
                  </a:cxn>
                  <a:cxn ang="0">
                    <a:pos x="T8" y="T9"/>
                  </a:cxn>
                  <a:cxn ang="0">
                    <a:pos x="T10" y="T11"/>
                  </a:cxn>
                  <a:cxn ang="0">
                    <a:pos x="T12" y="T13"/>
                  </a:cxn>
                </a:cxnLst>
                <a:rect l="0" t="0" r="r" b="b"/>
                <a:pathLst>
                  <a:path w="187" h="117">
                    <a:moveTo>
                      <a:pt x="0" y="23"/>
                    </a:moveTo>
                    <a:cubicBezTo>
                      <a:pt x="77" y="0"/>
                      <a:pt x="154" y="34"/>
                      <a:pt x="187" y="96"/>
                    </a:cubicBezTo>
                    <a:cubicBezTo>
                      <a:pt x="167" y="115"/>
                      <a:pt x="131" y="117"/>
                      <a:pt x="107" y="99"/>
                    </a:cubicBezTo>
                    <a:cubicBezTo>
                      <a:pt x="97" y="91"/>
                      <a:pt x="87" y="82"/>
                      <a:pt x="80" y="72"/>
                    </a:cubicBezTo>
                    <a:cubicBezTo>
                      <a:pt x="71" y="60"/>
                      <a:pt x="60" y="54"/>
                      <a:pt x="48" y="48"/>
                    </a:cubicBezTo>
                    <a:cubicBezTo>
                      <a:pt x="36" y="43"/>
                      <a:pt x="24" y="38"/>
                      <a:pt x="13" y="32"/>
                    </a:cubicBezTo>
                    <a:cubicBezTo>
                      <a:pt x="9" y="30"/>
                      <a:pt x="5" y="27"/>
                      <a:pt x="0"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5" name="Freeform 61">
                <a:extLst>
                  <a:ext uri="{FF2B5EF4-FFF2-40B4-BE49-F238E27FC236}">
                    <a16:creationId xmlns:a16="http://schemas.microsoft.com/office/drawing/2014/main" id="{B6AB6FE3-5B49-CBA3-3DDE-90E77C68CF2A}"/>
                  </a:ext>
                </a:extLst>
              </p:cNvPr>
              <p:cNvSpPr/>
              <p:nvPr/>
            </p:nvSpPr>
            <p:spPr bwMode="auto">
              <a:xfrm>
                <a:off x="6589713" y="1628776"/>
                <a:ext cx="71438" cy="114300"/>
              </a:xfrm>
              <a:custGeom>
                <a:avLst/>
                <a:gdLst>
                  <a:gd name="T0" fmla="*/ 103 w 116"/>
                  <a:gd name="T1" fmla="*/ 183 h 183"/>
                  <a:gd name="T2" fmla="*/ 17 w 116"/>
                  <a:gd name="T3" fmla="*/ 0 h 183"/>
                  <a:gd name="T4" fmla="*/ 31 w 116"/>
                  <a:gd name="T5" fmla="*/ 20 h 183"/>
                  <a:gd name="T6" fmla="*/ 40 w 116"/>
                  <a:gd name="T7" fmla="*/ 36 h 183"/>
                  <a:gd name="T8" fmla="*/ 78 w 116"/>
                  <a:gd name="T9" fmla="*/ 82 h 183"/>
                  <a:gd name="T10" fmla="*/ 115 w 116"/>
                  <a:gd name="T11" fmla="*/ 139 h 183"/>
                  <a:gd name="T12" fmla="*/ 103 w 116"/>
                  <a:gd name="T13" fmla="*/ 183 h 183"/>
                </a:gdLst>
                <a:ahLst/>
                <a:cxnLst>
                  <a:cxn ang="0">
                    <a:pos x="T0" y="T1"/>
                  </a:cxn>
                  <a:cxn ang="0">
                    <a:pos x="T2" y="T3"/>
                  </a:cxn>
                  <a:cxn ang="0">
                    <a:pos x="T4" y="T5"/>
                  </a:cxn>
                  <a:cxn ang="0">
                    <a:pos x="T6" y="T7"/>
                  </a:cxn>
                  <a:cxn ang="0">
                    <a:pos x="T8" y="T9"/>
                  </a:cxn>
                  <a:cxn ang="0">
                    <a:pos x="T10" y="T11"/>
                  </a:cxn>
                  <a:cxn ang="0">
                    <a:pos x="T12" y="T13"/>
                  </a:cxn>
                </a:cxnLst>
                <a:rect l="0" t="0" r="r" b="b"/>
                <a:pathLst>
                  <a:path w="116" h="183">
                    <a:moveTo>
                      <a:pt x="103" y="183"/>
                    </a:moveTo>
                    <a:cubicBezTo>
                      <a:pt x="37" y="153"/>
                      <a:pt x="0" y="81"/>
                      <a:pt x="17" y="0"/>
                    </a:cubicBezTo>
                    <a:cubicBezTo>
                      <a:pt x="23" y="8"/>
                      <a:pt x="27" y="13"/>
                      <a:pt x="31" y="20"/>
                    </a:cubicBezTo>
                    <a:cubicBezTo>
                      <a:pt x="35" y="25"/>
                      <a:pt x="37" y="30"/>
                      <a:pt x="40" y="36"/>
                    </a:cubicBezTo>
                    <a:cubicBezTo>
                      <a:pt x="48" y="55"/>
                      <a:pt x="59" y="70"/>
                      <a:pt x="78" y="82"/>
                    </a:cubicBezTo>
                    <a:cubicBezTo>
                      <a:pt x="98" y="94"/>
                      <a:pt x="113" y="114"/>
                      <a:pt x="115" y="139"/>
                    </a:cubicBezTo>
                    <a:cubicBezTo>
                      <a:pt x="116" y="155"/>
                      <a:pt x="111" y="169"/>
                      <a:pt x="103" y="1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6" name="Freeform 62">
                <a:extLst>
                  <a:ext uri="{FF2B5EF4-FFF2-40B4-BE49-F238E27FC236}">
                    <a16:creationId xmlns:a16="http://schemas.microsoft.com/office/drawing/2014/main" id="{48549642-CD95-27FA-C5BB-F011C376F0CC}"/>
                  </a:ext>
                </a:extLst>
              </p:cNvPr>
              <p:cNvSpPr/>
              <p:nvPr/>
            </p:nvSpPr>
            <p:spPr bwMode="auto">
              <a:xfrm>
                <a:off x="6442075" y="1087438"/>
                <a:ext cx="58738" cy="117475"/>
              </a:xfrm>
              <a:custGeom>
                <a:avLst/>
                <a:gdLst>
                  <a:gd name="T0" fmla="*/ 3 w 92"/>
                  <a:gd name="T1" fmla="*/ 0 h 185"/>
                  <a:gd name="T2" fmla="*/ 47 w 92"/>
                  <a:gd name="T3" fmla="*/ 37 h 185"/>
                  <a:gd name="T4" fmla="*/ 81 w 92"/>
                  <a:gd name="T5" fmla="*/ 177 h 185"/>
                  <a:gd name="T6" fmla="*/ 70 w 92"/>
                  <a:gd name="T7" fmla="*/ 183 h 185"/>
                  <a:gd name="T8" fmla="*/ 20 w 92"/>
                  <a:gd name="T9" fmla="*/ 121 h 185"/>
                  <a:gd name="T10" fmla="*/ 22 w 92"/>
                  <a:gd name="T11" fmla="*/ 83 h 185"/>
                  <a:gd name="T12" fmla="*/ 20 w 92"/>
                  <a:gd name="T13" fmla="*/ 64 h 185"/>
                  <a:gd name="T14" fmla="*/ 4 w 92"/>
                  <a:gd name="T15" fmla="*/ 21 h 185"/>
                  <a:gd name="T16" fmla="*/ 0 w 92"/>
                  <a:gd name="T17" fmla="*/ 2 h 185"/>
                  <a:gd name="T18" fmla="*/ 3 w 92"/>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185">
                    <a:moveTo>
                      <a:pt x="3" y="0"/>
                    </a:moveTo>
                    <a:cubicBezTo>
                      <a:pt x="20" y="10"/>
                      <a:pt x="34" y="22"/>
                      <a:pt x="47" y="37"/>
                    </a:cubicBezTo>
                    <a:cubicBezTo>
                      <a:pt x="81" y="78"/>
                      <a:pt x="92" y="125"/>
                      <a:pt x="81" y="177"/>
                    </a:cubicBezTo>
                    <a:cubicBezTo>
                      <a:pt x="80" y="184"/>
                      <a:pt x="77" y="185"/>
                      <a:pt x="70" y="183"/>
                    </a:cubicBezTo>
                    <a:cubicBezTo>
                      <a:pt x="40" y="176"/>
                      <a:pt x="21" y="152"/>
                      <a:pt x="20" y="121"/>
                    </a:cubicBezTo>
                    <a:cubicBezTo>
                      <a:pt x="19" y="108"/>
                      <a:pt x="22" y="95"/>
                      <a:pt x="22" y="83"/>
                    </a:cubicBezTo>
                    <a:cubicBezTo>
                      <a:pt x="22" y="76"/>
                      <a:pt x="22" y="70"/>
                      <a:pt x="20" y="64"/>
                    </a:cubicBezTo>
                    <a:cubicBezTo>
                      <a:pt x="15" y="49"/>
                      <a:pt x="9" y="36"/>
                      <a:pt x="4" y="21"/>
                    </a:cubicBezTo>
                    <a:cubicBezTo>
                      <a:pt x="2" y="15"/>
                      <a:pt x="2" y="8"/>
                      <a:pt x="0" y="2"/>
                    </a:cubicBezTo>
                    <a:cubicBezTo>
                      <a:pt x="1" y="1"/>
                      <a:pt x="2"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7" name="Freeform 63">
                <a:extLst>
                  <a:ext uri="{FF2B5EF4-FFF2-40B4-BE49-F238E27FC236}">
                    <a16:creationId xmlns:a16="http://schemas.microsoft.com/office/drawing/2014/main" id="{2E4DF005-022D-1CCD-2773-F20DE5331313}"/>
                  </a:ext>
                </a:extLst>
              </p:cNvPr>
              <p:cNvSpPr/>
              <p:nvPr/>
            </p:nvSpPr>
            <p:spPr bwMode="auto">
              <a:xfrm>
                <a:off x="6557963" y="1044576"/>
                <a:ext cx="109538" cy="69850"/>
              </a:xfrm>
              <a:custGeom>
                <a:avLst/>
                <a:gdLst>
                  <a:gd name="T0" fmla="*/ 49 w 174"/>
                  <a:gd name="T1" fmla="*/ 110 h 111"/>
                  <a:gd name="T2" fmla="*/ 7 w 174"/>
                  <a:gd name="T3" fmla="*/ 104 h 111"/>
                  <a:gd name="T4" fmla="*/ 3 w 174"/>
                  <a:gd name="T5" fmla="*/ 94 h 111"/>
                  <a:gd name="T6" fmla="*/ 148 w 174"/>
                  <a:gd name="T7" fmla="*/ 0 h 111"/>
                  <a:gd name="T8" fmla="*/ 173 w 174"/>
                  <a:gd name="T9" fmla="*/ 0 h 111"/>
                  <a:gd name="T10" fmla="*/ 174 w 174"/>
                  <a:gd name="T11" fmla="*/ 3 h 111"/>
                  <a:gd name="T12" fmla="*/ 159 w 174"/>
                  <a:gd name="T13" fmla="*/ 16 h 111"/>
                  <a:gd name="T14" fmla="*/ 122 w 174"/>
                  <a:gd name="T15" fmla="*/ 40 h 111"/>
                  <a:gd name="T16" fmla="*/ 106 w 174"/>
                  <a:gd name="T17" fmla="*/ 57 h 111"/>
                  <a:gd name="T18" fmla="*/ 48 w 174"/>
                  <a:gd name="T19" fmla="*/ 111 h 111"/>
                  <a:gd name="T20" fmla="*/ 49 w 174"/>
                  <a:gd name="T21" fmla="*/ 11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111">
                    <a:moveTo>
                      <a:pt x="49" y="110"/>
                    </a:moveTo>
                    <a:cubicBezTo>
                      <a:pt x="35" y="108"/>
                      <a:pt x="21" y="107"/>
                      <a:pt x="7" y="104"/>
                    </a:cubicBezTo>
                    <a:cubicBezTo>
                      <a:pt x="1" y="103"/>
                      <a:pt x="0" y="100"/>
                      <a:pt x="3" y="94"/>
                    </a:cubicBezTo>
                    <a:cubicBezTo>
                      <a:pt x="33" y="34"/>
                      <a:pt x="81" y="1"/>
                      <a:pt x="148" y="0"/>
                    </a:cubicBezTo>
                    <a:cubicBezTo>
                      <a:pt x="157" y="0"/>
                      <a:pt x="165" y="0"/>
                      <a:pt x="173" y="0"/>
                    </a:cubicBezTo>
                    <a:cubicBezTo>
                      <a:pt x="173" y="1"/>
                      <a:pt x="174" y="2"/>
                      <a:pt x="174" y="3"/>
                    </a:cubicBezTo>
                    <a:cubicBezTo>
                      <a:pt x="169" y="7"/>
                      <a:pt x="165" y="12"/>
                      <a:pt x="159" y="16"/>
                    </a:cubicBezTo>
                    <a:cubicBezTo>
                      <a:pt x="147" y="24"/>
                      <a:pt x="134" y="31"/>
                      <a:pt x="122" y="40"/>
                    </a:cubicBezTo>
                    <a:cubicBezTo>
                      <a:pt x="116" y="44"/>
                      <a:pt x="110" y="51"/>
                      <a:pt x="106" y="57"/>
                    </a:cubicBezTo>
                    <a:cubicBezTo>
                      <a:pt x="93" y="82"/>
                      <a:pt x="76" y="102"/>
                      <a:pt x="48" y="111"/>
                    </a:cubicBezTo>
                    <a:cubicBezTo>
                      <a:pt x="48" y="111"/>
                      <a:pt x="49" y="110"/>
                      <a:pt x="49" y="1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8" name="Freeform 64">
                <a:extLst>
                  <a:ext uri="{FF2B5EF4-FFF2-40B4-BE49-F238E27FC236}">
                    <a16:creationId xmlns:a16="http://schemas.microsoft.com/office/drawing/2014/main" id="{5D2F4849-76F2-34E8-90DB-5450027CB816}"/>
                  </a:ext>
                </a:extLst>
              </p:cNvPr>
              <p:cNvSpPr/>
              <p:nvPr/>
            </p:nvSpPr>
            <p:spPr bwMode="auto">
              <a:xfrm>
                <a:off x="6388100" y="1306513"/>
                <a:ext cx="82550" cy="98425"/>
              </a:xfrm>
              <a:custGeom>
                <a:avLst/>
                <a:gdLst>
                  <a:gd name="T0" fmla="*/ 3 w 130"/>
                  <a:gd name="T1" fmla="*/ 0 h 156"/>
                  <a:gd name="T2" fmla="*/ 74 w 130"/>
                  <a:gd name="T3" fmla="*/ 36 h 156"/>
                  <a:gd name="T4" fmla="*/ 128 w 130"/>
                  <a:gd name="T5" fmla="*/ 141 h 156"/>
                  <a:gd name="T6" fmla="*/ 115 w 130"/>
                  <a:gd name="T7" fmla="*/ 156 h 156"/>
                  <a:gd name="T8" fmla="*/ 53 w 130"/>
                  <a:gd name="T9" fmla="*/ 110 h 156"/>
                  <a:gd name="T10" fmla="*/ 45 w 130"/>
                  <a:gd name="T11" fmla="*/ 76 h 156"/>
                  <a:gd name="T12" fmla="*/ 33 w 130"/>
                  <a:gd name="T13" fmla="*/ 51 h 156"/>
                  <a:gd name="T14" fmla="*/ 9 w 130"/>
                  <a:gd name="T15" fmla="*/ 19 h 156"/>
                  <a:gd name="T16" fmla="*/ 0 w 130"/>
                  <a:gd name="T17" fmla="*/ 2 h 156"/>
                  <a:gd name="T18" fmla="*/ 3 w 130"/>
                  <a:gd name="T19"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0" h="156">
                    <a:moveTo>
                      <a:pt x="3" y="0"/>
                    </a:moveTo>
                    <a:cubicBezTo>
                      <a:pt x="29" y="7"/>
                      <a:pt x="53" y="19"/>
                      <a:pt x="74" y="36"/>
                    </a:cubicBezTo>
                    <a:cubicBezTo>
                      <a:pt x="106" y="64"/>
                      <a:pt x="123" y="99"/>
                      <a:pt x="128" y="141"/>
                    </a:cubicBezTo>
                    <a:cubicBezTo>
                      <a:pt x="130" y="155"/>
                      <a:pt x="129" y="156"/>
                      <a:pt x="115" y="156"/>
                    </a:cubicBezTo>
                    <a:cubicBezTo>
                      <a:pt x="86" y="156"/>
                      <a:pt x="64" y="140"/>
                      <a:pt x="53" y="110"/>
                    </a:cubicBezTo>
                    <a:cubicBezTo>
                      <a:pt x="49" y="99"/>
                      <a:pt x="48" y="87"/>
                      <a:pt x="45" y="76"/>
                    </a:cubicBezTo>
                    <a:cubicBezTo>
                      <a:pt x="42" y="67"/>
                      <a:pt x="38" y="58"/>
                      <a:pt x="33" y="51"/>
                    </a:cubicBezTo>
                    <a:cubicBezTo>
                      <a:pt x="26" y="40"/>
                      <a:pt x="17" y="30"/>
                      <a:pt x="9" y="19"/>
                    </a:cubicBezTo>
                    <a:cubicBezTo>
                      <a:pt x="6" y="14"/>
                      <a:pt x="3" y="8"/>
                      <a:pt x="0" y="2"/>
                    </a:cubicBezTo>
                    <a:cubicBezTo>
                      <a:pt x="1" y="2"/>
                      <a:pt x="2"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9" name="Freeform 65">
                <a:extLst>
                  <a:ext uri="{FF2B5EF4-FFF2-40B4-BE49-F238E27FC236}">
                    <a16:creationId xmlns:a16="http://schemas.microsoft.com/office/drawing/2014/main" id="{F2A5F80D-FF07-A4B1-8134-1BDA350A5250}"/>
                  </a:ext>
                </a:extLst>
              </p:cNvPr>
              <p:cNvSpPr/>
              <p:nvPr/>
            </p:nvSpPr>
            <p:spPr bwMode="auto">
              <a:xfrm>
                <a:off x="6473825" y="1287463"/>
                <a:ext cx="69850" cy="112713"/>
              </a:xfrm>
              <a:custGeom>
                <a:avLst/>
                <a:gdLst>
                  <a:gd name="T0" fmla="*/ 112 w 112"/>
                  <a:gd name="T1" fmla="*/ 0 h 179"/>
                  <a:gd name="T2" fmla="*/ 107 w 112"/>
                  <a:gd name="T3" fmla="*/ 20 h 179"/>
                  <a:gd name="T4" fmla="*/ 91 w 112"/>
                  <a:gd name="T5" fmla="*/ 55 h 179"/>
                  <a:gd name="T6" fmla="*/ 86 w 112"/>
                  <a:gd name="T7" fmla="*/ 90 h 179"/>
                  <a:gd name="T8" fmla="*/ 70 w 112"/>
                  <a:gd name="T9" fmla="*/ 155 h 179"/>
                  <a:gd name="T10" fmla="*/ 24 w 112"/>
                  <a:gd name="T11" fmla="*/ 179 h 179"/>
                  <a:gd name="T12" fmla="*/ 112 w 112"/>
                  <a:gd name="T13" fmla="*/ 0 h 179"/>
                </a:gdLst>
                <a:ahLst/>
                <a:cxnLst>
                  <a:cxn ang="0">
                    <a:pos x="T0" y="T1"/>
                  </a:cxn>
                  <a:cxn ang="0">
                    <a:pos x="T2" y="T3"/>
                  </a:cxn>
                  <a:cxn ang="0">
                    <a:pos x="T4" y="T5"/>
                  </a:cxn>
                  <a:cxn ang="0">
                    <a:pos x="T6" y="T7"/>
                  </a:cxn>
                  <a:cxn ang="0">
                    <a:pos x="T8" y="T9"/>
                  </a:cxn>
                  <a:cxn ang="0">
                    <a:pos x="T10" y="T11"/>
                  </a:cxn>
                  <a:cxn ang="0">
                    <a:pos x="T12" y="T13"/>
                  </a:cxn>
                </a:cxnLst>
                <a:rect l="0" t="0" r="r" b="b"/>
                <a:pathLst>
                  <a:path w="112" h="179">
                    <a:moveTo>
                      <a:pt x="112" y="0"/>
                    </a:moveTo>
                    <a:cubicBezTo>
                      <a:pt x="110" y="8"/>
                      <a:pt x="109" y="14"/>
                      <a:pt x="107" y="20"/>
                    </a:cubicBezTo>
                    <a:cubicBezTo>
                      <a:pt x="102" y="32"/>
                      <a:pt x="97" y="44"/>
                      <a:pt x="91" y="55"/>
                    </a:cubicBezTo>
                    <a:cubicBezTo>
                      <a:pt x="85" y="66"/>
                      <a:pt x="85" y="78"/>
                      <a:pt x="86" y="90"/>
                    </a:cubicBezTo>
                    <a:cubicBezTo>
                      <a:pt x="89" y="113"/>
                      <a:pt x="86" y="136"/>
                      <a:pt x="70" y="155"/>
                    </a:cubicBezTo>
                    <a:cubicBezTo>
                      <a:pt x="58" y="171"/>
                      <a:pt x="42" y="177"/>
                      <a:pt x="24" y="179"/>
                    </a:cubicBezTo>
                    <a:cubicBezTo>
                      <a:pt x="0" y="120"/>
                      <a:pt x="52" y="14"/>
                      <a:pt x="1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0" name="Freeform 66">
                <a:extLst>
                  <a:ext uri="{FF2B5EF4-FFF2-40B4-BE49-F238E27FC236}">
                    <a16:creationId xmlns:a16="http://schemas.microsoft.com/office/drawing/2014/main" id="{1577D86A-5526-93C0-3149-A5D37FA06D15}"/>
                  </a:ext>
                </a:extLst>
              </p:cNvPr>
              <p:cNvSpPr/>
              <p:nvPr/>
            </p:nvSpPr>
            <p:spPr bwMode="auto">
              <a:xfrm>
                <a:off x="6592888" y="881063"/>
                <a:ext cx="66675" cy="122238"/>
              </a:xfrm>
              <a:custGeom>
                <a:avLst/>
                <a:gdLst>
                  <a:gd name="T0" fmla="*/ 28 w 107"/>
                  <a:gd name="T1" fmla="*/ 194 h 194"/>
                  <a:gd name="T2" fmla="*/ 16 w 107"/>
                  <a:gd name="T3" fmla="*/ 113 h 194"/>
                  <a:gd name="T4" fmla="*/ 39 w 107"/>
                  <a:gd name="T5" fmla="*/ 83 h 194"/>
                  <a:gd name="T6" fmla="*/ 57 w 107"/>
                  <a:gd name="T7" fmla="*/ 51 h 194"/>
                  <a:gd name="T8" fmla="*/ 69 w 107"/>
                  <a:gd name="T9" fmla="*/ 12 h 194"/>
                  <a:gd name="T10" fmla="*/ 76 w 107"/>
                  <a:gd name="T11" fmla="*/ 0 h 194"/>
                  <a:gd name="T12" fmla="*/ 28 w 107"/>
                  <a:gd name="T13" fmla="*/ 194 h 194"/>
                </a:gdLst>
                <a:ahLst/>
                <a:cxnLst>
                  <a:cxn ang="0">
                    <a:pos x="T0" y="T1"/>
                  </a:cxn>
                  <a:cxn ang="0">
                    <a:pos x="T2" y="T3"/>
                  </a:cxn>
                  <a:cxn ang="0">
                    <a:pos x="T4" y="T5"/>
                  </a:cxn>
                  <a:cxn ang="0">
                    <a:pos x="T6" y="T7"/>
                  </a:cxn>
                  <a:cxn ang="0">
                    <a:pos x="T8" y="T9"/>
                  </a:cxn>
                  <a:cxn ang="0">
                    <a:pos x="T10" y="T11"/>
                  </a:cxn>
                  <a:cxn ang="0">
                    <a:pos x="T12" y="T13"/>
                  </a:cxn>
                </a:cxnLst>
                <a:rect l="0" t="0" r="r" b="b"/>
                <a:pathLst>
                  <a:path w="107" h="194">
                    <a:moveTo>
                      <a:pt x="28" y="194"/>
                    </a:moveTo>
                    <a:cubicBezTo>
                      <a:pt x="5" y="171"/>
                      <a:pt x="0" y="140"/>
                      <a:pt x="16" y="113"/>
                    </a:cubicBezTo>
                    <a:cubicBezTo>
                      <a:pt x="22" y="102"/>
                      <a:pt x="30" y="92"/>
                      <a:pt x="39" y="83"/>
                    </a:cubicBezTo>
                    <a:cubicBezTo>
                      <a:pt x="48" y="74"/>
                      <a:pt x="54" y="64"/>
                      <a:pt x="57" y="51"/>
                    </a:cubicBezTo>
                    <a:cubicBezTo>
                      <a:pt x="61" y="38"/>
                      <a:pt x="65" y="25"/>
                      <a:pt x="69" y="12"/>
                    </a:cubicBezTo>
                    <a:cubicBezTo>
                      <a:pt x="71" y="8"/>
                      <a:pt x="74" y="4"/>
                      <a:pt x="76" y="0"/>
                    </a:cubicBezTo>
                    <a:cubicBezTo>
                      <a:pt x="107" y="63"/>
                      <a:pt x="91" y="150"/>
                      <a:pt x="28" y="1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grpSp>
          <p:nvGrpSpPr>
            <p:cNvPr id="82" name="组合 81">
              <a:extLst>
                <a:ext uri="{FF2B5EF4-FFF2-40B4-BE49-F238E27FC236}">
                  <a16:creationId xmlns:a16="http://schemas.microsoft.com/office/drawing/2014/main" id="{0973F099-9139-9BDB-3067-BC7BDC5EE67A}"/>
                </a:ext>
              </a:extLst>
            </p:cNvPr>
            <p:cNvGrpSpPr/>
            <p:nvPr/>
          </p:nvGrpSpPr>
          <p:grpSpPr>
            <a:xfrm flipH="1">
              <a:off x="4511675" y="2091190"/>
              <a:ext cx="659338" cy="1233000"/>
              <a:chOff x="6384925" y="868363"/>
              <a:chExt cx="561975" cy="1050925"/>
            </a:xfrm>
            <a:solidFill>
              <a:schemeClr val="accent4">
                <a:lumMod val="75000"/>
              </a:schemeClr>
            </a:solidFill>
          </p:grpSpPr>
          <p:sp>
            <p:nvSpPr>
              <p:cNvPr id="83" name="Freeform 48">
                <a:extLst>
                  <a:ext uri="{FF2B5EF4-FFF2-40B4-BE49-F238E27FC236}">
                    <a16:creationId xmlns:a16="http://schemas.microsoft.com/office/drawing/2014/main" id="{D67775CF-6F71-D407-B30E-D64D75B27D49}"/>
                  </a:ext>
                </a:extLst>
              </p:cNvPr>
              <p:cNvSpPr/>
              <p:nvPr/>
            </p:nvSpPr>
            <p:spPr bwMode="auto">
              <a:xfrm>
                <a:off x="6470650" y="868363"/>
                <a:ext cx="476250" cy="1031875"/>
              </a:xfrm>
              <a:custGeom>
                <a:avLst/>
                <a:gdLst>
                  <a:gd name="T0" fmla="*/ 247 w 761"/>
                  <a:gd name="T1" fmla="*/ 232 h 1644"/>
                  <a:gd name="T2" fmla="*/ 188 w 761"/>
                  <a:gd name="T3" fmla="*/ 304 h 1644"/>
                  <a:gd name="T4" fmla="*/ 86 w 761"/>
                  <a:gd name="T5" fmla="*/ 452 h 1644"/>
                  <a:gd name="T6" fmla="*/ 19 w 761"/>
                  <a:gd name="T7" fmla="*/ 660 h 1644"/>
                  <a:gd name="T8" fmla="*/ 12 w 761"/>
                  <a:gd name="T9" fmla="*/ 784 h 1644"/>
                  <a:gd name="T10" fmla="*/ 108 w 761"/>
                  <a:gd name="T11" fmla="*/ 1185 h 1644"/>
                  <a:gd name="T12" fmla="*/ 223 w 761"/>
                  <a:gd name="T13" fmla="*/ 1345 h 1644"/>
                  <a:gd name="T14" fmla="*/ 446 w 761"/>
                  <a:gd name="T15" fmla="*/ 1510 h 1644"/>
                  <a:gd name="T16" fmla="*/ 713 w 761"/>
                  <a:gd name="T17" fmla="*/ 1604 h 1644"/>
                  <a:gd name="T18" fmla="*/ 727 w 761"/>
                  <a:gd name="T19" fmla="*/ 1601 h 1644"/>
                  <a:gd name="T20" fmla="*/ 737 w 761"/>
                  <a:gd name="T21" fmla="*/ 1600 h 1644"/>
                  <a:gd name="T22" fmla="*/ 760 w 761"/>
                  <a:gd name="T23" fmla="*/ 1633 h 1644"/>
                  <a:gd name="T24" fmla="*/ 749 w 761"/>
                  <a:gd name="T25" fmla="*/ 1642 h 1644"/>
                  <a:gd name="T26" fmla="*/ 747 w 761"/>
                  <a:gd name="T27" fmla="*/ 1641 h 1644"/>
                  <a:gd name="T28" fmla="*/ 687 w 761"/>
                  <a:gd name="T29" fmla="*/ 1621 h 1644"/>
                  <a:gd name="T30" fmla="*/ 490 w 761"/>
                  <a:gd name="T31" fmla="*/ 1554 h 1644"/>
                  <a:gd name="T32" fmla="*/ 483 w 761"/>
                  <a:gd name="T33" fmla="*/ 1551 h 1644"/>
                  <a:gd name="T34" fmla="*/ 471 w 761"/>
                  <a:gd name="T35" fmla="*/ 1574 h 1644"/>
                  <a:gd name="T36" fmla="*/ 406 w 761"/>
                  <a:gd name="T37" fmla="*/ 1602 h 1644"/>
                  <a:gd name="T38" fmla="*/ 382 w 761"/>
                  <a:gd name="T39" fmla="*/ 1597 h 1644"/>
                  <a:gd name="T40" fmla="*/ 335 w 761"/>
                  <a:gd name="T41" fmla="*/ 1598 h 1644"/>
                  <a:gd name="T42" fmla="*/ 302 w 761"/>
                  <a:gd name="T43" fmla="*/ 1605 h 1644"/>
                  <a:gd name="T44" fmla="*/ 289 w 761"/>
                  <a:gd name="T45" fmla="*/ 1603 h 1644"/>
                  <a:gd name="T46" fmla="*/ 467 w 761"/>
                  <a:gd name="T47" fmla="*/ 1544 h 1644"/>
                  <a:gd name="T48" fmla="*/ 279 w 761"/>
                  <a:gd name="T49" fmla="*/ 1422 h 1644"/>
                  <a:gd name="T50" fmla="*/ 275 w 761"/>
                  <a:gd name="T51" fmla="*/ 1427 h 1644"/>
                  <a:gd name="T52" fmla="*/ 196 w 761"/>
                  <a:gd name="T53" fmla="*/ 1453 h 1644"/>
                  <a:gd name="T54" fmla="*/ 164 w 761"/>
                  <a:gd name="T55" fmla="*/ 1438 h 1644"/>
                  <a:gd name="T56" fmla="*/ 141 w 761"/>
                  <a:gd name="T57" fmla="*/ 1432 h 1644"/>
                  <a:gd name="T58" fmla="*/ 97 w 761"/>
                  <a:gd name="T59" fmla="*/ 1431 h 1644"/>
                  <a:gd name="T60" fmla="*/ 77 w 761"/>
                  <a:gd name="T61" fmla="*/ 1427 h 1644"/>
                  <a:gd name="T62" fmla="*/ 263 w 761"/>
                  <a:gd name="T63" fmla="*/ 1413 h 1644"/>
                  <a:gd name="T64" fmla="*/ 250 w 761"/>
                  <a:gd name="T65" fmla="*/ 1396 h 1644"/>
                  <a:gd name="T66" fmla="*/ 40 w 761"/>
                  <a:gd name="T67" fmla="*/ 1053 h 1644"/>
                  <a:gd name="T68" fmla="*/ 4 w 761"/>
                  <a:gd name="T69" fmla="*/ 840 h 1644"/>
                  <a:gd name="T70" fmla="*/ 22 w 761"/>
                  <a:gd name="T71" fmla="*/ 597 h 1644"/>
                  <a:gd name="T72" fmla="*/ 122 w 761"/>
                  <a:gd name="T73" fmla="*/ 385 h 1644"/>
                  <a:gd name="T74" fmla="*/ 297 w 761"/>
                  <a:gd name="T75" fmla="*/ 175 h 1644"/>
                  <a:gd name="T76" fmla="*/ 325 w 761"/>
                  <a:gd name="T77" fmla="*/ 149 h 1644"/>
                  <a:gd name="T78" fmla="*/ 331 w 761"/>
                  <a:gd name="T79" fmla="*/ 135 h 1644"/>
                  <a:gd name="T80" fmla="*/ 332 w 761"/>
                  <a:gd name="T81" fmla="*/ 76 h 1644"/>
                  <a:gd name="T82" fmla="*/ 367 w 761"/>
                  <a:gd name="T83" fmla="*/ 25 h 1644"/>
                  <a:gd name="T84" fmla="*/ 417 w 761"/>
                  <a:gd name="T85" fmla="*/ 3 h 1644"/>
                  <a:gd name="T86" fmla="*/ 429 w 761"/>
                  <a:gd name="T87" fmla="*/ 10 h 1644"/>
                  <a:gd name="T88" fmla="*/ 426 w 761"/>
                  <a:gd name="T89" fmla="*/ 74 h 1644"/>
                  <a:gd name="T90" fmla="*/ 368 w 761"/>
                  <a:gd name="T91" fmla="*/ 134 h 1644"/>
                  <a:gd name="T92" fmla="*/ 360 w 761"/>
                  <a:gd name="T93" fmla="*/ 137 h 1644"/>
                  <a:gd name="T94" fmla="*/ 312 w 761"/>
                  <a:gd name="T95" fmla="*/ 165 h 1644"/>
                  <a:gd name="T96" fmla="*/ 247 w 761"/>
                  <a:gd name="T97" fmla="*/ 232 h 1644"/>
                  <a:gd name="T98" fmla="*/ 247 w 761"/>
                  <a:gd name="T99" fmla="*/ 232 h 1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61" h="1644">
                    <a:moveTo>
                      <a:pt x="247" y="232"/>
                    </a:moveTo>
                    <a:cubicBezTo>
                      <a:pt x="228" y="256"/>
                      <a:pt x="207" y="280"/>
                      <a:pt x="188" y="304"/>
                    </a:cubicBezTo>
                    <a:cubicBezTo>
                      <a:pt x="151" y="351"/>
                      <a:pt x="116" y="400"/>
                      <a:pt x="86" y="452"/>
                    </a:cubicBezTo>
                    <a:cubicBezTo>
                      <a:pt x="50" y="517"/>
                      <a:pt x="27" y="586"/>
                      <a:pt x="19" y="660"/>
                    </a:cubicBezTo>
                    <a:cubicBezTo>
                      <a:pt x="15" y="701"/>
                      <a:pt x="12" y="742"/>
                      <a:pt x="12" y="784"/>
                    </a:cubicBezTo>
                    <a:cubicBezTo>
                      <a:pt x="14" y="924"/>
                      <a:pt x="42" y="1059"/>
                      <a:pt x="108" y="1185"/>
                    </a:cubicBezTo>
                    <a:cubicBezTo>
                      <a:pt x="139" y="1244"/>
                      <a:pt x="177" y="1297"/>
                      <a:pt x="223" y="1345"/>
                    </a:cubicBezTo>
                    <a:cubicBezTo>
                      <a:pt x="287" y="1414"/>
                      <a:pt x="362" y="1468"/>
                      <a:pt x="446" y="1510"/>
                    </a:cubicBezTo>
                    <a:cubicBezTo>
                      <a:pt x="530" y="1554"/>
                      <a:pt x="619" y="1586"/>
                      <a:pt x="713" y="1604"/>
                    </a:cubicBezTo>
                    <a:cubicBezTo>
                      <a:pt x="718" y="1605"/>
                      <a:pt x="723" y="1607"/>
                      <a:pt x="727" y="1601"/>
                    </a:cubicBezTo>
                    <a:cubicBezTo>
                      <a:pt x="728" y="1599"/>
                      <a:pt x="734" y="1598"/>
                      <a:pt x="737" y="1600"/>
                    </a:cubicBezTo>
                    <a:cubicBezTo>
                      <a:pt x="750" y="1607"/>
                      <a:pt x="758" y="1619"/>
                      <a:pt x="760" y="1633"/>
                    </a:cubicBezTo>
                    <a:cubicBezTo>
                      <a:pt x="761" y="1641"/>
                      <a:pt x="756" y="1644"/>
                      <a:pt x="749" y="1642"/>
                    </a:cubicBezTo>
                    <a:cubicBezTo>
                      <a:pt x="748" y="1641"/>
                      <a:pt x="747" y="1641"/>
                      <a:pt x="747" y="1641"/>
                    </a:cubicBezTo>
                    <a:cubicBezTo>
                      <a:pt x="731" y="1624"/>
                      <a:pt x="708" y="1626"/>
                      <a:pt x="687" y="1621"/>
                    </a:cubicBezTo>
                    <a:cubicBezTo>
                      <a:pt x="619" y="1605"/>
                      <a:pt x="554" y="1583"/>
                      <a:pt x="490" y="1554"/>
                    </a:cubicBezTo>
                    <a:cubicBezTo>
                      <a:pt x="488" y="1553"/>
                      <a:pt x="486" y="1552"/>
                      <a:pt x="483" y="1551"/>
                    </a:cubicBezTo>
                    <a:cubicBezTo>
                      <a:pt x="479" y="1559"/>
                      <a:pt x="476" y="1567"/>
                      <a:pt x="471" y="1574"/>
                    </a:cubicBezTo>
                    <a:cubicBezTo>
                      <a:pt x="456" y="1597"/>
                      <a:pt x="432" y="1604"/>
                      <a:pt x="406" y="1602"/>
                    </a:cubicBezTo>
                    <a:cubicBezTo>
                      <a:pt x="398" y="1601"/>
                      <a:pt x="390" y="1600"/>
                      <a:pt x="382" y="1597"/>
                    </a:cubicBezTo>
                    <a:cubicBezTo>
                      <a:pt x="366" y="1590"/>
                      <a:pt x="351" y="1594"/>
                      <a:pt x="335" y="1598"/>
                    </a:cubicBezTo>
                    <a:cubicBezTo>
                      <a:pt x="324" y="1600"/>
                      <a:pt x="313" y="1603"/>
                      <a:pt x="302" y="1605"/>
                    </a:cubicBezTo>
                    <a:cubicBezTo>
                      <a:pt x="297" y="1605"/>
                      <a:pt x="293" y="1605"/>
                      <a:pt x="289" y="1603"/>
                    </a:cubicBezTo>
                    <a:cubicBezTo>
                      <a:pt x="336" y="1546"/>
                      <a:pt x="395" y="1526"/>
                      <a:pt x="467" y="1544"/>
                    </a:cubicBezTo>
                    <a:cubicBezTo>
                      <a:pt x="400" y="1511"/>
                      <a:pt x="337" y="1471"/>
                      <a:pt x="279" y="1422"/>
                    </a:cubicBezTo>
                    <a:cubicBezTo>
                      <a:pt x="278" y="1424"/>
                      <a:pt x="276" y="1425"/>
                      <a:pt x="275" y="1427"/>
                    </a:cubicBezTo>
                    <a:cubicBezTo>
                      <a:pt x="255" y="1455"/>
                      <a:pt x="229" y="1464"/>
                      <a:pt x="196" y="1453"/>
                    </a:cubicBezTo>
                    <a:cubicBezTo>
                      <a:pt x="185" y="1449"/>
                      <a:pt x="175" y="1443"/>
                      <a:pt x="164" y="1438"/>
                    </a:cubicBezTo>
                    <a:cubicBezTo>
                      <a:pt x="156" y="1435"/>
                      <a:pt x="149" y="1433"/>
                      <a:pt x="141" y="1432"/>
                    </a:cubicBezTo>
                    <a:cubicBezTo>
                      <a:pt x="126" y="1431"/>
                      <a:pt x="111" y="1431"/>
                      <a:pt x="97" y="1431"/>
                    </a:cubicBezTo>
                    <a:cubicBezTo>
                      <a:pt x="91" y="1430"/>
                      <a:pt x="85" y="1428"/>
                      <a:pt x="77" y="1427"/>
                    </a:cubicBezTo>
                    <a:cubicBezTo>
                      <a:pt x="114" y="1394"/>
                      <a:pt x="189" y="1368"/>
                      <a:pt x="263" y="1413"/>
                    </a:cubicBezTo>
                    <a:cubicBezTo>
                      <a:pt x="259" y="1407"/>
                      <a:pt x="255" y="1401"/>
                      <a:pt x="250" y="1396"/>
                    </a:cubicBezTo>
                    <a:cubicBezTo>
                      <a:pt x="148" y="1301"/>
                      <a:pt x="80" y="1186"/>
                      <a:pt x="40" y="1053"/>
                    </a:cubicBezTo>
                    <a:cubicBezTo>
                      <a:pt x="20" y="983"/>
                      <a:pt x="8" y="912"/>
                      <a:pt x="4" y="840"/>
                    </a:cubicBezTo>
                    <a:cubicBezTo>
                      <a:pt x="0" y="758"/>
                      <a:pt x="3" y="677"/>
                      <a:pt x="22" y="597"/>
                    </a:cubicBezTo>
                    <a:cubicBezTo>
                      <a:pt x="39" y="519"/>
                      <a:pt x="76" y="450"/>
                      <a:pt x="122" y="385"/>
                    </a:cubicBezTo>
                    <a:cubicBezTo>
                      <a:pt x="174" y="310"/>
                      <a:pt x="231" y="239"/>
                      <a:pt x="297" y="175"/>
                    </a:cubicBezTo>
                    <a:cubicBezTo>
                      <a:pt x="306" y="166"/>
                      <a:pt x="316" y="157"/>
                      <a:pt x="325" y="149"/>
                    </a:cubicBezTo>
                    <a:cubicBezTo>
                      <a:pt x="330" y="145"/>
                      <a:pt x="332" y="142"/>
                      <a:pt x="331" y="135"/>
                    </a:cubicBezTo>
                    <a:cubicBezTo>
                      <a:pt x="327" y="116"/>
                      <a:pt x="327" y="96"/>
                      <a:pt x="332" y="76"/>
                    </a:cubicBezTo>
                    <a:cubicBezTo>
                      <a:pt x="337" y="54"/>
                      <a:pt x="348" y="36"/>
                      <a:pt x="367" y="25"/>
                    </a:cubicBezTo>
                    <a:cubicBezTo>
                      <a:pt x="382" y="16"/>
                      <a:pt x="400" y="10"/>
                      <a:pt x="417" y="3"/>
                    </a:cubicBezTo>
                    <a:cubicBezTo>
                      <a:pt x="423" y="0"/>
                      <a:pt x="427" y="2"/>
                      <a:pt x="429" y="10"/>
                    </a:cubicBezTo>
                    <a:cubicBezTo>
                      <a:pt x="432" y="32"/>
                      <a:pt x="432" y="53"/>
                      <a:pt x="426" y="74"/>
                    </a:cubicBezTo>
                    <a:cubicBezTo>
                      <a:pt x="417" y="104"/>
                      <a:pt x="395" y="122"/>
                      <a:pt x="368" y="134"/>
                    </a:cubicBezTo>
                    <a:cubicBezTo>
                      <a:pt x="365" y="135"/>
                      <a:pt x="363" y="136"/>
                      <a:pt x="360" y="137"/>
                    </a:cubicBezTo>
                    <a:cubicBezTo>
                      <a:pt x="341" y="140"/>
                      <a:pt x="325" y="151"/>
                      <a:pt x="312" y="165"/>
                    </a:cubicBezTo>
                    <a:cubicBezTo>
                      <a:pt x="290" y="187"/>
                      <a:pt x="269" y="210"/>
                      <a:pt x="247" y="232"/>
                    </a:cubicBezTo>
                    <a:cubicBezTo>
                      <a:pt x="247" y="232"/>
                      <a:pt x="247" y="232"/>
                      <a:pt x="247" y="2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4" name="Freeform 49">
                <a:extLst>
                  <a:ext uri="{FF2B5EF4-FFF2-40B4-BE49-F238E27FC236}">
                    <a16:creationId xmlns:a16="http://schemas.microsoft.com/office/drawing/2014/main" id="{B13C56E1-C789-4163-2CC5-BC9D3DFA0DAF}"/>
                  </a:ext>
                </a:extLst>
              </p:cNvPr>
              <p:cNvSpPr/>
              <p:nvPr/>
            </p:nvSpPr>
            <p:spPr bwMode="auto">
              <a:xfrm>
                <a:off x="6696075" y="1724026"/>
                <a:ext cx="84138" cy="98425"/>
              </a:xfrm>
              <a:custGeom>
                <a:avLst/>
                <a:gdLst>
                  <a:gd name="T0" fmla="*/ 4 w 135"/>
                  <a:gd name="T1" fmla="*/ 0 h 157"/>
                  <a:gd name="T2" fmla="*/ 30 w 135"/>
                  <a:gd name="T3" fmla="*/ 26 h 157"/>
                  <a:gd name="T4" fmla="*/ 43 w 135"/>
                  <a:gd name="T5" fmla="*/ 42 h 157"/>
                  <a:gd name="T6" fmla="*/ 70 w 135"/>
                  <a:gd name="T7" fmla="*/ 60 h 157"/>
                  <a:gd name="T8" fmla="*/ 124 w 135"/>
                  <a:gd name="T9" fmla="*/ 98 h 157"/>
                  <a:gd name="T10" fmla="*/ 130 w 135"/>
                  <a:gd name="T11" fmla="*/ 150 h 157"/>
                  <a:gd name="T12" fmla="*/ 120 w 135"/>
                  <a:gd name="T13" fmla="*/ 155 h 157"/>
                  <a:gd name="T14" fmla="*/ 8 w 135"/>
                  <a:gd name="T15" fmla="*/ 45 h 157"/>
                  <a:gd name="T16" fmla="*/ 0 w 135"/>
                  <a:gd name="T17" fmla="*/ 3 h 157"/>
                  <a:gd name="T18" fmla="*/ 4 w 135"/>
                  <a:gd name="T19"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5" h="157">
                    <a:moveTo>
                      <a:pt x="4" y="0"/>
                    </a:moveTo>
                    <a:cubicBezTo>
                      <a:pt x="13" y="9"/>
                      <a:pt x="21" y="17"/>
                      <a:pt x="30" y="26"/>
                    </a:cubicBezTo>
                    <a:cubicBezTo>
                      <a:pt x="34" y="31"/>
                      <a:pt x="39" y="36"/>
                      <a:pt x="43" y="42"/>
                    </a:cubicBezTo>
                    <a:cubicBezTo>
                      <a:pt x="51" y="50"/>
                      <a:pt x="59" y="57"/>
                      <a:pt x="70" y="60"/>
                    </a:cubicBezTo>
                    <a:cubicBezTo>
                      <a:pt x="92" y="67"/>
                      <a:pt x="112" y="78"/>
                      <a:pt x="124" y="98"/>
                    </a:cubicBezTo>
                    <a:cubicBezTo>
                      <a:pt x="134" y="115"/>
                      <a:pt x="135" y="132"/>
                      <a:pt x="130" y="150"/>
                    </a:cubicBezTo>
                    <a:cubicBezTo>
                      <a:pt x="129" y="157"/>
                      <a:pt x="125" y="156"/>
                      <a:pt x="120" y="155"/>
                    </a:cubicBezTo>
                    <a:cubicBezTo>
                      <a:pt x="64" y="138"/>
                      <a:pt x="25" y="102"/>
                      <a:pt x="8" y="45"/>
                    </a:cubicBezTo>
                    <a:cubicBezTo>
                      <a:pt x="4" y="31"/>
                      <a:pt x="2" y="17"/>
                      <a:pt x="0" y="3"/>
                    </a:cubicBezTo>
                    <a:cubicBezTo>
                      <a:pt x="1" y="2"/>
                      <a:pt x="3" y="1"/>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
            <p:nvSpPr>
              <p:cNvPr id="85" name="Freeform 50">
                <a:extLst>
                  <a:ext uri="{FF2B5EF4-FFF2-40B4-BE49-F238E27FC236}">
                    <a16:creationId xmlns:a16="http://schemas.microsoft.com/office/drawing/2014/main" id="{A07C297C-07F7-719C-6F55-D70CBB1C2039}"/>
                  </a:ext>
                </a:extLst>
              </p:cNvPr>
              <p:cNvSpPr/>
              <p:nvPr/>
            </p:nvSpPr>
            <p:spPr bwMode="auto">
              <a:xfrm>
                <a:off x="6384925" y="1462088"/>
                <a:ext cx="107950" cy="80963"/>
              </a:xfrm>
              <a:custGeom>
                <a:avLst/>
                <a:gdLst>
                  <a:gd name="T0" fmla="*/ 0 w 170"/>
                  <a:gd name="T1" fmla="*/ 8 h 129"/>
                  <a:gd name="T2" fmla="*/ 170 w 170"/>
                  <a:gd name="T3" fmla="*/ 114 h 129"/>
                  <a:gd name="T4" fmla="*/ 89 w 170"/>
                  <a:gd name="T5" fmla="*/ 100 h 129"/>
                  <a:gd name="T6" fmla="*/ 70 w 170"/>
                  <a:gd name="T7" fmla="*/ 71 h 129"/>
                  <a:gd name="T8" fmla="*/ 43 w 170"/>
                  <a:gd name="T9" fmla="*/ 42 h 129"/>
                  <a:gd name="T10" fmla="*/ 10 w 170"/>
                  <a:gd name="T11" fmla="*/ 19 h 129"/>
                  <a:gd name="T12" fmla="*/ 0 w 170"/>
                  <a:gd name="T13" fmla="*/ 8 h 129"/>
                </a:gdLst>
                <a:ahLst/>
                <a:cxnLst>
                  <a:cxn ang="0">
                    <a:pos x="T0" y="T1"/>
                  </a:cxn>
                  <a:cxn ang="0">
                    <a:pos x="T2" y="T3"/>
                  </a:cxn>
                  <a:cxn ang="0">
                    <a:pos x="T4" y="T5"/>
                  </a:cxn>
                  <a:cxn ang="0">
                    <a:pos x="T6" y="T7"/>
                  </a:cxn>
                  <a:cxn ang="0">
                    <a:pos x="T8" y="T9"/>
                  </a:cxn>
                  <a:cxn ang="0">
                    <a:pos x="T10" y="T11"/>
                  </a:cxn>
                  <a:cxn ang="0">
                    <a:pos x="T12" y="T13"/>
                  </a:cxn>
                </a:cxnLst>
                <a:rect l="0" t="0" r="r" b="b"/>
                <a:pathLst>
                  <a:path w="170" h="129">
                    <a:moveTo>
                      <a:pt x="0" y="8"/>
                    </a:moveTo>
                    <a:cubicBezTo>
                      <a:pt x="77" y="0"/>
                      <a:pt x="150" y="44"/>
                      <a:pt x="170" y="114"/>
                    </a:cubicBezTo>
                    <a:cubicBezTo>
                      <a:pt x="145" y="129"/>
                      <a:pt x="110" y="124"/>
                      <a:pt x="89" y="100"/>
                    </a:cubicBezTo>
                    <a:cubicBezTo>
                      <a:pt x="81" y="91"/>
                      <a:pt x="74" y="81"/>
                      <a:pt x="70" y="71"/>
                    </a:cubicBezTo>
                    <a:cubicBezTo>
                      <a:pt x="64" y="58"/>
                      <a:pt x="54" y="50"/>
                      <a:pt x="43" y="42"/>
                    </a:cubicBezTo>
                    <a:cubicBezTo>
                      <a:pt x="32" y="35"/>
                      <a:pt x="21" y="27"/>
                      <a:pt x="10" y="19"/>
                    </a:cubicBezTo>
                    <a:cubicBezTo>
                      <a:pt x="7" y="17"/>
                      <a:pt x="4" y="13"/>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6" name="Freeform 51">
                <a:extLst>
                  <a:ext uri="{FF2B5EF4-FFF2-40B4-BE49-F238E27FC236}">
                    <a16:creationId xmlns:a16="http://schemas.microsoft.com/office/drawing/2014/main" id="{320ED537-93A8-42E2-E644-0DB9843484F0}"/>
                  </a:ext>
                </a:extLst>
              </p:cNvPr>
              <p:cNvSpPr/>
              <p:nvPr/>
            </p:nvSpPr>
            <p:spPr bwMode="auto">
              <a:xfrm>
                <a:off x="6626225" y="976313"/>
                <a:ext cx="123825" cy="55563"/>
              </a:xfrm>
              <a:custGeom>
                <a:avLst/>
                <a:gdLst>
                  <a:gd name="T0" fmla="*/ 0 w 198"/>
                  <a:gd name="T1" fmla="*/ 59 h 89"/>
                  <a:gd name="T2" fmla="*/ 0 w 198"/>
                  <a:gd name="T3" fmla="*/ 59 h 89"/>
                  <a:gd name="T4" fmla="*/ 38 w 198"/>
                  <a:gd name="T5" fmla="*/ 31 h 89"/>
                  <a:gd name="T6" fmla="*/ 198 w 198"/>
                  <a:gd name="T7" fmla="*/ 29 h 89"/>
                  <a:gd name="T8" fmla="*/ 180 w 198"/>
                  <a:gd name="T9" fmla="*/ 36 h 89"/>
                  <a:gd name="T10" fmla="*/ 139 w 198"/>
                  <a:gd name="T11" fmla="*/ 45 h 89"/>
                  <a:gd name="T12" fmla="*/ 110 w 198"/>
                  <a:gd name="T13" fmla="*/ 61 h 89"/>
                  <a:gd name="T14" fmla="*/ 47 w 198"/>
                  <a:gd name="T15" fmla="*/ 88 h 89"/>
                  <a:gd name="T16" fmla="*/ 2 w 198"/>
                  <a:gd name="T17" fmla="*/ 67 h 89"/>
                  <a:gd name="T18" fmla="*/ 0 w 198"/>
                  <a:gd name="T19" fmla="*/ 5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89">
                    <a:moveTo>
                      <a:pt x="0" y="59"/>
                    </a:moveTo>
                    <a:cubicBezTo>
                      <a:pt x="0" y="59"/>
                      <a:pt x="0" y="59"/>
                      <a:pt x="0" y="59"/>
                    </a:cubicBezTo>
                    <a:cubicBezTo>
                      <a:pt x="13" y="50"/>
                      <a:pt x="24" y="40"/>
                      <a:pt x="38" y="31"/>
                    </a:cubicBezTo>
                    <a:cubicBezTo>
                      <a:pt x="87" y="0"/>
                      <a:pt x="150" y="3"/>
                      <a:pt x="198" y="29"/>
                    </a:cubicBezTo>
                    <a:cubicBezTo>
                      <a:pt x="191" y="32"/>
                      <a:pt x="186" y="35"/>
                      <a:pt x="180" y="36"/>
                    </a:cubicBezTo>
                    <a:cubicBezTo>
                      <a:pt x="167" y="40"/>
                      <a:pt x="153" y="43"/>
                      <a:pt x="139" y="45"/>
                    </a:cubicBezTo>
                    <a:cubicBezTo>
                      <a:pt x="128" y="47"/>
                      <a:pt x="119" y="53"/>
                      <a:pt x="110" y="61"/>
                    </a:cubicBezTo>
                    <a:cubicBezTo>
                      <a:pt x="93" y="77"/>
                      <a:pt x="72" y="89"/>
                      <a:pt x="47" y="88"/>
                    </a:cubicBezTo>
                    <a:cubicBezTo>
                      <a:pt x="29" y="87"/>
                      <a:pt x="15" y="78"/>
                      <a:pt x="2" y="67"/>
                    </a:cubicBezTo>
                    <a:cubicBezTo>
                      <a:pt x="1" y="65"/>
                      <a:pt x="1" y="62"/>
                      <a:pt x="0"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7" name="Freeform 52">
                <a:extLst>
                  <a:ext uri="{FF2B5EF4-FFF2-40B4-BE49-F238E27FC236}">
                    <a16:creationId xmlns:a16="http://schemas.microsoft.com/office/drawing/2014/main" id="{E1C16CE9-8EDC-1FF2-68EB-5B58873821A6}"/>
                  </a:ext>
                </a:extLst>
              </p:cNvPr>
              <p:cNvSpPr/>
              <p:nvPr/>
            </p:nvSpPr>
            <p:spPr bwMode="auto">
              <a:xfrm>
                <a:off x="6527800" y="1514476"/>
                <a:ext cx="53975" cy="125413"/>
              </a:xfrm>
              <a:custGeom>
                <a:avLst/>
                <a:gdLst>
                  <a:gd name="T0" fmla="*/ 44 w 84"/>
                  <a:gd name="T1" fmla="*/ 0 h 200"/>
                  <a:gd name="T2" fmla="*/ 49 w 84"/>
                  <a:gd name="T3" fmla="*/ 43 h 200"/>
                  <a:gd name="T4" fmla="*/ 65 w 84"/>
                  <a:gd name="T5" fmla="*/ 94 h 200"/>
                  <a:gd name="T6" fmla="*/ 81 w 84"/>
                  <a:gd name="T7" fmla="*/ 152 h 200"/>
                  <a:gd name="T8" fmla="*/ 58 w 84"/>
                  <a:gd name="T9" fmla="*/ 195 h 200"/>
                  <a:gd name="T10" fmla="*/ 44 w 84"/>
                  <a:gd name="T11" fmla="*/ 193 h 200"/>
                  <a:gd name="T12" fmla="*/ 23 w 84"/>
                  <a:gd name="T13" fmla="*/ 32 h 200"/>
                  <a:gd name="T14" fmla="*/ 39 w 84"/>
                  <a:gd name="T15" fmla="*/ 0 h 200"/>
                  <a:gd name="T16" fmla="*/ 44 w 84"/>
                  <a:gd name="T17"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200">
                    <a:moveTo>
                      <a:pt x="44" y="0"/>
                    </a:moveTo>
                    <a:cubicBezTo>
                      <a:pt x="46" y="15"/>
                      <a:pt x="49" y="29"/>
                      <a:pt x="49" y="43"/>
                    </a:cubicBezTo>
                    <a:cubicBezTo>
                      <a:pt x="50" y="61"/>
                      <a:pt x="53" y="78"/>
                      <a:pt x="65" y="94"/>
                    </a:cubicBezTo>
                    <a:cubicBezTo>
                      <a:pt x="77" y="111"/>
                      <a:pt x="84" y="130"/>
                      <a:pt x="81" y="152"/>
                    </a:cubicBezTo>
                    <a:cubicBezTo>
                      <a:pt x="79" y="169"/>
                      <a:pt x="70" y="183"/>
                      <a:pt x="58" y="195"/>
                    </a:cubicBezTo>
                    <a:cubicBezTo>
                      <a:pt x="52" y="200"/>
                      <a:pt x="49" y="199"/>
                      <a:pt x="44" y="193"/>
                    </a:cubicBezTo>
                    <a:cubicBezTo>
                      <a:pt x="8" y="143"/>
                      <a:pt x="0" y="90"/>
                      <a:pt x="23" y="32"/>
                    </a:cubicBezTo>
                    <a:cubicBezTo>
                      <a:pt x="27" y="21"/>
                      <a:pt x="34" y="11"/>
                      <a:pt x="39" y="0"/>
                    </a:cubicBezTo>
                    <a:cubicBezTo>
                      <a:pt x="41" y="0"/>
                      <a:pt x="42" y="0"/>
                      <a:pt x="4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8" name="Freeform 53">
                <a:extLst>
                  <a:ext uri="{FF2B5EF4-FFF2-40B4-BE49-F238E27FC236}">
                    <a16:creationId xmlns:a16="http://schemas.microsoft.com/office/drawing/2014/main" id="{89F0CC9E-4D90-37EB-5087-00AAF7899618}"/>
                  </a:ext>
                </a:extLst>
              </p:cNvPr>
              <p:cNvSpPr/>
              <p:nvPr/>
            </p:nvSpPr>
            <p:spPr bwMode="auto">
              <a:xfrm>
                <a:off x="6764338" y="1865313"/>
                <a:ext cx="120650" cy="53975"/>
              </a:xfrm>
              <a:custGeom>
                <a:avLst/>
                <a:gdLst>
                  <a:gd name="T0" fmla="*/ 192 w 192"/>
                  <a:gd name="T1" fmla="*/ 34 h 87"/>
                  <a:gd name="T2" fmla="*/ 117 w 192"/>
                  <a:gd name="T3" fmla="*/ 83 h 87"/>
                  <a:gd name="T4" fmla="*/ 93 w 192"/>
                  <a:gd name="T5" fmla="*/ 78 h 87"/>
                  <a:gd name="T6" fmla="*/ 47 w 192"/>
                  <a:gd name="T7" fmla="*/ 79 h 87"/>
                  <a:gd name="T8" fmla="*/ 11 w 192"/>
                  <a:gd name="T9" fmla="*/ 86 h 87"/>
                  <a:gd name="T10" fmla="*/ 0 w 192"/>
                  <a:gd name="T11" fmla="*/ 85 h 87"/>
                  <a:gd name="T12" fmla="*/ 192 w 192"/>
                  <a:gd name="T13" fmla="*/ 34 h 87"/>
                </a:gdLst>
                <a:ahLst/>
                <a:cxnLst>
                  <a:cxn ang="0">
                    <a:pos x="T0" y="T1"/>
                  </a:cxn>
                  <a:cxn ang="0">
                    <a:pos x="T2" y="T3"/>
                  </a:cxn>
                  <a:cxn ang="0">
                    <a:pos x="T4" y="T5"/>
                  </a:cxn>
                  <a:cxn ang="0">
                    <a:pos x="T6" y="T7"/>
                  </a:cxn>
                  <a:cxn ang="0">
                    <a:pos x="T8" y="T9"/>
                  </a:cxn>
                  <a:cxn ang="0">
                    <a:pos x="T10" y="T11"/>
                  </a:cxn>
                  <a:cxn ang="0">
                    <a:pos x="T12" y="T13"/>
                  </a:cxn>
                </a:cxnLst>
                <a:rect l="0" t="0" r="r" b="b"/>
                <a:pathLst>
                  <a:path w="192" h="87">
                    <a:moveTo>
                      <a:pt x="192" y="34"/>
                    </a:moveTo>
                    <a:cubicBezTo>
                      <a:pt x="180" y="69"/>
                      <a:pt x="154" y="86"/>
                      <a:pt x="117" y="83"/>
                    </a:cubicBezTo>
                    <a:cubicBezTo>
                      <a:pt x="109" y="82"/>
                      <a:pt x="100" y="81"/>
                      <a:pt x="93" y="78"/>
                    </a:cubicBezTo>
                    <a:cubicBezTo>
                      <a:pt x="77" y="71"/>
                      <a:pt x="62" y="75"/>
                      <a:pt x="47" y="79"/>
                    </a:cubicBezTo>
                    <a:cubicBezTo>
                      <a:pt x="35" y="81"/>
                      <a:pt x="23" y="84"/>
                      <a:pt x="11" y="86"/>
                    </a:cubicBezTo>
                    <a:cubicBezTo>
                      <a:pt x="8" y="87"/>
                      <a:pt x="4" y="86"/>
                      <a:pt x="0" y="85"/>
                    </a:cubicBezTo>
                    <a:cubicBezTo>
                      <a:pt x="26" y="30"/>
                      <a:pt x="139" y="0"/>
                      <a:pt x="192"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9" name="Freeform 54">
                <a:extLst>
                  <a:ext uri="{FF2B5EF4-FFF2-40B4-BE49-F238E27FC236}">
                    <a16:creationId xmlns:a16="http://schemas.microsoft.com/office/drawing/2014/main" id="{B68EB441-9449-CBA0-9F49-B70E78E6AE39}"/>
                  </a:ext>
                </a:extLst>
              </p:cNvPr>
              <p:cNvSpPr/>
              <p:nvPr/>
            </p:nvSpPr>
            <p:spPr bwMode="auto">
              <a:xfrm>
                <a:off x="6511925" y="1112838"/>
                <a:ext cx="85725" cy="95250"/>
              </a:xfrm>
              <a:custGeom>
                <a:avLst/>
                <a:gdLst>
                  <a:gd name="T0" fmla="*/ 123 w 137"/>
                  <a:gd name="T1" fmla="*/ 2 h 151"/>
                  <a:gd name="T2" fmla="*/ 137 w 137"/>
                  <a:gd name="T3" fmla="*/ 0 h 151"/>
                  <a:gd name="T4" fmla="*/ 128 w 137"/>
                  <a:gd name="T5" fmla="*/ 16 h 151"/>
                  <a:gd name="T6" fmla="*/ 100 w 137"/>
                  <a:gd name="T7" fmla="*/ 49 h 151"/>
                  <a:gd name="T8" fmla="*/ 87 w 137"/>
                  <a:gd name="T9" fmla="*/ 76 h 151"/>
                  <a:gd name="T10" fmla="*/ 56 w 137"/>
                  <a:gd name="T11" fmla="*/ 135 h 151"/>
                  <a:gd name="T12" fmla="*/ 0 w 137"/>
                  <a:gd name="T13" fmla="*/ 147 h 151"/>
                  <a:gd name="T14" fmla="*/ 29 w 137"/>
                  <a:gd name="T15" fmla="*/ 64 h 151"/>
                  <a:gd name="T16" fmla="*/ 114 w 137"/>
                  <a:gd name="T17" fmla="*/ 5 h 151"/>
                  <a:gd name="T18" fmla="*/ 124 w 137"/>
                  <a:gd name="T19" fmla="*/ 1 h 151"/>
                  <a:gd name="T20" fmla="*/ 123 w 137"/>
                  <a:gd name="T21" fmla="*/ 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7" h="151">
                    <a:moveTo>
                      <a:pt x="123" y="2"/>
                    </a:moveTo>
                    <a:cubicBezTo>
                      <a:pt x="127" y="1"/>
                      <a:pt x="131" y="1"/>
                      <a:pt x="137" y="0"/>
                    </a:cubicBezTo>
                    <a:cubicBezTo>
                      <a:pt x="134" y="7"/>
                      <a:pt x="132" y="12"/>
                      <a:pt x="128" y="16"/>
                    </a:cubicBezTo>
                    <a:cubicBezTo>
                      <a:pt x="119" y="27"/>
                      <a:pt x="110" y="38"/>
                      <a:pt x="100" y="49"/>
                    </a:cubicBezTo>
                    <a:cubicBezTo>
                      <a:pt x="93" y="57"/>
                      <a:pt x="89" y="66"/>
                      <a:pt x="87" y="76"/>
                    </a:cubicBezTo>
                    <a:cubicBezTo>
                      <a:pt x="83" y="99"/>
                      <a:pt x="75" y="120"/>
                      <a:pt x="56" y="135"/>
                    </a:cubicBezTo>
                    <a:cubicBezTo>
                      <a:pt x="39" y="148"/>
                      <a:pt x="21" y="151"/>
                      <a:pt x="0" y="147"/>
                    </a:cubicBezTo>
                    <a:cubicBezTo>
                      <a:pt x="1" y="116"/>
                      <a:pt x="12" y="89"/>
                      <a:pt x="29" y="64"/>
                    </a:cubicBezTo>
                    <a:cubicBezTo>
                      <a:pt x="50" y="35"/>
                      <a:pt x="79" y="16"/>
                      <a:pt x="114" y="5"/>
                    </a:cubicBezTo>
                    <a:cubicBezTo>
                      <a:pt x="117" y="4"/>
                      <a:pt x="120" y="3"/>
                      <a:pt x="124" y="1"/>
                    </a:cubicBezTo>
                    <a:lnTo>
                      <a:pt x="123"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0" name="Freeform 55">
                <a:extLst>
                  <a:ext uri="{FF2B5EF4-FFF2-40B4-BE49-F238E27FC236}">
                    <a16:creationId xmlns:a16="http://schemas.microsoft.com/office/drawing/2014/main" id="{42190A9B-CACD-0893-A912-DB1BA5F39D41}"/>
                  </a:ext>
                </a:extLst>
              </p:cNvPr>
              <p:cNvSpPr/>
              <p:nvPr/>
            </p:nvSpPr>
            <p:spPr bwMode="auto">
              <a:xfrm>
                <a:off x="6486525" y="1398588"/>
                <a:ext cx="50800" cy="123825"/>
              </a:xfrm>
              <a:custGeom>
                <a:avLst/>
                <a:gdLst>
                  <a:gd name="T0" fmla="*/ 37 w 81"/>
                  <a:gd name="T1" fmla="*/ 198 h 198"/>
                  <a:gd name="T2" fmla="*/ 63 w 81"/>
                  <a:gd name="T3" fmla="*/ 0 h 198"/>
                  <a:gd name="T4" fmla="*/ 64 w 81"/>
                  <a:gd name="T5" fmla="*/ 37 h 198"/>
                  <a:gd name="T6" fmla="*/ 62 w 81"/>
                  <a:gd name="T7" fmla="*/ 60 h 198"/>
                  <a:gd name="T8" fmla="*/ 67 w 81"/>
                  <a:gd name="T9" fmla="*/ 91 h 198"/>
                  <a:gd name="T10" fmla="*/ 78 w 81"/>
                  <a:gd name="T11" fmla="*/ 148 h 198"/>
                  <a:gd name="T12" fmla="*/ 37 w 81"/>
                  <a:gd name="T13" fmla="*/ 198 h 198"/>
                </a:gdLst>
                <a:ahLst/>
                <a:cxnLst>
                  <a:cxn ang="0">
                    <a:pos x="T0" y="T1"/>
                  </a:cxn>
                  <a:cxn ang="0">
                    <a:pos x="T2" y="T3"/>
                  </a:cxn>
                  <a:cxn ang="0">
                    <a:pos x="T4" y="T5"/>
                  </a:cxn>
                  <a:cxn ang="0">
                    <a:pos x="T6" y="T7"/>
                  </a:cxn>
                  <a:cxn ang="0">
                    <a:pos x="T8" y="T9"/>
                  </a:cxn>
                  <a:cxn ang="0">
                    <a:pos x="T10" y="T11"/>
                  </a:cxn>
                  <a:cxn ang="0">
                    <a:pos x="T12" y="T13"/>
                  </a:cxn>
                </a:cxnLst>
                <a:rect l="0" t="0" r="r" b="b"/>
                <a:pathLst>
                  <a:path w="81" h="198">
                    <a:moveTo>
                      <a:pt x="37" y="198"/>
                    </a:moveTo>
                    <a:cubicBezTo>
                      <a:pt x="0" y="142"/>
                      <a:pt x="4" y="57"/>
                      <a:pt x="63" y="0"/>
                    </a:cubicBezTo>
                    <a:cubicBezTo>
                      <a:pt x="68" y="13"/>
                      <a:pt x="65" y="25"/>
                      <a:pt x="64" y="37"/>
                    </a:cubicBezTo>
                    <a:cubicBezTo>
                      <a:pt x="64" y="45"/>
                      <a:pt x="62" y="52"/>
                      <a:pt x="62" y="60"/>
                    </a:cubicBezTo>
                    <a:cubicBezTo>
                      <a:pt x="61" y="71"/>
                      <a:pt x="62" y="81"/>
                      <a:pt x="67" y="91"/>
                    </a:cubicBezTo>
                    <a:cubicBezTo>
                      <a:pt x="76" y="109"/>
                      <a:pt x="81" y="128"/>
                      <a:pt x="78" y="148"/>
                    </a:cubicBezTo>
                    <a:cubicBezTo>
                      <a:pt x="74" y="173"/>
                      <a:pt x="59" y="188"/>
                      <a:pt x="37" y="1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1" name="Freeform 56">
                <a:extLst>
                  <a:ext uri="{FF2B5EF4-FFF2-40B4-BE49-F238E27FC236}">
                    <a16:creationId xmlns:a16="http://schemas.microsoft.com/office/drawing/2014/main" id="{018C2A66-86FE-523A-61BC-10572125C906}"/>
                  </a:ext>
                </a:extLst>
              </p:cNvPr>
              <p:cNvSpPr/>
              <p:nvPr/>
            </p:nvSpPr>
            <p:spPr bwMode="auto">
              <a:xfrm>
                <a:off x="6486525" y="1200151"/>
                <a:ext cx="77788" cy="103188"/>
              </a:xfrm>
              <a:custGeom>
                <a:avLst/>
                <a:gdLst>
                  <a:gd name="T0" fmla="*/ 5 w 123"/>
                  <a:gd name="T1" fmla="*/ 161 h 163"/>
                  <a:gd name="T2" fmla="*/ 123 w 123"/>
                  <a:gd name="T3" fmla="*/ 0 h 163"/>
                  <a:gd name="T4" fmla="*/ 118 w 123"/>
                  <a:gd name="T5" fmla="*/ 15 h 163"/>
                  <a:gd name="T6" fmla="*/ 104 w 123"/>
                  <a:gd name="T7" fmla="*/ 36 h 163"/>
                  <a:gd name="T8" fmla="*/ 81 w 123"/>
                  <a:gd name="T9" fmla="*/ 93 h 163"/>
                  <a:gd name="T10" fmla="*/ 52 w 123"/>
                  <a:gd name="T11" fmla="*/ 150 h 163"/>
                  <a:gd name="T12" fmla="*/ 5 w 123"/>
                  <a:gd name="T13" fmla="*/ 161 h 163"/>
                </a:gdLst>
                <a:ahLst/>
                <a:cxnLst>
                  <a:cxn ang="0">
                    <a:pos x="T0" y="T1"/>
                  </a:cxn>
                  <a:cxn ang="0">
                    <a:pos x="T2" y="T3"/>
                  </a:cxn>
                  <a:cxn ang="0">
                    <a:pos x="T4" y="T5"/>
                  </a:cxn>
                  <a:cxn ang="0">
                    <a:pos x="T6" y="T7"/>
                  </a:cxn>
                  <a:cxn ang="0">
                    <a:pos x="T8" y="T9"/>
                  </a:cxn>
                  <a:cxn ang="0">
                    <a:pos x="T10" y="T11"/>
                  </a:cxn>
                  <a:cxn ang="0">
                    <a:pos x="T12" y="T13"/>
                  </a:cxn>
                </a:cxnLst>
                <a:rect l="0" t="0" r="r" b="b"/>
                <a:pathLst>
                  <a:path w="123" h="163">
                    <a:moveTo>
                      <a:pt x="5" y="161"/>
                    </a:moveTo>
                    <a:cubicBezTo>
                      <a:pt x="0" y="88"/>
                      <a:pt x="49" y="21"/>
                      <a:pt x="123" y="0"/>
                    </a:cubicBezTo>
                    <a:cubicBezTo>
                      <a:pt x="121" y="6"/>
                      <a:pt x="120" y="11"/>
                      <a:pt x="118" y="15"/>
                    </a:cubicBezTo>
                    <a:cubicBezTo>
                      <a:pt x="114" y="22"/>
                      <a:pt x="109" y="29"/>
                      <a:pt x="104" y="36"/>
                    </a:cubicBezTo>
                    <a:cubicBezTo>
                      <a:pt x="91" y="53"/>
                      <a:pt x="82" y="71"/>
                      <a:pt x="81" y="93"/>
                    </a:cubicBezTo>
                    <a:cubicBezTo>
                      <a:pt x="80" y="116"/>
                      <a:pt x="71" y="136"/>
                      <a:pt x="52" y="150"/>
                    </a:cubicBezTo>
                    <a:cubicBezTo>
                      <a:pt x="39" y="160"/>
                      <a:pt x="23" y="163"/>
                      <a:pt x="5" y="1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2" name="Freeform 57">
                <a:extLst>
                  <a:ext uri="{FF2B5EF4-FFF2-40B4-BE49-F238E27FC236}">
                    <a16:creationId xmlns:a16="http://schemas.microsoft.com/office/drawing/2014/main" id="{66C26EB7-922D-13D0-B5A1-8E4DC234A3FB}"/>
                  </a:ext>
                </a:extLst>
              </p:cNvPr>
              <p:cNvSpPr/>
              <p:nvPr/>
            </p:nvSpPr>
            <p:spPr bwMode="auto">
              <a:xfrm>
                <a:off x="6808788" y="1768476"/>
                <a:ext cx="84138" cy="98425"/>
              </a:xfrm>
              <a:custGeom>
                <a:avLst/>
                <a:gdLst>
                  <a:gd name="T0" fmla="*/ 3 w 133"/>
                  <a:gd name="T1" fmla="*/ 0 h 157"/>
                  <a:gd name="T2" fmla="*/ 29 w 133"/>
                  <a:gd name="T3" fmla="*/ 26 h 157"/>
                  <a:gd name="T4" fmla="*/ 41 w 133"/>
                  <a:gd name="T5" fmla="*/ 40 h 157"/>
                  <a:gd name="T6" fmla="*/ 72 w 133"/>
                  <a:gd name="T7" fmla="*/ 61 h 157"/>
                  <a:gd name="T8" fmla="*/ 127 w 133"/>
                  <a:gd name="T9" fmla="*/ 106 h 157"/>
                  <a:gd name="T10" fmla="*/ 130 w 133"/>
                  <a:gd name="T11" fmla="*/ 148 h 157"/>
                  <a:gd name="T12" fmla="*/ 119 w 133"/>
                  <a:gd name="T13" fmla="*/ 155 h 157"/>
                  <a:gd name="T14" fmla="*/ 4 w 133"/>
                  <a:gd name="T15" fmla="*/ 31 h 157"/>
                  <a:gd name="T16" fmla="*/ 0 w 133"/>
                  <a:gd name="T17" fmla="*/ 5 h 157"/>
                  <a:gd name="T18" fmla="*/ 0 w 133"/>
                  <a:gd name="T19" fmla="*/ 3 h 157"/>
                  <a:gd name="T20" fmla="*/ 3 w 133"/>
                  <a:gd name="T21"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3" h="157">
                    <a:moveTo>
                      <a:pt x="3" y="0"/>
                    </a:moveTo>
                    <a:cubicBezTo>
                      <a:pt x="12" y="9"/>
                      <a:pt x="20" y="17"/>
                      <a:pt x="29" y="26"/>
                    </a:cubicBezTo>
                    <a:cubicBezTo>
                      <a:pt x="33" y="30"/>
                      <a:pt x="37" y="35"/>
                      <a:pt x="41" y="40"/>
                    </a:cubicBezTo>
                    <a:cubicBezTo>
                      <a:pt x="49" y="50"/>
                      <a:pt x="59" y="57"/>
                      <a:pt x="72" y="61"/>
                    </a:cubicBezTo>
                    <a:cubicBezTo>
                      <a:pt x="96" y="69"/>
                      <a:pt x="117" y="82"/>
                      <a:pt x="127" y="106"/>
                    </a:cubicBezTo>
                    <a:cubicBezTo>
                      <a:pt x="133" y="120"/>
                      <a:pt x="133" y="134"/>
                      <a:pt x="130" y="148"/>
                    </a:cubicBezTo>
                    <a:cubicBezTo>
                      <a:pt x="129" y="155"/>
                      <a:pt x="126" y="157"/>
                      <a:pt x="119" y="155"/>
                    </a:cubicBezTo>
                    <a:cubicBezTo>
                      <a:pt x="57" y="136"/>
                      <a:pt x="18" y="95"/>
                      <a:pt x="4" y="31"/>
                    </a:cubicBezTo>
                    <a:cubicBezTo>
                      <a:pt x="2" y="23"/>
                      <a:pt x="1" y="14"/>
                      <a:pt x="0" y="5"/>
                    </a:cubicBezTo>
                    <a:cubicBezTo>
                      <a:pt x="0" y="4"/>
                      <a:pt x="0" y="4"/>
                      <a:pt x="0" y="3"/>
                    </a:cubicBezTo>
                    <a:cubicBezTo>
                      <a:pt x="1" y="2"/>
                      <a:pt x="2"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3" name="Freeform 58">
                <a:extLst>
                  <a:ext uri="{FF2B5EF4-FFF2-40B4-BE49-F238E27FC236}">
                    <a16:creationId xmlns:a16="http://schemas.microsoft.com/office/drawing/2014/main" id="{26FC742E-B55E-5876-03E7-7F891F8EBD75}"/>
                  </a:ext>
                </a:extLst>
              </p:cNvPr>
              <p:cNvSpPr/>
              <p:nvPr/>
            </p:nvSpPr>
            <p:spPr bwMode="auto">
              <a:xfrm>
                <a:off x="6511925" y="976313"/>
                <a:ext cx="46038" cy="125413"/>
              </a:xfrm>
              <a:custGeom>
                <a:avLst/>
                <a:gdLst>
                  <a:gd name="T0" fmla="*/ 29 w 75"/>
                  <a:gd name="T1" fmla="*/ 0 h 199"/>
                  <a:gd name="T2" fmla="*/ 72 w 75"/>
                  <a:gd name="T3" fmla="*/ 98 h 199"/>
                  <a:gd name="T4" fmla="*/ 52 w 75"/>
                  <a:gd name="T5" fmla="*/ 191 h 199"/>
                  <a:gd name="T6" fmla="*/ 37 w 75"/>
                  <a:gd name="T7" fmla="*/ 194 h 199"/>
                  <a:gd name="T8" fmla="*/ 11 w 75"/>
                  <a:gd name="T9" fmla="*/ 111 h 199"/>
                  <a:gd name="T10" fmla="*/ 17 w 75"/>
                  <a:gd name="T11" fmla="*/ 96 h 199"/>
                  <a:gd name="T12" fmla="*/ 25 w 75"/>
                  <a:gd name="T13" fmla="*/ 37 h 199"/>
                  <a:gd name="T14" fmla="*/ 24 w 75"/>
                  <a:gd name="T15" fmla="*/ 1 h 199"/>
                  <a:gd name="T16" fmla="*/ 29 w 75"/>
                  <a:gd name="T17"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199">
                    <a:moveTo>
                      <a:pt x="29" y="0"/>
                    </a:moveTo>
                    <a:cubicBezTo>
                      <a:pt x="53" y="28"/>
                      <a:pt x="69" y="60"/>
                      <a:pt x="72" y="98"/>
                    </a:cubicBezTo>
                    <a:cubicBezTo>
                      <a:pt x="75" y="131"/>
                      <a:pt x="68" y="162"/>
                      <a:pt x="52" y="191"/>
                    </a:cubicBezTo>
                    <a:cubicBezTo>
                      <a:pt x="47" y="199"/>
                      <a:pt x="43" y="198"/>
                      <a:pt x="37" y="194"/>
                    </a:cubicBezTo>
                    <a:cubicBezTo>
                      <a:pt x="10" y="177"/>
                      <a:pt x="0" y="146"/>
                      <a:pt x="11" y="111"/>
                    </a:cubicBezTo>
                    <a:cubicBezTo>
                      <a:pt x="12" y="106"/>
                      <a:pt x="14" y="100"/>
                      <a:pt x="17" y="96"/>
                    </a:cubicBezTo>
                    <a:cubicBezTo>
                      <a:pt x="30" y="78"/>
                      <a:pt x="26" y="57"/>
                      <a:pt x="25" y="37"/>
                    </a:cubicBezTo>
                    <a:cubicBezTo>
                      <a:pt x="24" y="25"/>
                      <a:pt x="24" y="13"/>
                      <a:pt x="24" y="1"/>
                    </a:cubicBezTo>
                    <a:cubicBezTo>
                      <a:pt x="26" y="0"/>
                      <a:pt x="27" y="0"/>
                      <a:pt x="2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4" name="Freeform 59">
                <a:extLst>
                  <a:ext uri="{FF2B5EF4-FFF2-40B4-BE49-F238E27FC236}">
                    <a16:creationId xmlns:a16="http://schemas.microsoft.com/office/drawing/2014/main" id="{6611C535-A9EF-2DED-79A2-6CF41DA9D7FC}"/>
                  </a:ext>
                </a:extLst>
              </p:cNvPr>
              <p:cNvSpPr/>
              <p:nvPr/>
            </p:nvSpPr>
            <p:spPr bwMode="auto">
              <a:xfrm>
                <a:off x="6408738" y="1193801"/>
                <a:ext cx="65088" cy="109538"/>
              </a:xfrm>
              <a:custGeom>
                <a:avLst/>
                <a:gdLst>
                  <a:gd name="T0" fmla="*/ 2 w 105"/>
                  <a:gd name="T1" fmla="*/ 0 h 175"/>
                  <a:gd name="T2" fmla="*/ 64 w 105"/>
                  <a:gd name="T3" fmla="*/ 44 h 175"/>
                  <a:gd name="T4" fmla="*/ 101 w 105"/>
                  <a:gd name="T5" fmla="*/ 165 h 175"/>
                  <a:gd name="T6" fmla="*/ 91 w 105"/>
                  <a:gd name="T7" fmla="*/ 173 h 175"/>
                  <a:gd name="T8" fmla="*/ 31 w 105"/>
                  <a:gd name="T9" fmla="*/ 107 h 175"/>
                  <a:gd name="T10" fmla="*/ 31 w 105"/>
                  <a:gd name="T11" fmla="*/ 80 h 175"/>
                  <a:gd name="T12" fmla="*/ 26 w 105"/>
                  <a:gd name="T13" fmla="*/ 59 h 175"/>
                  <a:gd name="T14" fmla="*/ 7 w 105"/>
                  <a:gd name="T15" fmla="*/ 23 h 175"/>
                  <a:gd name="T16" fmla="*/ 0 w 105"/>
                  <a:gd name="T17" fmla="*/ 1 h 175"/>
                  <a:gd name="T18" fmla="*/ 2 w 105"/>
                  <a:gd name="T19" fmla="*/ 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175">
                    <a:moveTo>
                      <a:pt x="2" y="0"/>
                    </a:moveTo>
                    <a:cubicBezTo>
                      <a:pt x="26" y="10"/>
                      <a:pt x="47" y="25"/>
                      <a:pt x="64" y="44"/>
                    </a:cubicBezTo>
                    <a:cubicBezTo>
                      <a:pt x="94" y="79"/>
                      <a:pt x="105" y="120"/>
                      <a:pt x="101" y="165"/>
                    </a:cubicBezTo>
                    <a:cubicBezTo>
                      <a:pt x="101" y="172"/>
                      <a:pt x="99" y="175"/>
                      <a:pt x="91" y="173"/>
                    </a:cubicBezTo>
                    <a:cubicBezTo>
                      <a:pt x="56" y="168"/>
                      <a:pt x="35" y="144"/>
                      <a:pt x="31" y="107"/>
                    </a:cubicBezTo>
                    <a:cubicBezTo>
                      <a:pt x="31" y="98"/>
                      <a:pt x="32" y="89"/>
                      <a:pt x="31" y="80"/>
                    </a:cubicBezTo>
                    <a:cubicBezTo>
                      <a:pt x="30" y="73"/>
                      <a:pt x="29" y="65"/>
                      <a:pt x="26" y="59"/>
                    </a:cubicBezTo>
                    <a:cubicBezTo>
                      <a:pt x="20" y="46"/>
                      <a:pt x="13" y="35"/>
                      <a:pt x="7" y="23"/>
                    </a:cubicBezTo>
                    <a:cubicBezTo>
                      <a:pt x="4" y="16"/>
                      <a:pt x="2" y="9"/>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5" name="Freeform 60">
                <a:extLst>
                  <a:ext uri="{FF2B5EF4-FFF2-40B4-BE49-F238E27FC236}">
                    <a16:creationId xmlns:a16="http://schemas.microsoft.com/office/drawing/2014/main" id="{73E30AB5-A1DF-D3A7-EF3F-2BE230BB1029}"/>
                  </a:ext>
                </a:extLst>
              </p:cNvPr>
              <p:cNvSpPr/>
              <p:nvPr/>
            </p:nvSpPr>
            <p:spPr bwMode="auto">
              <a:xfrm>
                <a:off x="6427788" y="1592263"/>
                <a:ext cx="117475" cy="73025"/>
              </a:xfrm>
              <a:custGeom>
                <a:avLst/>
                <a:gdLst>
                  <a:gd name="T0" fmla="*/ 0 w 187"/>
                  <a:gd name="T1" fmla="*/ 23 h 117"/>
                  <a:gd name="T2" fmla="*/ 187 w 187"/>
                  <a:gd name="T3" fmla="*/ 96 h 117"/>
                  <a:gd name="T4" fmla="*/ 107 w 187"/>
                  <a:gd name="T5" fmla="*/ 99 h 117"/>
                  <a:gd name="T6" fmla="*/ 80 w 187"/>
                  <a:gd name="T7" fmla="*/ 72 h 117"/>
                  <a:gd name="T8" fmla="*/ 48 w 187"/>
                  <a:gd name="T9" fmla="*/ 48 h 117"/>
                  <a:gd name="T10" fmla="*/ 13 w 187"/>
                  <a:gd name="T11" fmla="*/ 32 h 117"/>
                  <a:gd name="T12" fmla="*/ 0 w 187"/>
                  <a:gd name="T13" fmla="*/ 23 h 117"/>
                </a:gdLst>
                <a:ahLst/>
                <a:cxnLst>
                  <a:cxn ang="0">
                    <a:pos x="T0" y="T1"/>
                  </a:cxn>
                  <a:cxn ang="0">
                    <a:pos x="T2" y="T3"/>
                  </a:cxn>
                  <a:cxn ang="0">
                    <a:pos x="T4" y="T5"/>
                  </a:cxn>
                  <a:cxn ang="0">
                    <a:pos x="T6" y="T7"/>
                  </a:cxn>
                  <a:cxn ang="0">
                    <a:pos x="T8" y="T9"/>
                  </a:cxn>
                  <a:cxn ang="0">
                    <a:pos x="T10" y="T11"/>
                  </a:cxn>
                  <a:cxn ang="0">
                    <a:pos x="T12" y="T13"/>
                  </a:cxn>
                </a:cxnLst>
                <a:rect l="0" t="0" r="r" b="b"/>
                <a:pathLst>
                  <a:path w="187" h="117">
                    <a:moveTo>
                      <a:pt x="0" y="23"/>
                    </a:moveTo>
                    <a:cubicBezTo>
                      <a:pt x="77" y="0"/>
                      <a:pt x="154" y="34"/>
                      <a:pt x="187" y="96"/>
                    </a:cubicBezTo>
                    <a:cubicBezTo>
                      <a:pt x="167" y="115"/>
                      <a:pt x="131" y="117"/>
                      <a:pt x="107" y="99"/>
                    </a:cubicBezTo>
                    <a:cubicBezTo>
                      <a:pt x="97" y="91"/>
                      <a:pt x="87" y="82"/>
                      <a:pt x="80" y="72"/>
                    </a:cubicBezTo>
                    <a:cubicBezTo>
                      <a:pt x="71" y="60"/>
                      <a:pt x="60" y="54"/>
                      <a:pt x="48" y="48"/>
                    </a:cubicBezTo>
                    <a:cubicBezTo>
                      <a:pt x="36" y="43"/>
                      <a:pt x="24" y="38"/>
                      <a:pt x="13" y="32"/>
                    </a:cubicBezTo>
                    <a:cubicBezTo>
                      <a:pt x="9" y="30"/>
                      <a:pt x="5" y="27"/>
                      <a:pt x="0"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6" name="Freeform 61">
                <a:extLst>
                  <a:ext uri="{FF2B5EF4-FFF2-40B4-BE49-F238E27FC236}">
                    <a16:creationId xmlns:a16="http://schemas.microsoft.com/office/drawing/2014/main" id="{EBD7C857-705C-1770-AC85-09CDF4A4545F}"/>
                  </a:ext>
                </a:extLst>
              </p:cNvPr>
              <p:cNvSpPr/>
              <p:nvPr/>
            </p:nvSpPr>
            <p:spPr bwMode="auto">
              <a:xfrm>
                <a:off x="6589713" y="1628776"/>
                <a:ext cx="71438" cy="114300"/>
              </a:xfrm>
              <a:custGeom>
                <a:avLst/>
                <a:gdLst>
                  <a:gd name="T0" fmla="*/ 103 w 116"/>
                  <a:gd name="T1" fmla="*/ 183 h 183"/>
                  <a:gd name="T2" fmla="*/ 17 w 116"/>
                  <a:gd name="T3" fmla="*/ 0 h 183"/>
                  <a:gd name="T4" fmla="*/ 31 w 116"/>
                  <a:gd name="T5" fmla="*/ 20 h 183"/>
                  <a:gd name="T6" fmla="*/ 40 w 116"/>
                  <a:gd name="T7" fmla="*/ 36 h 183"/>
                  <a:gd name="T8" fmla="*/ 78 w 116"/>
                  <a:gd name="T9" fmla="*/ 82 h 183"/>
                  <a:gd name="T10" fmla="*/ 115 w 116"/>
                  <a:gd name="T11" fmla="*/ 139 h 183"/>
                  <a:gd name="T12" fmla="*/ 103 w 116"/>
                  <a:gd name="T13" fmla="*/ 183 h 183"/>
                </a:gdLst>
                <a:ahLst/>
                <a:cxnLst>
                  <a:cxn ang="0">
                    <a:pos x="T0" y="T1"/>
                  </a:cxn>
                  <a:cxn ang="0">
                    <a:pos x="T2" y="T3"/>
                  </a:cxn>
                  <a:cxn ang="0">
                    <a:pos x="T4" y="T5"/>
                  </a:cxn>
                  <a:cxn ang="0">
                    <a:pos x="T6" y="T7"/>
                  </a:cxn>
                  <a:cxn ang="0">
                    <a:pos x="T8" y="T9"/>
                  </a:cxn>
                  <a:cxn ang="0">
                    <a:pos x="T10" y="T11"/>
                  </a:cxn>
                  <a:cxn ang="0">
                    <a:pos x="T12" y="T13"/>
                  </a:cxn>
                </a:cxnLst>
                <a:rect l="0" t="0" r="r" b="b"/>
                <a:pathLst>
                  <a:path w="116" h="183">
                    <a:moveTo>
                      <a:pt x="103" y="183"/>
                    </a:moveTo>
                    <a:cubicBezTo>
                      <a:pt x="37" y="153"/>
                      <a:pt x="0" y="81"/>
                      <a:pt x="17" y="0"/>
                    </a:cubicBezTo>
                    <a:cubicBezTo>
                      <a:pt x="23" y="8"/>
                      <a:pt x="27" y="13"/>
                      <a:pt x="31" y="20"/>
                    </a:cubicBezTo>
                    <a:cubicBezTo>
                      <a:pt x="35" y="25"/>
                      <a:pt x="37" y="30"/>
                      <a:pt x="40" y="36"/>
                    </a:cubicBezTo>
                    <a:cubicBezTo>
                      <a:pt x="48" y="55"/>
                      <a:pt x="59" y="70"/>
                      <a:pt x="78" y="82"/>
                    </a:cubicBezTo>
                    <a:cubicBezTo>
                      <a:pt x="98" y="94"/>
                      <a:pt x="113" y="114"/>
                      <a:pt x="115" y="139"/>
                    </a:cubicBezTo>
                    <a:cubicBezTo>
                      <a:pt x="116" y="155"/>
                      <a:pt x="111" y="169"/>
                      <a:pt x="103" y="1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7" name="Freeform 62">
                <a:extLst>
                  <a:ext uri="{FF2B5EF4-FFF2-40B4-BE49-F238E27FC236}">
                    <a16:creationId xmlns:a16="http://schemas.microsoft.com/office/drawing/2014/main" id="{179B96F7-C3DD-B40A-4B59-F0B4436236FC}"/>
                  </a:ext>
                </a:extLst>
              </p:cNvPr>
              <p:cNvSpPr/>
              <p:nvPr/>
            </p:nvSpPr>
            <p:spPr bwMode="auto">
              <a:xfrm>
                <a:off x="6442075" y="1087438"/>
                <a:ext cx="58738" cy="117475"/>
              </a:xfrm>
              <a:custGeom>
                <a:avLst/>
                <a:gdLst>
                  <a:gd name="T0" fmla="*/ 3 w 92"/>
                  <a:gd name="T1" fmla="*/ 0 h 185"/>
                  <a:gd name="T2" fmla="*/ 47 w 92"/>
                  <a:gd name="T3" fmla="*/ 37 h 185"/>
                  <a:gd name="T4" fmla="*/ 81 w 92"/>
                  <a:gd name="T5" fmla="*/ 177 h 185"/>
                  <a:gd name="T6" fmla="*/ 70 w 92"/>
                  <a:gd name="T7" fmla="*/ 183 h 185"/>
                  <a:gd name="T8" fmla="*/ 20 w 92"/>
                  <a:gd name="T9" fmla="*/ 121 h 185"/>
                  <a:gd name="T10" fmla="*/ 22 w 92"/>
                  <a:gd name="T11" fmla="*/ 83 h 185"/>
                  <a:gd name="T12" fmla="*/ 20 w 92"/>
                  <a:gd name="T13" fmla="*/ 64 h 185"/>
                  <a:gd name="T14" fmla="*/ 4 w 92"/>
                  <a:gd name="T15" fmla="*/ 21 h 185"/>
                  <a:gd name="T16" fmla="*/ 0 w 92"/>
                  <a:gd name="T17" fmla="*/ 2 h 185"/>
                  <a:gd name="T18" fmla="*/ 3 w 92"/>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185">
                    <a:moveTo>
                      <a:pt x="3" y="0"/>
                    </a:moveTo>
                    <a:cubicBezTo>
                      <a:pt x="20" y="10"/>
                      <a:pt x="34" y="22"/>
                      <a:pt x="47" y="37"/>
                    </a:cubicBezTo>
                    <a:cubicBezTo>
                      <a:pt x="81" y="78"/>
                      <a:pt x="92" y="125"/>
                      <a:pt x="81" y="177"/>
                    </a:cubicBezTo>
                    <a:cubicBezTo>
                      <a:pt x="80" y="184"/>
                      <a:pt x="77" y="185"/>
                      <a:pt x="70" y="183"/>
                    </a:cubicBezTo>
                    <a:cubicBezTo>
                      <a:pt x="40" y="176"/>
                      <a:pt x="21" y="152"/>
                      <a:pt x="20" y="121"/>
                    </a:cubicBezTo>
                    <a:cubicBezTo>
                      <a:pt x="19" y="108"/>
                      <a:pt x="22" y="95"/>
                      <a:pt x="22" y="83"/>
                    </a:cubicBezTo>
                    <a:cubicBezTo>
                      <a:pt x="22" y="76"/>
                      <a:pt x="22" y="70"/>
                      <a:pt x="20" y="64"/>
                    </a:cubicBezTo>
                    <a:cubicBezTo>
                      <a:pt x="15" y="49"/>
                      <a:pt x="9" y="36"/>
                      <a:pt x="4" y="21"/>
                    </a:cubicBezTo>
                    <a:cubicBezTo>
                      <a:pt x="2" y="15"/>
                      <a:pt x="2" y="8"/>
                      <a:pt x="0" y="2"/>
                    </a:cubicBezTo>
                    <a:cubicBezTo>
                      <a:pt x="1" y="1"/>
                      <a:pt x="2"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8" name="Freeform 63">
                <a:extLst>
                  <a:ext uri="{FF2B5EF4-FFF2-40B4-BE49-F238E27FC236}">
                    <a16:creationId xmlns:a16="http://schemas.microsoft.com/office/drawing/2014/main" id="{23592E36-4266-A133-9932-4DBD29CF999E}"/>
                  </a:ext>
                </a:extLst>
              </p:cNvPr>
              <p:cNvSpPr/>
              <p:nvPr/>
            </p:nvSpPr>
            <p:spPr bwMode="auto">
              <a:xfrm>
                <a:off x="6557963" y="1044576"/>
                <a:ext cx="109538" cy="69850"/>
              </a:xfrm>
              <a:custGeom>
                <a:avLst/>
                <a:gdLst>
                  <a:gd name="T0" fmla="*/ 49 w 174"/>
                  <a:gd name="T1" fmla="*/ 110 h 111"/>
                  <a:gd name="T2" fmla="*/ 7 w 174"/>
                  <a:gd name="T3" fmla="*/ 104 h 111"/>
                  <a:gd name="T4" fmla="*/ 3 w 174"/>
                  <a:gd name="T5" fmla="*/ 94 h 111"/>
                  <a:gd name="T6" fmla="*/ 148 w 174"/>
                  <a:gd name="T7" fmla="*/ 0 h 111"/>
                  <a:gd name="T8" fmla="*/ 173 w 174"/>
                  <a:gd name="T9" fmla="*/ 0 h 111"/>
                  <a:gd name="T10" fmla="*/ 174 w 174"/>
                  <a:gd name="T11" fmla="*/ 3 h 111"/>
                  <a:gd name="T12" fmla="*/ 159 w 174"/>
                  <a:gd name="T13" fmla="*/ 16 h 111"/>
                  <a:gd name="T14" fmla="*/ 122 w 174"/>
                  <a:gd name="T15" fmla="*/ 40 h 111"/>
                  <a:gd name="T16" fmla="*/ 106 w 174"/>
                  <a:gd name="T17" fmla="*/ 57 h 111"/>
                  <a:gd name="T18" fmla="*/ 48 w 174"/>
                  <a:gd name="T19" fmla="*/ 111 h 111"/>
                  <a:gd name="T20" fmla="*/ 49 w 174"/>
                  <a:gd name="T21" fmla="*/ 11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111">
                    <a:moveTo>
                      <a:pt x="49" y="110"/>
                    </a:moveTo>
                    <a:cubicBezTo>
                      <a:pt x="35" y="108"/>
                      <a:pt x="21" y="107"/>
                      <a:pt x="7" y="104"/>
                    </a:cubicBezTo>
                    <a:cubicBezTo>
                      <a:pt x="1" y="103"/>
                      <a:pt x="0" y="100"/>
                      <a:pt x="3" y="94"/>
                    </a:cubicBezTo>
                    <a:cubicBezTo>
                      <a:pt x="33" y="34"/>
                      <a:pt x="81" y="1"/>
                      <a:pt x="148" y="0"/>
                    </a:cubicBezTo>
                    <a:cubicBezTo>
                      <a:pt x="157" y="0"/>
                      <a:pt x="165" y="0"/>
                      <a:pt x="173" y="0"/>
                    </a:cubicBezTo>
                    <a:cubicBezTo>
                      <a:pt x="173" y="1"/>
                      <a:pt x="174" y="2"/>
                      <a:pt x="174" y="3"/>
                    </a:cubicBezTo>
                    <a:cubicBezTo>
                      <a:pt x="169" y="7"/>
                      <a:pt x="165" y="12"/>
                      <a:pt x="159" y="16"/>
                    </a:cubicBezTo>
                    <a:cubicBezTo>
                      <a:pt x="147" y="24"/>
                      <a:pt x="134" y="31"/>
                      <a:pt x="122" y="40"/>
                    </a:cubicBezTo>
                    <a:cubicBezTo>
                      <a:pt x="116" y="44"/>
                      <a:pt x="110" y="51"/>
                      <a:pt x="106" y="57"/>
                    </a:cubicBezTo>
                    <a:cubicBezTo>
                      <a:pt x="93" y="82"/>
                      <a:pt x="76" y="102"/>
                      <a:pt x="48" y="111"/>
                    </a:cubicBezTo>
                    <a:cubicBezTo>
                      <a:pt x="48" y="111"/>
                      <a:pt x="49" y="110"/>
                      <a:pt x="49" y="1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9" name="Freeform 64">
                <a:extLst>
                  <a:ext uri="{FF2B5EF4-FFF2-40B4-BE49-F238E27FC236}">
                    <a16:creationId xmlns:a16="http://schemas.microsoft.com/office/drawing/2014/main" id="{E06D4CC3-FA2C-0AEA-E5BD-F2760A202DE8}"/>
                  </a:ext>
                </a:extLst>
              </p:cNvPr>
              <p:cNvSpPr/>
              <p:nvPr/>
            </p:nvSpPr>
            <p:spPr bwMode="auto">
              <a:xfrm>
                <a:off x="6388100" y="1306513"/>
                <a:ext cx="82550" cy="98425"/>
              </a:xfrm>
              <a:custGeom>
                <a:avLst/>
                <a:gdLst>
                  <a:gd name="T0" fmla="*/ 3 w 130"/>
                  <a:gd name="T1" fmla="*/ 0 h 156"/>
                  <a:gd name="T2" fmla="*/ 74 w 130"/>
                  <a:gd name="T3" fmla="*/ 36 h 156"/>
                  <a:gd name="T4" fmla="*/ 128 w 130"/>
                  <a:gd name="T5" fmla="*/ 141 h 156"/>
                  <a:gd name="T6" fmla="*/ 115 w 130"/>
                  <a:gd name="T7" fmla="*/ 156 h 156"/>
                  <a:gd name="T8" fmla="*/ 53 w 130"/>
                  <a:gd name="T9" fmla="*/ 110 h 156"/>
                  <a:gd name="T10" fmla="*/ 45 w 130"/>
                  <a:gd name="T11" fmla="*/ 76 h 156"/>
                  <a:gd name="T12" fmla="*/ 33 w 130"/>
                  <a:gd name="T13" fmla="*/ 51 h 156"/>
                  <a:gd name="T14" fmla="*/ 9 w 130"/>
                  <a:gd name="T15" fmla="*/ 19 h 156"/>
                  <a:gd name="T16" fmla="*/ 0 w 130"/>
                  <a:gd name="T17" fmla="*/ 2 h 156"/>
                  <a:gd name="T18" fmla="*/ 3 w 130"/>
                  <a:gd name="T19"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0" h="156">
                    <a:moveTo>
                      <a:pt x="3" y="0"/>
                    </a:moveTo>
                    <a:cubicBezTo>
                      <a:pt x="29" y="7"/>
                      <a:pt x="53" y="19"/>
                      <a:pt x="74" y="36"/>
                    </a:cubicBezTo>
                    <a:cubicBezTo>
                      <a:pt x="106" y="64"/>
                      <a:pt x="123" y="99"/>
                      <a:pt x="128" y="141"/>
                    </a:cubicBezTo>
                    <a:cubicBezTo>
                      <a:pt x="130" y="155"/>
                      <a:pt x="129" y="156"/>
                      <a:pt x="115" y="156"/>
                    </a:cubicBezTo>
                    <a:cubicBezTo>
                      <a:pt x="86" y="156"/>
                      <a:pt x="64" y="140"/>
                      <a:pt x="53" y="110"/>
                    </a:cubicBezTo>
                    <a:cubicBezTo>
                      <a:pt x="49" y="99"/>
                      <a:pt x="48" y="87"/>
                      <a:pt x="45" y="76"/>
                    </a:cubicBezTo>
                    <a:cubicBezTo>
                      <a:pt x="42" y="67"/>
                      <a:pt x="38" y="58"/>
                      <a:pt x="33" y="51"/>
                    </a:cubicBezTo>
                    <a:cubicBezTo>
                      <a:pt x="26" y="40"/>
                      <a:pt x="17" y="30"/>
                      <a:pt x="9" y="19"/>
                    </a:cubicBezTo>
                    <a:cubicBezTo>
                      <a:pt x="6" y="14"/>
                      <a:pt x="3" y="8"/>
                      <a:pt x="0" y="2"/>
                    </a:cubicBezTo>
                    <a:cubicBezTo>
                      <a:pt x="1" y="2"/>
                      <a:pt x="2"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0" name="Freeform 65">
                <a:extLst>
                  <a:ext uri="{FF2B5EF4-FFF2-40B4-BE49-F238E27FC236}">
                    <a16:creationId xmlns:a16="http://schemas.microsoft.com/office/drawing/2014/main" id="{B6C41971-1A7B-080C-8EA1-F3F8DBDB7A2C}"/>
                  </a:ext>
                </a:extLst>
              </p:cNvPr>
              <p:cNvSpPr/>
              <p:nvPr/>
            </p:nvSpPr>
            <p:spPr bwMode="auto">
              <a:xfrm>
                <a:off x="6473825" y="1287463"/>
                <a:ext cx="69850" cy="112713"/>
              </a:xfrm>
              <a:custGeom>
                <a:avLst/>
                <a:gdLst>
                  <a:gd name="T0" fmla="*/ 112 w 112"/>
                  <a:gd name="T1" fmla="*/ 0 h 179"/>
                  <a:gd name="T2" fmla="*/ 107 w 112"/>
                  <a:gd name="T3" fmla="*/ 20 h 179"/>
                  <a:gd name="T4" fmla="*/ 91 w 112"/>
                  <a:gd name="T5" fmla="*/ 55 h 179"/>
                  <a:gd name="T6" fmla="*/ 86 w 112"/>
                  <a:gd name="T7" fmla="*/ 90 h 179"/>
                  <a:gd name="T8" fmla="*/ 70 w 112"/>
                  <a:gd name="T9" fmla="*/ 155 h 179"/>
                  <a:gd name="T10" fmla="*/ 24 w 112"/>
                  <a:gd name="T11" fmla="*/ 179 h 179"/>
                  <a:gd name="T12" fmla="*/ 112 w 112"/>
                  <a:gd name="T13" fmla="*/ 0 h 179"/>
                </a:gdLst>
                <a:ahLst/>
                <a:cxnLst>
                  <a:cxn ang="0">
                    <a:pos x="T0" y="T1"/>
                  </a:cxn>
                  <a:cxn ang="0">
                    <a:pos x="T2" y="T3"/>
                  </a:cxn>
                  <a:cxn ang="0">
                    <a:pos x="T4" y="T5"/>
                  </a:cxn>
                  <a:cxn ang="0">
                    <a:pos x="T6" y="T7"/>
                  </a:cxn>
                  <a:cxn ang="0">
                    <a:pos x="T8" y="T9"/>
                  </a:cxn>
                  <a:cxn ang="0">
                    <a:pos x="T10" y="T11"/>
                  </a:cxn>
                  <a:cxn ang="0">
                    <a:pos x="T12" y="T13"/>
                  </a:cxn>
                </a:cxnLst>
                <a:rect l="0" t="0" r="r" b="b"/>
                <a:pathLst>
                  <a:path w="112" h="179">
                    <a:moveTo>
                      <a:pt x="112" y="0"/>
                    </a:moveTo>
                    <a:cubicBezTo>
                      <a:pt x="110" y="8"/>
                      <a:pt x="109" y="14"/>
                      <a:pt x="107" y="20"/>
                    </a:cubicBezTo>
                    <a:cubicBezTo>
                      <a:pt x="102" y="32"/>
                      <a:pt x="97" y="44"/>
                      <a:pt x="91" y="55"/>
                    </a:cubicBezTo>
                    <a:cubicBezTo>
                      <a:pt x="85" y="66"/>
                      <a:pt x="85" y="78"/>
                      <a:pt x="86" y="90"/>
                    </a:cubicBezTo>
                    <a:cubicBezTo>
                      <a:pt x="89" y="113"/>
                      <a:pt x="86" y="136"/>
                      <a:pt x="70" y="155"/>
                    </a:cubicBezTo>
                    <a:cubicBezTo>
                      <a:pt x="58" y="171"/>
                      <a:pt x="42" y="177"/>
                      <a:pt x="24" y="179"/>
                    </a:cubicBezTo>
                    <a:cubicBezTo>
                      <a:pt x="0" y="120"/>
                      <a:pt x="52" y="14"/>
                      <a:pt x="1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1" name="Freeform 66">
                <a:extLst>
                  <a:ext uri="{FF2B5EF4-FFF2-40B4-BE49-F238E27FC236}">
                    <a16:creationId xmlns:a16="http://schemas.microsoft.com/office/drawing/2014/main" id="{341AF00F-DCBB-6335-95EA-EA564F5EB2ED}"/>
                  </a:ext>
                </a:extLst>
              </p:cNvPr>
              <p:cNvSpPr/>
              <p:nvPr/>
            </p:nvSpPr>
            <p:spPr bwMode="auto">
              <a:xfrm>
                <a:off x="6592888" y="881063"/>
                <a:ext cx="66675" cy="122238"/>
              </a:xfrm>
              <a:custGeom>
                <a:avLst/>
                <a:gdLst>
                  <a:gd name="T0" fmla="*/ 28 w 107"/>
                  <a:gd name="T1" fmla="*/ 194 h 194"/>
                  <a:gd name="T2" fmla="*/ 16 w 107"/>
                  <a:gd name="T3" fmla="*/ 113 h 194"/>
                  <a:gd name="T4" fmla="*/ 39 w 107"/>
                  <a:gd name="T5" fmla="*/ 83 h 194"/>
                  <a:gd name="T6" fmla="*/ 57 w 107"/>
                  <a:gd name="T7" fmla="*/ 51 h 194"/>
                  <a:gd name="T8" fmla="*/ 69 w 107"/>
                  <a:gd name="T9" fmla="*/ 12 h 194"/>
                  <a:gd name="T10" fmla="*/ 76 w 107"/>
                  <a:gd name="T11" fmla="*/ 0 h 194"/>
                  <a:gd name="T12" fmla="*/ 28 w 107"/>
                  <a:gd name="T13" fmla="*/ 194 h 194"/>
                </a:gdLst>
                <a:ahLst/>
                <a:cxnLst>
                  <a:cxn ang="0">
                    <a:pos x="T0" y="T1"/>
                  </a:cxn>
                  <a:cxn ang="0">
                    <a:pos x="T2" y="T3"/>
                  </a:cxn>
                  <a:cxn ang="0">
                    <a:pos x="T4" y="T5"/>
                  </a:cxn>
                  <a:cxn ang="0">
                    <a:pos x="T6" y="T7"/>
                  </a:cxn>
                  <a:cxn ang="0">
                    <a:pos x="T8" y="T9"/>
                  </a:cxn>
                  <a:cxn ang="0">
                    <a:pos x="T10" y="T11"/>
                  </a:cxn>
                  <a:cxn ang="0">
                    <a:pos x="T12" y="T13"/>
                  </a:cxn>
                </a:cxnLst>
                <a:rect l="0" t="0" r="r" b="b"/>
                <a:pathLst>
                  <a:path w="107" h="194">
                    <a:moveTo>
                      <a:pt x="28" y="194"/>
                    </a:moveTo>
                    <a:cubicBezTo>
                      <a:pt x="5" y="171"/>
                      <a:pt x="0" y="140"/>
                      <a:pt x="16" y="113"/>
                    </a:cubicBezTo>
                    <a:cubicBezTo>
                      <a:pt x="22" y="102"/>
                      <a:pt x="30" y="92"/>
                      <a:pt x="39" y="83"/>
                    </a:cubicBezTo>
                    <a:cubicBezTo>
                      <a:pt x="48" y="74"/>
                      <a:pt x="54" y="64"/>
                      <a:pt x="57" y="51"/>
                    </a:cubicBezTo>
                    <a:cubicBezTo>
                      <a:pt x="61" y="38"/>
                      <a:pt x="65" y="25"/>
                      <a:pt x="69" y="12"/>
                    </a:cubicBezTo>
                    <a:cubicBezTo>
                      <a:pt x="71" y="8"/>
                      <a:pt x="74" y="4"/>
                      <a:pt x="76" y="0"/>
                    </a:cubicBezTo>
                    <a:cubicBezTo>
                      <a:pt x="107" y="63"/>
                      <a:pt x="91" y="150"/>
                      <a:pt x="28" y="1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grpSp>
      <p:grpSp>
        <p:nvGrpSpPr>
          <p:cNvPr id="163" name="组合 162">
            <a:extLst>
              <a:ext uri="{FF2B5EF4-FFF2-40B4-BE49-F238E27FC236}">
                <a16:creationId xmlns:a16="http://schemas.microsoft.com/office/drawing/2014/main" id="{A0DC00EF-E51A-D3B4-DB64-DE364F037E29}"/>
              </a:ext>
            </a:extLst>
          </p:cNvPr>
          <p:cNvGrpSpPr/>
          <p:nvPr/>
        </p:nvGrpSpPr>
        <p:grpSpPr>
          <a:xfrm>
            <a:off x="8376111" y="4558950"/>
            <a:ext cx="3142789" cy="1074466"/>
            <a:chOff x="1531829" y="2091190"/>
            <a:chExt cx="3639184" cy="1244175"/>
          </a:xfrm>
        </p:grpSpPr>
        <p:sp>
          <p:nvSpPr>
            <p:cNvPr id="164" name="文本框 163">
              <a:extLst>
                <a:ext uri="{FF2B5EF4-FFF2-40B4-BE49-F238E27FC236}">
                  <a16:creationId xmlns:a16="http://schemas.microsoft.com/office/drawing/2014/main" id="{7339AEDC-0D89-AB7C-8334-8AC720017AEC}"/>
                </a:ext>
              </a:extLst>
            </p:cNvPr>
            <p:cNvSpPr txBox="1"/>
            <p:nvPr/>
          </p:nvSpPr>
          <p:spPr>
            <a:xfrm>
              <a:off x="1531829" y="2163254"/>
              <a:ext cx="3534878" cy="1046077"/>
            </a:xfrm>
            <a:prstGeom prst="rect">
              <a:avLst/>
            </a:prstGeom>
            <a:noFill/>
          </p:spPr>
          <p:txBody>
            <a:bodyPr wrap="square">
              <a:spAutoFit/>
            </a:bodyPr>
            <a:lstStyle/>
            <a:p>
              <a:pPr marL="0" marR="0" lvl="0" indent="0" algn="ctr" defTabSz="457200" rtl="0" eaLnBrk="1" fontAlgn="auto" latinLnBrk="0" hangingPunct="1">
                <a:lnSpc>
                  <a:spcPct val="130000"/>
                </a:lnSpc>
                <a:spcBef>
                  <a:spcPts val="0"/>
                </a:spcBef>
                <a:spcAft>
                  <a:spcPts val="0"/>
                </a:spcAft>
                <a:buClrTx/>
                <a:buSzTx/>
                <a:buFontTx/>
                <a:buNone/>
                <a:tabLst/>
                <a:defRPr/>
              </a:pPr>
              <a:r>
                <a:rPr kumimoji="0" lang="zh-CN" altLang="en-US" sz="2400" i="0" u="none" strike="noStrike" kern="100" cap="none" spc="0" normalizeH="0" baseline="0" noProof="0" dirty="0">
                  <a:ln>
                    <a:noFill/>
                  </a:ln>
                  <a:solidFill>
                    <a:schemeClr val="accent1">
                      <a:lumMod val="75000"/>
                    </a:schemeClr>
                  </a:solidFill>
                  <a:effectLst/>
                  <a:uLnTx/>
                  <a:uFillTx/>
                  <a:latin typeface="+mj-ea"/>
                  <a:ea typeface="+mj-ea"/>
                  <a:cs typeface="Times New Roman" panose="02020603050405020304" pitchFamily="18" charset="0"/>
                </a:rPr>
                <a:t>最受客户喜欢奖</a:t>
              </a:r>
              <a:endParaRPr kumimoji="0" lang="en-US" altLang="zh-CN" sz="2400" i="0" u="none" strike="noStrike" kern="100" cap="none" spc="0" normalizeH="0" baseline="0" noProof="0" dirty="0">
                <a:ln>
                  <a:noFill/>
                </a:ln>
                <a:solidFill>
                  <a:schemeClr val="accent1">
                    <a:lumMod val="75000"/>
                  </a:schemeClr>
                </a:solidFill>
                <a:effectLst/>
                <a:uLnTx/>
                <a:uFillTx/>
                <a:latin typeface="+mj-ea"/>
                <a:ea typeface="+mj-ea"/>
                <a:cs typeface="Times New Roman" panose="02020603050405020304" pitchFamily="18" charset="0"/>
              </a:endParaRPr>
            </a:p>
            <a:p>
              <a:pPr algn="ctr" defTabSz="457200">
                <a:lnSpc>
                  <a:spcPct val="130000"/>
                </a:lnSpc>
                <a:defRPr/>
              </a:pPr>
              <a:r>
                <a:rPr lang="en-US" altLang="zh-CN" kern="100" dirty="0">
                  <a:solidFill>
                    <a:schemeClr val="accent1">
                      <a:lumMod val="50000"/>
                    </a:schemeClr>
                  </a:solidFill>
                  <a:latin typeface="+mn-ea"/>
                  <a:cs typeface="Times New Roman" panose="02020603050405020304" pitchFamily="18" charset="0"/>
                </a:rPr>
                <a:t>20XX</a:t>
              </a:r>
              <a:r>
                <a:rPr lang="zh-CN" altLang="en-US" kern="100" dirty="0">
                  <a:solidFill>
                    <a:schemeClr val="accent1">
                      <a:lumMod val="50000"/>
                    </a:schemeClr>
                  </a:solidFill>
                  <a:latin typeface="+mn-ea"/>
                  <a:cs typeface="Times New Roman" panose="02020603050405020304" pitchFamily="18" charset="0"/>
                </a:rPr>
                <a:t>年度大众媒体评选</a:t>
              </a:r>
              <a:endParaRPr lang="en-US" altLang="zh-CN" kern="100" dirty="0">
                <a:solidFill>
                  <a:schemeClr val="accent1">
                    <a:lumMod val="50000"/>
                  </a:schemeClr>
                </a:solidFill>
                <a:latin typeface="+mn-ea"/>
                <a:cs typeface="Times New Roman" panose="02020603050405020304" pitchFamily="18" charset="0"/>
              </a:endParaRPr>
            </a:p>
          </p:txBody>
        </p:sp>
        <p:grpSp>
          <p:nvGrpSpPr>
            <p:cNvPr id="165" name="组合 164">
              <a:extLst>
                <a:ext uri="{FF2B5EF4-FFF2-40B4-BE49-F238E27FC236}">
                  <a16:creationId xmlns:a16="http://schemas.microsoft.com/office/drawing/2014/main" id="{DA717BD8-710D-3135-CECC-5D09B33C5AD5}"/>
                </a:ext>
              </a:extLst>
            </p:cNvPr>
            <p:cNvGrpSpPr/>
            <p:nvPr/>
          </p:nvGrpSpPr>
          <p:grpSpPr>
            <a:xfrm>
              <a:off x="1531830" y="2102365"/>
              <a:ext cx="659338" cy="1233000"/>
              <a:chOff x="6384925" y="868363"/>
              <a:chExt cx="561975" cy="1050925"/>
            </a:xfrm>
            <a:solidFill>
              <a:schemeClr val="accent4">
                <a:lumMod val="75000"/>
              </a:schemeClr>
            </a:solidFill>
          </p:grpSpPr>
          <p:sp>
            <p:nvSpPr>
              <p:cNvPr id="186" name="Freeform 48">
                <a:extLst>
                  <a:ext uri="{FF2B5EF4-FFF2-40B4-BE49-F238E27FC236}">
                    <a16:creationId xmlns:a16="http://schemas.microsoft.com/office/drawing/2014/main" id="{0D39143F-1696-B390-EB52-F821E5BB9294}"/>
                  </a:ext>
                </a:extLst>
              </p:cNvPr>
              <p:cNvSpPr/>
              <p:nvPr/>
            </p:nvSpPr>
            <p:spPr bwMode="auto">
              <a:xfrm>
                <a:off x="6470650" y="868363"/>
                <a:ext cx="476250" cy="1031875"/>
              </a:xfrm>
              <a:custGeom>
                <a:avLst/>
                <a:gdLst>
                  <a:gd name="T0" fmla="*/ 247 w 761"/>
                  <a:gd name="T1" fmla="*/ 232 h 1644"/>
                  <a:gd name="T2" fmla="*/ 188 w 761"/>
                  <a:gd name="T3" fmla="*/ 304 h 1644"/>
                  <a:gd name="T4" fmla="*/ 86 w 761"/>
                  <a:gd name="T5" fmla="*/ 452 h 1644"/>
                  <a:gd name="T6" fmla="*/ 19 w 761"/>
                  <a:gd name="T7" fmla="*/ 660 h 1644"/>
                  <a:gd name="T8" fmla="*/ 12 w 761"/>
                  <a:gd name="T9" fmla="*/ 784 h 1644"/>
                  <a:gd name="T10" fmla="*/ 108 w 761"/>
                  <a:gd name="T11" fmla="*/ 1185 h 1644"/>
                  <a:gd name="T12" fmla="*/ 223 w 761"/>
                  <a:gd name="T13" fmla="*/ 1345 h 1644"/>
                  <a:gd name="T14" fmla="*/ 446 w 761"/>
                  <a:gd name="T15" fmla="*/ 1510 h 1644"/>
                  <a:gd name="T16" fmla="*/ 713 w 761"/>
                  <a:gd name="T17" fmla="*/ 1604 h 1644"/>
                  <a:gd name="T18" fmla="*/ 727 w 761"/>
                  <a:gd name="T19" fmla="*/ 1601 h 1644"/>
                  <a:gd name="T20" fmla="*/ 737 w 761"/>
                  <a:gd name="T21" fmla="*/ 1600 h 1644"/>
                  <a:gd name="T22" fmla="*/ 760 w 761"/>
                  <a:gd name="T23" fmla="*/ 1633 h 1644"/>
                  <a:gd name="T24" fmla="*/ 749 w 761"/>
                  <a:gd name="T25" fmla="*/ 1642 h 1644"/>
                  <a:gd name="T26" fmla="*/ 747 w 761"/>
                  <a:gd name="T27" fmla="*/ 1641 h 1644"/>
                  <a:gd name="T28" fmla="*/ 687 w 761"/>
                  <a:gd name="T29" fmla="*/ 1621 h 1644"/>
                  <a:gd name="T30" fmla="*/ 490 w 761"/>
                  <a:gd name="T31" fmla="*/ 1554 h 1644"/>
                  <a:gd name="T32" fmla="*/ 483 w 761"/>
                  <a:gd name="T33" fmla="*/ 1551 h 1644"/>
                  <a:gd name="T34" fmla="*/ 471 w 761"/>
                  <a:gd name="T35" fmla="*/ 1574 h 1644"/>
                  <a:gd name="T36" fmla="*/ 406 w 761"/>
                  <a:gd name="T37" fmla="*/ 1602 h 1644"/>
                  <a:gd name="T38" fmla="*/ 382 w 761"/>
                  <a:gd name="T39" fmla="*/ 1597 h 1644"/>
                  <a:gd name="T40" fmla="*/ 335 w 761"/>
                  <a:gd name="T41" fmla="*/ 1598 h 1644"/>
                  <a:gd name="T42" fmla="*/ 302 w 761"/>
                  <a:gd name="T43" fmla="*/ 1605 h 1644"/>
                  <a:gd name="T44" fmla="*/ 289 w 761"/>
                  <a:gd name="T45" fmla="*/ 1603 h 1644"/>
                  <a:gd name="T46" fmla="*/ 467 w 761"/>
                  <a:gd name="T47" fmla="*/ 1544 h 1644"/>
                  <a:gd name="T48" fmla="*/ 279 w 761"/>
                  <a:gd name="T49" fmla="*/ 1422 h 1644"/>
                  <a:gd name="T50" fmla="*/ 275 w 761"/>
                  <a:gd name="T51" fmla="*/ 1427 h 1644"/>
                  <a:gd name="T52" fmla="*/ 196 w 761"/>
                  <a:gd name="T53" fmla="*/ 1453 h 1644"/>
                  <a:gd name="T54" fmla="*/ 164 w 761"/>
                  <a:gd name="T55" fmla="*/ 1438 h 1644"/>
                  <a:gd name="T56" fmla="*/ 141 w 761"/>
                  <a:gd name="T57" fmla="*/ 1432 h 1644"/>
                  <a:gd name="T58" fmla="*/ 97 w 761"/>
                  <a:gd name="T59" fmla="*/ 1431 h 1644"/>
                  <a:gd name="T60" fmla="*/ 77 w 761"/>
                  <a:gd name="T61" fmla="*/ 1427 h 1644"/>
                  <a:gd name="T62" fmla="*/ 263 w 761"/>
                  <a:gd name="T63" fmla="*/ 1413 h 1644"/>
                  <a:gd name="T64" fmla="*/ 250 w 761"/>
                  <a:gd name="T65" fmla="*/ 1396 h 1644"/>
                  <a:gd name="T66" fmla="*/ 40 w 761"/>
                  <a:gd name="T67" fmla="*/ 1053 h 1644"/>
                  <a:gd name="T68" fmla="*/ 4 w 761"/>
                  <a:gd name="T69" fmla="*/ 840 h 1644"/>
                  <a:gd name="T70" fmla="*/ 22 w 761"/>
                  <a:gd name="T71" fmla="*/ 597 h 1644"/>
                  <a:gd name="T72" fmla="*/ 122 w 761"/>
                  <a:gd name="T73" fmla="*/ 385 h 1644"/>
                  <a:gd name="T74" fmla="*/ 297 w 761"/>
                  <a:gd name="T75" fmla="*/ 175 h 1644"/>
                  <a:gd name="T76" fmla="*/ 325 w 761"/>
                  <a:gd name="T77" fmla="*/ 149 h 1644"/>
                  <a:gd name="T78" fmla="*/ 331 w 761"/>
                  <a:gd name="T79" fmla="*/ 135 h 1644"/>
                  <a:gd name="T80" fmla="*/ 332 w 761"/>
                  <a:gd name="T81" fmla="*/ 76 h 1644"/>
                  <a:gd name="T82" fmla="*/ 367 w 761"/>
                  <a:gd name="T83" fmla="*/ 25 h 1644"/>
                  <a:gd name="T84" fmla="*/ 417 w 761"/>
                  <a:gd name="T85" fmla="*/ 3 h 1644"/>
                  <a:gd name="T86" fmla="*/ 429 w 761"/>
                  <a:gd name="T87" fmla="*/ 10 h 1644"/>
                  <a:gd name="T88" fmla="*/ 426 w 761"/>
                  <a:gd name="T89" fmla="*/ 74 h 1644"/>
                  <a:gd name="T90" fmla="*/ 368 w 761"/>
                  <a:gd name="T91" fmla="*/ 134 h 1644"/>
                  <a:gd name="T92" fmla="*/ 360 w 761"/>
                  <a:gd name="T93" fmla="*/ 137 h 1644"/>
                  <a:gd name="T94" fmla="*/ 312 w 761"/>
                  <a:gd name="T95" fmla="*/ 165 h 1644"/>
                  <a:gd name="T96" fmla="*/ 247 w 761"/>
                  <a:gd name="T97" fmla="*/ 232 h 1644"/>
                  <a:gd name="T98" fmla="*/ 247 w 761"/>
                  <a:gd name="T99" fmla="*/ 232 h 1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61" h="1644">
                    <a:moveTo>
                      <a:pt x="247" y="232"/>
                    </a:moveTo>
                    <a:cubicBezTo>
                      <a:pt x="228" y="256"/>
                      <a:pt x="207" y="280"/>
                      <a:pt x="188" y="304"/>
                    </a:cubicBezTo>
                    <a:cubicBezTo>
                      <a:pt x="151" y="351"/>
                      <a:pt x="116" y="400"/>
                      <a:pt x="86" y="452"/>
                    </a:cubicBezTo>
                    <a:cubicBezTo>
                      <a:pt x="50" y="517"/>
                      <a:pt x="27" y="586"/>
                      <a:pt x="19" y="660"/>
                    </a:cubicBezTo>
                    <a:cubicBezTo>
                      <a:pt x="15" y="701"/>
                      <a:pt x="12" y="742"/>
                      <a:pt x="12" y="784"/>
                    </a:cubicBezTo>
                    <a:cubicBezTo>
                      <a:pt x="14" y="924"/>
                      <a:pt x="42" y="1059"/>
                      <a:pt x="108" y="1185"/>
                    </a:cubicBezTo>
                    <a:cubicBezTo>
                      <a:pt x="139" y="1244"/>
                      <a:pt x="177" y="1297"/>
                      <a:pt x="223" y="1345"/>
                    </a:cubicBezTo>
                    <a:cubicBezTo>
                      <a:pt x="287" y="1414"/>
                      <a:pt x="362" y="1468"/>
                      <a:pt x="446" y="1510"/>
                    </a:cubicBezTo>
                    <a:cubicBezTo>
                      <a:pt x="530" y="1554"/>
                      <a:pt x="619" y="1586"/>
                      <a:pt x="713" y="1604"/>
                    </a:cubicBezTo>
                    <a:cubicBezTo>
                      <a:pt x="718" y="1605"/>
                      <a:pt x="723" y="1607"/>
                      <a:pt x="727" y="1601"/>
                    </a:cubicBezTo>
                    <a:cubicBezTo>
                      <a:pt x="728" y="1599"/>
                      <a:pt x="734" y="1598"/>
                      <a:pt x="737" y="1600"/>
                    </a:cubicBezTo>
                    <a:cubicBezTo>
                      <a:pt x="750" y="1607"/>
                      <a:pt x="758" y="1619"/>
                      <a:pt x="760" y="1633"/>
                    </a:cubicBezTo>
                    <a:cubicBezTo>
                      <a:pt x="761" y="1641"/>
                      <a:pt x="756" y="1644"/>
                      <a:pt x="749" y="1642"/>
                    </a:cubicBezTo>
                    <a:cubicBezTo>
                      <a:pt x="748" y="1641"/>
                      <a:pt x="747" y="1641"/>
                      <a:pt x="747" y="1641"/>
                    </a:cubicBezTo>
                    <a:cubicBezTo>
                      <a:pt x="731" y="1624"/>
                      <a:pt x="708" y="1626"/>
                      <a:pt x="687" y="1621"/>
                    </a:cubicBezTo>
                    <a:cubicBezTo>
                      <a:pt x="619" y="1605"/>
                      <a:pt x="554" y="1583"/>
                      <a:pt x="490" y="1554"/>
                    </a:cubicBezTo>
                    <a:cubicBezTo>
                      <a:pt x="488" y="1553"/>
                      <a:pt x="486" y="1552"/>
                      <a:pt x="483" y="1551"/>
                    </a:cubicBezTo>
                    <a:cubicBezTo>
                      <a:pt x="479" y="1559"/>
                      <a:pt x="476" y="1567"/>
                      <a:pt x="471" y="1574"/>
                    </a:cubicBezTo>
                    <a:cubicBezTo>
                      <a:pt x="456" y="1597"/>
                      <a:pt x="432" y="1604"/>
                      <a:pt x="406" y="1602"/>
                    </a:cubicBezTo>
                    <a:cubicBezTo>
                      <a:pt x="398" y="1601"/>
                      <a:pt x="390" y="1600"/>
                      <a:pt x="382" y="1597"/>
                    </a:cubicBezTo>
                    <a:cubicBezTo>
                      <a:pt x="366" y="1590"/>
                      <a:pt x="351" y="1594"/>
                      <a:pt x="335" y="1598"/>
                    </a:cubicBezTo>
                    <a:cubicBezTo>
                      <a:pt x="324" y="1600"/>
                      <a:pt x="313" y="1603"/>
                      <a:pt x="302" y="1605"/>
                    </a:cubicBezTo>
                    <a:cubicBezTo>
                      <a:pt x="297" y="1605"/>
                      <a:pt x="293" y="1605"/>
                      <a:pt x="289" y="1603"/>
                    </a:cubicBezTo>
                    <a:cubicBezTo>
                      <a:pt x="336" y="1546"/>
                      <a:pt x="395" y="1526"/>
                      <a:pt x="467" y="1544"/>
                    </a:cubicBezTo>
                    <a:cubicBezTo>
                      <a:pt x="400" y="1511"/>
                      <a:pt x="337" y="1471"/>
                      <a:pt x="279" y="1422"/>
                    </a:cubicBezTo>
                    <a:cubicBezTo>
                      <a:pt x="278" y="1424"/>
                      <a:pt x="276" y="1425"/>
                      <a:pt x="275" y="1427"/>
                    </a:cubicBezTo>
                    <a:cubicBezTo>
                      <a:pt x="255" y="1455"/>
                      <a:pt x="229" y="1464"/>
                      <a:pt x="196" y="1453"/>
                    </a:cubicBezTo>
                    <a:cubicBezTo>
                      <a:pt x="185" y="1449"/>
                      <a:pt x="175" y="1443"/>
                      <a:pt x="164" y="1438"/>
                    </a:cubicBezTo>
                    <a:cubicBezTo>
                      <a:pt x="156" y="1435"/>
                      <a:pt x="149" y="1433"/>
                      <a:pt x="141" y="1432"/>
                    </a:cubicBezTo>
                    <a:cubicBezTo>
                      <a:pt x="126" y="1431"/>
                      <a:pt x="111" y="1431"/>
                      <a:pt x="97" y="1431"/>
                    </a:cubicBezTo>
                    <a:cubicBezTo>
                      <a:pt x="91" y="1430"/>
                      <a:pt x="85" y="1428"/>
                      <a:pt x="77" y="1427"/>
                    </a:cubicBezTo>
                    <a:cubicBezTo>
                      <a:pt x="114" y="1394"/>
                      <a:pt x="189" y="1368"/>
                      <a:pt x="263" y="1413"/>
                    </a:cubicBezTo>
                    <a:cubicBezTo>
                      <a:pt x="259" y="1407"/>
                      <a:pt x="255" y="1401"/>
                      <a:pt x="250" y="1396"/>
                    </a:cubicBezTo>
                    <a:cubicBezTo>
                      <a:pt x="148" y="1301"/>
                      <a:pt x="80" y="1186"/>
                      <a:pt x="40" y="1053"/>
                    </a:cubicBezTo>
                    <a:cubicBezTo>
                      <a:pt x="20" y="983"/>
                      <a:pt x="8" y="912"/>
                      <a:pt x="4" y="840"/>
                    </a:cubicBezTo>
                    <a:cubicBezTo>
                      <a:pt x="0" y="758"/>
                      <a:pt x="3" y="677"/>
                      <a:pt x="22" y="597"/>
                    </a:cubicBezTo>
                    <a:cubicBezTo>
                      <a:pt x="39" y="519"/>
                      <a:pt x="76" y="450"/>
                      <a:pt x="122" y="385"/>
                    </a:cubicBezTo>
                    <a:cubicBezTo>
                      <a:pt x="174" y="310"/>
                      <a:pt x="231" y="239"/>
                      <a:pt x="297" y="175"/>
                    </a:cubicBezTo>
                    <a:cubicBezTo>
                      <a:pt x="306" y="166"/>
                      <a:pt x="316" y="157"/>
                      <a:pt x="325" y="149"/>
                    </a:cubicBezTo>
                    <a:cubicBezTo>
                      <a:pt x="330" y="145"/>
                      <a:pt x="332" y="142"/>
                      <a:pt x="331" y="135"/>
                    </a:cubicBezTo>
                    <a:cubicBezTo>
                      <a:pt x="327" y="116"/>
                      <a:pt x="327" y="96"/>
                      <a:pt x="332" y="76"/>
                    </a:cubicBezTo>
                    <a:cubicBezTo>
                      <a:pt x="337" y="54"/>
                      <a:pt x="348" y="36"/>
                      <a:pt x="367" y="25"/>
                    </a:cubicBezTo>
                    <a:cubicBezTo>
                      <a:pt x="382" y="16"/>
                      <a:pt x="400" y="10"/>
                      <a:pt x="417" y="3"/>
                    </a:cubicBezTo>
                    <a:cubicBezTo>
                      <a:pt x="423" y="0"/>
                      <a:pt x="427" y="2"/>
                      <a:pt x="429" y="10"/>
                    </a:cubicBezTo>
                    <a:cubicBezTo>
                      <a:pt x="432" y="32"/>
                      <a:pt x="432" y="53"/>
                      <a:pt x="426" y="74"/>
                    </a:cubicBezTo>
                    <a:cubicBezTo>
                      <a:pt x="417" y="104"/>
                      <a:pt x="395" y="122"/>
                      <a:pt x="368" y="134"/>
                    </a:cubicBezTo>
                    <a:cubicBezTo>
                      <a:pt x="365" y="135"/>
                      <a:pt x="363" y="136"/>
                      <a:pt x="360" y="137"/>
                    </a:cubicBezTo>
                    <a:cubicBezTo>
                      <a:pt x="341" y="140"/>
                      <a:pt x="325" y="151"/>
                      <a:pt x="312" y="165"/>
                    </a:cubicBezTo>
                    <a:cubicBezTo>
                      <a:pt x="290" y="187"/>
                      <a:pt x="269" y="210"/>
                      <a:pt x="247" y="232"/>
                    </a:cubicBezTo>
                    <a:cubicBezTo>
                      <a:pt x="247" y="232"/>
                      <a:pt x="247" y="232"/>
                      <a:pt x="247" y="2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87" name="Freeform 49">
                <a:extLst>
                  <a:ext uri="{FF2B5EF4-FFF2-40B4-BE49-F238E27FC236}">
                    <a16:creationId xmlns:a16="http://schemas.microsoft.com/office/drawing/2014/main" id="{9F516FDF-C6E1-63E4-A77E-84EFC08624D8}"/>
                  </a:ext>
                </a:extLst>
              </p:cNvPr>
              <p:cNvSpPr/>
              <p:nvPr/>
            </p:nvSpPr>
            <p:spPr bwMode="auto">
              <a:xfrm>
                <a:off x="6696075" y="1724026"/>
                <a:ext cx="84138" cy="98425"/>
              </a:xfrm>
              <a:custGeom>
                <a:avLst/>
                <a:gdLst>
                  <a:gd name="T0" fmla="*/ 4 w 135"/>
                  <a:gd name="T1" fmla="*/ 0 h 157"/>
                  <a:gd name="T2" fmla="*/ 30 w 135"/>
                  <a:gd name="T3" fmla="*/ 26 h 157"/>
                  <a:gd name="T4" fmla="*/ 43 w 135"/>
                  <a:gd name="T5" fmla="*/ 42 h 157"/>
                  <a:gd name="T6" fmla="*/ 70 w 135"/>
                  <a:gd name="T7" fmla="*/ 60 h 157"/>
                  <a:gd name="T8" fmla="*/ 124 w 135"/>
                  <a:gd name="T9" fmla="*/ 98 h 157"/>
                  <a:gd name="T10" fmla="*/ 130 w 135"/>
                  <a:gd name="T11" fmla="*/ 150 h 157"/>
                  <a:gd name="T12" fmla="*/ 120 w 135"/>
                  <a:gd name="T13" fmla="*/ 155 h 157"/>
                  <a:gd name="T14" fmla="*/ 8 w 135"/>
                  <a:gd name="T15" fmla="*/ 45 h 157"/>
                  <a:gd name="T16" fmla="*/ 0 w 135"/>
                  <a:gd name="T17" fmla="*/ 3 h 157"/>
                  <a:gd name="T18" fmla="*/ 4 w 135"/>
                  <a:gd name="T19"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5" h="157">
                    <a:moveTo>
                      <a:pt x="4" y="0"/>
                    </a:moveTo>
                    <a:cubicBezTo>
                      <a:pt x="13" y="9"/>
                      <a:pt x="21" y="17"/>
                      <a:pt x="30" y="26"/>
                    </a:cubicBezTo>
                    <a:cubicBezTo>
                      <a:pt x="34" y="31"/>
                      <a:pt x="39" y="36"/>
                      <a:pt x="43" y="42"/>
                    </a:cubicBezTo>
                    <a:cubicBezTo>
                      <a:pt x="51" y="50"/>
                      <a:pt x="59" y="57"/>
                      <a:pt x="70" y="60"/>
                    </a:cubicBezTo>
                    <a:cubicBezTo>
                      <a:pt x="92" y="67"/>
                      <a:pt x="112" y="78"/>
                      <a:pt x="124" y="98"/>
                    </a:cubicBezTo>
                    <a:cubicBezTo>
                      <a:pt x="134" y="115"/>
                      <a:pt x="135" y="132"/>
                      <a:pt x="130" y="150"/>
                    </a:cubicBezTo>
                    <a:cubicBezTo>
                      <a:pt x="129" y="157"/>
                      <a:pt x="125" y="156"/>
                      <a:pt x="120" y="155"/>
                    </a:cubicBezTo>
                    <a:cubicBezTo>
                      <a:pt x="64" y="138"/>
                      <a:pt x="25" y="102"/>
                      <a:pt x="8" y="45"/>
                    </a:cubicBezTo>
                    <a:cubicBezTo>
                      <a:pt x="4" y="31"/>
                      <a:pt x="2" y="17"/>
                      <a:pt x="0" y="3"/>
                    </a:cubicBezTo>
                    <a:cubicBezTo>
                      <a:pt x="1" y="2"/>
                      <a:pt x="3" y="1"/>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88" name="Freeform 50">
                <a:extLst>
                  <a:ext uri="{FF2B5EF4-FFF2-40B4-BE49-F238E27FC236}">
                    <a16:creationId xmlns:a16="http://schemas.microsoft.com/office/drawing/2014/main" id="{629FE7D9-5326-764F-B7C8-B640E5F062AC}"/>
                  </a:ext>
                </a:extLst>
              </p:cNvPr>
              <p:cNvSpPr/>
              <p:nvPr/>
            </p:nvSpPr>
            <p:spPr bwMode="auto">
              <a:xfrm>
                <a:off x="6384925" y="1462088"/>
                <a:ext cx="107950" cy="80963"/>
              </a:xfrm>
              <a:custGeom>
                <a:avLst/>
                <a:gdLst>
                  <a:gd name="T0" fmla="*/ 0 w 170"/>
                  <a:gd name="T1" fmla="*/ 8 h 129"/>
                  <a:gd name="T2" fmla="*/ 170 w 170"/>
                  <a:gd name="T3" fmla="*/ 114 h 129"/>
                  <a:gd name="T4" fmla="*/ 89 w 170"/>
                  <a:gd name="T5" fmla="*/ 100 h 129"/>
                  <a:gd name="T6" fmla="*/ 70 w 170"/>
                  <a:gd name="T7" fmla="*/ 71 h 129"/>
                  <a:gd name="T8" fmla="*/ 43 w 170"/>
                  <a:gd name="T9" fmla="*/ 42 h 129"/>
                  <a:gd name="T10" fmla="*/ 10 w 170"/>
                  <a:gd name="T11" fmla="*/ 19 h 129"/>
                  <a:gd name="T12" fmla="*/ 0 w 170"/>
                  <a:gd name="T13" fmla="*/ 8 h 129"/>
                </a:gdLst>
                <a:ahLst/>
                <a:cxnLst>
                  <a:cxn ang="0">
                    <a:pos x="T0" y="T1"/>
                  </a:cxn>
                  <a:cxn ang="0">
                    <a:pos x="T2" y="T3"/>
                  </a:cxn>
                  <a:cxn ang="0">
                    <a:pos x="T4" y="T5"/>
                  </a:cxn>
                  <a:cxn ang="0">
                    <a:pos x="T6" y="T7"/>
                  </a:cxn>
                  <a:cxn ang="0">
                    <a:pos x="T8" y="T9"/>
                  </a:cxn>
                  <a:cxn ang="0">
                    <a:pos x="T10" y="T11"/>
                  </a:cxn>
                  <a:cxn ang="0">
                    <a:pos x="T12" y="T13"/>
                  </a:cxn>
                </a:cxnLst>
                <a:rect l="0" t="0" r="r" b="b"/>
                <a:pathLst>
                  <a:path w="170" h="129">
                    <a:moveTo>
                      <a:pt x="0" y="8"/>
                    </a:moveTo>
                    <a:cubicBezTo>
                      <a:pt x="77" y="0"/>
                      <a:pt x="150" y="44"/>
                      <a:pt x="170" y="114"/>
                    </a:cubicBezTo>
                    <a:cubicBezTo>
                      <a:pt x="145" y="129"/>
                      <a:pt x="110" y="124"/>
                      <a:pt x="89" y="100"/>
                    </a:cubicBezTo>
                    <a:cubicBezTo>
                      <a:pt x="81" y="91"/>
                      <a:pt x="74" y="81"/>
                      <a:pt x="70" y="71"/>
                    </a:cubicBezTo>
                    <a:cubicBezTo>
                      <a:pt x="64" y="58"/>
                      <a:pt x="54" y="50"/>
                      <a:pt x="43" y="42"/>
                    </a:cubicBezTo>
                    <a:cubicBezTo>
                      <a:pt x="32" y="35"/>
                      <a:pt x="21" y="27"/>
                      <a:pt x="10" y="19"/>
                    </a:cubicBezTo>
                    <a:cubicBezTo>
                      <a:pt x="7" y="17"/>
                      <a:pt x="4" y="13"/>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89" name="Freeform 51">
                <a:extLst>
                  <a:ext uri="{FF2B5EF4-FFF2-40B4-BE49-F238E27FC236}">
                    <a16:creationId xmlns:a16="http://schemas.microsoft.com/office/drawing/2014/main" id="{4E10D501-7BFD-79C6-6ECA-5534D9946D1A}"/>
                  </a:ext>
                </a:extLst>
              </p:cNvPr>
              <p:cNvSpPr/>
              <p:nvPr/>
            </p:nvSpPr>
            <p:spPr bwMode="auto">
              <a:xfrm>
                <a:off x="6626225" y="976313"/>
                <a:ext cx="123825" cy="55563"/>
              </a:xfrm>
              <a:custGeom>
                <a:avLst/>
                <a:gdLst>
                  <a:gd name="T0" fmla="*/ 0 w 198"/>
                  <a:gd name="T1" fmla="*/ 59 h 89"/>
                  <a:gd name="T2" fmla="*/ 0 w 198"/>
                  <a:gd name="T3" fmla="*/ 59 h 89"/>
                  <a:gd name="T4" fmla="*/ 38 w 198"/>
                  <a:gd name="T5" fmla="*/ 31 h 89"/>
                  <a:gd name="T6" fmla="*/ 198 w 198"/>
                  <a:gd name="T7" fmla="*/ 29 h 89"/>
                  <a:gd name="T8" fmla="*/ 180 w 198"/>
                  <a:gd name="T9" fmla="*/ 36 h 89"/>
                  <a:gd name="T10" fmla="*/ 139 w 198"/>
                  <a:gd name="T11" fmla="*/ 45 h 89"/>
                  <a:gd name="T12" fmla="*/ 110 w 198"/>
                  <a:gd name="T13" fmla="*/ 61 h 89"/>
                  <a:gd name="T14" fmla="*/ 47 w 198"/>
                  <a:gd name="T15" fmla="*/ 88 h 89"/>
                  <a:gd name="T16" fmla="*/ 2 w 198"/>
                  <a:gd name="T17" fmla="*/ 67 h 89"/>
                  <a:gd name="T18" fmla="*/ 0 w 198"/>
                  <a:gd name="T19" fmla="*/ 5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89">
                    <a:moveTo>
                      <a:pt x="0" y="59"/>
                    </a:moveTo>
                    <a:cubicBezTo>
                      <a:pt x="0" y="59"/>
                      <a:pt x="0" y="59"/>
                      <a:pt x="0" y="59"/>
                    </a:cubicBezTo>
                    <a:cubicBezTo>
                      <a:pt x="13" y="50"/>
                      <a:pt x="24" y="40"/>
                      <a:pt x="38" y="31"/>
                    </a:cubicBezTo>
                    <a:cubicBezTo>
                      <a:pt x="87" y="0"/>
                      <a:pt x="150" y="3"/>
                      <a:pt x="198" y="29"/>
                    </a:cubicBezTo>
                    <a:cubicBezTo>
                      <a:pt x="191" y="32"/>
                      <a:pt x="186" y="35"/>
                      <a:pt x="180" y="36"/>
                    </a:cubicBezTo>
                    <a:cubicBezTo>
                      <a:pt x="167" y="40"/>
                      <a:pt x="153" y="43"/>
                      <a:pt x="139" y="45"/>
                    </a:cubicBezTo>
                    <a:cubicBezTo>
                      <a:pt x="128" y="47"/>
                      <a:pt x="119" y="53"/>
                      <a:pt x="110" y="61"/>
                    </a:cubicBezTo>
                    <a:cubicBezTo>
                      <a:pt x="93" y="77"/>
                      <a:pt x="72" y="89"/>
                      <a:pt x="47" y="88"/>
                    </a:cubicBezTo>
                    <a:cubicBezTo>
                      <a:pt x="29" y="87"/>
                      <a:pt x="15" y="78"/>
                      <a:pt x="2" y="67"/>
                    </a:cubicBezTo>
                    <a:cubicBezTo>
                      <a:pt x="1" y="65"/>
                      <a:pt x="1" y="62"/>
                      <a:pt x="0"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90" name="Freeform 52">
                <a:extLst>
                  <a:ext uri="{FF2B5EF4-FFF2-40B4-BE49-F238E27FC236}">
                    <a16:creationId xmlns:a16="http://schemas.microsoft.com/office/drawing/2014/main" id="{ED564A51-1A45-AB80-EA44-69A55DF71F6D}"/>
                  </a:ext>
                </a:extLst>
              </p:cNvPr>
              <p:cNvSpPr/>
              <p:nvPr/>
            </p:nvSpPr>
            <p:spPr bwMode="auto">
              <a:xfrm>
                <a:off x="6527800" y="1514476"/>
                <a:ext cx="53975" cy="125413"/>
              </a:xfrm>
              <a:custGeom>
                <a:avLst/>
                <a:gdLst>
                  <a:gd name="T0" fmla="*/ 44 w 84"/>
                  <a:gd name="T1" fmla="*/ 0 h 200"/>
                  <a:gd name="T2" fmla="*/ 49 w 84"/>
                  <a:gd name="T3" fmla="*/ 43 h 200"/>
                  <a:gd name="T4" fmla="*/ 65 w 84"/>
                  <a:gd name="T5" fmla="*/ 94 h 200"/>
                  <a:gd name="T6" fmla="*/ 81 w 84"/>
                  <a:gd name="T7" fmla="*/ 152 h 200"/>
                  <a:gd name="T8" fmla="*/ 58 w 84"/>
                  <a:gd name="T9" fmla="*/ 195 h 200"/>
                  <a:gd name="T10" fmla="*/ 44 w 84"/>
                  <a:gd name="T11" fmla="*/ 193 h 200"/>
                  <a:gd name="T12" fmla="*/ 23 w 84"/>
                  <a:gd name="T13" fmla="*/ 32 h 200"/>
                  <a:gd name="T14" fmla="*/ 39 w 84"/>
                  <a:gd name="T15" fmla="*/ 0 h 200"/>
                  <a:gd name="T16" fmla="*/ 44 w 84"/>
                  <a:gd name="T17"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200">
                    <a:moveTo>
                      <a:pt x="44" y="0"/>
                    </a:moveTo>
                    <a:cubicBezTo>
                      <a:pt x="46" y="15"/>
                      <a:pt x="49" y="29"/>
                      <a:pt x="49" y="43"/>
                    </a:cubicBezTo>
                    <a:cubicBezTo>
                      <a:pt x="50" y="61"/>
                      <a:pt x="53" y="78"/>
                      <a:pt x="65" y="94"/>
                    </a:cubicBezTo>
                    <a:cubicBezTo>
                      <a:pt x="77" y="111"/>
                      <a:pt x="84" y="130"/>
                      <a:pt x="81" y="152"/>
                    </a:cubicBezTo>
                    <a:cubicBezTo>
                      <a:pt x="79" y="169"/>
                      <a:pt x="70" y="183"/>
                      <a:pt x="58" y="195"/>
                    </a:cubicBezTo>
                    <a:cubicBezTo>
                      <a:pt x="52" y="200"/>
                      <a:pt x="49" y="199"/>
                      <a:pt x="44" y="193"/>
                    </a:cubicBezTo>
                    <a:cubicBezTo>
                      <a:pt x="8" y="143"/>
                      <a:pt x="0" y="90"/>
                      <a:pt x="23" y="32"/>
                    </a:cubicBezTo>
                    <a:cubicBezTo>
                      <a:pt x="27" y="21"/>
                      <a:pt x="34" y="11"/>
                      <a:pt x="39" y="0"/>
                    </a:cubicBezTo>
                    <a:cubicBezTo>
                      <a:pt x="41" y="0"/>
                      <a:pt x="42" y="0"/>
                      <a:pt x="4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91" name="Freeform 53">
                <a:extLst>
                  <a:ext uri="{FF2B5EF4-FFF2-40B4-BE49-F238E27FC236}">
                    <a16:creationId xmlns:a16="http://schemas.microsoft.com/office/drawing/2014/main" id="{3AACF767-730B-EC1C-23FE-5F5D7300D1C0}"/>
                  </a:ext>
                </a:extLst>
              </p:cNvPr>
              <p:cNvSpPr/>
              <p:nvPr/>
            </p:nvSpPr>
            <p:spPr bwMode="auto">
              <a:xfrm>
                <a:off x="6764338" y="1865313"/>
                <a:ext cx="120650" cy="53975"/>
              </a:xfrm>
              <a:custGeom>
                <a:avLst/>
                <a:gdLst>
                  <a:gd name="T0" fmla="*/ 192 w 192"/>
                  <a:gd name="T1" fmla="*/ 34 h 87"/>
                  <a:gd name="T2" fmla="*/ 117 w 192"/>
                  <a:gd name="T3" fmla="*/ 83 h 87"/>
                  <a:gd name="T4" fmla="*/ 93 w 192"/>
                  <a:gd name="T5" fmla="*/ 78 h 87"/>
                  <a:gd name="T6" fmla="*/ 47 w 192"/>
                  <a:gd name="T7" fmla="*/ 79 h 87"/>
                  <a:gd name="T8" fmla="*/ 11 w 192"/>
                  <a:gd name="T9" fmla="*/ 86 h 87"/>
                  <a:gd name="T10" fmla="*/ 0 w 192"/>
                  <a:gd name="T11" fmla="*/ 85 h 87"/>
                  <a:gd name="T12" fmla="*/ 192 w 192"/>
                  <a:gd name="T13" fmla="*/ 34 h 87"/>
                </a:gdLst>
                <a:ahLst/>
                <a:cxnLst>
                  <a:cxn ang="0">
                    <a:pos x="T0" y="T1"/>
                  </a:cxn>
                  <a:cxn ang="0">
                    <a:pos x="T2" y="T3"/>
                  </a:cxn>
                  <a:cxn ang="0">
                    <a:pos x="T4" y="T5"/>
                  </a:cxn>
                  <a:cxn ang="0">
                    <a:pos x="T6" y="T7"/>
                  </a:cxn>
                  <a:cxn ang="0">
                    <a:pos x="T8" y="T9"/>
                  </a:cxn>
                  <a:cxn ang="0">
                    <a:pos x="T10" y="T11"/>
                  </a:cxn>
                  <a:cxn ang="0">
                    <a:pos x="T12" y="T13"/>
                  </a:cxn>
                </a:cxnLst>
                <a:rect l="0" t="0" r="r" b="b"/>
                <a:pathLst>
                  <a:path w="192" h="87">
                    <a:moveTo>
                      <a:pt x="192" y="34"/>
                    </a:moveTo>
                    <a:cubicBezTo>
                      <a:pt x="180" y="69"/>
                      <a:pt x="154" y="86"/>
                      <a:pt x="117" y="83"/>
                    </a:cubicBezTo>
                    <a:cubicBezTo>
                      <a:pt x="109" y="82"/>
                      <a:pt x="100" y="81"/>
                      <a:pt x="93" y="78"/>
                    </a:cubicBezTo>
                    <a:cubicBezTo>
                      <a:pt x="77" y="71"/>
                      <a:pt x="62" y="75"/>
                      <a:pt x="47" y="79"/>
                    </a:cubicBezTo>
                    <a:cubicBezTo>
                      <a:pt x="35" y="81"/>
                      <a:pt x="23" y="84"/>
                      <a:pt x="11" y="86"/>
                    </a:cubicBezTo>
                    <a:cubicBezTo>
                      <a:pt x="8" y="87"/>
                      <a:pt x="4" y="86"/>
                      <a:pt x="0" y="85"/>
                    </a:cubicBezTo>
                    <a:cubicBezTo>
                      <a:pt x="26" y="30"/>
                      <a:pt x="139" y="0"/>
                      <a:pt x="192"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92" name="Freeform 54">
                <a:extLst>
                  <a:ext uri="{FF2B5EF4-FFF2-40B4-BE49-F238E27FC236}">
                    <a16:creationId xmlns:a16="http://schemas.microsoft.com/office/drawing/2014/main" id="{25DA4CFD-881B-01DE-CA79-51661AC10061}"/>
                  </a:ext>
                </a:extLst>
              </p:cNvPr>
              <p:cNvSpPr/>
              <p:nvPr/>
            </p:nvSpPr>
            <p:spPr bwMode="auto">
              <a:xfrm>
                <a:off x="6511925" y="1112838"/>
                <a:ext cx="85725" cy="95250"/>
              </a:xfrm>
              <a:custGeom>
                <a:avLst/>
                <a:gdLst>
                  <a:gd name="T0" fmla="*/ 123 w 137"/>
                  <a:gd name="T1" fmla="*/ 2 h 151"/>
                  <a:gd name="T2" fmla="*/ 137 w 137"/>
                  <a:gd name="T3" fmla="*/ 0 h 151"/>
                  <a:gd name="T4" fmla="*/ 128 w 137"/>
                  <a:gd name="T5" fmla="*/ 16 h 151"/>
                  <a:gd name="T6" fmla="*/ 100 w 137"/>
                  <a:gd name="T7" fmla="*/ 49 h 151"/>
                  <a:gd name="T8" fmla="*/ 87 w 137"/>
                  <a:gd name="T9" fmla="*/ 76 h 151"/>
                  <a:gd name="T10" fmla="*/ 56 w 137"/>
                  <a:gd name="T11" fmla="*/ 135 h 151"/>
                  <a:gd name="T12" fmla="*/ 0 w 137"/>
                  <a:gd name="T13" fmla="*/ 147 h 151"/>
                  <a:gd name="T14" fmla="*/ 29 w 137"/>
                  <a:gd name="T15" fmla="*/ 64 h 151"/>
                  <a:gd name="T16" fmla="*/ 114 w 137"/>
                  <a:gd name="T17" fmla="*/ 5 h 151"/>
                  <a:gd name="T18" fmla="*/ 124 w 137"/>
                  <a:gd name="T19" fmla="*/ 1 h 151"/>
                  <a:gd name="T20" fmla="*/ 123 w 137"/>
                  <a:gd name="T21" fmla="*/ 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7" h="151">
                    <a:moveTo>
                      <a:pt x="123" y="2"/>
                    </a:moveTo>
                    <a:cubicBezTo>
                      <a:pt x="127" y="1"/>
                      <a:pt x="131" y="1"/>
                      <a:pt x="137" y="0"/>
                    </a:cubicBezTo>
                    <a:cubicBezTo>
                      <a:pt x="134" y="7"/>
                      <a:pt x="132" y="12"/>
                      <a:pt x="128" y="16"/>
                    </a:cubicBezTo>
                    <a:cubicBezTo>
                      <a:pt x="119" y="27"/>
                      <a:pt x="110" y="38"/>
                      <a:pt x="100" y="49"/>
                    </a:cubicBezTo>
                    <a:cubicBezTo>
                      <a:pt x="93" y="57"/>
                      <a:pt x="89" y="66"/>
                      <a:pt x="87" y="76"/>
                    </a:cubicBezTo>
                    <a:cubicBezTo>
                      <a:pt x="83" y="99"/>
                      <a:pt x="75" y="120"/>
                      <a:pt x="56" y="135"/>
                    </a:cubicBezTo>
                    <a:cubicBezTo>
                      <a:pt x="39" y="148"/>
                      <a:pt x="21" y="151"/>
                      <a:pt x="0" y="147"/>
                    </a:cubicBezTo>
                    <a:cubicBezTo>
                      <a:pt x="1" y="116"/>
                      <a:pt x="12" y="89"/>
                      <a:pt x="29" y="64"/>
                    </a:cubicBezTo>
                    <a:cubicBezTo>
                      <a:pt x="50" y="35"/>
                      <a:pt x="79" y="16"/>
                      <a:pt x="114" y="5"/>
                    </a:cubicBezTo>
                    <a:cubicBezTo>
                      <a:pt x="117" y="4"/>
                      <a:pt x="120" y="3"/>
                      <a:pt x="124" y="1"/>
                    </a:cubicBezTo>
                    <a:lnTo>
                      <a:pt x="123"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93" name="Freeform 55">
                <a:extLst>
                  <a:ext uri="{FF2B5EF4-FFF2-40B4-BE49-F238E27FC236}">
                    <a16:creationId xmlns:a16="http://schemas.microsoft.com/office/drawing/2014/main" id="{468DEB46-EBA8-0D5F-F47E-A45535713DB1}"/>
                  </a:ext>
                </a:extLst>
              </p:cNvPr>
              <p:cNvSpPr/>
              <p:nvPr/>
            </p:nvSpPr>
            <p:spPr bwMode="auto">
              <a:xfrm>
                <a:off x="6486525" y="1398588"/>
                <a:ext cx="50800" cy="123825"/>
              </a:xfrm>
              <a:custGeom>
                <a:avLst/>
                <a:gdLst>
                  <a:gd name="T0" fmla="*/ 37 w 81"/>
                  <a:gd name="T1" fmla="*/ 198 h 198"/>
                  <a:gd name="T2" fmla="*/ 63 w 81"/>
                  <a:gd name="T3" fmla="*/ 0 h 198"/>
                  <a:gd name="T4" fmla="*/ 64 w 81"/>
                  <a:gd name="T5" fmla="*/ 37 h 198"/>
                  <a:gd name="T6" fmla="*/ 62 w 81"/>
                  <a:gd name="T7" fmla="*/ 60 h 198"/>
                  <a:gd name="T8" fmla="*/ 67 w 81"/>
                  <a:gd name="T9" fmla="*/ 91 h 198"/>
                  <a:gd name="T10" fmla="*/ 78 w 81"/>
                  <a:gd name="T11" fmla="*/ 148 h 198"/>
                  <a:gd name="T12" fmla="*/ 37 w 81"/>
                  <a:gd name="T13" fmla="*/ 198 h 198"/>
                </a:gdLst>
                <a:ahLst/>
                <a:cxnLst>
                  <a:cxn ang="0">
                    <a:pos x="T0" y="T1"/>
                  </a:cxn>
                  <a:cxn ang="0">
                    <a:pos x="T2" y="T3"/>
                  </a:cxn>
                  <a:cxn ang="0">
                    <a:pos x="T4" y="T5"/>
                  </a:cxn>
                  <a:cxn ang="0">
                    <a:pos x="T6" y="T7"/>
                  </a:cxn>
                  <a:cxn ang="0">
                    <a:pos x="T8" y="T9"/>
                  </a:cxn>
                  <a:cxn ang="0">
                    <a:pos x="T10" y="T11"/>
                  </a:cxn>
                  <a:cxn ang="0">
                    <a:pos x="T12" y="T13"/>
                  </a:cxn>
                </a:cxnLst>
                <a:rect l="0" t="0" r="r" b="b"/>
                <a:pathLst>
                  <a:path w="81" h="198">
                    <a:moveTo>
                      <a:pt x="37" y="198"/>
                    </a:moveTo>
                    <a:cubicBezTo>
                      <a:pt x="0" y="142"/>
                      <a:pt x="4" y="57"/>
                      <a:pt x="63" y="0"/>
                    </a:cubicBezTo>
                    <a:cubicBezTo>
                      <a:pt x="68" y="13"/>
                      <a:pt x="65" y="25"/>
                      <a:pt x="64" y="37"/>
                    </a:cubicBezTo>
                    <a:cubicBezTo>
                      <a:pt x="64" y="45"/>
                      <a:pt x="62" y="52"/>
                      <a:pt x="62" y="60"/>
                    </a:cubicBezTo>
                    <a:cubicBezTo>
                      <a:pt x="61" y="71"/>
                      <a:pt x="62" y="81"/>
                      <a:pt x="67" y="91"/>
                    </a:cubicBezTo>
                    <a:cubicBezTo>
                      <a:pt x="76" y="109"/>
                      <a:pt x="81" y="128"/>
                      <a:pt x="78" y="148"/>
                    </a:cubicBezTo>
                    <a:cubicBezTo>
                      <a:pt x="74" y="173"/>
                      <a:pt x="59" y="188"/>
                      <a:pt x="37" y="1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94" name="Freeform 56">
                <a:extLst>
                  <a:ext uri="{FF2B5EF4-FFF2-40B4-BE49-F238E27FC236}">
                    <a16:creationId xmlns:a16="http://schemas.microsoft.com/office/drawing/2014/main" id="{58791387-E898-C412-E944-027D4EB9A7AB}"/>
                  </a:ext>
                </a:extLst>
              </p:cNvPr>
              <p:cNvSpPr/>
              <p:nvPr/>
            </p:nvSpPr>
            <p:spPr bwMode="auto">
              <a:xfrm>
                <a:off x="6486525" y="1200151"/>
                <a:ext cx="77788" cy="103188"/>
              </a:xfrm>
              <a:custGeom>
                <a:avLst/>
                <a:gdLst>
                  <a:gd name="T0" fmla="*/ 5 w 123"/>
                  <a:gd name="T1" fmla="*/ 161 h 163"/>
                  <a:gd name="T2" fmla="*/ 123 w 123"/>
                  <a:gd name="T3" fmla="*/ 0 h 163"/>
                  <a:gd name="T4" fmla="*/ 118 w 123"/>
                  <a:gd name="T5" fmla="*/ 15 h 163"/>
                  <a:gd name="T6" fmla="*/ 104 w 123"/>
                  <a:gd name="T7" fmla="*/ 36 h 163"/>
                  <a:gd name="T8" fmla="*/ 81 w 123"/>
                  <a:gd name="T9" fmla="*/ 93 h 163"/>
                  <a:gd name="T10" fmla="*/ 52 w 123"/>
                  <a:gd name="T11" fmla="*/ 150 h 163"/>
                  <a:gd name="T12" fmla="*/ 5 w 123"/>
                  <a:gd name="T13" fmla="*/ 161 h 163"/>
                </a:gdLst>
                <a:ahLst/>
                <a:cxnLst>
                  <a:cxn ang="0">
                    <a:pos x="T0" y="T1"/>
                  </a:cxn>
                  <a:cxn ang="0">
                    <a:pos x="T2" y="T3"/>
                  </a:cxn>
                  <a:cxn ang="0">
                    <a:pos x="T4" y="T5"/>
                  </a:cxn>
                  <a:cxn ang="0">
                    <a:pos x="T6" y="T7"/>
                  </a:cxn>
                  <a:cxn ang="0">
                    <a:pos x="T8" y="T9"/>
                  </a:cxn>
                  <a:cxn ang="0">
                    <a:pos x="T10" y="T11"/>
                  </a:cxn>
                  <a:cxn ang="0">
                    <a:pos x="T12" y="T13"/>
                  </a:cxn>
                </a:cxnLst>
                <a:rect l="0" t="0" r="r" b="b"/>
                <a:pathLst>
                  <a:path w="123" h="163">
                    <a:moveTo>
                      <a:pt x="5" y="161"/>
                    </a:moveTo>
                    <a:cubicBezTo>
                      <a:pt x="0" y="88"/>
                      <a:pt x="49" y="21"/>
                      <a:pt x="123" y="0"/>
                    </a:cubicBezTo>
                    <a:cubicBezTo>
                      <a:pt x="121" y="6"/>
                      <a:pt x="120" y="11"/>
                      <a:pt x="118" y="15"/>
                    </a:cubicBezTo>
                    <a:cubicBezTo>
                      <a:pt x="114" y="22"/>
                      <a:pt x="109" y="29"/>
                      <a:pt x="104" y="36"/>
                    </a:cubicBezTo>
                    <a:cubicBezTo>
                      <a:pt x="91" y="53"/>
                      <a:pt x="82" y="71"/>
                      <a:pt x="81" y="93"/>
                    </a:cubicBezTo>
                    <a:cubicBezTo>
                      <a:pt x="80" y="116"/>
                      <a:pt x="71" y="136"/>
                      <a:pt x="52" y="150"/>
                    </a:cubicBezTo>
                    <a:cubicBezTo>
                      <a:pt x="39" y="160"/>
                      <a:pt x="23" y="163"/>
                      <a:pt x="5" y="1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95" name="Freeform 57">
                <a:extLst>
                  <a:ext uri="{FF2B5EF4-FFF2-40B4-BE49-F238E27FC236}">
                    <a16:creationId xmlns:a16="http://schemas.microsoft.com/office/drawing/2014/main" id="{051BBA2C-C55C-77E9-B2AF-D7DB2C21F545}"/>
                  </a:ext>
                </a:extLst>
              </p:cNvPr>
              <p:cNvSpPr/>
              <p:nvPr/>
            </p:nvSpPr>
            <p:spPr bwMode="auto">
              <a:xfrm>
                <a:off x="6808788" y="1768476"/>
                <a:ext cx="84138" cy="98425"/>
              </a:xfrm>
              <a:custGeom>
                <a:avLst/>
                <a:gdLst>
                  <a:gd name="T0" fmla="*/ 3 w 133"/>
                  <a:gd name="T1" fmla="*/ 0 h 157"/>
                  <a:gd name="T2" fmla="*/ 29 w 133"/>
                  <a:gd name="T3" fmla="*/ 26 h 157"/>
                  <a:gd name="T4" fmla="*/ 41 w 133"/>
                  <a:gd name="T5" fmla="*/ 40 h 157"/>
                  <a:gd name="T6" fmla="*/ 72 w 133"/>
                  <a:gd name="T7" fmla="*/ 61 h 157"/>
                  <a:gd name="T8" fmla="*/ 127 w 133"/>
                  <a:gd name="T9" fmla="*/ 106 h 157"/>
                  <a:gd name="T10" fmla="*/ 130 w 133"/>
                  <a:gd name="T11" fmla="*/ 148 h 157"/>
                  <a:gd name="T12" fmla="*/ 119 w 133"/>
                  <a:gd name="T13" fmla="*/ 155 h 157"/>
                  <a:gd name="T14" fmla="*/ 4 w 133"/>
                  <a:gd name="T15" fmla="*/ 31 h 157"/>
                  <a:gd name="T16" fmla="*/ 0 w 133"/>
                  <a:gd name="T17" fmla="*/ 5 h 157"/>
                  <a:gd name="T18" fmla="*/ 0 w 133"/>
                  <a:gd name="T19" fmla="*/ 3 h 157"/>
                  <a:gd name="T20" fmla="*/ 3 w 133"/>
                  <a:gd name="T21"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3" h="157">
                    <a:moveTo>
                      <a:pt x="3" y="0"/>
                    </a:moveTo>
                    <a:cubicBezTo>
                      <a:pt x="12" y="9"/>
                      <a:pt x="20" y="17"/>
                      <a:pt x="29" y="26"/>
                    </a:cubicBezTo>
                    <a:cubicBezTo>
                      <a:pt x="33" y="30"/>
                      <a:pt x="37" y="35"/>
                      <a:pt x="41" y="40"/>
                    </a:cubicBezTo>
                    <a:cubicBezTo>
                      <a:pt x="49" y="50"/>
                      <a:pt x="59" y="57"/>
                      <a:pt x="72" y="61"/>
                    </a:cubicBezTo>
                    <a:cubicBezTo>
                      <a:pt x="96" y="69"/>
                      <a:pt x="117" y="82"/>
                      <a:pt x="127" y="106"/>
                    </a:cubicBezTo>
                    <a:cubicBezTo>
                      <a:pt x="133" y="120"/>
                      <a:pt x="133" y="134"/>
                      <a:pt x="130" y="148"/>
                    </a:cubicBezTo>
                    <a:cubicBezTo>
                      <a:pt x="129" y="155"/>
                      <a:pt x="126" y="157"/>
                      <a:pt x="119" y="155"/>
                    </a:cubicBezTo>
                    <a:cubicBezTo>
                      <a:pt x="57" y="136"/>
                      <a:pt x="18" y="95"/>
                      <a:pt x="4" y="31"/>
                    </a:cubicBezTo>
                    <a:cubicBezTo>
                      <a:pt x="2" y="23"/>
                      <a:pt x="1" y="14"/>
                      <a:pt x="0" y="5"/>
                    </a:cubicBezTo>
                    <a:cubicBezTo>
                      <a:pt x="0" y="4"/>
                      <a:pt x="0" y="4"/>
                      <a:pt x="0" y="3"/>
                    </a:cubicBezTo>
                    <a:cubicBezTo>
                      <a:pt x="1" y="2"/>
                      <a:pt x="2"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96" name="Freeform 58">
                <a:extLst>
                  <a:ext uri="{FF2B5EF4-FFF2-40B4-BE49-F238E27FC236}">
                    <a16:creationId xmlns:a16="http://schemas.microsoft.com/office/drawing/2014/main" id="{63EDCC5F-5D6C-74BD-1D31-C502EDADC0FC}"/>
                  </a:ext>
                </a:extLst>
              </p:cNvPr>
              <p:cNvSpPr/>
              <p:nvPr/>
            </p:nvSpPr>
            <p:spPr bwMode="auto">
              <a:xfrm>
                <a:off x="6511925" y="976313"/>
                <a:ext cx="46038" cy="125413"/>
              </a:xfrm>
              <a:custGeom>
                <a:avLst/>
                <a:gdLst>
                  <a:gd name="T0" fmla="*/ 29 w 75"/>
                  <a:gd name="T1" fmla="*/ 0 h 199"/>
                  <a:gd name="T2" fmla="*/ 72 w 75"/>
                  <a:gd name="T3" fmla="*/ 98 h 199"/>
                  <a:gd name="T4" fmla="*/ 52 w 75"/>
                  <a:gd name="T5" fmla="*/ 191 h 199"/>
                  <a:gd name="T6" fmla="*/ 37 w 75"/>
                  <a:gd name="T7" fmla="*/ 194 h 199"/>
                  <a:gd name="T8" fmla="*/ 11 w 75"/>
                  <a:gd name="T9" fmla="*/ 111 h 199"/>
                  <a:gd name="T10" fmla="*/ 17 w 75"/>
                  <a:gd name="T11" fmla="*/ 96 h 199"/>
                  <a:gd name="T12" fmla="*/ 25 w 75"/>
                  <a:gd name="T13" fmla="*/ 37 h 199"/>
                  <a:gd name="T14" fmla="*/ 24 w 75"/>
                  <a:gd name="T15" fmla="*/ 1 h 199"/>
                  <a:gd name="T16" fmla="*/ 29 w 75"/>
                  <a:gd name="T17"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199">
                    <a:moveTo>
                      <a:pt x="29" y="0"/>
                    </a:moveTo>
                    <a:cubicBezTo>
                      <a:pt x="53" y="28"/>
                      <a:pt x="69" y="60"/>
                      <a:pt x="72" y="98"/>
                    </a:cubicBezTo>
                    <a:cubicBezTo>
                      <a:pt x="75" y="131"/>
                      <a:pt x="68" y="162"/>
                      <a:pt x="52" y="191"/>
                    </a:cubicBezTo>
                    <a:cubicBezTo>
                      <a:pt x="47" y="199"/>
                      <a:pt x="43" y="198"/>
                      <a:pt x="37" y="194"/>
                    </a:cubicBezTo>
                    <a:cubicBezTo>
                      <a:pt x="10" y="177"/>
                      <a:pt x="0" y="146"/>
                      <a:pt x="11" y="111"/>
                    </a:cubicBezTo>
                    <a:cubicBezTo>
                      <a:pt x="12" y="106"/>
                      <a:pt x="14" y="100"/>
                      <a:pt x="17" y="96"/>
                    </a:cubicBezTo>
                    <a:cubicBezTo>
                      <a:pt x="30" y="78"/>
                      <a:pt x="26" y="57"/>
                      <a:pt x="25" y="37"/>
                    </a:cubicBezTo>
                    <a:cubicBezTo>
                      <a:pt x="24" y="25"/>
                      <a:pt x="24" y="13"/>
                      <a:pt x="24" y="1"/>
                    </a:cubicBezTo>
                    <a:cubicBezTo>
                      <a:pt x="26" y="0"/>
                      <a:pt x="27" y="0"/>
                      <a:pt x="2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97" name="Freeform 59">
                <a:extLst>
                  <a:ext uri="{FF2B5EF4-FFF2-40B4-BE49-F238E27FC236}">
                    <a16:creationId xmlns:a16="http://schemas.microsoft.com/office/drawing/2014/main" id="{4750A1EC-A876-2634-06DF-DD5B276CFF65}"/>
                  </a:ext>
                </a:extLst>
              </p:cNvPr>
              <p:cNvSpPr/>
              <p:nvPr/>
            </p:nvSpPr>
            <p:spPr bwMode="auto">
              <a:xfrm>
                <a:off x="6408738" y="1193801"/>
                <a:ext cx="65088" cy="109538"/>
              </a:xfrm>
              <a:custGeom>
                <a:avLst/>
                <a:gdLst>
                  <a:gd name="T0" fmla="*/ 2 w 105"/>
                  <a:gd name="T1" fmla="*/ 0 h 175"/>
                  <a:gd name="T2" fmla="*/ 64 w 105"/>
                  <a:gd name="T3" fmla="*/ 44 h 175"/>
                  <a:gd name="T4" fmla="*/ 101 w 105"/>
                  <a:gd name="T5" fmla="*/ 165 h 175"/>
                  <a:gd name="T6" fmla="*/ 91 w 105"/>
                  <a:gd name="T7" fmla="*/ 173 h 175"/>
                  <a:gd name="T8" fmla="*/ 31 w 105"/>
                  <a:gd name="T9" fmla="*/ 107 h 175"/>
                  <a:gd name="T10" fmla="*/ 31 w 105"/>
                  <a:gd name="T11" fmla="*/ 80 h 175"/>
                  <a:gd name="T12" fmla="*/ 26 w 105"/>
                  <a:gd name="T13" fmla="*/ 59 h 175"/>
                  <a:gd name="T14" fmla="*/ 7 w 105"/>
                  <a:gd name="T15" fmla="*/ 23 h 175"/>
                  <a:gd name="T16" fmla="*/ 0 w 105"/>
                  <a:gd name="T17" fmla="*/ 1 h 175"/>
                  <a:gd name="T18" fmla="*/ 2 w 105"/>
                  <a:gd name="T19" fmla="*/ 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175">
                    <a:moveTo>
                      <a:pt x="2" y="0"/>
                    </a:moveTo>
                    <a:cubicBezTo>
                      <a:pt x="26" y="10"/>
                      <a:pt x="47" y="25"/>
                      <a:pt x="64" y="44"/>
                    </a:cubicBezTo>
                    <a:cubicBezTo>
                      <a:pt x="94" y="79"/>
                      <a:pt x="105" y="120"/>
                      <a:pt x="101" y="165"/>
                    </a:cubicBezTo>
                    <a:cubicBezTo>
                      <a:pt x="101" y="172"/>
                      <a:pt x="99" y="175"/>
                      <a:pt x="91" y="173"/>
                    </a:cubicBezTo>
                    <a:cubicBezTo>
                      <a:pt x="56" y="168"/>
                      <a:pt x="35" y="144"/>
                      <a:pt x="31" y="107"/>
                    </a:cubicBezTo>
                    <a:cubicBezTo>
                      <a:pt x="31" y="98"/>
                      <a:pt x="32" y="89"/>
                      <a:pt x="31" y="80"/>
                    </a:cubicBezTo>
                    <a:cubicBezTo>
                      <a:pt x="30" y="73"/>
                      <a:pt x="29" y="65"/>
                      <a:pt x="26" y="59"/>
                    </a:cubicBezTo>
                    <a:cubicBezTo>
                      <a:pt x="20" y="46"/>
                      <a:pt x="13" y="35"/>
                      <a:pt x="7" y="23"/>
                    </a:cubicBezTo>
                    <a:cubicBezTo>
                      <a:pt x="4" y="16"/>
                      <a:pt x="2" y="9"/>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98" name="Freeform 60">
                <a:extLst>
                  <a:ext uri="{FF2B5EF4-FFF2-40B4-BE49-F238E27FC236}">
                    <a16:creationId xmlns:a16="http://schemas.microsoft.com/office/drawing/2014/main" id="{61E07E9F-E9B2-BE08-6913-C0D059CF593E}"/>
                  </a:ext>
                </a:extLst>
              </p:cNvPr>
              <p:cNvSpPr/>
              <p:nvPr/>
            </p:nvSpPr>
            <p:spPr bwMode="auto">
              <a:xfrm>
                <a:off x="6427788" y="1592263"/>
                <a:ext cx="117475" cy="73025"/>
              </a:xfrm>
              <a:custGeom>
                <a:avLst/>
                <a:gdLst>
                  <a:gd name="T0" fmla="*/ 0 w 187"/>
                  <a:gd name="T1" fmla="*/ 23 h 117"/>
                  <a:gd name="T2" fmla="*/ 187 w 187"/>
                  <a:gd name="T3" fmla="*/ 96 h 117"/>
                  <a:gd name="T4" fmla="*/ 107 w 187"/>
                  <a:gd name="T5" fmla="*/ 99 h 117"/>
                  <a:gd name="T6" fmla="*/ 80 w 187"/>
                  <a:gd name="T7" fmla="*/ 72 h 117"/>
                  <a:gd name="T8" fmla="*/ 48 w 187"/>
                  <a:gd name="T9" fmla="*/ 48 h 117"/>
                  <a:gd name="T10" fmla="*/ 13 w 187"/>
                  <a:gd name="T11" fmla="*/ 32 h 117"/>
                  <a:gd name="T12" fmla="*/ 0 w 187"/>
                  <a:gd name="T13" fmla="*/ 23 h 117"/>
                </a:gdLst>
                <a:ahLst/>
                <a:cxnLst>
                  <a:cxn ang="0">
                    <a:pos x="T0" y="T1"/>
                  </a:cxn>
                  <a:cxn ang="0">
                    <a:pos x="T2" y="T3"/>
                  </a:cxn>
                  <a:cxn ang="0">
                    <a:pos x="T4" y="T5"/>
                  </a:cxn>
                  <a:cxn ang="0">
                    <a:pos x="T6" y="T7"/>
                  </a:cxn>
                  <a:cxn ang="0">
                    <a:pos x="T8" y="T9"/>
                  </a:cxn>
                  <a:cxn ang="0">
                    <a:pos x="T10" y="T11"/>
                  </a:cxn>
                  <a:cxn ang="0">
                    <a:pos x="T12" y="T13"/>
                  </a:cxn>
                </a:cxnLst>
                <a:rect l="0" t="0" r="r" b="b"/>
                <a:pathLst>
                  <a:path w="187" h="117">
                    <a:moveTo>
                      <a:pt x="0" y="23"/>
                    </a:moveTo>
                    <a:cubicBezTo>
                      <a:pt x="77" y="0"/>
                      <a:pt x="154" y="34"/>
                      <a:pt x="187" y="96"/>
                    </a:cubicBezTo>
                    <a:cubicBezTo>
                      <a:pt x="167" y="115"/>
                      <a:pt x="131" y="117"/>
                      <a:pt x="107" y="99"/>
                    </a:cubicBezTo>
                    <a:cubicBezTo>
                      <a:pt x="97" y="91"/>
                      <a:pt x="87" y="82"/>
                      <a:pt x="80" y="72"/>
                    </a:cubicBezTo>
                    <a:cubicBezTo>
                      <a:pt x="71" y="60"/>
                      <a:pt x="60" y="54"/>
                      <a:pt x="48" y="48"/>
                    </a:cubicBezTo>
                    <a:cubicBezTo>
                      <a:pt x="36" y="43"/>
                      <a:pt x="24" y="38"/>
                      <a:pt x="13" y="32"/>
                    </a:cubicBezTo>
                    <a:cubicBezTo>
                      <a:pt x="9" y="30"/>
                      <a:pt x="5" y="27"/>
                      <a:pt x="0"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99" name="Freeform 61">
                <a:extLst>
                  <a:ext uri="{FF2B5EF4-FFF2-40B4-BE49-F238E27FC236}">
                    <a16:creationId xmlns:a16="http://schemas.microsoft.com/office/drawing/2014/main" id="{24D05F48-CD43-C3E2-D5CA-6C75ABCBEE89}"/>
                  </a:ext>
                </a:extLst>
              </p:cNvPr>
              <p:cNvSpPr/>
              <p:nvPr/>
            </p:nvSpPr>
            <p:spPr bwMode="auto">
              <a:xfrm>
                <a:off x="6589713" y="1628776"/>
                <a:ext cx="71438" cy="114300"/>
              </a:xfrm>
              <a:custGeom>
                <a:avLst/>
                <a:gdLst>
                  <a:gd name="T0" fmla="*/ 103 w 116"/>
                  <a:gd name="T1" fmla="*/ 183 h 183"/>
                  <a:gd name="T2" fmla="*/ 17 w 116"/>
                  <a:gd name="T3" fmla="*/ 0 h 183"/>
                  <a:gd name="T4" fmla="*/ 31 w 116"/>
                  <a:gd name="T5" fmla="*/ 20 h 183"/>
                  <a:gd name="T6" fmla="*/ 40 w 116"/>
                  <a:gd name="T7" fmla="*/ 36 h 183"/>
                  <a:gd name="T8" fmla="*/ 78 w 116"/>
                  <a:gd name="T9" fmla="*/ 82 h 183"/>
                  <a:gd name="T10" fmla="*/ 115 w 116"/>
                  <a:gd name="T11" fmla="*/ 139 h 183"/>
                  <a:gd name="T12" fmla="*/ 103 w 116"/>
                  <a:gd name="T13" fmla="*/ 183 h 183"/>
                </a:gdLst>
                <a:ahLst/>
                <a:cxnLst>
                  <a:cxn ang="0">
                    <a:pos x="T0" y="T1"/>
                  </a:cxn>
                  <a:cxn ang="0">
                    <a:pos x="T2" y="T3"/>
                  </a:cxn>
                  <a:cxn ang="0">
                    <a:pos x="T4" y="T5"/>
                  </a:cxn>
                  <a:cxn ang="0">
                    <a:pos x="T6" y="T7"/>
                  </a:cxn>
                  <a:cxn ang="0">
                    <a:pos x="T8" y="T9"/>
                  </a:cxn>
                  <a:cxn ang="0">
                    <a:pos x="T10" y="T11"/>
                  </a:cxn>
                  <a:cxn ang="0">
                    <a:pos x="T12" y="T13"/>
                  </a:cxn>
                </a:cxnLst>
                <a:rect l="0" t="0" r="r" b="b"/>
                <a:pathLst>
                  <a:path w="116" h="183">
                    <a:moveTo>
                      <a:pt x="103" y="183"/>
                    </a:moveTo>
                    <a:cubicBezTo>
                      <a:pt x="37" y="153"/>
                      <a:pt x="0" y="81"/>
                      <a:pt x="17" y="0"/>
                    </a:cubicBezTo>
                    <a:cubicBezTo>
                      <a:pt x="23" y="8"/>
                      <a:pt x="27" y="13"/>
                      <a:pt x="31" y="20"/>
                    </a:cubicBezTo>
                    <a:cubicBezTo>
                      <a:pt x="35" y="25"/>
                      <a:pt x="37" y="30"/>
                      <a:pt x="40" y="36"/>
                    </a:cubicBezTo>
                    <a:cubicBezTo>
                      <a:pt x="48" y="55"/>
                      <a:pt x="59" y="70"/>
                      <a:pt x="78" y="82"/>
                    </a:cubicBezTo>
                    <a:cubicBezTo>
                      <a:pt x="98" y="94"/>
                      <a:pt x="113" y="114"/>
                      <a:pt x="115" y="139"/>
                    </a:cubicBezTo>
                    <a:cubicBezTo>
                      <a:pt x="116" y="155"/>
                      <a:pt x="111" y="169"/>
                      <a:pt x="103" y="1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00" name="Freeform 62">
                <a:extLst>
                  <a:ext uri="{FF2B5EF4-FFF2-40B4-BE49-F238E27FC236}">
                    <a16:creationId xmlns:a16="http://schemas.microsoft.com/office/drawing/2014/main" id="{9BBB8545-BC9F-C146-4DFE-DB5BEE2759E9}"/>
                  </a:ext>
                </a:extLst>
              </p:cNvPr>
              <p:cNvSpPr/>
              <p:nvPr/>
            </p:nvSpPr>
            <p:spPr bwMode="auto">
              <a:xfrm>
                <a:off x="6442075" y="1087438"/>
                <a:ext cx="58738" cy="117475"/>
              </a:xfrm>
              <a:custGeom>
                <a:avLst/>
                <a:gdLst>
                  <a:gd name="T0" fmla="*/ 3 w 92"/>
                  <a:gd name="T1" fmla="*/ 0 h 185"/>
                  <a:gd name="T2" fmla="*/ 47 w 92"/>
                  <a:gd name="T3" fmla="*/ 37 h 185"/>
                  <a:gd name="T4" fmla="*/ 81 w 92"/>
                  <a:gd name="T5" fmla="*/ 177 h 185"/>
                  <a:gd name="T6" fmla="*/ 70 w 92"/>
                  <a:gd name="T7" fmla="*/ 183 h 185"/>
                  <a:gd name="T8" fmla="*/ 20 w 92"/>
                  <a:gd name="T9" fmla="*/ 121 h 185"/>
                  <a:gd name="T10" fmla="*/ 22 w 92"/>
                  <a:gd name="T11" fmla="*/ 83 h 185"/>
                  <a:gd name="T12" fmla="*/ 20 w 92"/>
                  <a:gd name="T13" fmla="*/ 64 h 185"/>
                  <a:gd name="T14" fmla="*/ 4 w 92"/>
                  <a:gd name="T15" fmla="*/ 21 h 185"/>
                  <a:gd name="T16" fmla="*/ 0 w 92"/>
                  <a:gd name="T17" fmla="*/ 2 h 185"/>
                  <a:gd name="T18" fmla="*/ 3 w 92"/>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185">
                    <a:moveTo>
                      <a:pt x="3" y="0"/>
                    </a:moveTo>
                    <a:cubicBezTo>
                      <a:pt x="20" y="10"/>
                      <a:pt x="34" y="22"/>
                      <a:pt x="47" y="37"/>
                    </a:cubicBezTo>
                    <a:cubicBezTo>
                      <a:pt x="81" y="78"/>
                      <a:pt x="92" y="125"/>
                      <a:pt x="81" y="177"/>
                    </a:cubicBezTo>
                    <a:cubicBezTo>
                      <a:pt x="80" y="184"/>
                      <a:pt x="77" y="185"/>
                      <a:pt x="70" y="183"/>
                    </a:cubicBezTo>
                    <a:cubicBezTo>
                      <a:pt x="40" y="176"/>
                      <a:pt x="21" y="152"/>
                      <a:pt x="20" y="121"/>
                    </a:cubicBezTo>
                    <a:cubicBezTo>
                      <a:pt x="19" y="108"/>
                      <a:pt x="22" y="95"/>
                      <a:pt x="22" y="83"/>
                    </a:cubicBezTo>
                    <a:cubicBezTo>
                      <a:pt x="22" y="76"/>
                      <a:pt x="22" y="70"/>
                      <a:pt x="20" y="64"/>
                    </a:cubicBezTo>
                    <a:cubicBezTo>
                      <a:pt x="15" y="49"/>
                      <a:pt x="9" y="36"/>
                      <a:pt x="4" y="21"/>
                    </a:cubicBezTo>
                    <a:cubicBezTo>
                      <a:pt x="2" y="15"/>
                      <a:pt x="2" y="8"/>
                      <a:pt x="0" y="2"/>
                    </a:cubicBezTo>
                    <a:cubicBezTo>
                      <a:pt x="1" y="1"/>
                      <a:pt x="2"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01" name="Freeform 63">
                <a:extLst>
                  <a:ext uri="{FF2B5EF4-FFF2-40B4-BE49-F238E27FC236}">
                    <a16:creationId xmlns:a16="http://schemas.microsoft.com/office/drawing/2014/main" id="{0E6A6A62-91BC-A783-15D0-0C303EC3AE6D}"/>
                  </a:ext>
                </a:extLst>
              </p:cNvPr>
              <p:cNvSpPr/>
              <p:nvPr/>
            </p:nvSpPr>
            <p:spPr bwMode="auto">
              <a:xfrm>
                <a:off x="6557963" y="1044576"/>
                <a:ext cx="109538" cy="69850"/>
              </a:xfrm>
              <a:custGeom>
                <a:avLst/>
                <a:gdLst>
                  <a:gd name="T0" fmla="*/ 49 w 174"/>
                  <a:gd name="T1" fmla="*/ 110 h 111"/>
                  <a:gd name="T2" fmla="*/ 7 w 174"/>
                  <a:gd name="T3" fmla="*/ 104 h 111"/>
                  <a:gd name="T4" fmla="*/ 3 w 174"/>
                  <a:gd name="T5" fmla="*/ 94 h 111"/>
                  <a:gd name="T6" fmla="*/ 148 w 174"/>
                  <a:gd name="T7" fmla="*/ 0 h 111"/>
                  <a:gd name="T8" fmla="*/ 173 w 174"/>
                  <a:gd name="T9" fmla="*/ 0 h 111"/>
                  <a:gd name="T10" fmla="*/ 174 w 174"/>
                  <a:gd name="T11" fmla="*/ 3 h 111"/>
                  <a:gd name="T12" fmla="*/ 159 w 174"/>
                  <a:gd name="T13" fmla="*/ 16 h 111"/>
                  <a:gd name="T14" fmla="*/ 122 w 174"/>
                  <a:gd name="T15" fmla="*/ 40 h 111"/>
                  <a:gd name="T16" fmla="*/ 106 w 174"/>
                  <a:gd name="T17" fmla="*/ 57 h 111"/>
                  <a:gd name="T18" fmla="*/ 48 w 174"/>
                  <a:gd name="T19" fmla="*/ 111 h 111"/>
                  <a:gd name="T20" fmla="*/ 49 w 174"/>
                  <a:gd name="T21" fmla="*/ 11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111">
                    <a:moveTo>
                      <a:pt x="49" y="110"/>
                    </a:moveTo>
                    <a:cubicBezTo>
                      <a:pt x="35" y="108"/>
                      <a:pt x="21" y="107"/>
                      <a:pt x="7" y="104"/>
                    </a:cubicBezTo>
                    <a:cubicBezTo>
                      <a:pt x="1" y="103"/>
                      <a:pt x="0" y="100"/>
                      <a:pt x="3" y="94"/>
                    </a:cubicBezTo>
                    <a:cubicBezTo>
                      <a:pt x="33" y="34"/>
                      <a:pt x="81" y="1"/>
                      <a:pt x="148" y="0"/>
                    </a:cubicBezTo>
                    <a:cubicBezTo>
                      <a:pt x="157" y="0"/>
                      <a:pt x="165" y="0"/>
                      <a:pt x="173" y="0"/>
                    </a:cubicBezTo>
                    <a:cubicBezTo>
                      <a:pt x="173" y="1"/>
                      <a:pt x="174" y="2"/>
                      <a:pt x="174" y="3"/>
                    </a:cubicBezTo>
                    <a:cubicBezTo>
                      <a:pt x="169" y="7"/>
                      <a:pt x="165" y="12"/>
                      <a:pt x="159" y="16"/>
                    </a:cubicBezTo>
                    <a:cubicBezTo>
                      <a:pt x="147" y="24"/>
                      <a:pt x="134" y="31"/>
                      <a:pt x="122" y="40"/>
                    </a:cubicBezTo>
                    <a:cubicBezTo>
                      <a:pt x="116" y="44"/>
                      <a:pt x="110" y="51"/>
                      <a:pt x="106" y="57"/>
                    </a:cubicBezTo>
                    <a:cubicBezTo>
                      <a:pt x="93" y="82"/>
                      <a:pt x="76" y="102"/>
                      <a:pt x="48" y="111"/>
                    </a:cubicBezTo>
                    <a:cubicBezTo>
                      <a:pt x="48" y="111"/>
                      <a:pt x="49" y="110"/>
                      <a:pt x="49" y="1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02" name="Freeform 64">
                <a:extLst>
                  <a:ext uri="{FF2B5EF4-FFF2-40B4-BE49-F238E27FC236}">
                    <a16:creationId xmlns:a16="http://schemas.microsoft.com/office/drawing/2014/main" id="{853DC896-4990-C105-EBFB-5C84DAAF7810}"/>
                  </a:ext>
                </a:extLst>
              </p:cNvPr>
              <p:cNvSpPr/>
              <p:nvPr/>
            </p:nvSpPr>
            <p:spPr bwMode="auto">
              <a:xfrm>
                <a:off x="6388100" y="1306513"/>
                <a:ext cx="82550" cy="98425"/>
              </a:xfrm>
              <a:custGeom>
                <a:avLst/>
                <a:gdLst>
                  <a:gd name="T0" fmla="*/ 3 w 130"/>
                  <a:gd name="T1" fmla="*/ 0 h 156"/>
                  <a:gd name="T2" fmla="*/ 74 w 130"/>
                  <a:gd name="T3" fmla="*/ 36 h 156"/>
                  <a:gd name="T4" fmla="*/ 128 w 130"/>
                  <a:gd name="T5" fmla="*/ 141 h 156"/>
                  <a:gd name="T6" fmla="*/ 115 w 130"/>
                  <a:gd name="T7" fmla="*/ 156 h 156"/>
                  <a:gd name="T8" fmla="*/ 53 w 130"/>
                  <a:gd name="T9" fmla="*/ 110 h 156"/>
                  <a:gd name="T10" fmla="*/ 45 w 130"/>
                  <a:gd name="T11" fmla="*/ 76 h 156"/>
                  <a:gd name="T12" fmla="*/ 33 w 130"/>
                  <a:gd name="T13" fmla="*/ 51 h 156"/>
                  <a:gd name="T14" fmla="*/ 9 w 130"/>
                  <a:gd name="T15" fmla="*/ 19 h 156"/>
                  <a:gd name="T16" fmla="*/ 0 w 130"/>
                  <a:gd name="T17" fmla="*/ 2 h 156"/>
                  <a:gd name="T18" fmla="*/ 3 w 130"/>
                  <a:gd name="T19"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0" h="156">
                    <a:moveTo>
                      <a:pt x="3" y="0"/>
                    </a:moveTo>
                    <a:cubicBezTo>
                      <a:pt x="29" y="7"/>
                      <a:pt x="53" y="19"/>
                      <a:pt x="74" y="36"/>
                    </a:cubicBezTo>
                    <a:cubicBezTo>
                      <a:pt x="106" y="64"/>
                      <a:pt x="123" y="99"/>
                      <a:pt x="128" y="141"/>
                    </a:cubicBezTo>
                    <a:cubicBezTo>
                      <a:pt x="130" y="155"/>
                      <a:pt x="129" y="156"/>
                      <a:pt x="115" y="156"/>
                    </a:cubicBezTo>
                    <a:cubicBezTo>
                      <a:pt x="86" y="156"/>
                      <a:pt x="64" y="140"/>
                      <a:pt x="53" y="110"/>
                    </a:cubicBezTo>
                    <a:cubicBezTo>
                      <a:pt x="49" y="99"/>
                      <a:pt x="48" y="87"/>
                      <a:pt x="45" y="76"/>
                    </a:cubicBezTo>
                    <a:cubicBezTo>
                      <a:pt x="42" y="67"/>
                      <a:pt x="38" y="58"/>
                      <a:pt x="33" y="51"/>
                    </a:cubicBezTo>
                    <a:cubicBezTo>
                      <a:pt x="26" y="40"/>
                      <a:pt x="17" y="30"/>
                      <a:pt x="9" y="19"/>
                    </a:cubicBezTo>
                    <a:cubicBezTo>
                      <a:pt x="6" y="14"/>
                      <a:pt x="3" y="8"/>
                      <a:pt x="0" y="2"/>
                    </a:cubicBezTo>
                    <a:cubicBezTo>
                      <a:pt x="1" y="2"/>
                      <a:pt x="2"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03" name="Freeform 65">
                <a:extLst>
                  <a:ext uri="{FF2B5EF4-FFF2-40B4-BE49-F238E27FC236}">
                    <a16:creationId xmlns:a16="http://schemas.microsoft.com/office/drawing/2014/main" id="{9CD664D6-44FC-B4C8-ED0C-C3A15C0E8E7E}"/>
                  </a:ext>
                </a:extLst>
              </p:cNvPr>
              <p:cNvSpPr/>
              <p:nvPr/>
            </p:nvSpPr>
            <p:spPr bwMode="auto">
              <a:xfrm>
                <a:off x="6473825" y="1287463"/>
                <a:ext cx="69850" cy="112713"/>
              </a:xfrm>
              <a:custGeom>
                <a:avLst/>
                <a:gdLst>
                  <a:gd name="T0" fmla="*/ 112 w 112"/>
                  <a:gd name="T1" fmla="*/ 0 h 179"/>
                  <a:gd name="T2" fmla="*/ 107 w 112"/>
                  <a:gd name="T3" fmla="*/ 20 h 179"/>
                  <a:gd name="T4" fmla="*/ 91 w 112"/>
                  <a:gd name="T5" fmla="*/ 55 h 179"/>
                  <a:gd name="T6" fmla="*/ 86 w 112"/>
                  <a:gd name="T7" fmla="*/ 90 h 179"/>
                  <a:gd name="T8" fmla="*/ 70 w 112"/>
                  <a:gd name="T9" fmla="*/ 155 h 179"/>
                  <a:gd name="T10" fmla="*/ 24 w 112"/>
                  <a:gd name="T11" fmla="*/ 179 h 179"/>
                  <a:gd name="T12" fmla="*/ 112 w 112"/>
                  <a:gd name="T13" fmla="*/ 0 h 179"/>
                </a:gdLst>
                <a:ahLst/>
                <a:cxnLst>
                  <a:cxn ang="0">
                    <a:pos x="T0" y="T1"/>
                  </a:cxn>
                  <a:cxn ang="0">
                    <a:pos x="T2" y="T3"/>
                  </a:cxn>
                  <a:cxn ang="0">
                    <a:pos x="T4" y="T5"/>
                  </a:cxn>
                  <a:cxn ang="0">
                    <a:pos x="T6" y="T7"/>
                  </a:cxn>
                  <a:cxn ang="0">
                    <a:pos x="T8" y="T9"/>
                  </a:cxn>
                  <a:cxn ang="0">
                    <a:pos x="T10" y="T11"/>
                  </a:cxn>
                  <a:cxn ang="0">
                    <a:pos x="T12" y="T13"/>
                  </a:cxn>
                </a:cxnLst>
                <a:rect l="0" t="0" r="r" b="b"/>
                <a:pathLst>
                  <a:path w="112" h="179">
                    <a:moveTo>
                      <a:pt x="112" y="0"/>
                    </a:moveTo>
                    <a:cubicBezTo>
                      <a:pt x="110" y="8"/>
                      <a:pt x="109" y="14"/>
                      <a:pt x="107" y="20"/>
                    </a:cubicBezTo>
                    <a:cubicBezTo>
                      <a:pt x="102" y="32"/>
                      <a:pt x="97" y="44"/>
                      <a:pt x="91" y="55"/>
                    </a:cubicBezTo>
                    <a:cubicBezTo>
                      <a:pt x="85" y="66"/>
                      <a:pt x="85" y="78"/>
                      <a:pt x="86" y="90"/>
                    </a:cubicBezTo>
                    <a:cubicBezTo>
                      <a:pt x="89" y="113"/>
                      <a:pt x="86" y="136"/>
                      <a:pt x="70" y="155"/>
                    </a:cubicBezTo>
                    <a:cubicBezTo>
                      <a:pt x="58" y="171"/>
                      <a:pt x="42" y="177"/>
                      <a:pt x="24" y="179"/>
                    </a:cubicBezTo>
                    <a:cubicBezTo>
                      <a:pt x="0" y="120"/>
                      <a:pt x="52" y="14"/>
                      <a:pt x="1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04" name="Freeform 66">
                <a:extLst>
                  <a:ext uri="{FF2B5EF4-FFF2-40B4-BE49-F238E27FC236}">
                    <a16:creationId xmlns:a16="http://schemas.microsoft.com/office/drawing/2014/main" id="{80218757-70F7-0BAF-7635-0D8BC221EACF}"/>
                  </a:ext>
                </a:extLst>
              </p:cNvPr>
              <p:cNvSpPr/>
              <p:nvPr/>
            </p:nvSpPr>
            <p:spPr bwMode="auto">
              <a:xfrm>
                <a:off x="6592888" y="881063"/>
                <a:ext cx="66675" cy="122238"/>
              </a:xfrm>
              <a:custGeom>
                <a:avLst/>
                <a:gdLst>
                  <a:gd name="T0" fmla="*/ 28 w 107"/>
                  <a:gd name="T1" fmla="*/ 194 h 194"/>
                  <a:gd name="T2" fmla="*/ 16 w 107"/>
                  <a:gd name="T3" fmla="*/ 113 h 194"/>
                  <a:gd name="T4" fmla="*/ 39 w 107"/>
                  <a:gd name="T5" fmla="*/ 83 h 194"/>
                  <a:gd name="T6" fmla="*/ 57 w 107"/>
                  <a:gd name="T7" fmla="*/ 51 h 194"/>
                  <a:gd name="T8" fmla="*/ 69 w 107"/>
                  <a:gd name="T9" fmla="*/ 12 h 194"/>
                  <a:gd name="T10" fmla="*/ 76 w 107"/>
                  <a:gd name="T11" fmla="*/ 0 h 194"/>
                  <a:gd name="T12" fmla="*/ 28 w 107"/>
                  <a:gd name="T13" fmla="*/ 194 h 194"/>
                </a:gdLst>
                <a:ahLst/>
                <a:cxnLst>
                  <a:cxn ang="0">
                    <a:pos x="T0" y="T1"/>
                  </a:cxn>
                  <a:cxn ang="0">
                    <a:pos x="T2" y="T3"/>
                  </a:cxn>
                  <a:cxn ang="0">
                    <a:pos x="T4" y="T5"/>
                  </a:cxn>
                  <a:cxn ang="0">
                    <a:pos x="T6" y="T7"/>
                  </a:cxn>
                  <a:cxn ang="0">
                    <a:pos x="T8" y="T9"/>
                  </a:cxn>
                  <a:cxn ang="0">
                    <a:pos x="T10" y="T11"/>
                  </a:cxn>
                  <a:cxn ang="0">
                    <a:pos x="T12" y="T13"/>
                  </a:cxn>
                </a:cxnLst>
                <a:rect l="0" t="0" r="r" b="b"/>
                <a:pathLst>
                  <a:path w="107" h="194">
                    <a:moveTo>
                      <a:pt x="28" y="194"/>
                    </a:moveTo>
                    <a:cubicBezTo>
                      <a:pt x="5" y="171"/>
                      <a:pt x="0" y="140"/>
                      <a:pt x="16" y="113"/>
                    </a:cubicBezTo>
                    <a:cubicBezTo>
                      <a:pt x="22" y="102"/>
                      <a:pt x="30" y="92"/>
                      <a:pt x="39" y="83"/>
                    </a:cubicBezTo>
                    <a:cubicBezTo>
                      <a:pt x="48" y="74"/>
                      <a:pt x="54" y="64"/>
                      <a:pt x="57" y="51"/>
                    </a:cubicBezTo>
                    <a:cubicBezTo>
                      <a:pt x="61" y="38"/>
                      <a:pt x="65" y="25"/>
                      <a:pt x="69" y="12"/>
                    </a:cubicBezTo>
                    <a:cubicBezTo>
                      <a:pt x="71" y="8"/>
                      <a:pt x="74" y="4"/>
                      <a:pt x="76" y="0"/>
                    </a:cubicBezTo>
                    <a:cubicBezTo>
                      <a:pt x="107" y="63"/>
                      <a:pt x="91" y="150"/>
                      <a:pt x="28" y="1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grpSp>
          <p:nvGrpSpPr>
            <p:cNvPr id="166" name="组合 165">
              <a:extLst>
                <a:ext uri="{FF2B5EF4-FFF2-40B4-BE49-F238E27FC236}">
                  <a16:creationId xmlns:a16="http://schemas.microsoft.com/office/drawing/2014/main" id="{5B3964DD-F34E-5DA5-2C71-A17A93FFEDAF}"/>
                </a:ext>
              </a:extLst>
            </p:cNvPr>
            <p:cNvGrpSpPr/>
            <p:nvPr/>
          </p:nvGrpSpPr>
          <p:grpSpPr>
            <a:xfrm flipH="1">
              <a:off x="4511675" y="2091190"/>
              <a:ext cx="659338" cy="1233000"/>
              <a:chOff x="6384925" y="868363"/>
              <a:chExt cx="561975" cy="1050925"/>
            </a:xfrm>
            <a:solidFill>
              <a:schemeClr val="accent4">
                <a:lumMod val="75000"/>
              </a:schemeClr>
            </a:solidFill>
          </p:grpSpPr>
          <p:sp>
            <p:nvSpPr>
              <p:cNvPr id="167" name="Freeform 48">
                <a:extLst>
                  <a:ext uri="{FF2B5EF4-FFF2-40B4-BE49-F238E27FC236}">
                    <a16:creationId xmlns:a16="http://schemas.microsoft.com/office/drawing/2014/main" id="{0EDA1C6F-3CE6-3A6F-E825-F70737AC5054}"/>
                  </a:ext>
                </a:extLst>
              </p:cNvPr>
              <p:cNvSpPr/>
              <p:nvPr/>
            </p:nvSpPr>
            <p:spPr bwMode="auto">
              <a:xfrm>
                <a:off x="6470650" y="868363"/>
                <a:ext cx="476250" cy="1031875"/>
              </a:xfrm>
              <a:custGeom>
                <a:avLst/>
                <a:gdLst>
                  <a:gd name="T0" fmla="*/ 247 w 761"/>
                  <a:gd name="T1" fmla="*/ 232 h 1644"/>
                  <a:gd name="T2" fmla="*/ 188 w 761"/>
                  <a:gd name="T3" fmla="*/ 304 h 1644"/>
                  <a:gd name="T4" fmla="*/ 86 w 761"/>
                  <a:gd name="T5" fmla="*/ 452 h 1644"/>
                  <a:gd name="T6" fmla="*/ 19 w 761"/>
                  <a:gd name="T7" fmla="*/ 660 h 1644"/>
                  <a:gd name="T8" fmla="*/ 12 w 761"/>
                  <a:gd name="T9" fmla="*/ 784 h 1644"/>
                  <a:gd name="T10" fmla="*/ 108 w 761"/>
                  <a:gd name="T11" fmla="*/ 1185 h 1644"/>
                  <a:gd name="T12" fmla="*/ 223 w 761"/>
                  <a:gd name="T13" fmla="*/ 1345 h 1644"/>
                  <a:gd name="T14" fmla="*/ 446 w 761"/>
                  <a:gd name="T15" fmla="*/ 1510 h 1644"/>
                  <a:gd name="T16" fmla="*/ 713 w 761"/>
                  <a:gd name="T17" fmla="*/ 1604 h 1644"/>
                  <a:gd name="T18" fmla="*/ 727 w 761"/>
                  <a:gd name="T19" fmla="*/ 1601 h 1644"/>
                  <a:gd name="T20" fmla="*/ 737 w 761"/>
                  <a:gd name="T21" fmla="*/ 1600 h 1644"/>
                  <a:gd name="T22" fmla="*/ 760 w 761"/>
                  <a:gd name="T23" fmla="*/ 1633 h 1644"/>
                  <a:gd name="T24" fmla="*/ 749 w 761"/>
                  <a:gd name="T25" fmla="*/ 1642 h 1644"/>
                  <a:gd name="T26" fmla="*/ 747 w 761"/>
                  <a:gd name="T27" fmla="*/ 1641 h 1644"/>
                  <a:gd name="T28" fmla="*/ 687 w 761"/>
                  <a:gd name="T29" fmla="*/ 1621 h 1644"/>
                  <a:gd name="T30" fmla="*/ 490 w 761"/>
                  <a:gd name="T31" fmla="*/ 1554 h 1644"/>
                  <a:gd name="T32" fmla="*/ 483 w 761"/>
                  <a:gd name="T33" fmla="*/ 1551 h 1644"/>
                  <a:gd name="T34" fmla="*/ 471 w 761"/>
                  <a:gd name="T35" fmla="*/ 1574 h 1644"/>
                  <a:gd name="T36" fmla="*/ 406 w 761"/>
                  <a:gd name="T37" fmla="*/ 1602 h 1644"/>
                  <a:gd name="T38" fmla="*/ 382 w 761"/>
                  <a:gd name="T39" fmla="*/ 1597 h 1644"/>
                  <a:gd name="T40" fmla="*/ 335 w 761"/>
                  <a:gd name="T41" fmla="*/ 1598 h 1644"/>
                  <a:gd name="T42" fmla="*/ 302 w 761"/>
                  <a:gd name="T43" fmla="*/ 1605 h 1644"/>
                  <a:gd name="T44" fmla="*/ 289 w 761"/>
                  <a:gd name="T45" fmla="*/ 1603 h 1644"/>
                  <a:gd name="T46" fmla="*/ 467 w 761"/>
                  <a:gd name="T47" fmla="*/ 1544 h 1644"/>
                  <a:gd name="T48" fmla="*/ 279 w 761"/>
                  <a:gd name="T49" fmla="*/ 1422 h 1644"/>
                  <a:gd name="T50" fmla="*/ 275 w 761"/>
                  <a:gd name="T51" fmla="*/ 1427 h 1644"/>
                  <a:gd name="T52" fmla="*/ 196 w 761"/>
                  <a:gd name="T53" fmla="*/ 1453 h 1644"/>
                  <a:gd name="T54" fmla="*/ 164 w 761"/>
                  <a:gd name="T55" fmla="*/ 1438 h 1644"/>
                  <a:gd name="T56" fmla="*/ 141 w 761"/>
                  <a:gd name="T57" fmla="*/ 1432 h 1644"/>
                  <a:gd name="T58" fmla="*/ 97 w 761"/>
                  <a:gd name="T59" fmla="*/ 1431 h 1644"/>
                  <a:gd name="T60" fmla="*/ 77 w 761"/>
                  <a:gd name="T61" fmla="*/ 1427 h 1644"/>
                  <a:gd name="T62" fmla="*/ 263 w 761"/>
                  <a:gd name="T63" fmla="*/ 1413 h 1644"/>
                  <a:gd name="T64" fmla="*/ 250 w 761"/>
                  <a:gd name="T65" fmla="*/ 1396 h 1644"/>
                  <a:gd name="T66" fmla="*/ 40 w 761"/>
                  <a:gd name="T67" fmla="*/ 1053 h 1644"/>
                  <a:gd name="T68" fmla="*/ 4 w 761"/>
                  <a:gd name="T69" fmla="*/ 840 h 1644"/>
                  <a:gd name="T70" fmla="*/ 22 w 761"/>
                  <a:gd name="T71" fmla="*/ 597 h 1644"/>
                  <a:gd name="T72" fmla="*/ 122 w 761"/>
                  <a:gd name="T73" fmla="*/ 385 h 1644"/>
                  <a:gd name="T74" fmla="*/ 297 w 761"/>
                  <a:gd name="T75" fmla="*/ 175 h 1644"/>
                  <a:gd name="T76" fmla="*/ 325 w 761"/>
                  <a:gd name="T77" fmla="*/ 149 h 1644"/>
                  <a:gd name="T78" fmla="*/ 331 w 761"/>
                  <a:gd name="T79" fmla="*/ 135 h 1644"/>
                  <a:gd name="T80" fmla="*/ 332 w 761"/>
                  <a:gd name="T81" fmla="*/ 76 h 1644"/>
                  <a:gd name="T82" fmla="*/ 367 w 761"/>
                  <a:gd name="T83" fmla="*/ 25 h 1644"/>
                  <a:gd name="T84" fmla="*/ 417 w 761"/>
                  <a:gd name="T85" fmla="*/ 3 h 1644"/>
                  <a:gd name="T86" fmla="*/ 429 w 761"/>
                  <a:gd name="T87" fmla="*/ 10 h 1644"/>
                  <a:gd name="T88" fmla="*/ 426 w 761"/>
                  <a:gd name="T89" fmla="*/ 74 h 1644"/>
                  <a:gd name="T90" fmla="*/ 368 w 761"/>
                  <a:gd name="T91" fmla="*/ 134 h 1644"/>
                  <a:gd name="T92" fmla="*/ 360 w 761"/>
                  <a:gd name="T93" fmla="*/ 137 h 1644"/>
                  <a:gd name="T94" fmla="*/ 312 w 761"/>
                  <a:gd name="T95" fmla="*/ 165 h 1644"/>
                  <a:gd name="T96" fmla="*/ 247 w 761"/>
                  <a:gd name="T97" fmla="*/ 232 h 1644"/>
                  <a:gd name="T98" fmla="*/ 247 w 761"/>
                  <a:gd name="T99" fmla="*/ 232 h 1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61" h="1644">
                    <a:moveTo>
                      <a:pt x="247" y="232"/>
                    </a:moveTo>
                    <a:cubicBezTo>
                      <a:pt x="228" y="256"/>
                      <a:pt x="207" y="280"/>
                      <a:pt x="188" y="304"/>
                    </a:cubicBezTo>
                    <a:cubicBezTo>
                      <a:pt x="151" y="351"/>
                      <a:pt x="116" y="400"/>
                      <a:pt x="86" y="452"/>
                    </a:cubicBezTo>
                    <a:cubicBezTo>
                      <a:pt x="50" y="517"/>
                      <a:pt x="27" y="586"/>
                      <a:pt x="19" y="660"/>
                    </a:cubicBezTo>
                    <a:cubicBezTo>
                      <a:pt x="15" y="701"/>
                      <a:pt x="12" y="742"/>
                      <a:pt x="12" y="784"/>
                    </a:cubicBezTo>
                    <a:cubicBezTo>
                      <a:pt x="14" y="924"/>
                      <a:pt x="42" y="1059"/>
                      <a:pt x="108" y="1185"/>
                    </a:cubicBezTo>
                    <a:cubicBezTo>
                      <a:pt x="139" y="1244"/>
                      <a:pt x="177" y="1297"/>
                      <a:pt x="223" y="1345"/>
                    </a:cubicBezTo>
                    <a:cubicBezTo>
                      <a:pt x="287" y="1414"/>
                      <a:pt x="362" y="1468"/>
                      <a:pt x="446" y="1510"/>
                    </a:cubicBezTo>
                    <a:cubicBezTo>
                      <a:pt x="530" y="1554"/>
                      <a:pt x="619" y="1586"/>
                      <a:pt x="713" y="1604"/>
                    </a:cubicBezTo>
                    <a:cubicBezTo>
                      <a:pt x="718" y="1605"/>
                      <a:pt x="723" y="1607"/>
                      <a:pt x="727" y="1601"/>
                    </a:cubicBezTo>
                    <a:cubicBezTo>
                      <a:pt x="728" y="1599"/>
                      <a:pt x="734" y="1598"/>
                      <a:pt x="737" y="1600"/>
                    </a:cubicBezTo>
                    <a:cubicBezTo>
                      <a:pt x="750" y="1607"/>
                      <a:pt x="758" y="1619"/>
                      <a:pt x="760" y="1633"/>
                    </a:cubicBezTo>
                    <a:cubicBezTo>
                      <a:pt x="761" y="1641"/>
                      <a:pt x="756" y="1644"/>
                      <a:pt x="749" y="1642"/>
                    </a:cubicBezTo>
                    <a:cubicBezTo>
                      <a:pt x="748" y="1641"/>
                      <a:pt x="747" y="1641"/>
                      <a:pt x="747" y="1641"/>
                    </a:cubicBezTo>
                    <a:cubicBezTo>
                      <a:pt x="731" y="1624"/>
                      <a:pt x="708" y="1626"/>
                      <a:pt x="687" y="1621"/>
                    </a:cubicBezTo>
                    <a:cubicBezTo>
                      <a:pt x="619" y="1605"/>
                      <a:pt x="554" y="1583"/>
                      <a:pt x="490" y="1554"/>
                    </a:cubicBezTo>
                    <a:cubicBezTo>
                      <a:pt x="488" y="1553"/>
                      <a:pt x="486" y="1552"/>
                      <a:pt x="483" y="1551"/>
                    </a:cubicBezTo>
                    <a:cubicBezTo>
                      <a:pt x="479" y="1559"/>
                      <a:pt x="476" y="1567"/>
                      <a:pt x="471" y="1574"/>
                    </a:cubicBezTo>
                    <a:cubicBezTo>
                      <a:pt x="456" y="1597"/>
                      <a:pt x="432" y="1604"/>
                      <a:pt x="406" y="1602"/>
                    </a:cubicBezTo>
                    <a:cubicBezTo>
                      <a:pt x="398" y="1601"/>
                      <a:pt x="390" y="1600"/>
                      <a:pt x="382" y="1597"/>
                    </a:cubicBezTo>
                    <a:cubicBezTo>
                      <a:pt x="366" y="1590"/>
                      <a:pt x="351" y="1594"/>
                      <a:pt x="335" y="1598"/>
                    </a:cubicBezTo>
                    <a:cubicBezTo>
                      <a:pt x="324" y="1600"/>
                      <a:pt x="313" y="1603"/>
                      <a:pt x="302" y="1605"/>
                    </a:cubicBezTo>
                    <a:cubicBezTo>
                      <a:pt x="297" y="1605"/>
                      <a:pt x="293" y="1605"/>
                      <a:pt x="289" y="1603"/>
                    </a:cubicBezTo>
                    <a:cubicBezTo>
                      <a:pt x="336" y="1546"/>
                      <a:pt x="395" y="1526"/>
                      <a:pt x="467" y="1544"/>
                    </a:cubicBezTo>
                    <a:cubicBezTo>
                      <a:pt x="400" y="1511"/>
                      <a:pt x="337" y="1471"/>
                      <a:pt x="279" y="1422"/>
                    </a:cubicBezTo>
                    <a:cubicBezTo>
                      <a:pt x="278" y="1424"/>
                      <a:pt x="276" y="1425"/>
                      <a:pt x="275" y="1427"/>
                    </a:cubicBezTo>
                    <a:cubicBezTo>
                      <a:pt x="255" y="1455"/>
                      <a:pt x="229" y="1464"/>
                      <a:pt x="196" y="1453"/>
                    </a:cubicBezTo>
                    <a:cubicBezTo>
                      <a:pt x="185" y="1449"/>
                      <a:pt x="175" y="1443"/>
                      <a:pt x="164" y="1438"/>
                    </a:cubicBezTo>
                    <a:cubicBezTo>
                      <a:pt x="156" y="1435"/>
                      <a:pt x="149" y="1433"/>
                      <a:pt x="141" y="1432"/>
                    </a:cubicBezTo>
                    <a:cubicBezTo>
                      <a:pt x="126" y="1431"/>
                      <a:pt x="111" y="1431"/>
                      <a:pt x="97" y="1431"/>
                    </a:cubicBezTo>
                    <a:cubicBezTo>
                      <a:pt x="91" y="1430"/>
                      <a:pt x="85" y="1428"/>
                      <a:pt x="77" y="1427"/>
                    </a:cubicBezTo>
                    <a:cubicBezTo>
                      <a:pt x="114" y="1394"/>
                      <a:pt x="189" y="1368"/>
                      <a:pt x="263" y="1413"/>
                    </a:cubicBezTo>
                    <a:cubicBezTo>
                      <a:pt x="259" y="1407"/>
                      <a:pt x="255" y="1401"/>
                      <a:pt x="250" y="1396"/>
                    </a:cubicBezTo>
                    <a:cubicBezTo>
                      <a:pt x="148" y="1301"/>
                      <a:pt x="80" y="1186"/>
                      <a:pt x="40" y="1053"/>
                    </a:cubicBezTo>
                    <a:cubicBezTo>
                      <a:pt x="20" y="983"/>
                      <a:pt x="8" y="912"/>
                      <a:pt x="4" y="840"/>
                    </a:cubicBezTo>
                    <a:cubicBezTo>
                      <a:pt x="0" y="758"/>
                      <a:pt x="3" y="677"/>
                      <a:pt x="22" y="597"/>
                    </a:cubicBezTo>
                    <a:cubicBezTo>
                      <a:pt x="39" y="519"/>
                      <a:pt x="76" y="450"/>
                      <a:pt x="122" y="385"/>
                    </a:cubicBezTo>
                    <a:cubicBezTo>
                      <a:pt x="174" y="310"/>
                      <a:pt x="231" y="239"/>
                      <a:pt x="297" y="175"/>
                    </a:cubicBezTo>
                    <a:cubicBezTo>
                      <a:pt x="306" y="166"/>
                      <a:pt x="316" y="157"/>
                      <a:pt x="325" y="149"/>
                    </a:cubicBezTo>
                    <a:cubicBezTo>
                      <a:pt x="330" y="145"/>
                      <a:pt x="332" y="142"/>
                      <a:pt x="331" y="135"/>
                    </a:cubicBezTo>
                    <a:cubicBezTo>
                      <a:pt x="327" y="116"/>
                      <a:pt x="327" y="96"/>
                      <a:pt x="332" y="76"/>
                    </a:cubicBezTo>
                    <a:cubicBezTo>
                      <a:pt x="337" y="54"/>
                      <a:pt x="348" y="36"/>
                      <a:pt x="367" y="25"/>
                    </a:cubicBezTo>
                    <a:cubicBezTo>
                      <a:pt x="382" y="16"/>
                      <a:pt x="400" y="10"/>
                      <a:pt x="417" y="3"/>
                    </a:cubicBezTo>
                    <a:cubicBezTo>
                      <a:pt x="423" y="0"/>
                      <a:pt x="427" y="2"/>
                      <a:pt x="429" y="10"/>
                    </a:cubicBezTo>
                    <a:cubicBezTo>
                      <a:pt x="432" y="32"/>
                      <a:pt x="432" y="53"/>
                      <a:pt x="426" y="74"/>
                    </a:cubicBezTo>
                    <a:cubicBezTo>
                      <a:pt x="417" y="104"/>
                      <a:pt x="395" y="122"/>
                      <a:pt x="368" y="134"/>
                    </a:cubicBezTo>
                    <a:cubicBezTo>
                      <a:pt x="365" y="135"/>
                      <a:pt x="363" y="136"/>
                      <a:pt x="360" y="137"/>
                    </a:cubicBezTo>
                    <a:cubicBezTo>
                      <a:pt x="341" y="140"/>
                      <a:pt x="325" y="151"/>
                      <a:pt x="312" y="165"/>
                    </a:cubicBezTo>
                    <a:cubicBezTo>
                      <a:pt x="290" y="187"/>
                      <a:pt x="269" y="210"/>
                      <a:pt x="247" y="232"/>
                    </a:cubicBezTo>
                    <a:cubicBezTo>
                      <a:pt x="247" y="232"/>
                      <a:pt x="247" y="232"/>
                      <a:pt x="247" y="2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8" name="Freeform 49">
                <a:extLst>
                  <a:ext uri="{FF2B5EF4-FFF2-40B4-BE49-F238E27FC236}">
                    <a16:creationId xmlns:a16="http://schemas.microsoft.com/office/drawing/2014/main" id="{B1E35C76-837F-C6BF-4CF1-C6D7A25B2465}"/>
                  </a:ext>
                </a:extLst>
              </p:cNvPr>
              <p:cNvSpPr/>
              <p:nvPr/>
            </p:nvSpPr>
            <p:spPr bwMode="auto">
              <a:xfrm>
                <a:off x="6696075" y="1724026"/>
                <a:ext cx="84138" cy="98425"/>
              </a:xfrm>
              <a:custGeom>
                <a:avLst/>
                <a:gdLst>
                  <a:gd name="T0" fmla="*/ 4 w 135"/>
                  <a:gd name="T1" fmla="*/ 0 h 157"/>
                  <a:gd name="T2" fmla="*/ 30 w 135"/>
                  <a:gd name="T3" fmla="*/ 26 h 157"/>
                  <a:gd name="T4" fmla="*/ 43 w 135"/>
                  <a:gd name="T5" fmla="*/ 42 h 157"/>
                  <a:gd name="T6" fmla="*/ 70 w 135"/>
                  <a:gd name="T7" fmla="*/ 60 h 157"/>
                  <a:gd name="T8" fmla="*/ 124 w 135"/>
                  <a:gd name="T9" fmla="*/ 98 h 157"/>
                  <a:gd name="T10" fmla="*/ 130 w 135"/>
                  <a:gd name="T11" fmla="*/ 150 h 157"/>
                  <a:gd name="T12" fmla="*/ 120 w 135"/>
                  <a:gd name="T13" fmla="*/ 155 h 157"/>
                  <a:gd name="T14" fmla="*/ 8 w 135"/>
                  <a:gd name="T15" fmla="*/ 45 h 157"/>
                  <a:gd name="T16" fmla="*/ 0 w 135"/>
                  <a:gd name="T17" fmla="*/ 3 h 157"/>
                  <a:gd name="T18" fmla="*/ 4 w 135"/>
                  <a:gd name="T19"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5" h="157">
                    <a:moveTo>
                      <a:pt x="4" y="0"/>
                    </a:moveTo>
                    <a:cubicBezTo>
                      <a:pt x="13" y="9"/>
                      <a:pt x="21" y="17"/>
                      <a:pt x="30" y="26"/>
                    </a:cubicBezTo>
                    <a:cubicBezTo>
                      <a:pt x="34" y="31"/>
                      <a:pt x="39" y="36"/>
                      <a:pt x="43" y="42"/>
                    </a:cubicBezTo>
                    <a:cubicBezTo>
                      <a:pt x="51" y="50"/>
                      <a:pt x="59" y="57"/>
                      <a:pt x="70" y="60"/>
                    </a:cubicBezTo>
                    <a:cubicBezTo>
                      <a:pt x="92" y="67"/>
                      <a:pt x="112" y="78"/>
                      <a:pt x="124" y="98"/>
                    </a:cubicBezTo>
                    <a:cubicBezTo>
                      <a:pt x="134" y="115"/>
                      <a:pt x="135" y="132"/>
                      <a:pt x="130" y="150"/>
                    </a:cubicBezTo>
                    <a:cubicBezTo>
                      <a:pt x="129" y="157"/>
                      <a:pt x="125" y="156"/>
                      <a:pt x="120" y="155"/>
                    </a:cubicBezTo>
                    <a:cubicBezTo>
                      <a:pt x="64" y="138"/>
                      <a:pt x="25" y="102"/>
                      <a:pt x="8" y="45"/>
                    </a:cubicBezTo>
                    <a:cubicBezTo>
                      <a:pt x="4" y="31"/>
                      <a:pt x="2" y="17"/>
                      <a:pt x="0" y="3"/>
                    </a:cubicBezTo>
                    <a:cubicBezTo>
                      <a:pt x="1" y="2"/>
                      <a:pt x="3" y="1"/>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
            <p:nvSpPr>
              <p:cNvPr id="169" name="Freeform 50">
                <a:extLst>
                  <a:ext uri="{FF2B5EF4-FFF2-40B4-BE49-F238E27FC236}">
                    <a16:creationId xmlns:a16="http://schemas.microsoft.com/office/drawing/2014/main" id="{79E4F563-32CD-163A-B982-90BAF810F9D3}"/>
                  </a:ext>
                </a:extLst>
              </p:cNvPr>
              <p:cNvSpPr/>
              <p:nvPr/>
            </p:nvSpPr>
            <p:spPr bwMode="auto">
              <a:xfrm>
                <a:off x="6384925" y="1462088"/>
                <a:ext cx="107950" cy="80963"/>
              </a:xfrm>
              <a:custGeom>
                <a:avLst/>
                <a:gdLst>
                  <a:gd name="T0" fmla="*/ 0 w 170"/>
                  <a:gd name="T1" fmla="*/ 8 h 129"/>
                  <a:gd name="T2" fmla="*/ 170 w 170"/>
                  <a:gd name="T3" fmla="*/ 114 h 129"/>
                  <a:gd name="T4" fmla="*/ 89 w 170"/>
                  <a:gd name="T5" fmla="*/ 100 h 129"/>
                  <a:gd name="T6" fmla="*/ 70 w 170"/>
                  <a:gd name="T7" fmla="*/ 71 h 129"/>
                  <a:gd name="T8" fmla="*/ 43 w 170"/>
                  <a:gd name="T9" fmla="*/ 42 h 129"/>
                  <a:gd name="T10" fmla="*/ 10 w 170"/>
                  <a:gd name="T11" fmla="*/ 19 h 129"/>
                  <a:gd name="T12" fmla="*/ 0 w 170"/>
                  <a:gd name="T13" fmla="*/ 8 h 129"/>
                </a:gdLst>
                <a:ahLst/>
                <a:cxnLst>
                  <a:cxn ang="0">
                    <a:pos x="T0" y="T1"/>
                  </a:cxn>
                  <a:cxn ang="0">
                    <a:pos x="T2" y="T3"/>
                  </a:cxn>
                  <a:cxn ang="0">
                    <a:pos x="T4" y="T5"/>
                  </a:cxn>
                  <a:cxn ang="0">
                    <a:pos x="T6" y="T7"/>
                  </a:cxn>
                  <a:cxn ang="0">
                    <a:pos x="T8" y="T9"/>
                  </a:cxn>
                  <a:cxn ang="0">
                    <a:pos x="T10" y="T11"/>
                  </a:cxn>
                  <a:cxn ang="0">
                    <a:pos x="T12" y="T13"/>
                  </a:cxn>
                </a:cxnLst>
                <a:rect l="0" t="0" r="r" b="b"/>
                <a:pathLst>
                  <a:path w="170" h="129">
                    <a:moveTo>
                      <a:pt x="0" y="8"/>
                    </a:moveTo>
                    <a:cubicBezTo>
                      <a:pt x="77" y="0"/>
                      <a:pt x="150" y="44"/>
                      <a:pt x="170" y="114"/>
                    </a:cubicBezTo>
                    <a:cubicBezTo>
                      <a:pt x="145" y="129"/>
                      <a:pt x="110" y="124"/>
                      <a:pt x="89" y="100"/>
                    </a:cubicBezTo>
                    <a:cubicBezTo>
                      <a:pt x="81" y="91"/>
                      <a:pt x="74" y="81"/>
                      <a:pt x="70" y="71"/>
                    </a:cubicBezTo>
                    <a:cubicBezTo>
                      <a:pt x="64" y="58"/>
                      <a:pt x="54" y="50"/>
                      <a:pt x="43" y="42"/>
                    </a:cubicBezTo>
                    <a:cubicBezTo>
                      <a:pt x="32" y="35"/>
                      <a:pt x="21" y="27"/>
                      <a:pt x="10" y="19"/>
                    </a:cubicBezTo>
                    <a:cubicBezTo>
                      <a:pt x="7" y="17"/>
                      <a:pt x="4" y="13"/>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70" name="Freeform 51">
                <a:extLst>
                  <a:ext uri="{FF2B5EF4-FFF2-40B4-BE49-F238E27FC236}">
                    <a16:creationId xmlns:a16="http://schemas.microsoft.com/office/drawing/2014/main" id="{2478A412-B7ED-ED6D-7886-BAE51E2F6B60}"/>
                  </a:ext>
                </a:extLst>
              </p:cNvPr>
              <p:cNvSpPr/>
              <p:nvPr/>
            </p:nvSpPr>
            <p:spPr bwMode="auto">
              <a:xfrm>
                <a:off x="6626225" y="976313"/>
                <a:ext cx="123825" cy="55563"/>
              </a:xfrm>
              <a:custGeom>
                <a:avLst/>
                <a:gdLst>
                  <a:gd name="T0" fmla="*/ 0 w 198"/>
                  <a:gd name="T1" fmla="*/ 59 h 89"/>
                  <a:gd name="T2" fmla="*/ 0 w 198"/>
                  <a:gd name="T3" fmla="*/ 59 h 89"/>
                  <a:gd name="T4" fmla="*/ 38 w 198"/>
                  <a:gd name="T5" fmla="*/ 31 h 89"/>
                  <a:gd name="T6" fmla="*/ 198 w 198"/>
                  <a:gd name="T7" fmla="*/ 29 h 89"/>
                  <a:gd name="T8" fmla="*/ 180 w 198"/>
                  <a:gd name="T9" fmla="*/ 36 h 89"/>
                  <a:gd name="T10" fmla="*/ 139 w 198"/>
                  <a:gd name="T11" fmla="*/ 45 h 89"/>
                  <a:gd name="T12" fmla="*/ 110 w 198"/>
                  <a:gd name="T13" fmla="*/ 61 h 89"/>
                  <a:gd name="T14" fmla="*/ 47 w 198"/>
                  <a:gd name="T15" fmla="*/ 88 h 89"/>
                  <a:gd name="T16" fmla="*/ 2 w 198"/>
                  <a:gd name="T17" fmla="*/ 67 h 89"/>
                  <a:gd name="T18" fmla="*/ 0 w 198"/>
                  <a:gd name="T19" fmla="*/ 5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89">
                    <a:moveTo>
                      <a:pt x="0" y="59"/>
                    </a:moveTo>
                    <a:cubicBezTo>
                      <a:pt x="0" y="59"/>
                      <a:pt x="0" y="59"/>
                      <a:pt x="0" y="59"/>
                    </a:cubicBezTo>
                    <a:cubicBezTo>
                      <a:pt x="13" y="50"/>
                      <a:pt x="24" y="40"/>
                      <a:pt x="38" y="31"/>
                    </a:cubicBezTo>
                    <a:cubicBezTo>
                      <a:pt x="87" y="0"/>
                      <a:pt x="150" y="3"/>
                      <a:pt x="198" y="29"/>
                    </a:cubicBezTo>
                    <a:cubicBezTo>
                      <a:pt x="191" y="32"/>
                      <a:pt x="186" y="35"/>
                      <a:pt x="180" y="36"/>
                    </a:cubicBezTo>
                    <a:cubicBezTo>
                      <a:pt x="167" y="40"/>
                      <a:pt x="153" y="43"/>
                      <a:pt x="139" y="45"/>
                    </a:cubicBezTo>
                    <a:cubicBezTo>
                      <a:pt x="128" y="47"/>
                      <a:pt x="119" y="53"/>
                      <a:pt x="110" y="61"/>
                    </a:cubicBezTo>
                    <a:cubicBezTo>
                      <a:pt x="93" y="77"/>
                      <a:pt x="72" y="89"/>
                      <a:pt x="47" y="88"/>
                    </a:cubicBezTo>
                    <a:cubicBezTo>
                      <a:pt x="29" y="87"/>
                      <a:pt x="15" y="78"/>
                      <a:pt x="2" y="67"/>
                    </a:cubicBezTo>
                    <a:cubicBezTo>
                      <a:pt x="1" y="65"/>
                      <a:pt x="1" y="62"/>
                      <a:pt x="0"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71" name="Freeform 52">
                <a:extLst>
                  <a:ext uri="{FF2B5EF4-FFF2-40B4-BE49-F238E27FC236}">
                    <a16:creationId xmlns:a16="http://schemas.microsoft.com/office/drawing/2014/main" id="{F63681E0-D0B3-04FB-D92C-F71E23693389}"/>
                  </a:ext>
                </a:extLst>
              </p:cNvPr>
              <p:cNvSpPr/>
              <p:nvPr/>
            </p:nvSpPr>
            <p:spPr bwMode="auto">
              <a:xfrm>
                <a:off x="6527800" y="1514476"/>
                <a:ext cx="53975" cy="125413"/>
              </a:xfrm>
              <a:custGeom>
                <a:avLst/>
                <a:gdLst>
                  <a:gd name="T0" fmla="*/ 44 w 84"/>
                  <a:gd name="T1" fmla="*/ 0 h 200"/>
                  <a:gd name="T2" fmla="*/ 49 w 84"/>
                  <a:gd name="T3" fmla="*/ 43 h 200"/>
                  <a:gd name="T4" fmla="*/ 65 w 84"/>
                  <a:gd name="T5" fmla="*/ 94 h 200"/>
                  <a:gd name="T6" fmla="*/ 81 w 84"/>
                  <a:gd name="T7" fmla="*/ 152 h 200"/>
                  <a:gd name="T8" fmla="*/ 58 w 84"/>
                  <a:gd name="T9" fmla="*/ 195 h 200"/>
                  <a:gd name="T10" fmla="*/ 44 w 84"/>
                  <a:gd name="T11" fmla="*/ 193 h 200"/>
                  <a:gd name="T12" fmla="*/ 23 w 84"/>
                  <a:gd name="T13" fmla="*/ 32 h 200"/>
                  <a:gd name="T14" fmla="*/ 39 w 84"/>
                  <a:gd name="T15" fmla="*/ 0 h 200"/>
                  <a:gd name="T16" fmla="*/ 44 w 84"/>
                  <a:gd name="T17"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200">
                    <a:moveTo>
                      <a:pt x="44" y="0"/>
                    </a:moveTo>
                    <a:cubicBezTo>
                      <a:pt x="46" y="15"/>
                      <a:pt x="49" y="29"/>
                      <a:pt x="49" y="43"/>
                    </a:cubicBezTo>
                    <a:cubicBezTo>
                      <a:pt x="50" y="61"/>
                      <a:pt x="53" y="78"/>
                      <a:pt x="65" y="94"/>
                    </a:cubicBezTo>
                    <a:cubicBezTo>
                      <a:pt x="77" y="111"/>
                      <a:pt x="84" y="130"/>
                      <a:pt x="81" y="152"/>
                    </a:cubicBezTo>
                    <a:cubicBezTo>
                      <a:pt x="79" y="169"/>
                      <a:pt x="70" y="183"/>
                      <a:pt x="58" y="195"/>
                    </a:cubicBezTo>
                    <a:cubicBezTo>
                      <a:pt x="52" y="200"/>
                      <a:pt x="49" y="199"/>
                      <a:pt x="44" y="193"/>
                    </a:cubicBezTo>
                    <a:cubicBezTo>
                      <a:pt x="8" y="143"/>
                      <a:pt x="0" y="90"/>
                      <a:pt x="23" y="32"/>
                    </a:cubicBezTo>
                    <a:cubicBezTo>
                      <a:pt x="27" y="21"/>
                      <a:pt x="34" y="11"/>
                      <a:pt x="39" y="0"/>
                    </a:cubicBezTo>
                    <a:cubicBezTo>
                      <a:pt x="41" y="0"/>
                      <a:pt x="42" y="0"/>
                      <a:pt x="4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72" name="Freeform 53">
                <a:extLst>
                  <a:ext uri="{FF2B5EF4-FFF2-40B4-BE49-F238E27FC236}">
                    <a16:creationId xmlns:a16="http://schemas.microsoft.com/office/drawing/2014/main" id="{3D2CD7B7-7686-5FF9-6845-A51D46BDC2FA}"/>
                  </a:ext>
                </a:extLst>
              </p:cNvPr>
              <p:cNvSpPr/>
              <p:nvPr/>
            </p:nvSpPr>
            <p:spPr bwMode="auto">
              <a:xfrm>
                <a:off x="6764338" y="1865313"/>
                <a:ext cx="120650" cy="53975"/>
              </a:xfrm>
              <a:custGeom>
                <a:avLst/>
                <a:gdLst>
                  <a:gd name="T0" fmla="*/ 192 w 192"/>
                  <a:gd name="T1" fmla="*/ 34 h 87"/>
                  <a:gd name="T2" fmla="*/ 117 w 192"/>
                  <a:gd name="T3" fmla="*/ 83 h 87"/>
                  <a:gd name="T4" fmla="*/ 93 w 192"/>
                  <a:gd name="T5" fmla="*/ 78 h 87"/>
                  <a:gd name="T6" fmla="*/ 47 w 192"/>
                  <a:gd name="T7" fmla="*/ 79 h 87"/>
                  <a:gd name="T8" fmla="*/ 11 w 192"/>
                  <a:gd name="T9" fmla="*/ 86 h 87"/>
                  <a:gd name="T10" fmla="*/ 0 w 192"/>
                  <a:gd name="T11" fmla="*/ 85 h 87"/>
                  <a:gd name="T12" fmla="*/ 192 w 192"/>
                  <a:gd name="T13" fmla="*/ 34 h 87"/>
                </a:gdLst>
                <a:ahLst/>
                <a:cxnLst>
                  <a:cxn ang="0">
                    <a:pos x="T0" y="T1"/>
                  </a:cxn>
                  <a:cxn ang="0">
                    <a:pos x="T2" y="T3"/>
                  </a:cxn>
                  <a:cxn ang="0">
                    <a:pos x="T4" y="T5"/>
                  </a:cxn>
                  <a:cxn ang="0">
                    <a:pos x="T6" y="T7"/>
                  </a:cxn>
                  <a:cxn ang="0">
                    <a:pos x="T8" y="T9"/>
                  </a:cxn>
                  <a:cxn ang="0">
                    <a:pos x="T10" y="T11"/>
                  </a:cxn>
                  <a:cxn ang="0">
                    <a:pos x="T12" y="T13"/>
                  </a:cxn>
                </a:cxnLst>
                <a:rect l="0" t="0" r="r" b="b"/>
                <a:pathLst>
                  <a:path w="192" h="87">
                    <a:moveTo>
                      <a:pt x="192" y="34"/>
                    </a:moveTo>
                    <a:cubicBezTo>
                      <a:pt x="180" y="69"/>
                      <a:pt x="154" y="86"/>
                      <a:pt x="117" y="83"/>
                    </a:cubicBezTo>
                    <a:cubicBezTo>
                      <a:pt x="109" y="82"/>
                      <a:pt x="100" y="81"/>
                      <a:pt x="93" y="78"/>
                    </a:cubicBezTo>
                    <a:cubicBezTo>
                      <a:pt x="77" y="71"/>
                      <a:pt x="62" y="75"/>
                      <a:pt x="47" y="79"/>
                    </a:cubicBezTo>
                    <a:cubicBezTo>
                      <a:pt x="35" y="81"/>
                      <a:pt x="23" y="84"/>
                      <a:pt x="11" y="86"/>
                    </a:cubicBezTo>
                    <a:cubicBezTo>
                      <a:pt x="8" y="87"/>
                      <a:pt x="4" y="86"/>
                      <a:pt x="0" y="85"/>
                    </a:cubicBezTo>
                    <a:cubicBezTo>
                      <a:pt x="26" y="30"/>
                      <a:pt x="139" y="0"/>
                      <a:pt x="192"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73" name="Freeform 54">
                <a:extLst>
                  <a:ext uri="{FF2B5EF4-FFF2-40B4-BE49-F238E27FC236}">
                    <a16:creationId xmlns:a16="http://schemas.microsoft.com/office/drawing/2014/main" id="{703D48D7-48C2-4F70-2C70-237017A18700}"/>
                  </a:ext>
                </a:extLst>
              </p:cNvPr>
              <p:cNvSpPr/>
              <p:nvPr/>
            </p:nvSpPr>
            <p:spPr bwMode="auto">
              <a:xfrm>
                <a:off x="6511925" y="1112838"/>
                <a:ext cx="85725" cy="95250"/>
              </a:xfrm>
              <a:custGeom>
                <a:avLst/>
                <a:gdLst>
                  <a:gd name="T0" fmla="*/ 123 w 137"/>
                  <a:gd name="T1" fmla="*/ 2 h 151"/>
                  <a:gd name="T2" fmla="*/ 137 w 137"/>
                  <a:gd name="T3" fmla="*/ 0 h 151"/>
                  <a:gd name="T4" fmla="*/ 128 w 137"/>
                  <a:gd name="T5" fmla="*/ 16 h 151"/>
                  <a:gd name="T6" fmla="*/ 100 w 137"/>
                  <a:gd name="T7" fmla="*/ 49 h 151"/>
                  <a:gd name="T8" fmla="*/ 87 w 137"/>
                  <a:gd name="T9" fmla="*/ 76 h 151"/>
                  <a:gd name="T10" fmla="*/ 56 w 137"/>
                  <a:gd name="T11" fmla="*/ 135 h 151"/>
                  <a:gd name="T12" fmla="*/ 0 w 137"/>
                  <a:gd name="T13" fmla="*/ 147 h 151"/>
                  <a:gd name="T14" fmla="*/ 29 w 137"/>
                  <a:gd name="T15" fmla="*/ 64 h 151"/>
                  <a:gd name="T16" fmla="*/ 114 w 137"/>
                  <a:gd name="T17" fmla="*/ 5 h 151"/>
                  <a:gd name="T18" fmla="*/ 124 w 137"/>
                  <a:gd name="T19" fmla="*/ 1 h 151"/>
                  <a:gd name="T20" fmla="*/ 123 w 137"/>
                  <a:gd name="T21" fmla="*/ 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7" h="151">
                    <a:moveTo>
                      <a:pt x="123" y="2"/>
                    </a:moveTo>
                    <a:cubicBezTo>
                      <a:pt x="127" y="1"/>
                      <a:pt x="131" y="1"/>
                      <a:pt x="137" y="0"/>
                    </a:cubicBezTo>
                    <a:cubicBezTo>
                      <a:pt x="134" y="7"/>
                      <a:pt x="132" y="12"/>
                      <a:pt x="128" y="16"/>
                    </a:cubicBezTo>
                    <a:cubicBezTo>
                      <a:pt x="119" y="27"/>
                      <a:pt x="110" y="38"/>
                      <a:pt x="100" y="49"/>
                    </a:cubicBezTo>
                    <a:cubicBezTo>
                      <a:pt x="93" y="57"/>
                      <a:pt x="89" y="66"/>
                      <a:pt x="87" y="76"/>
                    </a:cubicBezTo>
                    <a:cubicBezTo>
                      <a:pt x="83" y="99"/>
                      <a:pt x="75" y="120"/>
                      <a:pt x="56" y="135"/>
                    </a:cubicBezTo>
                    <a:cubicBezTo>
                      <a:pt x="39" y="148"/>
                      <a:pt x="21" y="151"/>
                      <a:pt x="0" y="147"/>
                    </a:cubicBezTo>
                    <a:cubicBezTo>
                      <a:pt x="1" y="116"/>
                      <a:pt x="12" y="89"/>
                      <a:pt x="29" y="64"/>
                    </a:cubicBezTo>
                    <a:cubicBezTo>
                      <a:pt x="50" y="35"/>
                      <a:pt x="79" y="16"/>
                      <a:pt x="114" y="5"/>
                    </a:cubicBezTo>
                    <a:cubicBezTo>
                      <a:pt x="117" y="4"/>
                      <a:pt x="120" y="3"/>
                      <a:pt x="124" y="1"/>
                    </a:cubicBezTo>
                    <a:lnTo>
                      <a:pt x="123"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74" name="Freeform 55">
                <a:extLst>
                  <a:ext uri="{FF2B5EF4-FFF2-40B4-BE49-F238E27FC236}">
                    <a16:creationId xmlns:a16="http://schemas.microsoft.com/office/drawing/2014/main" id="{9855A378-A9B2-96EC-DD20-6FB98DAE7923}"/>
                  </a:ext>
                </a:extLst>
              </p:cNvPr>
              <p:cNvSpPr/>
              <p:nvPr/>
            </p:nvSpPr>
            <p:spPr bwMode="auto">
              <a:xfrm>
                <a:off x="6486525" y="1398588"/>
                <a:ext cx="50800" cy="123825"/>
              </a:xfrm>
              <a:custGeom>
                <a:avLst/>
                <a:gdLst>
                  <a:gd name="T0" fmla="*/ 37 w 81"/>
                  <a:gd name="T1" fmla="*/ 198 h 198"/>
                  <a:gd name="T2" fmla="*/ 63 w 81"/>
                  <a:gd name="T3" fmla="*/ 0 h 198"/>
                  <a:gd name="T4" fmla="*/ 64 w 81"/>
                  <a:gd name="T5" fmla="*/ 37 h 198"/>
                  <a:gd name="T6" fmla="*/ 62 w 81"/>
                  <a:gd name="T7" fmla="*/ 60 h 198"/>
                  <a:gd name="T8" fmla="*/ 67 w 81"/>
                  <a:gd name="T9" fmla="*/ 91 h 198"/>
                  <a:gd name="T10" fmla="*/ 78 w 81"/>
                  <a:gd name="T11" fmla="*/ 148 h 198"/>
                  <a:gd name="T12" fmla="*/ 37 w 81"/>
                  <a:gd name="T13" fmla="*/ 198 h 198"/>
                </a:gdLst>
                <a:ahLst/>
                <a:cxnLst>
                  <a:cxn ang="0">
                    <a:pos x="T0" y="T1"/>
                  </a:cxn>
                  <a:cxn ang="0">
                    <a:pos x="T2" y="T3"/>
                  </a:cxn>
                  <a:cxn ang="0">
                    <a:pos x="T4" y="T5"/>
                  </a:cxn>
                  <a:cxn ang="0">
                    <a:pos x="T6" y="T7"/>
                  </a:cxn>
                  <a:cxn ang="0">
                    <a:pos x="T8" y="T9"/>
                  </a:cxn>
                  <a:cxn ang="0">
                    <a:pos x="T10" y="T11"/>
                  </a:cxn>
                  <a:cxn ang="0">
                    <a:pos x="T12" y="T13"/>
                  </a:cxn>
                </a:cxnLst>
                <a:rect l="0" t="0" r="r" b="b"/>
                <a:pathLst>
                  <a:path w="81" h="198">
                    <a:moveTo>
                      <a:pt x="37" y="198"/>
                    </a:moveTo>
                    <a:cubicBezTo>
                      <a:pt x="0" y="142"/>
                      <a:pt x="4" y="57"/>
                      <a:pt x="63" y="0"/>
                    </a:cubicBezTo>
                    <a:cubicBezTo>
                      <a:pt x="68" y="13"/>
                      <a:pt x="65" y="25"/>
                      <a:pt x="64" y="37"/>
                    </a:cubicBezTo>
                    <a:cubicBezTo>
                      <a:pt x="64" y="45"/>
                      <a:pt x="62" y="52"/>
                      <a:pt x="62" y="60"/>
                    </a:cubicBezTo>
                    <a:cubicBezTo>
                      <a:pt x="61" y="71"/>
                      <a:pt x="62" y="81"/>
                      <a:pt x="67" y="91"/>
                    </a:cubicBezTo>
                    <a:cubicBezTo>
                      <a:pt x="76" y="109"/>
                      <a:pt x="81" y="128"/>
                      <a:pt x="78" y="148"/>
                    </a:cubicBezTo>
                    <a:cubicBezTo>
                      <a:pt x="74" y="173"/>
                      <a:pt x="59" y="188"/>
                      <a:pt x="37" y="1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75" name="Freeform 56">
                <a:extLst>
                  <a:ext uri="{FF2B5EF4-FFF2-40B4-BE49-F238E27FC236}">
                    <a16:creationId xmlns:a16="http://schemas.microsoft.com/office/drawing/2014/main" id="{D2927715-E62D-7716-D060-A21EB67545F7}"/>
                  </a:ext>
                </a:extLst>
              </p:cNvPr>
              <p:cNvSpPr/>
              <p:nvPr/>
            </p:nvSpPr>
            <p:spPr bwMode="auto">
              <a:xfrm>
                <a:off x="6486525" y="1200151"/>
                <a:ext cx="77788" cy="103188"/>
              </a:xfrm>
              <a:custGeom>
                <a:avLst/>
                <a:gdLst>
                  <a:gd name="T0" fmla="*/ 5 w 123"/>
                  <a:gd name="T1" fmla="*/ 161 h 163"/>
                  <a:gd name="T2" fmla="*/ 123 w 123"/>
                  <a:gd name="T3" fmla="*/ 0 h 163"/>
                  <a:gd name="T4" fmla="*/ 118 w 123"/>
                  <a:gd name="T5" fmla="*/ 15 h 163"/>
                  <a:gd name="T6" fmla="*/ 104 w 123"/>
                  <a:gd name="T7" fmla="*/ 36 h 163"/>
                  <a:gd name="T8" fmla="*/ 81 w 123"/>
                  <a:gd name="T9" fmla="*/ 93 h 163"/>
                  <a:gd name="T10" fmla="*/ 52 w 123"/>
                  <a:gd name="T11" fmla="*/ 150 h 163"/>
                  <a:gd name="T12" fmla="*/ 5 w 123"/>
                  <a:gd name="T13" fmla="*/ 161 h 163"/>
                </a:gdLst>
                <a:ahLst/>
                <a:cxnLst>
                  <a:cxn ang="0">
                    <a:pos x="T0" y="T1"/>
                  </a:cxn>
                  <a:cxn ang="0">
                    <a:pos x="T2" y="T3"/>
                  </a:cxn>
                  <a:cxn ang="0">
                    <a:pos x="T4" y="T5"/>
                  </a:cxn>
                  <a:cxn ang="0">
                    <a:pos x="T6" y="T7"/>
                  </a:cxn>
                  <a:cxn ang="0">
                    <a:pos x="T8" y="T9"/>
                  </a:cxn>
                  <a:cxn ang="0">
                    <a:pos x="T10" y="T11"/>
                  </a:cxn>
                  <a:cxn ang="0">
                    <a:pos x="T12" y="T13"/>
                  </a:cxn>
                </a:cxnLst>
                <a:rect l="0" t="0" r="r" b="b"/>
                <a:pathLst>
                  <a:path w="123" h="163">
                    <a:moveTo>
                      <a:pt x="5" y="161"/>
                    </a:moveTo>
                    <a:cubicBezTo>
                      <a:pt x="0" y="88"/>
                      <a:pt x="49" y="21"/>
                      <a:pt x="123" y="0"/>
                    </a:cubicBezTo>
                    <a:cubicBezTo>
                      <a:pt x="121" y="6"/>
                      <a:pt x="120" y="11"/>
                      <a:pt x="118" y="15"/>
                    </a:cubicBezTo>
                    <a:cubicBezTo>
                      <a:pt x="114" y="22"/>
                      <a:pt x="109" y="29"/>
                      <a:pt x="104" y="36"/>
                    </a:cubicBezTo>
                    <a:cubicBezTo>
                      <a:pt x="91" y="53"/>
                      <a:pt x="82" y="71"/>
                      <a:pt x="81" y="93"/>
                    </a:cubicBezTo>
                    <a:cubicBezTo>
                      <a:pt x="80" y="116"/>
                      <a:pt x="71" y="136"/>
                      <a:pt x="52" y="150"/>
                    </a:cubicBezTo>
                    <a:cubicBezTo>
                      <a:pt x="39" y="160"/>
                      <a:pt x="23" y="163"/>
                      <a:pt x="5" y="1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76" name="Freeform 57">
                <a:extLst>
                  <a:ext uri="{FF2B5EF4-FFF2-40B4-BE49-F238E27FC236}">
                    <a16:creationId xmlns:a16="http://schemas.microsoft.com/office/drawing/2014/main" id="{1D25AFB2-1746-E8B7-D84B-1CDD0A4DB3EF}"/>
                  </a:ext>
                </a:extLst>
              </p:cNvPr>
              <p:cNvSpPr/>
              <p:nvPr/>
            </p:nvSpPr>
            <p:spPr bwMode="auto">
              <a:xfrm>
                <a:off x="6808788" y="1768476"/>
                <a:ext cx="84138" cy="98425"/>
              </a:xfrm>
              <a:custGeom>
                <a:avLst/>
                <a:gdLst>
                  <a:gd name="T0" fmla="*/ 3 w 133"/>
                  <a:gd name="T1" fmla="*/ 0 h 157"/>
                  <a:gd name="T2" fmla="*/ 29 w 133"/>
                  <a:gd name="T3" fmla="*/ 26 h 157"/>
                  <a:gd name="T4" fmla="*/ 41 w 133"/>
                  <a:gd name="T5" fmla="*/ 40 h 157"/>
                  <a:gd name="T6" fmla="*/ 72 w 133"/>
                  <a:gd name="T7" fmla="*/ 61 h 157"/>
                  <a:gd name="T8" fmla="*/ 127 w 133"/>
                  <a:gd name="T9" fmla="*/ 106 h 157"/>
                  <a:gd name="T10" fmla="*/ 130 w 133"/>
                  <a:gd name="T11" fmla="*/ 148 h 157"/>
                  <a:gd name="T12" fmla="*/ 119 w 133"/>
                  <a:gd name="T13" fmla="*/ 155 h 157"/>
                  <a:gd name="T14" fmla="*/ 4 w 133"/>
                  <a:gd name="T15" fmla="*/ 31 h 157"/>
                  <a:gd name="T16" fmla="*/ 0 w 133"/>
                  <a:gd name="T17" fmla="*/ 5 h 157"/>
                  <a:gd name="T18" fmla="*/ 0 w 133"/>
                  <a:gd name="T19" fmla="*/ 3 h 157"/>
                  <a:gd name="T20" fmla="*/ 3 w 133"/>
                  <a:gd name="T21"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3" h="157">
                    <a:moveTo>
                      <a:pt x="3" y="0"/>
                    </a:moveTo>
                    <a:cubicBezTo>
                      <a:pt x="12" y="9"/>
                      <a:pt x="20" y="17"/>
                      <a:pt x="29" y="26"/>
                    </a:cubicBezTo>
                    <a:cubicBezTo>
                      <a:pt x="33" y="30"/>
                      <a:pt x="37" y="35"/>
                      <a:pt x="41" y="40"/>
                    </a:cubicBezTo>
                    <a:cubicBezTo>
                      <a:pt x="49" y="50"/>
                      <a:pt x="59" y="57"/>
                      <a:pt x="72" y="61"/>
                    </a:cubicBezTo>
                    <a:cubicBezTo>
                      <a:pt x="96" y="69"/>
                      <a:pt x="117" y="82"/>
                      <a:pt x="127" y="106"/>
                    </a:cubicBezTo>
                    <a:cubicBezTo>
                      <a:pt x="133" y="120"/>
                      <a:pt x="133" y="134"/>
                      <a:pt x="130" y="148"/>
                    </a:cubicBezTo>
                    <a:cubicBezTo>
                      <a:pt x="129" y="155"/>
                      <a:pt x="126" y="157"/>
                      <a:pt x="119" y="155"/>
                    </a:cubicBezTo>
                    <a:cubicBezTo>
                      <a:pt x="57" y="136"/>
                      <a:pt x="18" y="95"/>
                      <a:pt x="4" y="31"/>
                    </a:cubicBezTo>
                    <a:cubicBezTo>
                      <a:pt x="2" y="23"/>
                      <a:pt x="1" y="14"/>
                      <a:pt x="0" y="5"/>
                    </a:cubicBezTo>
                    <a:cubicBezTo>
                      <a:pt x="0" y="4"/>
                      <a:pt x="0" y="4"/>
                      <a:pt x="0" y="3"/>
                    </a:cubicBezTo>
                    <a:cubicBezTo>
                      <a:pt x="1" y="2"/>
                      <a:pt x="2"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77" name="Freeform 58">
                <a:extLst>
                  <a:ext uri="{FF2B5EF4-FFF2-40B4-BE49-F238E27FC236}">
                    <a16:creationId xmlns:a16="http://schemas.microsoft.com/office/drawing/2014/main" id="{A260F8EB-3A80-24A4-E97F-61AF66E0DCA3}"/>
                  </a:ext>
                </a:extLst>
              </p:cNvPr>
              <p:cNvSpPr/>
              <p:nvPr/>
            </p:nvSpPr>
            <p:spPr bwMode="auto">
              <a:xfrm>
                <a:off x="6511925" y="976313"/>
                <a:ext cx="46038" cy="125413"/>
              </a:xfrm>
              <a:custGeom>
                <a:avLst/>
                <a:gdLst>
                  <a:gd name="T0" fmla="*/ 29 w 75"/>
                  <a:gd name="T1" fmla="*/ 0 h 199"/>
                  <a:gd name="T2" fmla="*/ 72 w 75"/>
                  <a:gd name="T3" fmla="*/ 98 h 199"/>
                  <a:gd name="T4" fmla="*/ 52 w 75"/>
                  <a:gd name="T5" fmla="*/ 191 h 199"/>
                  <a:gd name="T6" fmla="*/ 37 w 75"/>
                  <a:gd name="T7" fmla="*/ 194 h 199"/>
                  <a:gd name="T8" fmla="*/ 11 w 75"/>
                  <a:gd name="T9" fmla="*/ 111 h 199"/>
                  <a:gd name="T10" fmla="*/ 17 w 75"/>
                  <a:gd name="T11" fmla="*/ 96 h 199"/>
                  <a:gd name="T12" fmla="*/ 25 w 75"/>
                  <a:gd name="T13" fmla="*/ 37 h 199"/>
                  <a:gd name="T14" fmla="*/ 24 w 75"/>
                  <a:gd name="T15" fmla="*/ 1 h 199"/>
                  <a:gd name="T16" fmla="*/ 29 w 75"/>
                  <a:gd name="T17"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199">
                    <a:moveTo>
                      <a:pt x="29" y="0"/>
                    </a:moveTo>
                    <a:cubicBezTo>
                      <a:pt x="53" y="28"/>
                      <a:pt x="69" y="60"/>
                      <a:pt x="72" y="98"/>
                    </a:cubicBezTo>
                    <a:cubicBezTo>
                      <a:pt x="75" y="131"/>
                      <a:pt x="68" y="162"/>
                      <a:pt x="52" y="191"/>
                    </a:cubicBezTo>
                    <a:cubicBezTo>
                      <a:pt x="47" y="199"/>
                      <a:pt x="43" y="198"/>
                      <a:pt x="37" y="194"/>
                    </a:cubicBezTo>
                    <a:cubicBezTo>
                      <a:pt x="10" y="177"/>
                      <a:pt x="0" y="146"/>
                      <a:pt x="11" y="111"/>
                    </a:cubicBezTo>
                    <a:cubicBezTo>
                      <a:pt x="12" y="106"/>
                      <a:pt x="14" y="100"/>
                      <a:pt x="17" y="96"/>
                    </a:cubicBezTo>
                    <a:cubicBezTo>
                      <a:pt x="30" y="78"/>
                      <a:pt x="26" y="57"/>
                      <a:pt x="25" y="37"/>
                    </a:cubicBezTo>
                    <a:cubicBezTo>
                      <a:pt x="24" y="25"/>
                      <a:pt x="24" y="13"/>
                      <a:pt x="24" y="1"/>
                    </a:cubicBezTo>
                    <a:cubicBezTo>
                      <a:pt x="26" y="0"/>
                      <a:pt x="27" y="0"/>
                      <a:pt x="2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78" name="Freeform 59">
                <a:extLst>
                  <a:ext uri="{FF2B5EF4-FFF2-40B4-BE49-F238E27FC236}">
                    <a16:creationId xmlns:a16="http://schemas.microsoft.com/office/drawing/2014/main" id="{867B2C1C-F222-4B20-60C2-E5D7BBB5D471}"/>
                  </a:ext>
                </a:extLst>
              </p:cNvPr>
              <p:cNvSpPr/>
              <p:nvPr/>
            </p:nvSpPr>
            <p:spPr bwMode="auto">
              <a:xfrm>
                <a:off x="6408738" y="1193801"/>
                <a:ext cx="65088" cy="109538"/>
              </a:xfrm>
              <a:custGeom>
                <a:avLst/>
                <a:gdLst>
                  <a:gd name="T0" fmla="*/ 2 w 105"/>
                  <a:gd name="T1" fmla="*/ 0 h 175"/>
                  <a:gd name="T2" fmla="*/ 64 w 105"/>
                  <a:gd name="T3" fmla="*/ 44 h 175"/>
                  <a:gd name="T4" fmla="*/ 101 w 105"/>
                  <a:gd name="T5" fmla="*/ 165 h 175"/>
                  <a:gd name="T6" fmla="*/ 91 w 105"/>
                  <a:gd name="T7" fmla="*/ 173 h 175"/>
                  <a:gd name="T8" fmla="*/ 31 w 105"/>
                  <a:gd name="T9" fmla="*/ 107 h 175"/>
                  <a:gd name="T10" fmla="*/ 31 w 105"/>
                  <a:gd name="T11" fmla="*/ 80 h 175"/>
                  <a:gd name="T12" fmla="*/ 26 w 105"/>
                  <a:gd name="T13" fmla="*/ 59 h 175"/>
                  <a:gd name="T14" fmla="*/ 7 w 105"/>
                  <a:gd name="T15" fmla="*/ 23 h 175"/>
                  <a:gd name="T16" fmla="*/ 0 w 105"/>
                  <a:gd name="T17" fmla="*/ 1 h 175"/>
                  <a:gd name="T18" fmla="*/ 2 w 105"/>
                  <a:gd name="T19" fmla="*/ 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175">
                    <a:moveTo>
                      <a:pt x="2" y="0"/>
                    </a:moveTo>
                    <a:cubicBezTo>
                      <a:pt x="26" y="10"/>
                      <a:pt x="47" y="25"/>
                      <a:pt x="64" y="44"/>
                    </a:cubicBezTo>
                    <a:cubicBezTo>
                      <a:pt x="94" y="79"/>
                      <a:pt x="105" y="120"/>
                      <a:pt x="101" y="165"/>
                    </a:cubicBezTo>
                    <a:cubicBezTo>
                      <a:pt x="101" y="172"/>
                      <a:pt x="99" y="175"/>
                      <a:pt x="91" y="173"/>
                    </a:cubicBezTo>
                    <a:cubicBezTo>
                      <a:pt x="56" y="168"/>
                      <a:pt x="35" y="144"/>
                      <a:pt x="31" y="107"/>
                    </a:cubicBezTo>
                    <a:cubicBezTo>
                      <a:pt x="31" y="98"/>
                      <a:pt x="32" y="89"/>
                      <a:pt x="31" y="80"/>
                    </a:cubicBezTo>
                    <a:cubicBezTo>
                      <a:pt x="30" y="73"/>
                      <a:pt x="29" y="65"/>
                      <a:pt x="26" y="59"/>
                    </a:cubicBezTo>
                    <a:cubicBezTo>
                      <a:pt x="20" y="46"/>
                      <a:pt x="13" y="35"/>
                      <a:pt x="7" y="23"/>
                    </a:cubicBezTo>
                    <a:cubicBezTo>
                      <a:pt x="4" y="16"/>
                      <a:pt x="2" y="9"/>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79" name="Freeform 60">
                <a:extLst>
                  <a:ext uri="{FF2B5EF4-FFF2-40B4-BE49-F238E27FC236}">
                    <a16:creationId xmlns:a16="http://schemas.microsoft.com/office/drawing/2014/main" id="{C8E9827D-2E9E-3FC8-0329-65DB7621D935}"/>
                  </a:ext>
                </a:extLst>
              </p:cNvPr>
              <p:cNvSpPr/>
              <p:nvPr/>
            </p:nvSpPr>
            <p:spPr bwMode="auto">
              <a:xfrm>
                <a:off x="6427788" y="1592263"/>
                <a:ext cx="117475" cy="73025"/>
              </a:xfrm>
              <a:custGeom>
                <a:avLst/>
                <a:gdLst>
                  <a:gd name="T0" fmla="*/ 0 w 187"/>
                  <a:gd name="T1" fmla="*/ 23 h 117"/>
                  <a:gd name="T2" fmla="*/ 187 w 187"/>
                  <a:gd name="T3" fmla="*/ 96 h 117"/>
                  <a:gd name="T4" fmla="*/ 107 w 187"/>
                  <a:gd name="T5" fmla="*/ 99 h 117"/>
                  <a:gd name="T6" fmla="*/ 80 w 187"/>
                  <a:gd name="T7" fmla="*/ 72 h 117"/>
                  <a:gd name="T8" fmla="*/ 48 w 187"/>
                  <a:gd name="T9" fmla="*/ 48 h 117"/>
                  <a:gd name="T10" fmla="*/ 13 w 187"/>
                  <a:gd name="T11" fmla="*/ 32 h 117"/>
                  <a:gd name="T12" fmla="*/ 0 w 187"/>
                  <a:gd name="T13" fmla="*/ 23 h 117"/>
                </a:gdLst>
                <a:ahLst/>
                <a:cxnLst>
                  <a:cxn ang="0">
                    <a:pos x="T0" y="T1"/>
                  </a:cxn>
                  <a:cxn ang="0">
                    <a:pos x="T2" y="T3"/>
                  </a:cxn>
                  <a:cxn ang="0">
                    <a:pos x="T4" y="T5"/>
                  </a:cxn>
                  <a:cxn ang="0">
                    <a:pos x="T6" y="T7"/>
                  </a:cxn>
                  <a:cxn ang="0">
                    <a:pos x="T8" y="T9"/>
                  </a:cxn>
                  <a:cxn ang="0">
                    <a:pos x="T10" y="T11"/>
                  </a:cxn>
                  <a:cxn ang="0">
                    <a:pos x="T12" y="T13"/>
                  </a:cxn>
                </a:cxnLst>
                <a:rect l="0" t="0" r="r" b="b"/>
                <a:pathLst>
                  <a:path w="187" h="117">
                    <a:moveTo>
                      <a:pt x="0" y="23"/>
                    </a:moveTo>
                    <a:cubicBezTo>
                      <a:pt x="77" y="0"/>
                      <a:pt x="154" y="34"/>
                      <a:pt x="187" y="96"/>
                    </a:cubicBezTo>
                    <a:cubicBezTo>
                      <a:pt x="167" y="115"/>
                      <a:pt x="131" y="117"/>
                      <a:pt x="107" y="99"/>
                    </a:cubicBezTo>
                    <a:cubicBezTo>
                      <a:pt x="97" y="91"/>
                      <a:pt x="87" y="82"/>
                      <a:pt x="80" y="72"/>
                    </a:cubicBezTo>
                    <a:cubicBezTo>
                      <a:pt x="71" y="60"/>
                      <a:pt x="60" y="54"/>
                      <a:pt x="48" y="48"/>
                    </a:cubicBezTo>
                    <a:cubicBezTo>
                      <a:pt x="36" y="43"/>
                      <a:pt x="24" y="38"/>
                      <a:pt x="13" y="32"/>
                    </a:cubicBezTo>
                    <a:cubicBezTo>
                      <a:pt x="9" y="30"/>
                      <a:pt x="5" y="27"/>
                      <a:pt x="0"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80" name="Freeform 61">
                <a:extLst>
                  <a:ext uri="{FF2B5EF4-FFF2-40B4-BE49-F238E27FC236}">
                    <a16:creationId xmlns:a16="http://schemas.microsoft.com/office/drawing/2014/main" id="{037BFA0C-C0A4-8009-D95D-821FA4EF7524}"/>
                  </a:ext>
                </a:extLst>
              </p:cNvPr>
              <p:cNvSpPr/>
              <p:nvPr/>
            </p:nvSpPr>
            <p:spPr bwMode="auto">
              <a:xfrm>
                <a:off x="6589713" y="1628776"/>
                <a:ext cx="71438" cy="114300"/>
              </a:xfrm>
              <a:custGeom>
                <a:avLst/>
                <a:gdLst>
                  <a:gd name="T0" fmla="*/ 103 w 116"/>
                  <a:gd name="T1" fmla="*/ 183 h 183"/>
                  <a:gd name="T2" fmla="*/ 17 w 116"/>
                  <a:gd name="T3" fmla="*/ 0 h 183"/>
                  <a:gd name="T4" fmla="*/ 31 w 116"/>
                  <a:gd name="T5" fmla="*/ 20 h 183"/>
                  <a:gd name="T6" fmla="*/ 40 w 116"/>
                  <a:gd name="T7" fmla="*/ 36 h 183"/>
                  <a:gd name="T8" fmla="*/ 78 w 116"/>
                  <a:gd name="T9" fmla="*/ 82 h 183"/>
                  <a:gd name="T10" fmla="*/ 115 w 116"/>
                  <a:gd name="T11" fmla="*/ 139 h 183"/>
                  <a:gd name="T12" fmla="*/ 103 w 116"/>
                  <a:gd name="T13" fmla="*/ 183 h 183"/>
                </a:gdLst>
                <a:ahLst/>
                <a:cxnLst>
                  <a:cxn ang="0">
                    <a:pos x="T0" y="T1"/>
                  </a:cxn>
                  <a:cxn ang="0">
                    <a:pos x="T2" y="T3"/>
                  </a:cxn>
                  <a:cxn ang="0">
                    <a:pos x="T4" y="T5"/>
                  </a:cxn>
                  <a:cxn ang="0">
                    <a:pos x="T6" y="T7"/>
                  </a:cxn>
                  <a:cxn ang="0">
                    <a:pos x="T8" y="T9"/>
                  </a:cxn>
                  <a:cxn ang="0">
                    <a:pos x="T10" y="T11"/>
                  </a:cxn>
                  <a:cxn ang="0">
                    <a:pos x="T12" y="T13"/>
                  </a:cxn>
                </a:cxnLst>
                <a:rect l="0" t="0" r="r" b="b"/>
                <a:pathLst>
                  <a:path w="116" h="183">
                    <a:moveTo>
                      <a:pt x="103" y="183"/>
                    </a:moveTo>
                    <a:cubicBezTo>
                      <a:pt x="37" y="153"/>
                      <a:pt x="0" y="81"/>
                      <a:pt x="17" y="0"/>
                    </a:cubicBezTo>
                    <a:cubicBezTo>
                      <a:pt x="23" y="8"/>
                      <a:pt x="27" y="13"/>
                      <a:pt x="31" y="20"/>
                    </a:cubicBezTo>
                    <a:cubicBezTo>
                      <a:pt x="35" y="25"/>
                      <a:pt x="37" y="30"/>
                      <a:pt x="40" y="36"/>
                    </a:cubicBezTo>
                    <a:cubicBezTo>
                      <a:pt x="48" y="55"/>
                      <a:pt x="59" y="70"/>
                      <a:pt x="78" y="82"/>
                    </a:cubicBezTo>
                    <a:cubicBezTo>
                      <a:pt x="98" y="94"/>
                      <a:pt x="113" y="114"/>
                      <a:pt x="115" y="139"/>
                    </a:cubicBezTo>
                    <a:cubicBezTo>
                      <a:pt x="116" y="155"/>
                      <a:pt x="111" y="169"/>
                      <a:pt x="103" y="1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81" name="Freeform 62">
                <a:extLst>
                  <a:ext uri="{FF2B5EF4-FFF2-40B4-BE49-F238E27FC236}">
                    <a16:creationId xmlns:a16="http://schemas.microsoft.com/office/drawing/2014/main" id="{57F04A5E-61B6-A56A-559F-C5BF6A838844}"/>
                  </a:ext>
                </a:extLst>
              </p:cNvPr>
              <p:cNvSpPr/>
              <p:nvPr/>
            </p:nvSpPr>
            <p:spPr bwMode="auto">
              <a:xfrm>
                <a:off x="6442075" y="1087438"/>
                <a:ext cx="58738" cy="117475"/>
              </a:xfrm>
              <a:custGeom>
                <a:avLst/>
                <a:gdLst>
                  <a:gd name="T0" fmla="*/ 3 w 92"/>
                  <a:gd name="T1" fmla="*/ 0 h 185"/>
                  <a:gd name="T2" fmla="*/ 47 w 92"/>
                  <a:gd name="T3" fmla="*/ 37 h 185"/>
                  <a:gd name="T4" fmla="*/ 81 w 92"/>
                  <a:gd name="T5" fmla="*/ 177 h 185"/>
                  <a:gd name="T6" fmla="*/ 70 w 92"/>
                  <a:gd name="T7" fmla="*/ 183 h 185"/>
                  <a:gd name="T8" fmla="*/ 20 w 92"/>
                  <a:gd name="T9" fmla="*/ 121 h 185"/>
                  <a:gd name="T10" fmla="*/ 22 w 92"/>
                  <a:gd name="T11" fmla="*/ 83 h 185"/>
                  <a:gd name="T12" fmla="*/ 20 w 92"/>
                  <a:gd name="T13" fmla="*/ 64 h 185"/>
                  <a:gd name="T14" fmla="*/ 4 w 92"/>
                  <a:gd name="T15" fmla="*/ 21 h 185"/>
                  <a:gd name="T16" fmla="*/ 0 w 92"/>
                  <a:gd name="T17" fmla="*/ 2 h 185"/>
                  <a:gd name="T18" fmla="*/ 3 w 92"/>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185">
                    <a:moveTo>
                      <a:pt x="3" y="0"/>
                    </a:moveTo>
                    <a:cubicBezTo>
                      <a:pt x="20" y="10"/>
                      <a:pt x="34" y="22"/>
                      <a:pt x="47" y="37"/>
                    </a:cubicBezTo>
                    <a:cubicBezTo>
                      <a:pt x="81" y="78"/>
                      <a:pt x="92" y="125"/>
                      <a:pt x="81" y="177"/>
                    </a:cubicBezTo>
                    <a:cubicBezTo>
                      <a:pt x="80" y="184"/>
                      <a:pt x="77" y="185"/>
                      <a:pt x="70" y="183"/>
                    </a:cubicBezTo>
                    <a:cubicBezTo>
                      <a:pt x="40" y="176"/>
                      <a:pt x="21" y="152"/>
                      <a:pt x="20" y="121"/>
                    </a:cubicBezTo>
                    <a:cubicBezTo>
                      <a:pt x="19" y="108"/>
                      <a:pt x="22" y="95"/>
                      <a:pt x="22" y="83"/>
                    </a:cubicBezTo>
                    <a:cubicBezTo>
                      <a:pt x="22" y="76"/>
                      <a:pt x="22" y="70"/>
                      <a:pt x="20" y="64"/>
                    </a:cubicBezTo>
                    <a:cubicBezTo>
                      <a:pt x="15" y="49"/>
                      <a:pt x="9" y="36"/>
                      <a:pt x="4" y="21"/>
                    </a:cubicBezTo>
                    <a:cubicBezTo>
                      <a:pt x="2" y="15"/>
                      <a:pt x="2" y="8"/>
                      <a:pt x="0" y="2"/>
                    </a:cubicBezTo>
                    <a:cubicBezTo>
                      <a:pt x="1" y="1"/>
                      <a:pt x="2"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82" name="Freeform 63">
                <a:extLst>
                  <a:ext uri="{FF2B5EF4-FFF2-40B4-BE49-F238E27FC236}">
                    <a16:creationId xmlns:a16="http://schemas.microsoft.com/office/drawing/2014/main" id="{8E9373AE-3CAF-6585-0E7E-180A4ECF5866}"/>
                  </a:ext>
                </a:extLst>
              </p:cNvPr>
              <p:cNvSpPr/>
              <p:nvPr/>
            </p:nvSpPr>
            <p:spPr bwMode="auto">
              <a:xfrm>
                <a:off x="6557963" y="1044576"/>
                <a:ext cx="109538" cy="69850"/>
              </a:xfrm>
              <a:custGeom>
                <a:avLst/>
                <a:gdLst>
                  <a:gd name="T0" fmla="*/ 49 w 174"/>
                  <a:gd name="T1" fmla="*/ 110 h 111"/>
                  <a:gd name="T2" fmla="*/ 7 w 174"/>
                  <a:gd name="T3" fmla="*/ 104 h 111"/>
                  <a:gd name="T4" fmla="*/ 3 w 174"/>
                  <a:gd name="T5" fmla="*/ 94 h 111"/>
                  <a:gd name="T6" fmla="*/ 148 w 174"/>
                  <a:gd name="T7" fmla="*/ 0 h 111"/>
                  <a:gd name="T8" fmla="*/ 173 w 174"/>
                  <a:gd name="T9" fmla="*/ 0 h 111"/>
                  <a:gd name="T10" fmla="*/ 174 w 174"/>
                  <a:gd name="T11" fmla="*/ 3 h 111"/>
                  <a:gd name="T12" fmla="*/ 159 w 174"/>
                  <a:gd name="T13" fmla="*/ 16 h 111"/>
                  <a:gd name="T14" fmla="*/ 122 w 174"/>
                  <a:gd name="T15" fmla="*/ 40 h 111"/>
                  <a:gd name="T16" fmla="*/ 106 w 174"/>
                  <a:gd name="T17" fmla="*/ 57 h 111"/>
                  <a:gd name="T18" fmla="*/ 48 w 174"/>
                  <a:gd name="T19" fmla="*/ 111 h 111"/>
                  <a:gd name="T20" fmla="*/ 49 w 174"/>
                  <a:gd name="T21" fmla="*/ 11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111">
                    <a:moveTo>
                      <a:pt x="49" y="110"/>
                    </a:moveTo>
                    <a:cubicBezTo>
                      <a:pt x="35" y="108"/>
                      <a:pt x="21" y="107"/>
                      <a:pt x="7" y="104"/>
                    </a:cubicBezTo>
                    <a:cubicBezTo>
                      <a:pt x="1" y="103"/>
                      <a:pt x="0" y="100"/>
                      <a:pt x="3" y="94"/>
                    </a:cubicBezTo>
                    <a:cubicBezTo>
                      <a:pt x="33" y="34"/>
                      <a:pt x="81" y="1"/>
                      <a:pt x="148" y="0"/>
                    </a:cubicBezTo>
                    <a:cubicBezTo>
                      <a:pt x="157" y="0"/>
                      <a:pt x="165" y="0"/>
                      <a:pt x="173" y="0"/>
                    </a:cubicBezTo>
                    <a:cubicBezTo>
                      <a:pt x="173" y="1"/>
                      <a:pt x="174" y="2"/>
                      <a:pt x="174" y="3"/>
                    </a:cubicBezTo>
                    <a:cubicBezTo>
                      <a:pt x="169" y="7"/>
                      <a:pt x="165" y="12"/>
                      <a:pt x="159" y="16"/>
                    </a:cubicBezTo>
                    <a:cubicBezTo>
                      <a:pt x="147" y="24"/>
                      <a:pt x="134" y="31"/>
                      <a:pt x="122" y="40"/>
                    </a:cubicBezTo>
                    <a:cubicBezTo>
                      <a:pt x="116" y="44"/>
                      <a:pt x="110" y="51"/>
                      <a:pt x="106" y="57"/>
                    </a:cubicBezTo>
                    <a:cubicBezTo>
                      <a:pt x="93" y="82"/>
                      <a:pt x="76" y="102"/>
                      <a:pt x="48" y="111"/>
                    </a:cubicBezTo>
                    <a:cubicBezTo>
                      <a:pt x="48" y="111"/>
                      <a:pt x="49" y="110"/>
                      <a:pt x="49" y="1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83" name="Freeform 64">
                <a:extLst>
                  <a:ext uri="{FF2B5EF4-FFF2-40B4-BE49-F238E27FC236}">
                    <a16:creationId xmlns:a16="http://schemas.microsoft.com/office/drawing/2014/main" id="{6B82FE89-9F4C-B575-ECE6-6585269BEDC3}"/>
                  </a:ext>
                </a:extLst>
              </p:cNvPr>
              <p:cNvSpPr/>
              <p:nvPr/>
            </p:nvSpPr>
            <p:spPr bwMode="auto">
              <a:xfrm>
                <a:off x="6388100" y="1306513"/>
                <a:ext cx="82550" cy="98425"/>
              </a:xfrm>
              <a:custGeom>
                <a:avLst/>
                <a:gdLst>
                  <a:gd name="T0" fmla="*/ 3 w 130"/>
                  <a:gd name="T1" fmla="*/ 0 h 156"/>
                  <a:gd name="T2" fmla="*/ 74 w 130"/>
                  <a:gd name="T3" fmla="*/ 36 h 156"/>
                  <a:gd name="T4" fmla="*/ 128 w 130"/>
                  <a:gd name="T5" fmla="*/ 141 h 156"/>
                  <a:gd name="T6" fmla="*/ 115 w 130"/>
                  <a:gd name="T7" fmla="*/ 156 h 156"/>
                  <a:gd name="T8" fmla="*/ 53 w 130"/>
                  <a:gd name="T9" fmla="*/ 110 h 156"/>
                  <a:gd name="T10" fmla="*/ 45 w 130"/>
                  <a:gd name="T11" fmla="*/ 76 h 156"/>
                  <a:gd name="T12" fmla="*/ 33 w 130"/>
                  <a:gd name="T13" fmla="*/ 51 h 156"/>
                  <a:gd name="T14" fmla="*/ 9 w 130"/>
                  <a:gd name="T15" fmla="*/ 19 h 156"/>
                  <a:gd name="T16" fmla="*/ 0 w 130"/>
                  <a:gd name="T17" fmla="*/ 2 h 156"/>
                  <a:gd name="T18" fmla="*/ 3 w 130"/>
                  <a:gd name="T19"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0" h="156">
                    <a:moveTo>
                      <a:pt x="3" y="0"/>
                    </a:moveTo>
                    <a:cubicBezTo>
                      <a:pt x="29" y="7"/>
                      <a:pt x="53" y="19"/>
                      <a:pt x="74" y="36"/>
                    </a:cubicBezTo>
                    <a:cubicBezTo>
                      <a:pt x="106" y="64"/>
                      <a:pt x="123" y="99"/>
                      <a:pt x="128" y="141"/>
                    </a:cubicBezTo>
                    <a:cubicBezTo>
                      <a:pt x="130" y="155"/>
                      <a:pt x="129" y="156"/>
                      <a:pt x="115" y="156"/>
                    </a:cubicBezTo>
                    <a:cubicBezTo>
                      <a:pt x="86" y="156"/>
                      <a:pt x="64" y="140"/>
                      <a:pt x="53" y="110"/>
                    </a:cubicBezTo>
                    <a:cubicBezTo>
                      <a:pt x="49" y="99"/>
                      <a:pt x="48" y="87"/>
                      <a:pt x="45" y="76"/>
                    </a:cubicBezTo>
                    <a:cubicBezTo>
                      <a:pt x="42" y="67"/>
                      <a:pt x="38" y="58"/>
                      <a:pt x="33" y="51"/>
                    </a:cubicBezTo>
                    <a:cubicBezTo>
                      <a:pt x="26" y="40"/>
                      <a:pt x="17" y="30"/>
                      <a:pt x="9" y="19"/>
                    </a:cubicBezTo>
                    <a:cubicBezTo>
                      <a:pt x="6" y="14"/>
                      <a:pt x="3" y="8"/>
                      <a:pt x="0" y="2"/>
                    </a:cubicBezTo>
                    <a:cubicBezTo>
                      <a:pt x="1" y="2"/>
                      <a:pt x="2"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84" name="Freeform 65">
                <a:extLst>
                  <a:ext uri="{FF2B5EF4-FFF2-40B4-BE49-F238E27FC236}">
                    <a16:creationId xmlns:a16="http://schemas.microsoft.com/office/drawing/2014/main" id="{E266A3F1-1B14-3E78-69BE-FBB25F0EA6E3}"/>
                  </a:ext>
                </a:extLst>
              </p:cNvPr>
              <p:cNvSpPr/>
              <p:nvPr/>
            </p:nvSpPr>
            <p:spPr bwMode="auto">
              <a:xfrm>
                <a:off x="6473825" y="1287463"/>
                <a:ext cx="69850" cy="112713"/>
              </a:xfrm>
              <a:custGeom>
                <a:avLst/>
                <a:gdLst>
                  <a:gd name="T0" fmla="*/ 112 w 112"/>
                  <a:gd name="T1" fmla="*/ 0 h 179"/>
                  <a:gd name="T2" fmla="*/ 107 w 112"/>
                  <a:gd name="T3" fmla="*/ 20 h 179"/>
                  <a:gd name="T4" fmla="*/ 91 w 112"/>
                  <a:gd name="T5" fmla="*/ 55 h 179"/>
                  <a:gd name="T6" fmla="*/ 86 w 112"/>
                  <a:gd name="T7" fmla="*/ 90 h 179"/>
                  <a:gd name="T8" fmla="*/ 70 w 112"/>
                  <a:gd name="T9" fmla="*/ 155 h 179"/>
                  <a:gd name="T10" fmla="*/ 24 w 112"/>
                  <a:gd name="T11" fmla="*/ 179 h 179"/>
                  <a:gd name="T12" fmla="*/ 112 w 112"/>
                  <a:gd name="T13" fmla="*/ 0 h 179"/>
                </a:gdLst>
                <a:ahLst/>
                <a:cxnLst>
                  <a:cxn ang="0">
                    <a:pos x="T0" y="T1"/>
                  </a:cxn>
                  <a:cxn ang="0">
                    <a:pos x="T2" y="T3"/>
                  </a:cxn>
                  <a:cxn ang="0">
                    <a:pos x="T4" y="T5"/>
                  </a:cxn>
                  <a:cxn ang="0">
                    <a:pos x="T6" y="T7"/>
                  </a:cxn>
                  <a:cxn ang="0">
                    <a:pos x="T8" y="T9"/>
                  </a:cxn>
                  <a:cxn ang="0">
                    <a:pos x="T10" y="T11"/>
                  </a:cxn>
                  <a:cxn ang="0">
                    <a:pos x="T12" y="T13"/>
                  </a:cxn>
                </a:cxnLst>
                <a:rect l="0" t="0" r="r" b="b"/>
                <a:pathLst>
                  <a:path w="112" h="179">
                    <a:moveTo>
                      <a:pt x="112" y="0"/>
                    </a:moveTo>
                    <a:cubicBezTo>
                      <a:pt x="110" y="8"/>
                      <a:pt x="109" y="14"/>
                      <a:pt x="107" y="20"/>
                    </a:cubicBezTo>
                    <a:cubicBezTo>
                      <a:pt x="102" y="32"/>
                      <a:pt x="97" y="44"/>
                      <a:pt x="91" y="55"/>
                    </a:cubicBezTo>
                    <a:cubicBezTo>
                      <a:pt x="85" y="66"/>
                      <a:pt x="85" y="78"/>
                      <a:pt x="86" y="90"/>
                    </a:cubicBezTo>
                    <a:cubicBezTo>
                      <a:pt x="89" y="113"/>
                      <a:pt x="86" y="136"/>
                      <a:pt x="70" y="155"/>
                    </a:cubicBezTo>
                    <a:cubicBezTo>
                      <a:pt x="58" y="171"/>
                      <a:pt x="42" y="177"/>
                      <a:pt x="24" y="179"/>
                    </a:cubicBezTo>
                    <a:cubicBezTo>
                      <a:pt x="0" y="120"/>
                      <a:pt x="52" y="14"/>
                      <a:pt x="1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85" name="Freeform 66">
                <a:extLst>
                  <a:ext uri="{FF2B5EF4-FFF2-40B4-BE49-F238E27FC236}">
                    <a16:creationId xmlns:a16="http://schemas.microsoft.com/office/drawing/2014/main" id="{CFD8BDD1-8C39-4563-3BDD-BDEBB12B719B}"/>
                  </a:ext>
                </a:extLst>
              </p:cNvPr>
              <p:cNvSpPr/>
              <p:nvPr/>
            </p:nvSpPr>
            <p:spPr bwMode="auto">
              <a:xfrm>
                <a:off x="6592888" y="881063"/>
                <a:ext cx="66675" cy="122238"/>
              </a:xfrm>
              <a:custGeom>
                <a:avLst/>
                <a:gdLst>
                  <a:gd name="T0" fmla="*/ 28 w 107"/>
                  <a:gd name="T1" fmla="*/ 194 h 194"/>
                  <a:gd name="T2" fmla="*/ 16 w 107"/>
                  <a:gd name="T3" fmla="*/ 113 h 194"/>
                  <a:gd name="T4" fmla="*/ 39 w 107"/>
                  <a:gd name="T5" fmla="*/ 83 h 194"/>
                  <a:gd name="T6" fmla="*/ 57 w 107"/>
                  <a:gd name="T7" fmla="*/ 51 h 194"/>
                  <a:gd name="T8" fmla="*/ 69 w 107"/>
                  <a:gd name="T9" fmla="*/ 12 h 194"/>
                  <a:gd name="T10" fmla="*/ 76 w 107"/>
                  <a:gd name="T11" fmla="*/ 0 h 194"/>
                  <a:gd name="T12" fmla="*/ 28 w 107"/>
                  <a:gd name="T13" fmla="*/ 194 h 194"/>
                </a:gdLst>
                <a:ahLst/>
                <a:cxnLst>
                  <a:cxn ang="0">
                    <a:pos x="T0" y="T1"/>
                  </a:cxn>
                  <a:cxn ang="0">
                    <a:pos x="T2" y="T3"/>
                  </a:cxn>
                  <a:cxn ang="0">
                    <a:pos x="T4" y="T5"/>
                  </a:cxn>
                  <a:cxn ang="0">
                    <a:pos x="T6" y="T7"/>
                  </a:cxn>
                  <a:cxn ang="0">
                    <a:pos x="T8" y="T9"/>
                  </a:cxn>
                  <a:cxn ang="0">
                    <a:pos x="T10" y="T11"/>
                  </a:cxn>
                  <a:cxn ang="0">
                    <a:pos x="T12" y="T13"/>
                  </a:cxn>
                </a:cxnLst>
                <a:rect l="0" t="0" r="r" b="b"/>
                <a:pathLst>
                  <a:path w="107" h="194">
                    <a:moveTo>
                      <a:pt x="28" y="194"/>
                    </a:moveTo>
                    <a:cubicBezTo>
                      <a:pt x="5" y="171"/>
                      <a:pt x="0" y="140"/>
                      <a:pt x="16" y="113"/>
                    </a:cubicBezTo>
                    <a:cubicBezTo>
                      <a:pt x="22" y="102"/>
                      <a:pt x="30" y="92"/>
                      <a:pt x="39" y="83"/>
                    </a:cubicBezTo>
                    <a:cubicBezTo>
                      <a:pt x="48" y="74"/>
                      <a:pt x="54" y="64"/>
                      <a:pt x="57" y="51"/>
                    </a:cubicBezTo>
                    <a:cubicBezTo>
                      <a:pt x="61" y="38"/>
                      <a:pt x="65" y="25"/>
                      <a:pt x="69" y="12"/>
                    </a:cubicBezTo>
                    <a:cubicBezTo>
                      <a:pt x="71" y="8"/>
                      <a:pt x="74" y="4"/>
                      <a:pt x="76" y="0"/>
                    </a:cubicBezTo>
                    <a:cubicBezTo>
                      <a:pt x="107" y="63"/>
                      <a:pt x="91" y="150"/>
                      <a:pt x="28" y="1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grpSp>
      <p:grpSp>
        <p:nvGrpSpPr>
          <p:cNvPr id="205" name="组合 204">
            <a:extLst>
              <a:ext uri="{FF2B5EF4-FFF2-40B4-BE49-F238E27FC236}">
                <a16:creationId xmlns:a16="http://schemas.microsoft.com/office/drawing/2014/main" id="{0E86C5B1-A30F-DFBB-9DD1-AA0F1C7D8613}"/>
              </a:ext>
            </a:extLst>
          </p:cNvPr>
          <p:cNvGrpSpPr/>
          <p:nvPr/>
        </p:nvGrpSpPr>
        <p:grpSpPr>
          <a:xfrm>
            <a:off x="4553027" y="4558950"/>
            <a:ext cx="3142789" cy="1074466"/>
            <a:chOff x="1531829" y="2091190"/>
            <a:chExt cx="3639184" cy="1244175"/>
          </a:xfrm>
        </p:grpSpPr>
        <p:sp>
          <p:nvSpPr>
            <p:cNvPr id="206" name="文本框 205">
              <a:extLst>
                <a:ext uri="{FF2B5EF4-FFF2-40B4-BE49-F238E27FC236}">
                  <a16:creationId xmlns:a16="http://schemas.microsoft.com/office/drawing/2014/main" id="{F310F3A0-0BC2-991E-B947-59BE74667749}"/>
                </a:ext>
              </a:extLst>
            </p:cNvPr>
            <p:cNvSpPr txBox="1"/>
            <p:nvPr/>
          </p:nvSpPr>
          <p:spPr>
            <a:xfrm>
              <a:off x="1531829" y="2163254"/>
              <a:ext cx="3534878" cy="1046077"/>
            </a:xfrm>
            <a:prstGeom prst="rect">
              <a:avLst/>
            </a:prstGeom>
            <a:noFill/>
          </p:spPr>
          <p:txBody>
            <a:bodyPr wrap="square">
              <a:spAutoFit/>
            </a:bodyPr>
            <a:lstStyle/>
            <a:p>
              <a:pPr marL="0" marR="0" lvl="0" indent="0" algn="ctr" defTabSz="457200" rtl="0" eaLnBrk="1" fontAlgn="auto" latinLnBrk="0" hangingPunct="1">
                <a:lnSpc>
                  <a:spcPct val="130000"/>
                </a:lnSpc>
                <a:spcBef>
                  <a:spcPts val="0"/>
                </a:spcBef>
                <a:spcAft>
                  <a:spcPts val="0"/>
                </a:spcAft>
                <a:buClrTx/>
                <a:buSzTx/>
                <a:buFontTx/>
                <a:buNone/>
                <a:tabLst/>
                <a:defRPr/>
              </a:pPr>
              <a:r>
                <a:rPr kumimoji="0" lang="zh-CN" altLang="en-US" sz="2400" b="1" i="0" u="none" strike="noStrike" kern="100" cap="none" spc="0" normalizeH="0" baseline="0" noProof="0" dirty="0">
                  <a:ln>
                    <a:noFill/>
                  </a:ln>
                  <a:solidFill>
                    <a:schemeClr val="accent1">
                      <a:lumMod val="75000"/>
                    </a:schemeClr>
                  </a:solidFill>
                  <a:effectLst/>
                  <a:uLnTx/>
                  <a:uFillTx/>
                  <a:latin typeface="+mj-ea"/>
                  <a:ea typeface="+mj-ea"/>
                  <a:cs typeface="Times New Roman" panose="02020603050405020304" pitchFamily="18" charset="0"/>
                </a:rPr>
                <a:t>最受客户喜欢奖</a:t>
              </a:r>
              <a:endParaRPr kumimoji="0" lang="en-US" altLang="zh-CN" sz="2400" b="1" i="0" u="none" strike="noStrike" kern="100" cap="none" spc="0" normalizeH="0" baseline="0" noProof="0" dirty="0">
                <a:ln>
                  <a:noFill/>
                </a:ln>
                <a:solidFill>
                  <a:schemeClr val="accent1">
                    <a:lumMod val="75000"/>
                  </a:schemeClr>
                </a:solidFill>
                <a:effectLst/>
                <a:uLnTx/>
                <a:uFillTx/>
                <a:latin typeface="+mj-ea"/>
                <a:ea typeface="+mj-ea"/>
                <a:cs typeface="Times New Roman" panose="02020603050405020304" pitchFamily="18" charset="0"/>
              </a:endParaRPr>
            </a:p>
            <a:p>
              <a:pPr algn="ctr" defTabSz="457200">
                <a:lnSpc>
                  <a:spcPct val="130000"/>
                </a:lnSpc>
                <a:defRPr/>
              </a:pPr>
              <a:r>
                <a:rPr lang="en-US" altLang="zh-CN" kern="100" dirty="0">
                  <a:solidFill>
                    <a:schemeClr val="accent1">
                      <a:lumMod val="50000"/>
                    </a:schemeClr>
                  </a:solidFill>
                  <a:latin typeface="+mn-ea"/>
                  <a:cs typeface="Times New Roman" panose="02020603050405020304" pitchFamily="18" charset="0"/>
                </a:rPr>
                <a:t>20XX</a:t>
              </a:r>
              <a:r>
                <a:rPr lang="zh-CN" altLang="en-US" kern="100" dirty="0">
                  <a:solidFill>
                    <a:schemeClr val="accent1">
                      <a:lumMod val="50000"/>
                    </a:schemeClr>
                  </a:solidFill>
                  <a:latin typeface="+mn-ea"/>
                  <a:cs typeface="Times New Roman" panose="02020603050405020304" pitchFamily="18" charset="0"/>
                </a:rPr>
                <a:t>年度大众媒体评选</a:t>
              </a:r>
              <a:endParaRPr lang="en-US" altLang="zh-CN" kern="100" dirty="0">
                <a:solidFill>
                  <a:schemeClr val="accent1">
                    <a:lumMod val="50000"/>
                  </a:schemeClr>
                </a:solidFill>
                <a:latin typeface="+mn-ea"/>
                <a:cs typeface="Times New Roman" panose="02020603050405020304" pitchFamily="18" charset="0"/>
              </a:endParaRPr>
            </a:p>
          </p:txBody>
        </p:sp>
        <p:grpSp>
          <p:nvGrpSpPr>
            <p:cNvPr id="207" name="组合 206">
              <a:extLst>
                <a:ext uri="{FF2B5EF4-FFF2-40B4-BE49-F238E27FC236}">
                  <a16:creationId xmlns:a16="http://schemas.microsoft.com/office/drawing/2014/main" id="{07C3DC69-14DF-2076-84F0-8E856573D72E}"/>
                </a:ext>
              </a:extLst>
            </p:cNvPr>
            <p:cNvGrpSpPr/>
            <p:nvPr/>
          </p:nvGrpSpPr>
          <p:grpSpPr>
            <a:xfrm>
              <a:off x="1531830" y="2102365"/>
              <a:ext cx="659338" cy="1233000"/>
              <a:chOff x="6384925" y="868363"/>
              <a:chExt cx="561975" cy="1050925"/>
            </a:xfrm>
            <a:solidFill>
              <a:schemeClr val="accent4">
                <a:lumMod val="75000"/>
              </a:schemeClr>
            </a:solidFill>
          </p:grpSpPr>
          <p:sp>
            <p:nvSpPr>
              <p:cNvPr id="228" name="Freeform 48">
                <a:extLst>
                  <a:ext uri="{FF2B5EF4-FFF2-40B4-BE49-F238E27FC236}">
                    <a16:creationId xmlns:a16="http://schemas.microsoft.com/office/drawing/2014/main" id="{7AAEE203-503E-FB41-C6B4-3AF62E8FDCEB}"/>
                  </a:ext>
                </a:extLst>
              </p:cNvPr>
              <p:cNvSpPr/>
              <p:nvPr/>
            </p:nvSpPr>
            <p:spPr bwMode="auto">
              <a:xfrm>
                <a:off x="6470650" y="868363"/>
                <a:ext cx="476250" cy="1031875"/>
              </a:xfrm>
              <a:custGeom>
                <a:avLst/>
                <a:gdLst>
                  <a:gd name="T0" fmla="*/ 247 w 761"/>
                  <a:gd name="T1" fmla="*/ 232 h 1644"/>
                  <a:gd name="T2" fmla="*/ 188 w 761"/>
                  <a:gd name="T3" fmla="*/ 304 h 1644"/>
                  <a:gd name="T4" fmla="*/ 86 w 761"/>
                  <a:gd name="T5" fmla="*/ 452 h 1644"/>
                  <a:gd name="T6" fmla="*/ 19 w 761"/>
                  <a:gd name="T7" fmla="*/ 660 h 1644"/>
                  <a:gd name="T8" fmla="*/ 12 w 761"/>
                  <a:gd name="T9" fmla="*/ 784 h 1644"/>
                  <a:gd name="T10" fmla="*/ 108 w 761"/>
                  <a:gd name="T11" fmla="*/ 1185 h 1644"/>
                  <a:gd name="T12" fmla="*/ 223 w 761"/>
                  <a:gd name="T13" fmla="*/ 1345 h 1644"/>
                  <a:gd name="T14" fmla="*/ 446 w 761"/>
                  <a:gd name="T15" fmla="*/ 1510 h 1644"/>
                  <a:gd name="T16" fmla="*/ 713 w 761"/>
                  <a:gd name="T17" fmla="*/ 1604 h 1644"/>
                  <a:gd name="T18" fmla="*/ 727 w 761"/>
                  <a:gd name="T19" fmla="*/ 1601 h 1644"/>
                  <a:gd name="T20" fmla="*/ 737 w 761"/>
                  <a:gd name="T21" fmla="*/ 1600 h 1644"/>
                  <a:gd name="T22" fmla="*/ 760 w 761"/>
                  <a:gd name="T23" fmla="*/ 1633 h 1644"/>
                  <a:gd name="T24" fmla="*/ 749 w 761"/>
                  <a:gd name="T25" fmla="*/ 1642 h 1644"/>
                  <a:gd name="T26" fmla="*/ 747 w 761"/>
                  <a:gd name="T27" fmla="*/ 1641 h 1644"/>
                  <a:gd name="T28" fmla="*/ 687 w 761"/>
                  <a:gd name="T29" fmla="*/ 1621 h 1644"/>
                  <a:gd name="T30" fmla="*/ 490 w 761"/>
                  <a:gd name="T31" fmla="*/ 1554 h 1644"/>
                  <a:gd name="T32" fmla="*/ 483 w 761"/>
                  <a:gd name="T33" fmla="*/ 1551 h 1644"/>
                  <a:gd name="T34" fmla="*/ 471 w 761"/>
                  <a:gd name="T35" fmla="*/ 1574 h 1644"/>
                  <a:gd name="T36" fmla="*/ 406 w 761"/>
                  <a:gd name="T37" fmla="*/ 1602 h 1644"/>
                  <a:gd name="T38" fmla="*/ 382 w 761"/>
                  <a:gd name="T39" fmla="*/ 1597 h 1644"/>
                  <a:gd name="T40" fmla="*/ 335 w 761"/>
                  <a:gd name="T41" fmla="*/ 1598 h 1644"/>
                  <a:gd name="T42" fmla="*/ 302 w 761"/>
                  <a:gd name="T43" fmla="*/ 1605 h 1644"/>
                  <a:gd name="T44" fmla="*/ 289 w 761"/>
                  <a:gd name="T45" fmla="*/ 1603 h 1644"/>
                  <a:gd name="T46" fmla="*/ 467 w 761"/>
                  <a:gd name="T47" fmla="*/ 1544 h 1644"/>
                  <a:gd name="T48" fmla="*/ 279 w 761"/>
                  <a:gd name="T49" fmla="*/ 1422 h 1644"/>
                  <a:gd name="T50" fmla="*/ 275 w 761"/>
                  <a:gd name="T51" fmla="*/ 1427 h 1644"/>
                  <a:gd name="T52" fmla="*/ 196 w 761"/>
                  <a:gd name="T53" fmla="*/ 1453 h 1644"/>
                  <a:gd name="T54" fmla="*/ 164 w 761"/>
                  <a:gd name="T55" fmla="*/ 1438 h 1644"/>
                  <a:gd name="T56" fmla="*/ 141 w 761"/>
                  <a:gd name="T57" fmla="*/ 1432 h 1644"/>
                  <a:gd name="T58" fmla="*/ 97 w 761"/>
                  <a:gd name="T59" fmla="*/ 1431 h 1644"/>
                  <a:gd name="T60" fmla="*/ 77 w 761"/>
                  <a:gd name="T61" fmla="*/ 1427 h 1644"/>
                  <a:gd name="T62" fmla="*/ 263 w 761"/>
                  <a:gd name="T63" fmla="*/ 1413 h 1644"/>
                  <a:gd name="T64" fmla="*/ 250 w 761"/>
                  <a:gd name="T65" fmla="*/ 1396 h 1644"/>
                  <a:gd name="T66" fmla="*/ 40 w 761"/>
                  <a:gd name="T67" fmla="*/ 1053 h 1644"/>
                  <a:gd name="T68" fmla="*/ 4 w 761"/>
                  <a:gd name="T69" fmla="*/ 840 h 1644"/>
                  <a:gd name="T70" fmla="*/ 22 w 761"/>
                  <a:gd name="T71" fmla="*/ 597 h 1644"/>
                  <a:gd name="T72" fmla="*/ 122 w 761"/>
                  <a:gd name="T73" fmla="*/ 385 h 1644"/>
                  <a:gd name="T74" fmla="*/ 297 w 761"/>
                  <a:gd name="T75" fmla="*/ 175 h 1644"/>
                  <a:gd name="T76" fmla="*/ 325 w 761"/>
                  <a:gd name="T77" fmla="*/ 149 h 1644"/>
                  <a:gd name="T78" fmla="*/ 331 w 761"/>
                  <a:gd name="T79" fmla="*/ 135 h 1644"/>
                  <a:gd name="T80" fmla="*/ 332 w 761"/>
                  <a:gd name="T81" fmla="*/ 76 h 1644"/>
                  <a:gd name="T82" fmla="*/ 367 w 761"/>
                  <a:gd name="T83" fmla="*/ 25 h 1644"/>
                  <a:gd name="T84" fmla="*/ 417 w 761"/>
                  <a:gd name="T85" fmla="*/ 3 h 1644"/>
                  <a:gd name="T86" fmla="*/ 429 w 761"/>
                  <a:gd name="T87" fmla="*/ 10 h 1644"/>
                  <a:gd name="T88" fmla="*/ 426 w 761"/>
                  <a:gd name="T89" fmla="*/ 74 h 1644"/>
                  <a:gd name="T90" fmla="*/ 368 w 761"/>
                  <a:gd name="T91" fmla="*/ 134 h 1644"/>
                  <a:gd name="T92" fmla="*/ 360 w 761"/>
                  <a:gd name="T93" fmla="*/ 137 h 1644"/>
                  <a:gd name="T94" fmla="*/ 312 w 761"/>
                  <a:gd name="T95" fmla="*/ 165 h 1644"/>
                  <a:gd name="T96" fmla="*/ 247 w 761"/>
                  <a:gd name="T97" fmla="*/ 232 h 1644"/>
                  <a:gd name="T98" fmla="*/ 247 w 761"/>
                  <a:gd name="T99" fmla="*/ 232 h 1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61" h="1644">
                    <a:moveTo>
                      <a:pt x="247" y="232"/>
                    </a:moveTo>
                    <a:cubicBezTo>
                      <a:pt x="228" y="256"/>
                      <a:pt x="207" y="280"/>
                      <a:pt x="188" y="304"/>
                    </a:cubicBezTo>
                    <a:cubicBezTo>
                      <a:pt x="151" y="351"/>
                      <a:pt x="116" y="400"/>
                      <a:pt x="86" y="452"/>
                    </a:cubicBezTo>
                    <a:cubicBezTo>
                      <a:pt x="50" y="517"/>
                      <a:pt x="27" y="586"/>
                      <a:pt x="19" y="660"/>
                    </a:cubicBezTo>
                    <a:cubicBezTo>
                      <a:pt x="15" y="701"/>
                      <a:pt x="12" y="742"/>
                      <a:pt x="12" y="784"/>
                    </a:cubicBezTo>
                    <a:cubicBezTo>
                      <a:pt x="14" y="924"/>
                      <a:pt x="42" y="1059"/>
                      <a:pt x="108" y="1185"/>
                    </a:cubicBezTo>
                    <a:cubicBezTo>
                      <a:pt x="139" y="1244"/>
                      <a:pt x="177" y="1297"/>
                      <a:pt x="223" y="1345"/>
                    </a:cubicBezTo>
                    <a:cubicBezTo>
                      <a:pt x="287" y="1414"/>
                      <a:pt x="362" y="1468"/>
                      <a:pt x="446" y="1510"/>
                    </a:cubicBezTo>
                    <a:cubicBezTo>
                      <a:pt x="530" y="1554"/>
                      <a:pt x="619" y="1586"/>
                      <a:pt x="713" y="1604"/>
                    </a:cubicBezTo>
                    <a:cubicBezTo>
                      <a:pt x="718" y="1605"/>
                      <a:pt x="723" y="1607"/>
                      <a:pt x="727" y="1601"/>
                    </a:cubicBezTo>
                    <a:cubicBezTo>
                      <a:pt x="728" y="1599"/>
                      <a:pt x="734" y="1598"/>
                      <a:pt x="737" y="1600"/>
                    </a:cubicBezTo>
                    <a:cubicBezTo>
                      <a:pt x="750" y="1607"/>
                      <a:pt x="758" y="1619"/>
                      <a:pt x="760" y="1633"/>
                    </a:cubicBezTo>
                    <a:cubicBezTo>
                      <a:pt x="761" y="1641"/>
                      <a:pt x="756" y="1644"/>
                      <a:pt x="749" y="1642"/>
                    </a:cubicBezTo>
                    <a:cubicBezTo>
                      <a:pt x="748" y="1641"/>
                      <a:pt x="747" y="1641"/>
                      <a:pt x="747" y="1641"/>
                    </a:cubicBezTo>
                    <a:cubicBezTo>
                      <a:pt x="731" y="1624"/>
                      <a:pt x="708" y="1626"/>
                      <a:pt x="687" y="1621"/>
                    </a:cubicBezTo>
                    <a:cubicBezTo>
                      <a:pt x="619" y="1605"/>
                      <a:pt x="554" y="1583"/>
                      <a:pt x="490" y="1554"/>
                    </a:cubicBezTo>
                    <a:cubicBezTo>
                      <a:pt x="488" y="1553"/>
                      <a:pt x="486" y="1552"/>
                      <a:pt x="483" y="1551"/>
                    </a:cubicBezTo>
                    <a:cubicBezTo>
                      <a:pt x="479" y="1559"/>
                      <a:pt x="476" y="1567"/>
                      <a:pt x="471" y="1574"/>
                    </a:cubicBezTo>
                    <a:cubicBezTo>
                      <a:pt x="456" y="1597"/>
                      <a:pt x="432" y="1604"/>
                      <a:pt x="406" y="1602"/>
                    </a:cubicBezTo>
                    <a:cubicBezTo>
                      <a:pt x="398" y="1601"/>
                      <a:pt x="390" y="1600"/>
                      <a:pt x="382" y="1597"/>
                    </a:cubicBezTo>
                    <a:cubicBezTo>
                      <a:pt x="366" y="1590"/>
                      <a:pt x="351" y="1594"/>
                      <a:pt x="335" y="1598"/>
                    </a:cubicBezTo>
                    <a:cubicBezTo>
                      <a:pt x="324" y="1600"/>
                      <a:pt x="313" y="1603"/>
                      <a:pt x="302" y="1605"/>
                    </a:cubicBezTo>
                    <a:cubicBezTo>
                      <a:pt x="297" y="1605"/>
                      <a:pt x="293" y="1605"/>
                      <a:pt x="289" y="1603"/>
                    </a:cubicBezTo>
                    <a:cubicBezTo>
                      <a:pt x="336" y="1546"/>
                      <a:pt x="395" y="1526"/>
                      <a:pt x="467" y="1544"/>
                    </a:cubicBezTo>
                    <a:cubicBezTo>
                      <a:pt x="400" y="1511"/>
                      <a:pt x="337" y="1471"/>
                      <a:pt x="279" y="1422"/>
                    </a:cubicBezTo>
                    <a:cubicBezTo>
                      <a:pt x="278" y="1424"/>
                      <a:pt x="276" y="1425"/>
                      <a:pt x="275" y="1427"/>
                    </a:cubicBezTo>
                    <a:cubicBezTo>
                      <a:pt x="255" y="1455"/>
                      <a:pt x="229" y="1464"/>
                      <a:pt x="196" y="1453"/>
                    </a:cubicBezTo>
                    <a:cubicBezTo>
                      <a:pt x="185" y="1449"/>
                      <a:pt x="175" y="1443"/>
                      <a:pt x="164" y="1438"/>
                    </a:cubicBezTo>
                    <a:cubicBezTo>
                      <a:pt x="156" y="1435"/>
                      <a:pt x="149" y="1433"/>
                      <a:pt x="141" y="1432"/>
                    </a:cubicBezTo>
                    <a:cubicBezTo>
                      <a:pt x="126" y="1431"/>
                      <a:pt x="111" y="1431"/>
                      <a:pt x="97" y="1431"/>
                    </a:cubicBezTo>
                    <a:cubicBezTo>
                      <a:pt x="91" y="1430"/>
                      <a:pt x="85" y="1428"/>
                      <a:pt x="77" y="1427"/>
                    </a:cubicBezTo>
                    <a:cubicBezTo>
                      <a:pt x="114" y="1394"/>
                      <a:pt x="189" y="1368"/>
                      <a:pt x="263" y="1413"/>
                    </a:cubicBezTo>
                    <a:cubicBezTo>
                      <a:pt x="259" y="1407"/>
                      <a:pt x="255" y="1401"/>
                      <a:pt x="250" y="1396"/>
                    </a:cubicBezTo>
                    <a:cubicBezTo>
                      <a:pt x="148" y="1301"/>
                      <a:pt x="80" y="1186"/>
                      <a:pt x="40" y="1053"/>
                    </a:cubicBezTo>
                    <a:cubicBezTo>
                      <a:pt x="20" y="983"/>
                      <a:pt x="8" y="912"/>
                      <a:pt x="4" y="840"/>
                    </a:cubicBezTo>
                    <a:cubicBezTo>
                      <a:pt x="0" y="758"/>
                      <a:pt x="3" y="677"/>
                      <a:pt x="22" y="597"/>
                    </a:cubicBezTo>
                    <a:cubicBezTo>
                      <a:pt x="39" y="519"/>
                      <a:pt x="76" y="450"/>
                      <a:pt x="122" y="385"/>
                    </a:cubicBezTo>
                    <a:cubicBezTo>
                      <a:pt x="174" y="310"/>
                      <a:pt x="231" y="239"/>
                      <a:pt x="297" y="175"/>
                    </a:cubicBezTo>
                    <a:cubicBezTo>
                      <a:pt x="306" y="166"/>
                      <a:pt x="316" y="157"/>
                      <a:pt x="325" y="149"/>
                    </a:cubicBezTo>
                    <a:cubicBezTo>
                      <a:pt x="330" y="145"/>
                      <a:pt x="332" y="142"/>
                      <a:pt x="331" y="135"/>
                    </a:cubicBezTo>
                    <a:cubicBezTo>
                      <a:pt x="327" y="116"/>
                      <a:pt x="327" y="96"/>
                      <a:pt x="332" y="76"/>
                    </a:cubicBezTo>
                    <a:cubicBezTo>
                      <a:pt x="337" y="54"/>
                      <a:pt x="348" y="36"/>
                      <a:pt x="367" y="25"/>
                    </a:cubicBezTo>
                    <a:cubicBezTo>
                      <a:pt x="382" y="16"/>
                      <a:pt x="400" y="10"/>
                      <a:pt x="417" y="3"/>
                    </a:cubicBezTo>
                    <a:cubicBezTo>
                      <a:pt x="423" y="0"/>
                      <a:pt x="427" y="2"/>
                      <a:pt x="429" y="10"/>
                    </a:cubicBezTo>
                    <a:cubicBezTo>
                      <a:pt x="432" y="32"/>
                      <a:pt x="432" y="53"/>
                      <a:pt x="426" y="74"/>
                    </a:cubicBezTo>
                    <a:cubicBezTo>
                      <a:pt x="417" y="104"/>
                      <a:pt x="395" y="122"/>
                      <a:pt x="368" y="134"/>
                    </a:cubicBezTo>
                    <a:cubicBezTo>
                      <a:pt x="365" y="135"/>
                      <a:pt x="363" y="136"/>
                      <a:pt x="360" y="137"/>
                    </a:cubicBezTo>
                    <a:cubicBezTo>
                      <a:pt x="341" y="140"/>
                      <a:pt x="325" y="151"/>
                      <a:pt x="312" y="165"/>
                    </a:cubicBezTo>
                    <a:cubicBezTo>
                      <a:pt x="290" y="187"/>
                      <a:pt x="269" y="210"/>
                      <a:pt x="247" y="232"/>
                    </a:cubicBezTo>
                    <a:cubicBezTo>
                      <a:pt x="247" y="232"/>
                      <a:pt x="247" y="232"/>
                      <a:pt x="247" y="2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29" name="Freeform 49">
                <a:extLst>
                  <a:ext uri="{FF2B5EF4-FFF2-40B4-BE49-F238E27FC236}">
                    <a16:creationId xmlns:a16="http://schemas.microsoft.com/office/drawing/2014/main" id="{D1819E13-023B-C5D3-BF6C-D860CCA45E58}"/>
                  </a:ext>
                </a:extLst>
              </p:cNvPr>
              <p:cNvSpPr/>
              <p:nvPr/>
            </p:nvSpPr>
            <p:spPr bwMode="auto">
              <a:xfrm>
                <a:off x="6696075" y="1724026"/>
                <a:ext cx="84138" cy="98425"/>
              </a:xfrm>
              <a:custGeom>
                <a:avLst/>
                <a:gdLst>
                  <a:gd name="T0" fmla="*/ 4 w 135"/>
                  <a:gd name="T1" fmla="*/ 0 h 157"/>
                  <a:gd name="T2" fmla="*/ 30 w 135"/>
                  <a:gd name="T3" fmla="*/ 26 h 157"/>
                  <a:gd name="T4" fmla="*/ 43 w 135"/>
                  <a:gd name="T5" fmla="*/ 42 h 157"/>
                  <a:gd name="T6" fmla="*/ 70 w 135"/>
                  <a:gd name="T7" fmla="*/ 60 h 157"/>
                  <a:gd name="T8" fmla="*/ 124 w 135"/>
                  <a:gd name="T9" fmla="*/ 98 h 157"/>
                  <a:gd name="T10" fmla="*/ 130 w 135"/>
                  <a:gd name="T11" fmla="*/ 150 h 157"/>
                  <a:gd name="T12" fmla="*/ 120 w 135"/>
                  <a:gd name="T13" fmla="*/ 155 h 157"/>
                  <a:gd name="T14" fmla="*/ 8 w 135"/>
                  <a:gd name="T15" fmla="*/ 45 h 157"/>
                  <a:gd name="T16" fmla="*/ 0 w 135"/>
                  <a:gd name="T17" fmla="*/ 3 h 157"/>
                  <a:gd name="T18" fmla="*/ 4 w 135"/>
                  <a:gd name="T19"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5" h="157">
                    <a:moveTo>
                      <a:pt x="4" y="0"/>
                    </a:moveTo>
                    <a:cubicBezTo>
                      <a:pt x="13" y="9"/>
                      <a:pt x="21" y="17"/>
                      <a:pt x="30" y="26"/>
                    </a:cubicBezTo>
                    <a:cubicBezTo>
                      <a:pt x="34" y="31"/>
                      <a:pt x="39" y="36"/>
                      <a:pt x="43" y="42"/>
                    </a:cubicBezTo>
                    <a:cubicBezTo>
                      <a:pt x="51" y="50"/>
                      <a:pt x="59" y="57"/>
                      <a:pt x="70" y="60"/>
                    </a:cubicBezTo>
                    <a:cubicBezTo>
                      <a:pt x="92" y="67"/>
                      <a:pt x="112" y="78"/>
                      <a:pt x="124" y="98"/>
                    </a:cubicBezTo>
                    <a:cubicBezTo>
                      <a:pt x="134" y="115"/>
                      <a:pt x="135" y="132"/>
                      <a:pt x="130" y="150"/>
                    </a:cubicBezTo>
                    <a:cubicBezTo>
                      <a:pt x="129" y="157"/>
                      <a:pt x="125" y="156"/>
                      <a:pt x="120" y="155"/>
                    </a:cubicBezTo>
                    <a:cubicBezTo>
                      <a:pt x="64" y="138"/>
                      <a:pt x="25" y="102"/>
                      <a:pt x="8" y="45"/>
                    </a:cubicBezTo>
                    <a:cubicBezTo>
                      <a:pt x="4" y="31"/>
                      <a:pt x="2" y="17"/>
                      <a:pt x="0" y="3"/>
                    </a:cubicBezTo>
                    <a:cubicBezTo>
                      <a:pt x="1" y="2"/>
                      <a:pt x="3" y="1"/>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30" name="Freeform 50">
                <a:extLst>
                  <a:ext uri="{FF2B5EF4-FFF2-40B4-BE49-F238E27FC236}">
                    <a16:creationId xmlns:a16="http://schemas.microsoft.com/office/drawing/2014/main" id="{F1C8C919-F125-2044-504E-3CA884376F13}"/>
                  </a:ext>
                </a:extLst>
              </p:cNvPr>
              <p:cNvSpPr/>
              <p:nvPr/>
            </p:nvSpPr>
            <p:spPr bwMode="auto">
              <a:xfrm>
                <a:off x="6384925" y="1462088"/>
                <a:ext cx="107950" cy="80963"/>
              </a:xfrm>
              <a:custGeom>
                <a:avLst/>
                <a:gdLst>
                  <a:gd name="T0" fmla="*/ 0 w 170"/>
                  <a:gd name="T1" fmla="*/ 8 h 129"/>
                  <a:gd name="T2" fmla="*/ 170 w 170"/>
                  <a:gd name="T3" fmla="*/ 114 h 129"/>
                  <a:gd name="T4" fmla="*/ 89 w 170"/>
                  <a:gd name="T5" fmla="*/ 100 h 129"/>
                  <a:gd name="T6" fmla="*/ 70 w 170"/>
                  <a:gd name="T7" fmla="*/ 71 h 129"/>
                  <a:gd name="T8" fmla="*/ 43 w 170"/>
                  <a:gd name="T9" fmla="*/ 42 h 129"/>
                  <a:gd name="T10" fmla="*/ 10 w 170"/>
                  <a:gd name="T11" fmla="*/ 19 h 129"/>
                  <a:gd name="T12" fmla="*/ 0 w 170"/>
                  <a:gd name="T13" fmla="*/ 8 h 129"/>
                </a:gdLst>
                <a:ahLst/>
                <a:cxnLst>
                  <a:cxn ang="0">
                    <a:pos x="T0" y="T1"/>
                  </a:cxn>
                  <a:cxn ang="0">
                    <a:pos x="T2" y="T3"/>
                  </a:cxn>
                  <a:cxn ang="0">
                    <a:pos x="T4" y="T5"/>
                  </a:cxn>
                  <a:cxn ang="0">
                    <a:pos x="T6" y="T7"/>
                  </a:cxn>
                  <a:cxn ang="0">
                    <a:pos x="T8" y="T9"/>
                  </a:cxn>
                  <a:cxn ang="0">
                    <a:pos x="T10" y="T11"/>
                  </a:cxn>
                  <a:cxn ang="0">
                    <a:pos x="T12" y="T13"/>
                  </a:cxn>
                </a:cxnLst>
                <a:rect l="0" t="0" r="r" b="b"/>
                <a:pathLst>
                  <a:path w="170" h="129">
                    <a:moveTo>
                      <a:pt x="0" y="8"/>
                    </a:moveTo>
                    <a:cubicBezTo>
                      <a:pt x="77" y="0"/>
                      <a:pt x="150" y="44"/>
                      <a:pt x="170" y="114"/>
                    </a:cubicBezTo>
                    <a:cubicBezTo>
                      <a:pt x="145" y="129"/>
                      <a:pt x="110" y="124"/>
                      <a:pt x="89" y="100"/>
                    </a:cubicBezTo>
                    <a:cubicBezTo>
                      <a:pt x="81" y="91"/>
                      <a:pt x="74" y="81"/>
                      <a:pt x="70" y="71"/>
                    </a:cubicBezTo>
                    <a:cubicBezTo>
                      <a:pt x="64" y="58"/>
                      <a:pt x="54" y="50"/>
                      <a:pt x="43" y="42"/>
                    </a:cubicBezTo>
                    <a:cubicBezTo>
                      <a:pt x="32" y="35"/>
                      <a:pt x="21" y="27"/>
                      <a:pt x="10" y="19"/>
                    </a:cubicBezTo>
                    <a:cubicBezTo>
                      <a:pt x="7" y="17"/>
                      <a:pt x="4" y="13"/>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31" name="Freeform 51">
                <a:extLst>
                  <a:ext uri="{FF2B5EF4-FFF2-40B4-BE49-F238E27FC236}">
                    <a16:creationId xmlns:a16="http://schemas.microsoft.com/office/drawing/2014/main" id="{C0D8E38A-00DE-8ECD-BC9C-639E52708E86}"/>
                  </a:ext>
                </a:extLst>
              </p:cNvPr>
              <p:cNvSpPr/>
              <p:nvPr/>
            </p:nvSpPr>
            <p:spPr bwMode="auto">
              <a:xfrm>
                <a:off x="6626225" y="976313"/>
                <a:ext cx="123825" cy="55563"/>
              </a:xfrm>
              <a:custGeom>
                <a:avLst/>
                <a:gdLst>
                  <a:gd name="T0" fmla="*/ 0 w 198"/>
                  <a:gd name="T1" fmla="*/ 59 h 89"/>
                  <a:gd name="T2" fmla="*/ 0 w 198"/>
                  <a:gd name="T3" fmla="*/ 59 h 89"/>
                  <a:gd name="T4" fmla="*/ 38 w 198"/>
                  <a:gd name="T5" fmla="*/ 31 h 89"/>
                  <a:gd name="T6" fmla="*/ 198 w 198"/>
                  <a:gd name="T7" fmla="*/ 29 h 89"/>
                  <a:gd name="T8" fmla="*/ 180 w 198"/>
                  <a:gd name="T9" fmla="*/ 36 h 89"/>
                  <a:gd name="T10" fmla="*/ 139 w 198"/>
                  <a:gd name="T11" fmla="*/ 45 h 89"/>
                  <a:gd name="T12" fmla="*/ 110 w 198"/>
                  <a:gd name="T13" fmla="*/ 61 h 89"/>
                  <a:gd name="T14" fmla="*/ 47 w 198"/>
                  <a:gd name="T15" fmla="*/ 88 h 89"/>
                  <a:gd name="T16" fmla="*/ 2 w 198"/>
                  <a:gd name="T17" fmla="*/ 67 h 89"/>
                  <a:gd name="T18" fmla="*/ 0 w 198"/>
                  <a:gd name="T19" fmla="*/ 5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89">
                    <a:moveTo>
                      <a:pt x="0" y="59"/>
                    </a:moveTo>
                    <a:cubicBezTo>
                      <a:pt x="0" y="59"/>
                      <a:pt x="0" y="59"/>
                      <a:pt x="0" y="59"/>
                    </a:cubicBezTo>
                    <a:cubicBezTo>
                      <a:pt x="13" y="50"/>
                      <a:pt x="24" y="40"/>
                      <a:pt x="38" y="31"/>
                    </a:cubicBezTo>
                    <a:cubicBezTo>
                      <a:pt x="87" y="0"/>
                      <a:pt x="150" y="3"/>
                      <a:pt x="198" y="29"/>
                    </a:cubicBezTo>
                    <a:cubicBezTo>
                      <a:pt x="191" y="32"/>
                      <a:pt x="186" y="35"/>
                      <a:pt x="180" y="36"/>
                    </a:cubicBezTo>
                    <a:cubicBezTo>
                      <a:pt x="167" y="40"/>
                      <a:pt x="153" y="43"/>
                      <a:pt x="139" y="45"/>
                    </a:cubicBezTo>
                    <a:cubicBezTo>
                      <a:pt x="128" y="47"/>
                      <a:pt x="119" y="53"/>
                      <a:pt x="110" y="61"/>
                    </a:cubicBezTo>
                    <a:cubicBezTo>
                      <a:pt x="93" y="77"/>
                      <a:pt x="72" y="89"/>
                      <a:pt x="47" y="88"/>
                    </a:cubicBezTo>
                    <a:cubicBezTo>
                      <a:pt x="29" y="87"/>
                      <a:pt x="15" y="78"/>
                      <a:pt x="2" y="67"/>
                    </a:cubicBezTo>
                    <a:cubicBezTo>
                      <a:pt x="1" y="65"/>
                      <a:pt x="1" y="62"/>
                      <a:pt x="0"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32" name="Freeform 52">
                <a:extLst>
                  <a:ext uri="{FF2B5EF4-FFF2-40B4-BE49-F238E27FC236}">
                    <a16:creationId xmlns:a16="http://schemas.microsoft.com/office/drawing/2014/main" id="{D2FD484B-1914-26A0-5230-C86E84410F62}"/>
                  </a:ext>
                </a:extLst>
              </p:cNvPr>
              <p:cNvSpPr/>
              <p:nvPr/>
            </p:nvSpPr>
            <p:spPr bwMode="auto">
              <a:xfrm>
                <a:off x="6527800" y="1514476"/>
                <a:ext cx="53975" cy="125413"/>
              </a:xfrm>
              <a:custGeom>
                <a:avLst/>
                <a:gdLst>
                  <a:gd name="T0" fmla="*/ 44 w 84"/>
                  <a:gd name="T1" fmla="*/ 0 h 200"/>
                  <a:gd name="T2" fmla="*/ 49 w 84"/>
                  <a:gd name="T3" fmla="*/ 43 h 200"/>
                  <a:gd name="T4" fmla="*/ 65 w 84"/>
                  <a:gd name="T5" fmla="*/ 94 h 200"/>
                  <a:gd name="T6" fmla="*/ 81 w 84"/>
                  <a:gd name="T7" fmla="*/ 152 h 200"/>
                  <a:gd name="T8" fmla="*/ 58 w 84"/>
                  <a:gd name="T9" fmla="*/ 195 h 200"/>
                  <a:gd name="T10" fmla="*/ 44 w 84"/>
                  <a:gd name="T11" fmla="*/ 193 h 200"/>
                  <a:gd name="T12" fmla="*/ 23 w 84"/>
                  <a:gd name="T13" fmla="*/ 32 h 200"/>
                  <a:gd name="T14" fmla="*/ 39 w 84"/>
                  <a:gd name="T15" fmla="*/ 0 h 200"/>
                  <a:gd name="T16" fmla="*/ 44 w 84"/>
                  <a:gd name="T17"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200">
                    <a:moveTo>
                      <a:pt x="44" y="0"/>
                    </a:moveTo>
                    <a:cubicBezTo>
                      <a:pt x="46" y="15"/>
                      <a:pt x="49" y="29"/>
                      <a:pt x="49" y="43"/>
                    </a:cubicBezTo>
                    <a:cubicBezTo>
                      <a:pt x="50" y="61"/>
                      <a:pt x="53" y="78"/>
                      <a:pt x="65" y="94"/>
                    </a:cubicBezTo>
                    <a:cubicBezTo>
                      <a:pt x="77" y="111"/>
                      <a:pt x="84" y="130"/>
                      <a:pt x="81" y="152"/>
                    </a:cubicBezTo>
                    <a:cubicBezTo>
                      <a:pt x="79" y="169"/>
                      <a:pt x="70" y="183"/>
                      <a:pt x="58" y="195"/>
                    </a:cubicBezTo>
                    <a:cubicBezTo>
                      <a:pt x="52" y="200"/>
                      <a:pt x="49" y="199"/>
                      <a:pt x="44" y="193"/>
                    </a:cubicBezTo>
                    <a:cubicBezTo>
                      <a:pt x="8" y="143"/>
                      <a:pt x="0" y="90"/>
                      <a:pt x="23" y="32"/>
                    </a:cubicBezTo>
                    <a:cubicBezTo>
                      <a:pt x="27" y="21"/>
                      <a:pt x="34" y="11"/>
                      <a:pt x="39" y="0"/>
                    </a:cubicBezTo>
                    <a:cubicBezTo>
                      <a:pt x="41" y="0"/>
                      <a:pt x="42" y="0"/>
                      <a:pt x="4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33" name="Freeform 53">
                <a:extLst>
                  <a:ext uri="{FF2B5EF4-FFF2-40B4-BE49-F238E27FC236}">
                    <a16:creationId xmlns:a16="http://schemas.microsoft.com/office/drawing/2014/main" id="{FDCB7907-0F65-2E8F-0F9C-70F7937AADFF}"/>
                  </a:ext>
                </a:extLst>
              </p:cNvPr>
              <p:cNvSpPr/>
              <p:nvPr/>
            </p:nvSpPr>
            <p:spPr bwMode="auto">
              <a:xfrm>
                <a:off x="6764338" y="1865313"/>
                <a:ext cx="120650" cy="53975"/>
              </a:xfrm>
              <a:custGeom>
                <a:avLst/>
                <a:gdLst>
                  <a:gd name="T0" fmla="*/ 192 w 192"/>
                  <a:gd name="T1" fmla="*/ 34 h 87"/>
                  <a:gd name="T2" fmla="*/ 117 w 192"/>
                  <a:gd name="T3" fmla="*/ 83 h 87"/>
                  <a:gd name="T4" fmla="*/ 93 w 192"/>
                  <a:gd name="T5" fmla="*/ 78 h 87"/>
                  <a:gd name="T6" fmla="*/ 47 w 192"/>
                  <a:gd name="T7" fmla="*/ 79 h 87"/>
                  <a:gd name="T8" fmla="*/ 11 w 192"/>
                  <a:gd name="T9" fmla="*/ 86 h 87"/>
                  <a:gd name="T10" fmla="*/ 0 w 192"/>
                  <a:gd name="T11" fmla="*/ 85 h 87"/>
                  <a:gd name="T12" fmla="*/ 192 w 192"/>
                  <a:gd name="T13" fmla="*/ 34 h 87"/>
                </a:gdLst>
                <a:ahLst/>
                <a:cxnLst>
                  <a:cxn ang="0">
                    <a:pos x="T0" y="T1"/>
                  </a:cxn>
                  <a:cxn ang="0">
                    <a:pos x="T2" y="T3"/>
                  </a:cxn>
                  <a:cxn ang="0">
                    <a:pos x="T4" y="T5"/>
                  </a:cxn>
                  <a:cxn ang="0">
                    <a:pos x="T6" y="T7"/>
                  </a:cxn>
                  <a:cxn ang="0">
                    <a:pos x="T8" y="T9"/>
                  </a:cxn>
                  <a:cxn ang="0">
                    <a:pos x="T10" y="T11"/>
                  </a:cxn>
                  <a:cxn ang="0">
                    <a:pos x="T12" y="T13"/>
                  </a:cxn>
                </a:cxnLst>
                <a:rect l="0" t="0" r="r" b="b"/>
                <a:pathLst>
                  <a:path w="192" h="87">
                    <a:moveTo>
                      <a:pt x="192" y="34"/>
                    </a:moveTo>
                    <a:cubicBezTo>
                      <a:pt x="180" y="69"/>
                      <a:pt x="154" y="86"/>
                      <a:pt x="117" y="83"/>
                    </a:cubicBezTo>
                    <a:cubicBezTo>
                      <a:pt x="109" y="82"/>
                      <a:pt x="100" y="81"/>
                      <a:pt x="93" y="78"/>
                    </a:cubicBezTo>
                    <a:cubicBezTo>
                      <a:pt x="77" y="71"/>
                      <a:pt x="62" y="75"/>
                      <a:pt x="47" y="79"/>
                    </a:cubicBezTo>
                    <a:cubicBezTo>
                      <a:pt x="35" y="81"/>
                      <a:pt x="23" y="84"/>
                      <a:pt x="11" y="86"/>
                    </a:cubicBezTo>
                    <a:cubicBezTo>
                      <a:pt x="8" y="87"/>
                      <a:pt x="4" y="86"/>
                      <a:pt x="0" y="85"/>
                    </a:cubicBezTo>
                    <a:cubicBezTo>
                      <a:pt x="26" y="30"/>
                      <a:pt x="139" y="0"/>
                      <a:pt x="192"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34" name="Freeform 54">
                <a:extLst>
                  <a:ext uri="{FF2B5EF4-FFF2-40B4-BE49-F238E27FC236}">
                    <a16:creationId xmlns:a16="http://schemas.microsoft.com/office/drawing/2014/main" id="{DF9CB1DF-8CC9-7B9A-98C4-D1E5AC60F74C}"/>
                  </a:ext>
                </a:extLst>
              </p:cNvPr>
              <p:cNvSpPr/>
              <p:nvPr/>
            </p:nvSpPr>
            <p:spPr bwMode="auto">
              <a:xfrm>
                <a:off x="6511925" y="1112838"/>
                <a:ext cx="85725" cy="95250"/>
              </a:xfrm>
              <a:custGeom>
                <a:avLst/>
                <a:gdLst>
                  <a:gd name="T0" fmla="*/ 123 w 137"/>
                  <a:gd name="T1" fmla="*/ 2 h 151"/>
                  <a:gd name="T2" fmla="*/ 137 w 137"/>
                  <a:gd name="T3" fmla="*/ 0 h 151"/>
                  <a:gd name="T4" fmla="*/ 128 w 137"/>
                  <a:gd name="T5" fmla="*/ 16 h 151"/>
                  <a:gd name="T6" fmla="*/ 100 w 137"/>
                  <a:gd name="T7" fmla="*/ 49 h 151"/>
                  <a:gd name="T8" fmla="*/ 87 w 137"/>
                  <a:gd name="T9" fmla="*/ 76 h 151"/>
                  <a:gd name="T10" fmla="*/ 56 w 137"/>
                  <a:gd name="T11" fmla="*/ 135 h 151"/>
                  <a:gd name="T12" fmla="*/ 0 w 137"/>
                  <a:gd name="T13" fmla="*/ 147 h 151"/>
                  <a:gd name="T14" fmla="*/ 29 w 137"/>
                  <a:gd name="T15" fmla="*/ 64 h 151"/>
                  <a:gd name="T16" fmla="*/ 114 w 137"/>
                  <a:gd name="T17" fmla="*/ 5 h 151"/>
                  <a:gd name="T18" fmla="*/ 124 w 137"/>
                  <a:gd name="T19" fmla="*/ 1 h 151"/>
                  <a:gd name="T20" fmla="*/ 123 w 137"/>
                  <a:gd name="T21" fmla="*/ 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7" h="151">
                    <a:moveTo>
                      <a:pt x="123" y="2"/>
                    </a:moveTo>
                    <a:cubicBezTo>
                      <a:pt x="127" y="1"/>
                      <a:pt x="131" y="1"/>
                      <a:pt x="137" y="0"/>
                    </a:cubicBezTo>
                    <a:cubicBezTo>
                      <a:pt x="134" y="7"/>
                      <a:pt x="132" y="12"/>
                      <a:pt x="128" y="16"/>
                    </a:cubicBezTo>
                    <a:cubicBezTo>
                      <a:pt x="119" y="27"/>
                      <a:pt x="110" y="38"/>
                      <a:pt x="100" y="49"/>
                    </a:cubicBezTo>
                    <a:cubicBezTo>
                      <a:pt x="93" y="57"/>
                      <a:pt x="89" y="66"/>
                      <a:pt x="87" y="76"/>
                    </a:cubicBezTo>
                    <a:cubicBezTo>
                      <a:pt x="83" y="99"/>
                      <a:pt x="75" y="120"/>
                      <a:pt x="56" y="135"/>
                    </a:cubicBezTo>
                    <a:cubicBezTo>
                      <a:pt x="39" y="148"/>
                      <a:pt x="21" y="151"/>
                      <a:pt x="0" y="147"/>
                    </a:cubicBezTo>
                    <a:cubicBezTo>
                      <a:pt x="1" y="116"/>
                      <a:pt x="12" y="89"/>
                      <a:pt x="29" y="64"/>
                    </a:cubicBezTo>
                    <a:cubicBezTo>
                      <a:pt x="50" y="35"/>
                      <a:pt x="79" y="16"/>
                      <a:pt x="114" y="5"/>
                    </a:cubicBezTo>
                    <a:cubicBezTo>
                      <a:pt x="117" y="4"/>
                      <a:pt x="120" y="3"/>
                      <a:pt x="124" y="1"/>
                    </a:cubicBezTo>
                    <a:lnTo>
                      <a:pt x="123"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35" name="Freeform 55">
                <a:extLst>
                  <a:ext uri="{FF2B5EF4-FFF2-40B4-BE49-F238E27FC236}">
                    <a16:creationId xmlns:a16="http://schemas.microsoft.com/office/drawing/2014/main" id="{057B7F03-BBFC-D7BD-0229-D460108E83D0}"/>
                  </a:ext>
                </a:extLst>
              </p:cNvPr>
              <p:cNvSpPr/>
              <p:nvPr/>
            </p:nvSpPr>
            <p:spPr bwMode="auto">
              <a:xfrm>
                <a:off x="6486525" y="1398588"/>
                <a:ext cx="50800" cy="123825"/>
              </a:xfrm>
              <a:custGeom>
                <a:avLst/>
                <a:gdLst>
                  <a:gd name="T0" fmla="*/ 37 w 81"/>
                  <a:gd name="T1" fmla="*/ 198 h 198"/>
                  <a:gd name="T2" fmla="*/ 63 w 81"/>
                  <a:gd name="T3" fmla="*/ 0 h 198"/>
                  <a:gd name="T4" fmla="*/ 64 w 81"/>
                  <a:gd name="T5" fmla="*/ 37 h 198"/>
                  <a:gd name="T6" fmla="*/ 62 w 81"/>
                  <a:gd name="T7" fmla="*/ 60 h 198"/>
                  <a:gd name="T8" fmla="*/ 67 w 81"/>
                  <a:gd name="T9" fmla="*/ 91 h 198"/>
                  <a:gd name="T10" fmla="*/ 78 w 81"/>
                  <a:gd name="T11" fmla="*/ 148 h 198"/>
                  <a:gd name="T12" fmla="*/ 37 w 81"/>
                  <a:gd name="T13" fmla="*/ 198 h 198"/>
                </a:gdLst>
                <a:ahLst/>
                <a:cxnLst>
                  <a:cxn ang="0">
                    <a:pos x="T0" y="T1"/>
                  </a:cxn>
                  <a:cxn ang="0">
                    <a:pos x="T2" y="T3"/>
                  </a:cxn>
                  <a:cxn ang="0">
                    <a:pos x="T4" y="T5"/>
                  </a:cxn>
                  <a:cxn ang="0">
                    <a:pos x="T6" y="T7"/>
                  </a:cxn>
                  <a:cxn ang="0">
                    <a:pos x="T8" y="T9"/>
                  </a:cxn>
                  <a:cxn ang="0">
                    <a:pos x="T10" y="T11"/>
                  </a:cxn>
                  <a:cxn ang="0">
                    <a:pos x="T12" y="T13"/>
                  </a:cxn>
                </a:cxnLst>
                <a:rect l="0" t="0" r="r" b="b"/>
                <a:pathLst>
                  <a:path w="81" h="198">
                    <a:moveTo>
                      <a:pt x="37" y="198"/>
                    </a:moveTo>
                    <a:cubicBezTo>
                      <a:pt x="0" y="142"/>
                      <a:pt x="4" y="57"/>
                      <a:pt x="63" y="0"/>
                    </a:cubicBezTo>
                    <a:cubicBezTo>
                      <a:pt x="68" y="13"/>
                      <a:pt x="65" y="25"/>
                      <a:pt x="64" y="37"/>
                    </a:cubicBezTo>
                    <a:cubicBezTo>
                      <a:pt x="64" y="45"/>
                      <a:pt x="62" y="52"/>
                      <a:pt x="62" y="60"/>
                    </a:cubicBezTo>
                    <a:cubicBezTo>
                      <a:pt x="61" y="71"/>
                      <a:pt x="62" y="81"/>
                      <a:pt x="67" y="91"/>
                    </a:cubicBezTo>
                    <a:cubicBezTo>
                      <a:pt x="76" y="109"/>
                      <a:pt x="81" y="128"/>
                      <a:pt x="78" y="148"/>
                    </a:cubicBezTo>
                    <a:cubicBezTo>
                      <a:pt x="74" y="173"/>
                      <a:pt x="59" y="188"/>
                      <a:pt x="37" y="1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36" name="Freeform 56">
                <a:extLst>
                  <a:ext uri="{FF2B5EF4-FFF2-40B4-BE49-F238E27FC236}">
                    <a16:creationId xmlns:a16="http://schemas.microsoft.com/office/drawing/2014/main" id="{7C74CDB0-3D01-60E3-6A62-30759C6A5246}"/>
                  </a:ext>
                </a:extLst>
              </p:cNvPr>
              <p:cNvSpPr/>
              <p:nvPr/>
            </p:nvSpPr>
            <p:spPr bwMode="auto">
              <a:xfrm>
                <a:off x="6486525" y="1200151"/>
                <a:ext cx="77788" cy="103188"/>
              </a:xfrm>
              <a:custGeom>
                <a:avLst/>
                <a:gdLst>
                  <a:gd name="T0" fmla="*/ 5 w 123"/>
                  <a:gd name="T1" fmla="*/ 161 h 163"/>
                  <a:gd name="T2" fmla="*/ 123 w 123"/>
                  <a:gd name="T3" fmla="*/ 0 h 163"/>
                  <a:gd name="T4" fmla="*/ 118 w 123"/>
                  <a:gd name="T5" fmla="*/ 15 h 163"/>
                  <a:gd name="T6" fmla="*/ 104 w 123"/>
                  <a:gd name="T7" fmla="*/ 36 h 163"/>
                  <a:gd name="T8" fmla="*/ 81 w 123"/>
                  <a:gd name="T9" fmla="*/ 93 h 163"/>
                  <a:gd name="T10" fmla="*/ 52 w 123"/>
                  <a:gd name="T11" fmla="*/ 150 h 163"/>
                  <a:gd name="T12" fmla="*/ 5 w 123"/>
                  <a:gd name="T13" fmla="*/ 161 h 163"/>
                </a:gdLst>
                <a:ahLst/>
                <a:cxnLst>
                  <a:cxn ang="0">
                    <a:pos x="T0" y="T1"/>
                  </a:cxn>
                  <a:cxn ang="0">
                    <a:pos x="T2" y="T3"/>
                  </a:cxn>
                  <a:cxn ang="0">
                    <a:pos x="T4" y="T5"/>
                  </a:cxn>
                  <a:cxn ang="0">
                    <a:pos x="T6" y="T7"/>
                  </a:cxn>
                  <a:cxn ang="0">
                    <a:pos x="T8" y="T9"/>
                  </a:cxn>
                  <a:cxn ang="0">
                    <a:pos x="T10" y="T11"/>
                  </a:cxn>
                  <a:cxn ang="0">
                    <a:pos x="T12" y="T13"/>
                  </a:cxn>
                </a:cxnLst>
                <a:rect l="0" t="0" r="r" b="b"/>
                <a:pathLst>
                  <a:path w="123" h="163">
                    <a:moveTo>
                      <a:pt x="5" y="161"/>
                    </a:moveTo>
                    <a:cubicBezTo>
                      <a:pt x="0" y="88"/>
                      <a:pt x="49" y="21"/>
                      <a:pt x="123" y="0"/>
                    </a:cubicBezTo>
                    <a:cubicBezTo>
                      <a:pt x="121" y="6"/>
                      <a:pt x="120" y="11"/>
                      <a:pt x="118" y="15"/>
                    </a:cubicBezTo>
                    <a:cubicBezTo>
                      <a:pt x="114" y="22"/>
                      <a:pt x="109" y="29"/>
                      <a:pt x="104" y="36"/>
                    </a:cubicBezTo>
                    <a:cubicBezTo>
                      <a:pt x="91" y="53"/>
                      <a:pt x="82" y="71"/>
                      <a:pt x="81" y="93"/>
                    </a:cubicBezTo>
                    <a:cubicBezTo>
                      <a:pt x="80" y="116"/>
                      <a:pt x="71" y="136"/>
                      <a:pt x="52" y="150"/>
                    </a:cubicBezTo>
                    <a:cubicBezTo>
                      <a:pt x="39" y="160"/>
                      <a:pt x="23" y="163"/>
                      <a:pt x="5" y="1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37" name="Freeform 57">
                <a:extLst>
                  <a:ext uri="{FF2B5EF4-FFF2-40B4-BE49-F238E27FC236}">
                    <a16:creationId xmlns:a16="http://schemas.microsoft.com/office/drawing/2014/main" id="{8B84726B-AB60-9119-780D-C801A53988D2}"/>
                  </a:ext>
                </a:extLst>
              </p:cNvPr>
              <p:cNvSpPr/>
              <p:nvPr/>
            </p:nvSpPr>
            <p:spPr bwMode="auto">
              <a:xfrm>
                <a:off x="6808788" y="1768476"/>
                <a:ext cx="84138" cy="98425"/>
              </a:xfrm>
              <a:custGeom>
                <a:avLst/>
                <a:gdLst>
                  <a:gd name="T0" fmla="*/ 3 w 133"/>
                  <a:gd name="T1" fmla="*/ 0 h 157"/>
                  <a:gd name="T2" fmla="*/ 29 w 133"/>
                  <a:gd name="T3" fmla="*/ 26 h 157"/>
                  <a:gd name="T4" fmla="*/ 41 w 133"/>
                  <a:gd name="T5" fmla="*/ 40 h 157"/>
                  <a:gd name="T6" fmla="*/ 72 w 133"/>
                  <a:gd name="T7" fmla="*/ 61 h 157"/>
                  <a:gd name="T8" fmla="*/ 127 w 133"/>
                  <a:gd name="T9" fmla="*/ 106 h 157"/>
                  <a:gd name="T10" fmla="*/ 130 w 133"/>
                  <a:gd name="T11" fmla="*/ 148 h 157"/>
                  <a:gd name="T12" fmla="*/ 119 w 133"/>
                  <a:gd name="T13" fmla="*/ 155 h 157"/>
                  <a:gd name="T14" fmla="*/ 4 w 133"/>
                  <a:gd name="T15" fmla="*/ 31 h 157"/>
                  <a:gd name="T16" fmla="*/ 0 w 133"/>
                  <a:gd name="T17" fmla="*/ 5 h 157"/>
                  <a:gd name="T18" fmla="*/ 0 w 133"/>
                  <a:gd name="T19" fmla="*/ 3 h 157"/>
                  <a:gd name="T20" fmla="*/ 3 w 133"/>
                  <a:gd name="T21"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3" h="157">
                    <a:moveTo>
                      <a:pt x="3" y="0"/>
                    </a:moveTo>
                    <a:cubicBezTo>
                      <a:pt x="12" y="9"/>
                      <a:pt x="20" y="17"/>
                      <a:pt x="29" y="26"/>
                    </a:cubicBezTo>
                    <a:cubicBezTo>
                      <a:pt x="33" y="30"/>
                      <a:pt x="37" y="35"/>
                      <a:pt x="41" y="40"/>
                    </a:cubicBezTo>
                    <a:cubicBezTo>
                      <a:pt x="49" y="50"/>
                      <a:pt x="59" y="57"/>
                      <a:pt x="72" y="61"/>
                    </a:cubicBezTo>
                    <a:cubicBezTo>
                      <a:pt x="96" y="69"/>
                      <a:pt x="117" y="82"/>
                      <a:pt x="127" y="106"/>
                    </a:cubicBezTo>
                    <a:cubicBezTo>
                      <a:pt x="133" y="120"/>
                      <a:pt x="133" y="134"/>
                      <a:pt x="130" y="148"/>
                    </a:cubicBezTo>
                    <a:cubicBezTo>
                      <a:pt x="129" y="155"/>
                      <a:pt x="126" y="157"/>
                      <a:pt x="119" y="155"/>
                    </a:cubicBezTo>
                    <a:cubicBezTo>
                      <a:pt x="57" y="136"/>
                      <a:pt x="18" y="95"/>
                      <a:pt x="4" y="31"/>
                    </a:cubicBezTo>
                    <a:cubicBezTo>
                      <a:pt x="2" y="23"/>
                      <a:pt x="1" y="14"/>
                      <a:pt x="0" y="5"/>
                    </a:cubicBezTo>
                    <a:cubicBezTo>
                      <a:pt x="0" y="4"/>
                      <a:pt x="0" y="4"/>
                      <a:pt x="0" y="3"/>
                    </a:cubicBezTo>
                    <a:cubicBezTo>
                      <a:pt x="1" y="2"/>
                      <a:pt x="2"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38" name="Freeform 58">
                <a:extLst>
                  <a:ext uri="{FF2B5EF4-FFF2-40B4-BE49-F238E27FC236}">
                    <a16:creationId xmlns:a16="http://schemas.microsoft.com/office/drawing/2014/main" id="{AD1D10BE-107C-03E6-B572-5673A165566D}"/>
                  </a:ext>
                </a:extLst>
              </p:cNvPr>
              <p:cNvSpPr/>
              <p:nvPr/>
            </p:nvSpPr>
            <p:spPr bwMode="auto">
              <a:xfrm>
                <a:off x="6511925" y="976313"/>
                <a:ext cx="46038" cy="125413"/>
              </a:xfrm>
              <a:custGeom>
                <a:avLst/>
                <a:gdLst>
                  <a:gd name="T0" fmla="*/ 29 w 75"/>
                  <a:gd name="T1" fmla="*/ 0 h 199"/>
                  <a:gd name="T2" fmla="*/ 72 w 75"/>
                  <a:gd name="T3" fmla="*/ 98 h 199"/>
                  <a:gd name="T4" fmla="*/ 52 w 75"/>
                  <a:gd name="T5" fmla="*/ 191 h 199"/>
                  <a:gd name="T6" fmla="*/ 37 w 75"/>
                  <a:gd name="T7" fmla="*/ 194 h 199"/>
                  <a:gd name="T8" fmla="*/ 11 w 75"/>
                  <a:gd name="T9" fmla="*/ 111 h 199"/>
                  <a:gd name="T10" fmla="*/ 17 w 75"/>
                  <a:gd name="T11" fmla="*/ 96 h 199"/>
                  <a:gd name="T12" fmla="*/ 25 w 75"/>
                  <a:gd name="T13" fmla="*/ 37 h 199"/>
                  <a:gd name="T14" fmla="*/ 24 w 75"/>
                  <a:gd name="T15" fmla="*/ 1 h 199"/>
                  <a:gd name="T16" fmla="*/ 29 w 75"/>
                  <a:gd name="T17"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199">
                    <a:moveTo>
                      <a:pt x="29" y="0"/>
                    </a:moveTo>
                    <a:cubicBezTo>
                      <a:pt x="53" y="28"/>
                      <a:pt x="69" y="60"/>
                      <a:pt x="72" y="98"/>
                    </a:cubicBezTo>
                    <a:cubicBezTo>
                      <a:pt x="75" y="131"/>
                      <a:pt x="68" y="162"/>
                      <a:pt x="52" y="191"/>
                    </a:cubicBezTo>
                    <a:cubicBezTo>
                      <a:pt x="47" y="199"/>
                      <a:pt x="43" y="198"/>
                      <a:pt x="37" y="194"/>
                    </a:cubicBezTo>
                    <a:cubicBezTo>
                      <a:pt x="10" y="177"/>
                      <a:pt x="0" y="146"/>
                      <a:pt x="11" y="111"/>
                    </a:cubicBezTo>
                    <a:cubicBezTo>
                      <a:pt x="12" y="106"/>
                      <a:pt x="14" y="100"/>
                      <a:pt x="17" y="96"/>
                    </a:cubicBezTo>
                    <a:cubicBezTo>
                      <a:pt x="30" y="78"/>
                      <a:pt x="26" y="57"/>
                      <a:pt x="25" y="37"/>
                    </a:cubicBezTo>
                    <a:cubicBezTo>
                      <a:pt x="24" y="25"/>
                      <a:pt x="24" y="13"/>
                      <a:pt x="24" y="1"/>
                    </a:cubicBezTo>
                    <a:cubicBezTo>
                      <a:pt x="26" y="0"/>
                      <a:pt x="27" y="0"/>
                      <a:pt x="2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39" name="Freeform 59">
                <a:extLst>
                  <a:ext uri="{FF2B5EF4-FFF2-40B4-BE49-F238E27FC236}">
                    <a16:creationId xmlns:a16="http://schemas.microsoft.com/office/drawing/2014/main" id="{7E46D24F-0066-52DD-3408-1350C9439E05}"/>
                  </a:ext>
                </a:extLst>
              </p:cNvPr>
              <p:cNvSpPr/>
              <p:nvPr/>
            </p:nvSpPr>
            <p:spPr bwMode="auto">
              <a:xfrm>
                <a:off x="6408738" y="1193801"/>
                <a:ext cx="65088" cy="109538"/>
              </a:xfrm>
              <a:custGeom>
                <a:avLst/>
                <a:gdLst>
                  <a:gd name="T0" fmla="*/ 2 w 105"/>
                  <a:gd name="T1" fmla="*/ 0 h 175"/>
                  <a:gd name="T2" fmla="*/ 64 w 105"/>
                  <a:gd name="T3" fmla="*/ 44 h 175"/>
                  <a:gd name="T4" fmla="*/ 101 w 105"/>
                  <a:gd name="T5" fmla="*/ 165 h 175"/>
                  <a:gd name="T6" fmla="*/ 91 w 105"/>
                  <a:gd name="T7" fmla="*/ 173 h 175"/>
                  <a:gd name="T8" fmla="*/ 31 w 105"/>
                  <a:gd name="T9" fmla="*/ 107 h 175"/>
                  <a:gd name="T10" fmla="*/ 31 w 105"/>
                  <a:gd name="T11" fmla="*/ 80 h 175"/>
                  <a:gd name="T12" fmla="*/ 26 w 105"/>
                  <a:gd name="T13" fmla="*/ 59 h 175"/>
                  <a:gd name="T14" fmla="*/ 7 w 105"/>
                  <a:gd name="T15" fmla="*/ 23 h 175"/>
                  <a:gd name="T16" fmla="*/ 0 w 105"/>
                  <a:gd name="T17" fmla="*/ 1 h 175"/>
                  <a:gd name="T18" fmla="*/ 2 w 105"/>
                  <a:gd name="T19" fmla="*/ 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175">
                    <a:moveTo>
                      <a:pt x="2" y="0"/>
                    </a:moveTo>
                    <a:cubicBezTo>
                      <a:pt x="26" y="10"/>
                      <a:pt x="47" y="25"/>
                      <a:pt x="64" y="44"/>
                    </a:cubicBezTo>
                    <a:cubicBezTo>
                      <a:pt x="94" y="79"/>
                      <a:pt x="105" y="120"/>
                      <a:pt x="101" y="165"/>
                    </a:cubicBezTo>
                    <a:cubicBezTo>
                      <a:pt x="101" y="172"/>
                      <a:pt x="99" y="175"/>
                      <a:pt x="91" y="173"/>
                    </a:cubicBezTo>
                    <a:cubicBezTo>
                      <a:pt x="56" y="168"/>
                      <a:pt x="35" y="144"/>
                      <a:pt x="31" y="107"/>
                    </a:cubicBezTo>
                    <a:cubicBezTo>
                      <a:pt x="31" y="98"/>
                      <a:pt x="32" y="89"/>
                      <a:pt x="31" y="80"/>
                    </a:cubicBezTo>
                    <a:cubicBezTo>
                      <a:pt x="30" y="73"/>
                      <a:pt x="29" y="65"/>
                      <a:pt x="26" y="59"/>
                    </a:cubicBezTo>
                    <a:cubicBezTo>
                      <a:pt x="20" y="46"/>
                      <a:pt x="13" y="35"/>
                      <a:pt x="7" y="23"/>
                    </a:cubicBezTo>
                    <a:cubicBezTo>
                      <a:pt x="4" y="16"/>
                      <a:pt x="2" y="9"/>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40" name="Freeform 60">
                <a:extLst>
                  <a:ext uri="{FF2B5EF4-FFF2-40B4-BE49-F238E27FC236}">
                    <a16:creationId xmlns:a16="http://schemas.microsoft.com/office/drawing/2014/main" id="{75513883-E332-48E6-892F-573875383B5D}"/>
                  </a:ext>
                </a:extLst>
              </p:cNvPr>
              <p:cNvSpPr/>
              <p:nvPr/>
            </p:nvSpPr>
            <p:spPr bwMode="auto">
              <a:xfrm>
                <a:off x="6427788" y="1592263"/>
                <a:ext cx="117475" cy="73025"/>
              </a:xfrm>
              <a:custGeom>
                <a:avLst/>
                <a:gdLst>
                  <a:gd name="T0" fmla="*/ 0 w 187"/>
                  <a:gd name="T1" fmla="*/ 23 h 117"/>
                  <a:gd name="T2" fmla="*/ 187 w 187"/>
                  <a:gd name="T3" fmla="*/ 96 h 117"/>
                  <a:gd name="T4" fmla="*/ 107 w 187"/>
                  <a:gd name="T5" fmla="*/ 99 h 117"/>
                  <a:gd name="T6" fmla="*/ 80 w 187"/>
                  <a:gd name="T7" fmla="*/ 72 h 117"/>
                  <a:gd name="T8" fmla="*/ 48 w 187"/>
                  <a:gd name="T9" fmla="*/ 48 h 117"/>
                  <a:gd name="T10" fmla="*/ 13 w 187"/>
                  <a:gd name="T11" fmla="*/ 32 h 117"/>
                  <a:gd name="T12" fmla="*/ 0 w 187"/>
                  <a:gd name="T13" fmla="*/ 23 h 117"/>
                </a:gdLst>
                <a:ahLst/>
                <a:cxnLst>
                  <a:cxn ang="0">
                    <a:pos x="T0" y="T1"/>
                  </a:cxn>
                  <a:cxn ang="0">
                    <a:pos x="T2" y="T3"/>
                  </a:cxn>
                  <a:cxn ang="0">
                    <a:pos x="T4" y="T5"/>
                  </a:cxn>
                  <a:cxn ang="0">
                    <a:pos x="T6" y="T7"/>
                  </a:cxn>
                  <a:cxn ang="0">
                    <a:pos x="T8" y="T9"/>
                  </a:cxn>
                  <a:cxn ang="0">
                    <a:pos x="T10" y="T11"/>
                  </a:cxn>
                  <a:cxn ang="0">
                    <a:pos x="T12" y="T13"/>
                  </a:cxn>
                </a:cxnLst>
                <a:rect l="0" t="0" r="r" b="b"/>
                <a:pathLst>
                  <a:path w="187" h="117">
                    <a:moveTo>
                      <a:pt x="0" y="23"/>
                    </a:moveTo>
                    <a:cubicBezTo>
                      <a:pt x="77" y="0"/>
                      <a:pt x="154" y="34"/>
                      <a:pt x="187" y="96"/>
                    </a:cubicBezTo>
                    <a:cubicBezTo>
                      <a:pt x="167" y="115"/>
                      <a:pt x="131" y="117"/>
                      <a:pt x="107" y="99"/>
                    </a:cubicBezTo>
                    <a:cubicBezTo>
                      <a:pt x="97" y="91"/>
                      <a:pt x="87" y="82"/>
                      <a:pt x="80" y="72"/>
                    </a:cubicBezTo>
                    <a:cubicBezTo>
                      <a:pt x="71" y="60"/>
                      <a:pt x="60" y="54"/>
                      <a:pt x="48" y="48"/>
                    </a:cubicBezTo>
                    <a:cubicBezTo>
                      <a:pt x="36" y="43"/>
                      <a:pt x="24" y="38"/>
                      <a:pt x="13" y="32"/>
                    </a:cubicBezTo>
                    <a:cubicBezTo>
                      <a:pt x="9" y="30"/>
                      <a:pt x="5" y="27"/>
                      <a:pt x="0"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41" name="Freeform 61">
                <a:extLst>
                  <a:ext uri="{FF2B5EF4-FFF2-40B4-BE49-F238E27FC236}">
                    <a16:creationId xmlns:a16="http://schemas.microsoft.com/office/drawing/2014/main" id="{76394534-2C05-CD19-33EA-C71C28338B15}"/>
                  </a:ext>
                </a:extLst>
              </p:cNvPr>
              <p:cNvSpPr/>
              <p:nvPr/>
            </p:nvSpPr>
            <p:spPr bwMode="auto">
              <a:xfrm>
                <a:off x="6589713" y="1628776"/>
                <a:ext cx="71438" cy="114300"/>
              </a:xfrm>
              <a:custGeom>
                <a:avLst/>
                <a:gdLst>
                  <a:gd name="T0" fmla="*/ 103 w 116"/>
                  <a:gd name="T1" fmla="*/ 183 h 183"/>
                  <a:gd name="T2" fmla="*/ 17 w 116"/>
                  <a:gd name="T3" fmla="*/ 0 h 183"/>
                  <a:gd name="T4" fmla="*/ 31 w 116"/>
                  <a:gd name="T5" fmla="*/ 20 h 183"/>
                  <a:gd name="T6" fmla="*/ 40 w 116"/>
                  <a:gd name="T7" fmla="*/ 36 h 183"/>
                  <a:gd name="T8" fmla="*/ 78 w 116"/>
                  <a:gd name="T9" fmla="*/ 82 h 183"/>
                  <a:gd name="T10" fmla="*/ 115 w 116"/>
                  <a:gd name="T11" fmla="*/ 139 h 183"/>
                  <a:gd name="T12" fmla="*/ 103 w 116"/>
                  <a:gd name="T13" fmla="*/ 183 h 183"/>
                </a:gdLst>
                <a:ahLst/>
                <a:cxnLst>
                  <a:cxn ang="0">
                    <a:pos x="T0" y="T1"/>
                  </a:cxn>
                  <a:cxn ang="0">
                    <a:pos x="T2" y="T3"/>
                  </a:cxn>
                  <a:cxn ang="0">
                    <a:pos x="T4" y="T5"/>
                  </a:cxn>
                  <a:cxn ang="0">
                    <a:pos x="T6" y="T7"/>
                  </a:cxn>
                  <a:cxn ang="0">
                    <a:pos x="T8" y="T9"/>
                  </a:cxn>
                  <a:cxn ang="0">
                    <a:pos x="T10" y="T11"/>
                  </a:cxn>
                  <a:cxn ang="0">
                    <a:pos x="T12" y="T13"/>
                  </a:cxn>
                </a:cxnLst>
                <a:rect l="0" t="0" r="r" b="b"/>
                <a:pathLst>
                  <a:path w="116" h="183">
                    <a:moveTo>
                      <a:pt x="103" y="183"/>
                    </a:moveTo>
                    <a:cubicBezTo>
                      <a:pt x="37" y="153"/>
                      <a:pt x="0" y="81"/>
                      <a:pt x="17" y="0"/>
                    </a:cubicBezTo>
                    <a:cubicBezTo>
                      <a:pt x="23" y="8"/>
                      <a:pt x="27" y="13"/>
                      <a:pt x="31" y="20"/>
                    </a:cubicBezTo>
                    <a:cubicBezTo>
                      <a:pt x="35" y="25"/>
                      <a:pt x="37" y="30"/>
                      <a:pt x="40" y="36"/>
                    </a:cubicBezTo>
                    <a:cubicBezTo>
                      <a:pt x="48" y="55"/>
                      <a:pt x="59" y="70"/>
                      <a:pt x="78" y="82"/>
                    </a:cubicBezTo>
                    <a:cubicBezTo>
                      <a:pt x="98" y="94"/>
                      <a:pt x="113" y="114"/>
                      <a:pt x="115" y="139"/>
                    </a:cubicBezTo>
                    <a:cubicBezTo>
                      <a:pt x="116" y="155"/>
                      <a:pt x="111" y="169"/>
                      <a:pt x="103" y="1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42" name="Freeform 62">
                <a:extLst>
                  <a:ext uri="{FF2B5EF4-FFF2-40B4-BE49-F238E27FC236}">
                    <a16:creationId xmlns:a16="http://schemas.microsoft.com/office/drawing/2014/main" id="{269535FF-C7F8-0069-371D-28E57EE74F55}"/>
                  </a:ext>
                </a:extLst>
              </p:cNvPr>
              <p:cNvSpPr/>
              <p:nvPr/>
            </p:nvSpPr>
            <p:spPr bwMode="auto">
              <a:xfrm>
                <a:off x="6442075" y="1087438"/>
                <a:ext cx="58738" cy="117475"/>
              </a:xfrm>
              <a:custGeom>
                <a:avLst/>
                <a:gdLst>
                  <a:gd name="T0" fmla="*/ 3 w 92"/>
                  <a:gd name="T1" fmla="*/ 0 h 185"/>
                  <a:gd name="T2" fmla="*/ 47 w 92"/>
                  <a:gd name="T3" fmla="*/ 37 h 185"/>
                  <a:gd name="T4" fmla="*/ 81 w 92"/>
                  <a:gd name="T5" fmla="*/ 177 h 185"/>
                  <a:gd name="T6" fmla="*/ 70 w 92"/>
                  <a:gd name="T7" fmla="*/ 183 h 185"/>
                  <a:gd name="T8" fmla="*/ 20 w 92"/>
                  <a:gd name="T9" fmla="*/ 121 h 185"/>
                  <a:gd name="T10" fmla="*/ 22 w 92"/>
                  <a:gd name="T11" fmla="*/ 83 h 185"/>
                  <a:gd name="T12" fmla="*/ 20 w 92"/>
                  <a:gd name="T13" fmla="*/ 64 h 185"/>
                  <a:gd name="T14" fmla="*/ 4 w 92"/>
                  <a:gd name="T15" fmla="*/ 21 h 185"/>
                  <a:gd name="T16" fmla="*/ 0 w 92"/>
                  <a:gd name="T17" fmla="*/ 2 h 185"/>
                  <a:gd name="T18" fmla="*/ 3 w 92"/>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185">
                    <a:moveTo>
                      <a:pt x="3" y="0"/>
                    </a:moveTo>
                    <a:cubicBezTo>
                      <a:pt x="20" y="10"/>
                      <a:pt x="34" y="22"/>
                      <a:pt x="47" y="37"/>
                    </a:cubicBezTo>
                    <a:cubicBezTo>
                      <a:pt x="81" y="78"/>
                      <a:pt x="92" y="125"/>
                      <a:pt x="81" y="177"/>
                    </a:cubicBezTo>
                    <a:cubicBezTo>
                      <a:pt x="80" y="184"/>
                      <a:pt x="77" y="185"/>
                      <a:pt x="70" y="183"/>
                    </a:cubicBezTo>
                    <a:cubicBezTo>
                      <a:pt x="40" y="176"/>
                      <a:pt x="21" y="152"/>
                      <a:pt x="20" y="121"/>
                    </a:cubicBezTo>
                    <a:cubicBezTo>
                      <a:pt x="19" y="108"/>
                      <a:pt x="22" y="95"/>
                      <a:pt x="22" y="83"/>
                    </a:cubicBezTo>
                    <a:cubicBezTo>
                      <a:pt x="22" y="76"/>
                      <a:pt x="22" y="70"/>
                      <a:pt x="20" y="64"/>
                    </a:cubicBezTo>
                    <a:cubicBezTo>
                      <a:pt x="15" y="49"/>
                      <a:pt x="9" y="36"/>
                      <a:pt x="4" y="21"/>
                    </a:cubicBezTo>
                    <a:cubicBezTo>
                      <a:pt x="2" y="15"/>
                      <a:pt x="2" y="8"/>
                      <a:pt x="0" y="2"/>
                    </a:cubicBezTo>
                    <a:cubicBezTo>
                      <a:pt x="1" y="1"/>
                      <a:pt x="2"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43" name="Freeform 63">
                <a:extLst>
                  <a:ext uri="{FF2B5EF4-FFF2-40B4-BE49-F238E27FC236}">
                    <a16:creationId xmlns:a16="http://schemas.microsoft.com/office/drawing/2014/main" id="{936C9232-9B3E-ED41-B39C-CF60F7CDB939}"/>
                  </a:ext>
                </a:extLst>
              </p:cNvPr>
              <p:cNvSpPr/>
              <p:nvPr/>
            </p:nvSpPr>
            <p:spPr bwMode="auto">
              <a:xfrm>
                <a:off x="6557963" y="1044576"/>
                <a:ext cx="109538" cy="69850"/>
              </a:xfrm>
              <a:custGeom>
                <a:avLst/>
                <a:gdLst>
                  <a:gd name="T0" fmla="*/ 49 w 174"/>
                  <a:gd name="T1" fmla="*/ 110 h 111"/>
                  <a:gd name="T2" fmla="*/ 7 w 174"/>
                  <a:gd name="T3" fmla="*/ 104 h 111"/>
                  <a:gd name="T4" fmla="*/ 3 w 174"/>
                  <a:gd name="T5" fmla="*/ 94 h 111"/>
                  <a:gd name="T6" fmla="*/ 148 w 174"/>
                  <a:gd name="T7" fmla="*/ 0 h 111"/>
                  <a:gd name="T8" fmla="*/ 173 w 174"/>
                  <a:gd name="T9" fmla="*/ 0 h 111"/>
                  <a:gd name="T10" fmla="*/ 174 w 174"/>
                  <a:gd name="T11" fmla="*/ 3 h 111"/>
                  <a:gd name="T12" fmla="*/ 159 w 174"/>
                  <a:gd name="T13" fmla="*/ 16 h 111"/>
                  <a:gd name="T14" fmla="*/ 122 w 174"/>
                  <a:gd name="T15" fmla="*/ 40 h 111"/>
                  <a:gd name="T16" fmla="*/ 106 w 174"/>
                  <a:gd name="T17" fmla="*/ 57 h 111"/>
                  <a:gd name="T18" fmla="*/ 48 w 174"/>
                  <a:gd name="T19" fmla="*/ 111 h 111"/>
                  <a:gd name="T20" fmla="*/ 49 w 174"/>
                  <a:gd name="T21" fmla="*/ 11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111">
                    <a:moveTo>
                      <a:pt x="49" y="110"/>
                    </a:moveTo>
                    <a:cubicBezTo>
                      <a:pt x="35" y="108"/>
                      <a:pt x="21" y="107"/>
                      <a:pt x="7" y="104"/>
                    </a:cubicBezTo>
                    <a:cubicBezTo>
                      <a:pt x="1" y="103"/>
                      <a:pt x="0" y="100"/>
                      <a:pt x="3" y="94"/>
                    </a:cubicBezTo>
                    <a:cubicBezTo>
                      <a:pt x="33" y="34"/>
                      <a:pt x="81" y="1"/>
                      <a:pt x="148" y="0"/>
                    </a:cubicBezTo>
                    <a:cubicBezTo>
                      <a:pt x="157" y="0"/>
                      <a:pt x="165" y="0"/>
                      <a:pt x="173" y="0"/>
                    </a:cubicBezTo>
                    <a:cubicBezTo>
                      <a:pt x="173" y="1"/>
                      <a:pt x="174" y="2"/>
                      <a:pt x="174" y="3"/>
                    </a:cubicBezTo>
                    <a:cubicBezTo>
                      <a:pt x="169" y="7"/>
                      <a:pt x="165" y="12"/>
                      <a:pt x="159" y="16"/>
                    </a:cubicBezTo>
                    <a:cubicBezTo>
                      <a:pt x="147" y="24"/>
                      <a:pt x="134" y="31"/>
                      <a:pt x="122" y="40"/>
                    </a:cubicBezTo>
                    <a:cubicBezTo>
                      <a:pt x="116" y="44"/>
                      <a:pt x="110" y="51"/>
                      <a:pt x="106" y="57"/>
                    </a:cubicBezTo>
                    <a:cubicBezTo>
                      <a:pt x="93" y="82"/>
                      <a:pt x="76" y="102"/>
                      <a:pt x="48" y="111"/>
                    </a:cubicBezTo>
                    <a:cubicBezTo>
                      <a:pt x="48" y="111"/>
                      <a:pt x="49" y="110"/>
                      <a:pt x="49" y="1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44" name="Freeform 64">
                <a:extLst>
                  <a:ext uri="{FF2B5EF4-FFF2-40B4-BE49-F238E27FC236}">
                    <a16:creationId xmlns:a16="http://schemas.microsoft.com/office/drawing/2014/main" id="{18A09A23-6792-2795-2C25-205EEAFEC06A}"/>
                  </a:ext>
                </a:extLst>
              </p:cNvPr>
              <p:cNvSpPr/>
              <p:nvPr/>
            </p:nvSpPr>
            <p:spPr bwMode="auto">
              <a:xfrm>
                <a:off x="6388100" y="1306513"/>
                <a:ext cx="82550" cy="98425"/>
              </a:xfrm>
              <a:custGeom>
                <a:avLst/>
                <a:gdLst>
                  <a:gd name="T0" fmla="*/ 3 w 130"/>
                  <a:gd name="T1" fmla="*/ 0 h 156"/>
                  <a:gd name="T2" fmla="*/ 74 w 130"/>
                  <a:gd name="T3" fmla="*/ 36 h 156"/>
                  <a:gd name="T4" fmla="*/ 128 w 130"/>
                  <a:gd name="T5" fmla="*/ 141 h 156"/>
                  <a:gd name="T6" fmla="*/ 115 w 130"/>
                  <a:gd name="T7" fmla="*/ 156 h 156"/>
                  <a:gd name="T8" fmla="*/ 53 w 130"/>
                  <a:gd name="T9" fmla="*/ 110 h 156"/>
                  <a:gd name="T10" fmla="*/ 45 w 130"/>
                  <a:gd name="T11" fmla="*/ 76 h 156"/>
                  <a:gd name="T12" fmla="*/ 33 w 130"/>
                  <a:gd name="T13" fmla="*/ 51 h 156"/>
                  <a:gd name="T14" fmla="*/ 9 w 130"/>
                  <a:gd name="T15" fmla="*/ 19 h 156"/>
                  <a:gd name="T16" fmla="*/ 0 w 130"/>
                  <a:gd name="T17" fmla="*/ 2 h 156"/>
                  <a:gd name="T18" fmla="*/ 3 w 130"/>
                  <a:gd name="T19"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0" h="156">
                    <a:moveTo>
                      <a:pt x="3" y="0"/>
                    </a:moveTo>
                    <a:cubicBezTo>
                      <a:pt x="29" y="7"/>
                      <a:pt x="53" y="19"/>
                      <a:pt x="74" y="36"/>
                    </a:cubicBezTo>
                    <a:cubicBezTo>
                      <a:pt x="106" y="64"/>
                      <a:pt x="123" y="99"/>
                      <a:pt x="128" y="141"/>
                    </a:cubicBezTo>
                    <a:cubicBezTo>
                      <a:pt x="130" y="155"/>
                      <a:pt x="129" y="156"/>
                      <a:pt x="115" y="156"/>
                    </a:cubicBezTo>
                    <a:cubicBezTo>
                      <a:pt x="86" y="156"/>
                      <a:pt x="64" y="140"/>
                      <a:pt x="53" y="110"/>
                    </a:cubicBezTo>
                    <a:cubicBezTo>
                      <a:pt x="49" y="99"/>
                      <a:pt x="48" y="87"/>
                      <a:pt x="45" y="76"/>
                    </a:cubicBezTo>
                    <a:cubicBezTo>
                      <a:pt x="42" y="67"/>
                      <a:pt x="38" y="58"/>
                      <a:pt x="33" y="51"/>
                    </a:cubicBezTo>
                    <a:cubicBezTo>
                      <a:pt x="26" y="40"/>
                      <a:pt x="17" y="30"/>
                      <a:pt x="9" y="19"/>
                    </a:cubicBezTo>
                    <a:cubicBezTo>
                      <a:pt x="6" y="14"/>
                      <a:pt x="3" y="8"/>
                      <a:pt x="0" y="2"/>
                    </a:cubicBezTo>
                    <a:cubicBezTo>
                      <a:pt x="1" y="2"/>
                      <a:pt x="2"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45" name="Freeform 65">
                <a:extLst>
                  <a:ext uri="{FF2B5EF4-FFF2-40B4-BE49-F238E27FC236}">
                    <a16:creationId xmlns:a16="http://schemas.microsoft.com/office/drawing/2014/main" id="{728D4094-0B05-200F-2097-A2D9C5B4EC2F}"/>
                  </a:ext>
                </a:extLst>
              </p:cNvPr>
              <p:cNvSpPr/>
              <p:nvPr/>
            </p:nvSpPr>
            <p:spPr bwMode="auto">
              <a:xfrm>
                <a:off x="6473825" y="1287463"/>
                <a:ext cx="69850" cy="112713"/>
              </a:xfrm>
              <a:custGeom>
                <a:avLst/>
                <a:gdLst>
                  <a:gd name="T0" fmla="*/ 112 w 112"/>
                  <a:gd name="T1" fmla="*/ 0 h 179"/>
                  <a:gd name="T2" fmla="*/ 107 w 112"/>
                  <a:gd name="T3" fmla="*/ 20 h 179"/>
                  <a:gd name="T4" fmla="*/ 91 w 112"/>
                  <a:gd name="T5" fmla="*/ 55 h 179"/>
                  <a:gd name="T6" fmla="*/ 86 w 112"/>
                  <a:gd name="T7" fmla="*/ 90 h 179"/>
                  <a:gd name="T8" fmla="*/ 70 w 112"/>
                  <a:gd name="T9" fmla="*/ 155 h 179"/>
                  <a:gd name="T10" fmla="*/ 24 w 112"/>
                  <a:gd name="T11" fmla="*/ 179 h 179"/>
                  <a:gd name="T12" fmla="*/ 112 w 112"/>
                  <a:gd name="T13" fmla="*/ 0 h 179"/>
                </a:gdLst>
                <a:ahLst/>
                <a:cxnLst>
                  <a:cxn ang="0">
                    <a:pos x="T0" y="T1"/>
                  </a:cxn>
                  <a:cxn ang="0">
                    <a:pos x="T2" y="T3"/>
                  </a:cxn>
                  <a:cxn ang="0">
                    <a:pos x="T4" y="T5"/>
                  </a:cxn>
                  <a:cxn ang="0">
                    <a:pos x="T6" y="T7"/>
                  </a:cxn>
                  <a:cxn ang="0">
                    <a:pos x="T8" y="T9"/>
                  </a:cxn>
                  <a:cxn ang="0">
                    <a:pos x="T10" y="T11"/>
                  </a:cxn>
                  <a:cxn ang="0">
                    <a:pos x="T12" y="T13"/>
                  </a:cxn>
                </a:cxnLst>
                <a:rect l="0" t="0" r="r" b="b"/>
                <a:pathLst>
                  <a:path w="112" h="179">
                    <a:moveTo>
                      <a:pt x="112" y="0"/>
                    </a:moveTo>
                    <a:cubicBezTo>
                      <a:pt x="110" y="8"/>
                      <a:pt x="109" y="14"/>
                      <a:pt x="107" y="20"/>
                    </a:cubicBezTo>
                    <a:cubicBezTo>
                      <a:pt x="102" y="32"/>
                      <a:pt x="97" y="44"/>
                      <a:pt x="91" y="55"/>
                    </a:cubicBezTo>
                    <a:cubicBezTo>
                      <a:pt x="85" y="66"/>
                      <a:pt x="85" y="78"/>
                      <a:pt x="86" y="90"/>
                    </a:cubicBezTo>
                    <a:cubicBezTo>
                      <a:pt x="89" y="113"/>
                      <a:pt x="86" y="136"/>
                      <a:pt x="70" y="155"/>
                    </a:cubicBezTo>
                    <a:cubicBezTo>
                      <a:pt x="58" y="171"/>
                      <a:pt x="42" y="177"/>
                      <a:pt x="24" y="179"/>
                    </a:cubicBezTo>
                    <a:cubicBezTo>
                      <a:pt x="0" y="120"/>
                      <a:pt x="52" y="14"/>
                      <a:pt x="1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46" name="Freeform 66">
                <a:extLst>
                  <a:ext uri="{FF2B5EF4-FFF2-40B4-BE49-F238E27FC236}">
                    <a16:creationId xmlns:a16="http://schemas.microsoft.com/office/drawing/2014/main" id="{6FD455EA-E2E8-09F2-C120-4368EBAFF746}"/>
                  </a:ext>
                </a:extLst>
              </p:cNvPr>
              <p:cNvSpPr/>
              <p:nvPr/>
            </p:nvSpPr>
            <p:spPr bwMode="auto">
              <a:xfrm>
                <a:off x="6592888" y="881063"/>
                <a:ext cx="66675" cy="122238"/>
              </a:xfrm>
              <a:custGeom>
                <a:avLst/>
                <a:gdLst>
                  <a:gd name="T0" fmla="*/ 28 w 107"/>
                  <a:gd name="T1" fmla="*/ 194 h 194"/>
                  <a:gd name="T2" fmla="*/ 16 w 107"/>
                  <a:gd name="T3" fmla="*/ 113 h 194"/>
                  <a:gd name="T4" fmla="*/ 39 w 107"/>
                  <a:gd name="T5" fmla="*/ 83 h 194"/>
                  <a:gd name="T6" fmla="*/ 57 w 107"/>
                  <a:gd name="T7" fmla="*/ 51 h 194"/>
                  <a:gd name="T8" fmla="*/ 69 w 107"/>
                  <a:gd name="T9" fmla="*/ 12 h 194"/>
                  <a:gd name="T10" fmla="*/ 76 w 107"/>
                  <a:gd name="T11" fmla="*/ 0 h 194"/>
                  <a:gd name="T12" fmla="*/ 28 w 107"/>
                  <a:gd name="T13" fmla="*/ 194 h 194"/>
                </a:gdLst>
                <a:ahLst/>
                <a:cxnLst>
                  <a:cxn ang="0">
                    <a:pos x="T0" y="T1"/>
                  </a:cxn>
                  <a:cxn ang="0">
                    <a:pos x="T2" y="T3"/>
                  </a:cxn>
                  <a:cxn ang="0">
                    <a:pos x="T4" y="T5"/>
                  </a:cxn>
                  <a:cxn ang="0">
                    <a:pos x="T6" y="T7"/>
                  </a:cxn>
                  <a:cxn ang="0">
                    <a:pos x="T8" y="T9"/>
                  </a:cxn>
                  <a:cxn ang="0">
                    <a:pos x="T10" y="T11"/>
                  </a:cxn>
                  <a:cxn ang="0">
                    <a:pos x="T12" y="T13"/>
                  </a:cxn>
                </a:cxnLst>
                <a:rect l="0" t="0" r="r" b="b"/>
                <a:pathLst>
                  <a:path w="107" h="194">
                    <a:moveTo>
                      <a:pt x="28" y="194"/>
                    </a:moveTo>
                    <a:cubicBezTo>
                      <a:pt x="5" y="171"/>
                      <a:pt x="0" y="140"/>
                      <a:pt x="16" y="113"/>
                    </a:cubicBezTo>
                    <a:cubicBezTo>
                      <a:pt x="22" y="102"/>
                      <a:pt x="30" y="92"/>
                      <a:pt x="39" y="83"/>
                    </a:cubicBezTo>
                    <a:cubicBezTo>
                      <a:pt x="48" y="74"/>
                      <a:pt x="54" y="64"/>
                      <a:pt x="57" y="51"/>
                    </a:cubicBezTo>
                    <a:cubicBezTo>
                      <a:pt x="61" y="38"/>
                      <a:pt x="65" y="25"/>
                      <a:pt x="69" y="12"/>
                    </a:cubicBezTo>
                    <a:cubicBezTo>
                      <a:pt x="71" y="8"/>
                      <a:pt x="74" y="4"/>
                      <a:pt x="76" y="0"/>
                    </a:cubicBezTo>
                    <a:cubicBezTo>
                      <a:pt x="107" y="63"/>
                      <a:pt x="91" y="150"/>
                      <a:pt x="28" y="1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grpSp>
          <p:nvGrpSpPr>
            <p:cNvPr id="208" name="组合 207">
              <a:extLst>
                <a:ext uri="{FF2B5EF4-FFF2-40B4-BE49-F238E27FC236}">
                  <a16:creationId xmlns:a16="http://schemas.microsoft.com/office/drawing/2014/main" id="{10358667-31A7-ED79-859F-E388C1973A95}"/>
                </a:ext>
              </a:extLst>
            </p:cNvPr>
            <p:cNvGrpSpPr/>
            <p:nvPr/>
          </p:nvGrpSpPr>
          <p:grpSpPr>
            <a:xfrm flipH="1">
              <a:off x="4511675" y="2091190"/>
              <a:ext cx="659338" cy="1233000"/>
              <a:chOff x="6384925" y="868363"/>
              <a:chExt cx="561975" cy="1050925"/>
            </a:xfrm>
            <a:solidFill>
              <a:schemeClr val="accent4">
                <a:lumMod val="75000"/>
              </a:schemeClr>
            </a:solidFill>
          </p:grpSpPr>
          <p:sp>
            <p:nvSpPr>
              <p:cNvPr id="209" name="Freeform 48">
                <a:extLst>
                  <a:ext uri="{FF2B5EF4-FFF2-40B4-BE49-F238E27FC236}">
                    <a16:creationId xmlns:a16="http://schemas.microsoft.com/office/drawing/2014/main" id="{F2C5A59A-691F-9BFA-F676-2570A616A0CB}"/>
                  </a:ext>
                </a:extLst>
              </p:cNvPr>
              <p:cNvSpPr/>
              <p:nvPr/>
            </p:nvSpPr>
            <p:spPr bwMode="auto">
              <a:xfrm>
                <a:off x="6470650" y="868363"/>
                <a:ext cx="476250" cy="1031875"/>
              </a:xfrm>
              <a:custGeom>
                <a:avLst/>
                <a:gdLst>
                  <a:gd name="T0" fmla="*/ 247 w 761"/>
                  <a:gd name="T1" fmla="*/ 232 h 1644"/>
                  <a:gd name="T2" fmla="*/ 188 w 761"/>
                  <a:gd name="T3" fmla="*/ 304 h 1644"/>
                  <a:gd name="T4" fmla="*/ 86 w 761"/>
                  <a:gd name="T5" fmla="*/ 452 h 1644"/>
                  <a:gd name="T6" fmla="*/ 19 w 761"/>
                  <a:gd name="T7" fmla="*/ 660 h 1644"/>
                  <a:gd name="T8" fmla="*/ 12 w 761"/>
                  <a:gd name="T9" fmla="*/ 784 h 1644"/>
                  <a:gd name="T10" fmla="*/ 108 w 761"/>
                  <a:gd name="T11" fmla="*/ 1185 h 1644"/>
                  <a:gd name="T12" fmla="*/ 223 w 761"/>
                  <a:gd name="T13" fmla="*/ 1345 h 1644"/>
                  <a:gd name="T14" fmla="*/ 446 w 761"/>
                  <a:gd name="T15" fmla="*/ 1510 h 1644"/>
                  <a:gd name="T16" fmla="*/ 713 w 761"/>
                  <a:gd name="T17" fmla="*/ 1604 h 1644"/>
                  <a:gd name="T18" fmla="*/ 727 w 761"/>
                  <a:gd name="T19" fmla="*/ 1601 h 1644"/>
                  <a:gd name="T20" fmla="*/ 737 w 761"/>
                  <a:gd name="T21" fmla="*/ 1600 h 1644"/>
                  <a:gd name="T22" fmla="*/ 760 w 761"/>
                  <a:gd name="T23" fmla="*/ 1633 h 1644"/>
                  <a:gd name="T24" fmla="*/ 749 w 761"/>
                  <a:gd name="T25" fmla="*/ 1642 h 1644"/>
                  <a:gd name="T26" fmla="*/ 747 w 761"/>
                  <a:gd name="T27" fmla="*/ 1641 h 1644"/>
                  <a:gd name="T28" fmla="*/ 687 w 761"/>
                  <a:gd name="T29" fmla="*/ 1621 h 1644"/>
                  <a:gd name="T30" fmla="*/ 490 w 761"/>
                  <a:gd name="T31" fmla="*/ 1554 h 1644"/>
                  <a:gd name="T32" fmla="*/ 483 w 761"/>
                  <a:gd name="T33" fmla="*/ 1551 h 1644"/>
                  <a:gd name="T34" fmla="*/ 471 w 761"/>
                  <a:gd name="T35" fmla="*/ 1574 h 1644"/>
                  <a:gd name="T36" fmla="*/ 406 w 761"/>
                  <a:gd name="T37" fmla="*/ 1602 h 1644"/>
                  <a:gd name="T38" fmla="*/ 382 w 761"/>
                  <a:gd name="T39" fmla="*/ 1597 h 1644"/>
                  <a:gd name="T40" fmla="*/ 335 w 761"/>
                  <a:gd name="T41" fmla="*/ 1598 h 1644"/>
                  <a:gd name="T42" fmla="*/ 302 w 761"/>
                  <a:gd name="T43" fmla="*/ 1605 h 1644"/>
                  <a:gd name="T44" fmla="*/ 289 w 761"/>
                  <a:gd name="T45" fmla="*/ 1603 h 1644"/>
                  <a:gd name="T46" fmla="*/ 467 w 761"/>
                  <a:gd name="T47" fmla="*/ 1544 h 1644"/>
                  <a:gd name="T48" fmla="*/ 279 w 761"/>
                  <a:gd name="T49" fmla="*/ 1422 h 1644"/>
                  <a:gd name="T50" fmla="*/ 275 w 761"/>
                  <a:gd name="T51" fmla="*/ 1427 h 1644"/>
                  <a:gd name="T52" fmla="*/ 196 w 761"/>
                  <a:gd name="T53" fmla="*/ 1453 h 1644"/>
                  <a:gd name="T54" fmla="*/ 164 w 761"/>
                  <a:gd name="T55" fmla="*/ 1438 h 1644"/>
                  <a:gd name="T56" fmla="*/ 141 w 761"/>
                  <a:gd name="T57" fmla="*/ 1432 h 1644"/>
                  <a:gd name="T58" fmla="*/ 97 w 761"/>
                  <a:gd name="T59" fmla="*/ 1431 h 1644"/>
                  <a:gd name="T60" fmla="*/ 77 w 761"/>
                  <a:gd name="T61" fmla="*/ 1427 h 1644"/>
                  <a:gd name="T62" fmla="*/ 263 w 761"/>
                  <a:gd name="T63" fmla="*/ 1413 h 1644"/>
                  <a:gd name="T64" fmla="*/ 250 w 761"/>
                  <a:gd name="T65" fmla="*/ 1396 h 1644"/>
                  <a:gd name="T66" fmla="*/ 40 w 761"/>
                  <a:gd name="T67" fmla="*/ 1053 h 1644"/>
                  <a:gd name="T68" fmla="*/ 4 w 761"/>
                  <a:gd name="T69" fmla="*/ 840 h 1644"/>
                  <a:gd name="T70" fmla="*/ 22 w 761"/>
                  <a:gd name="T71" fmla="*/ 597 h 1644"/>
                  <a:gd name="T72" fmla="*/ 122 w 761"/>
                  <a:gd name="T73" fmla="*/ 385 h 1644"/>
                  <a:gd name="T74" fmla="*/ 297 w 761"/>
                  <a:gd name="T75" fmla="*/ 175 h 1644"/>
                  <a:gd name="T76" fmla="*/ 325 w 761"/>
                  <a:gd name="T77" fmla="*/ 149 h 1644"/>
                  <a:gd name="T78" fmla="*/ 331 w 761"/>
                  <a:gd name="T79" fmla="*/ 135 h 1644"/>
                  <a:gd name="T80" fmla="*/ 332 w 761"/>
                  <a:gd name="T81" fmla="*/ 76 h 1644"/>
                  <a:gd name="T82" fmla="*/ 367 w 761"/>
                  <a:gd name="T83" fmla="*/ 25 h 1644"/>
                  <a:gd name="T84" fmla="*/ 417 w 761"/>
                  <a:gd name="T85" fmla="*/ 3 h 1644"/>
                  <a:gd name="T86" fmla="*/ 429 w 761"/>
                  <a:gd name="T87" fmla="*/ 10 h 1644"/>
                  <a:gd name="T88" fmla="*/ 426 w 761"/>
                  <a:gd name="T89" fmla="*/ 74 h 1644"/>
                  <a:gd name="T90" fmla="*/ 368 w 761"/>
                  <a:gd name="T91" fmla="*/ 134 h 1644"/>
                  <a:gd name="T92" fmla="*/ 360 w 761"/>
                  <a:gd name="T93" fmla="*/ 137 h 1644"/>
                  <a:gd name="T94" fmla="*/ 312 w 761"/>
                  <a:gd name="T95" fmla="*/ 165 h 1644"/>
                  <a:gd name="T96" fmla="*/ 247 w 761"/>
                  <a:gd name="T97" fmla="*/ 232 h 1644"/>
                  <a:gd name="T98" fmla="*/ 247 w 761"/>
                  <a:gd name="T99" fmla="*/ 232 h 1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61" h="1644">
                    <a:moveTo>
                      <a:pt x="247" y="232"/>
                    </a:moveTo>
                    <a:cubicBezTo>
                      <a:pt x="228" y="256"/>
                      <a:pt x="207" y="280"/>
                      <a:pt x="188" y="304"/>
                    </a:cubicBezTo>
                    <a:cubicBezTo>
                      <a:pt x="151" y="351"/>
                      <a:pt x="116" y="400"/>
                      <a:pt x="86" y="452"/>
                    </a:cubicBezTo>
                    <a:cubicBezTo>
                      <a:pt x="50" y="517"/>
                      <a:pt x="27" y="586"/>
                      <a:pt x="19" y="660"/>
                    </a:cubicBezTo>
                    <a:cubicBezTo>
                      <a:pt x="15" y="701"/>
                      <a:pt x="12" y="742"/>
                      <a:pt x="12" y="784"/>
                    </a:cubicBezTo>
                    <a:cubicBezTo>
                      <a:pt x="14" y="924"/>
                      <a:pt x="42" y="1059"/>
                      <a:pt x="108" y="1185"/>
                    </a:cubicBezTo>
                    <a:cubicBezTo>
                      <a:pt x="139" y="1244"/>
                      <a:pt x="177" y="1297"/>
                      <a:pt x="223" y="1345"/>
                    </a:cubicBezTo>
                    <a:cubicBezTo>
                      <a:pt x="287" y="1414"/>
                      <a:pt x="362" y="1468"/>
                      <a:pt x="446" y="1510"/>
                    </a:cubicBezTo>
                    <a:cubicBezTo>
                      <a:pt x="530" y="1554"/>
                      <a:pt x="619" y="1586"/>
                      <a:pt x="713" y="1604"/>
                    </a:cubicBezTo>
                    <a:cubicBezTo>
                      <a:pt x="718" y="1605"/>
                      <a:pt x="723" y="1607"/>
                      <a:pt x="727" y="1601"/>
                    </a:cubicBezTo>
                    <a:cubicBezTo>
                      <a:pt x="728" y="1599"/>
                      <a:pt x="734" y="1598"/>
                      <a:pt x="737" y="1600"/>
                    </a:cubicBezTo>
                    <a:cubicBezTo>
                      <a:pt x="750" y="1607"/>
                      <a:pt x="758" y="1619"/>
                      <a:pt x="760" y="1633"/>
                    </a:cubicBezTo>
                    <a:cubicBezTo>
                      <a:pt x="761" y="1641"/>
                      <a:pt x="756" y="1644"/>
                      <a:pt x="749" y="1642"/>
                    </a:cubicBezTo>
                    <a:cubicBezTo>
                      <a:pt x="748" y="1641"/>
                      <a:pt x="747" y="1641"/>
                      <a:pt x="747" y="1641"/>
                    </a:cubicBezTo>
                    <a:cubicBezTo>
                      <a:pt x="731" y="1624"/>
                      <a:pt x="708" y="1626"/>
                      <a:pt x="687" y="1621"/>
                    </a:cubicBezTo>
                    <a:cubicBezTo>
                      <a:pt x="619" y="1605"/>
                      <a:pt x="554" y="1583"/>
                      <a:pt x="490" y="1554"/>
                    </a:cubicBezTo>
                    <a:cubicBezTo>
                      <a:pt x="488" y="1553"/>
                      <a:pt x="486" y="1552"/>
                      <a:pt x="483" y="1551"/>
                    </a:cubicBezTo>
                    <a:cubicBezTo>
                      <a:pt x="479" y="1559"/>
                      <a:pt x="476" y="1567"/>
                      <a:pt x="471" y="1574"/>
                    </a:cubicBezTo>
                    <a:cubicBezTo>
                      <a:pt x="456" y="1597"/>
                      <a:pt x="432" y="1604"/>
                      <a:pt x="406" y="1602"/>
                    </a:cubicBezTo>
                    <a:cubicBezTo>
                      <a:pt x="398" y="1601"/>
                      <a:pt x="390" y="1600"/>
                      <a:pt x="382" y="1597"/>
                    </a:cubicBezTo>
                    <a:cubicBezTo>
                      <a:pt x="366" y="1590"/>
                      <a:pt x="351" y="1594"/>
                      <a:pt x="335" y="1598"/>
                    </a:cubicBezTo>
                    <a:cubicBezTo>
                      <a:pt x="324" y="1600"/>
                      <a:pt x="313" y="1603"/>
                      <a:pt x="302" y="1605"/>
                    </a:cubicBezTo>
                    <a:cubicBezTo>
                      <a:pt x="297" y="1605"/>
                      <a:pt x="293" y="1605"/>
                      <a:pt x="289" y="1603"/>
                    </a:cubicBezTo>
                    <a:cubicBezTo>
                      <a:pt x="336" y="1546"/>
                      <a:pt x="395" y="1526"/>
                      <a:pt x="467" y="1544"/>
                    </a:cubicBezTo>
                    <a:cubicBezTo>
                      <a:pt x="400" y="1511"/>
                      <a:pt x="337" y="1471"/>
                      <a:pt x="279" y="1422"/>
                    </a:cubicBezTo>
                    <a:cubicBezTo>
                      <a:pt x="278" y="1424"/>
                      <a:pt x="276" y="1425"/>
                      <a:pt x="275" y="1427"/>
                    </a:cubicBezTo>
                    <a:cubicBezTo>
                      <a:pt x="255" y="1455"/>
                      <a:pt x="229" y="1464"/>
                      <a:pt x="196" y="1453"/>
                    </a:cubicBezTo>
                    <a:cubicBezTo>
                      <a:pt x="185" y="1449"/>
                      <a:pt x="175" y="1443"/>
                      <a:pt x="164" y="1438"/>
                    </a:cubicBezTo>
                    <a:cubicBezTo>
                      <a:pt x="156" y="1435"/>
                      <a:pt x="149" y="1433"/>
                      <a:pt x="141" y="1432"/>
                    </a:cubicBezTo>
                    <a:cubicBezTo>
                      <a:pt x="126" y="1431"/>
                      <a:pt x="111" y="1431"/>
                      <a:pt x="97" y="1431"/>
                    </a:cubicBezTo>
                    <a:cubicBezTo>
                      <a:pt x="91" y="1430"/>
                      <a:pt x="85" y="1428"/>
                      <a:pt x="77" y="1427"/>
                    </a:cubicBezTo>
                    <a:cubicBezTo>
                      <a:pt x="114" y="1394"/>
                      <a:pt x="189" y="1368"/>
                      <a:pt x="263" y="1413"/>
                    </a:cubicBezTo>
                    <a:cubicBezTo>
                      <a:pt x="259" y="1407"/>
                      <a:pt x="255" y="1401"/>
                      <a:pt x="250" y="1396"/>
                    </a:cubicBezTo>
                    <a:cubicBezTo>
                      <a:pt x="148" y="1301"/>
                      <a:pt x="80" y="1186"/>
                      <a:pt x="40" y="1053"/>
                    </a:cubicBezTo>
                    <a:cubicBezTo>
                      <a:pt x="20" y="983"/>
                      <a:pt x="8" y="912"/>
                      <a:pt x="4" y="840"/>
                    </a:cubicBezTo>
                    <a:cubicBezTo>
                      <a:pt x="0" y="758"/>
                      <a:pt x="3" y="677"/>
                      <a:pt x="22" y="597"/>
                    </a:cubicBezTo>
                    <a:cubicBezTo>
                      <a:pt x="39" y="519"/>
                      <a:pt x="76" y="450"/>
                      <a:pt x="122" y="385"/>
                    </a:cubicBezTo>
                    <a:cubicBezTo>
                      <a:pt x="174" y="310"/>
                      <a:pt x="231" y="239"/>
                      <a:pt x="297" y="175"/>
                    </a:cubicBezTo>
                    <a:cubicBezTo>
                      <a:pt x="306" y="166"/>
                      <a:pt x="316" y="157"/>
                      <a:pt x="325" y="149"/>
                    </a:cubicBezTo>
                    <a:cubicBezTo>
                      <a:pt x="330" y="145"/>
                      <a:pt x="332" y="142"/>
                      <a:pt x="331" y="135"/>
                    </a:cubicBezTo>
                    <a:cubicBezTo>
                      <a:pt x="327" y="116"/>
                      <a:pt x="327" y="96"/>
                      <a:pt x="332" y="76"/>
                    </a:cubicBezTo>
                    <a:cubicBezTo>
                      <a:pt x="337" y="54"/>
                      <a:pt x="348" y="36"/>
                      <a:pt x="367" y="25"/>
                    </a:cubicBezTo>
                    <a:cubicBezTo>
                      <a:pt x="382" y="16"/>
                      <a:pt x="400" y="10"/>
                      <a:pt x="417" y="3"/>
                    </a:cubicBezTo>
                    <a:cubicBezTo>
                      <a:pt x="423" y="0"/>
                      <a:pt x="427" y="2"/>
                      <a:pt x="429" y="10"/>
                    </a:cubicBezTo>
                    <a:cubicBezTo>
                      <a:pt x="432" y="32"/>
                      <a:pt x="432" y="53"/>
                      <a:pt x="426" y="74"/>
                    </a:cubicBezTo>
                    <a:cubicBezTo>
                      <a:pt x="417" y="104"/>
                      <a:pt x="395" y="122"/>
                      <a:pt x="368" y="134"/>
                    </a:cubicBezTo>
                    <a:cubicBezTo>
                      <a:pt x="365" y="135"/>
                      <a:pt x="363" y="136"/>
                      <a:pt x="360" y="137"/>
                    </a:cubicBezTo>
                    <a:cubicBezTo>
                      <a:pt x="341" y="140"/>
                      <a:pt x="325" y="151"/>
                      <a:pt x="312" y="165"/>
                    </a:cubicBezTo>
                    <a:cubicBezTo>
                      <a:pt x="290" y="187"/>
                      <a:pt x="269" y="210"/>
                      <a:pt x="247" y="232"/>
                    </a:cubicBezTo>
                    <a:cubicBezTo>
                      <a:pt x="247" y="232"/>
                      <a:pt x="247" y="232"/>
                      <a:pt x="247" y="2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10" name="Freeform 49">
                <a:extLst>
                  <a:ext uri="{FF2B5EF4-FFF2-40B4-BE49-F238E27FC236}">
                    <a16:creationId xmlns:a16="http://schemas.microsoft.com/office/drawing/2014/main" id="{2D6EE7DC-46FD-E813-0B39-B9E17784D9F6}"/>
                  </a:ext>
                </a:extLst>
              </p:cNvPr>
              <p:cNvSpPr/>
              <p:nvPr/>
            </p:nvSpPr>
            <p:spPr bwMode="auto">
              <a:xfrm>
                <a:off x="6696075" y="1724026"/>
                <a:ext cx="84138" cy="98425"/>
              </a:xfrm>
              <a:custGeom>
                <a:avLst/>
                <a:gdLst>
                  <a:gd name="T0" fmla="*/ 4 w 135"/>
                  <a:gd name="T1" fmla="*/ 0 h 157"/>
                  <a:gd name="T2" fmla="*/ 30 w 135"/>
                  <a:gd name="T3" fmla="*/ 26 h 157"/>
                  <a:gd name="T4" fmla="*/ 43 w 135"/>
                  <a:gd name="T5" fmla="*/ 42 h 157"/>
                  <a:gd name="T6" fmla="*/ 70 w 135"/>
                  <a:gd name="T7" fmla="*/ 60 h 157"/>
                  <a:gd name="T8" fmla="*/ 124 w 135"/>
                  <a:gd name="T9" fmla="*/ 98 h 157"/>
                  <a:gd name="T10" fmla="*/ 130 w 135"/>
                  <a:gd name="T11" fmla="*/ 150 h 157"/>
                  <a:gd name="T12" fmla="*/ 120 w 135"/>
                  <a:gd name="T13" fmla="*/ 155 h 157"/>
                  <a:gd name="T14" fmla="*/ 8 w 135"/>
                  <a:gd name="T15" fmla="*/ 45 h 157"/>
                  <a:gd name="T16" fmla="*/ 0 w 135"/>
                  <a:gd name="T17" fmla="*/ 3 h 157"/>
                  <a:gd name="T18" fmla="*/ 4 w 135"/>
                  <a:gd name="T19"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5" h="157">
                    <a:moveTo>
                      <a:pt x="4" y="0"/>
                    </a:moveTo>
                    <a:cubicBezTo>
                      <a:pt x="13" y="9"/>
                      <a:pt x="21" y="17"/>
                      <a:pt x="30" y="26"/>
                    </a:cubicBezTo>
                    <a:cubicBezTo>
                      <a:pt x="34" y="31"/>
                      <a:pt x="39" y="36"/>
                      <a:pt x="43" y="42"/>
                    </a:cubicBezTo>
                    <a:cubicBezTo>
                      <a:pt x="51" y="50"/>
                      <a:pt x="59" y="57"/>
                      <a:pt x="70" y="60"/>
                    </a:cubicBezTo>
                    <a:cubicBezTo>
                      <a:pt x="92" y="67"/>
                      <a:pt x="112" y="78"/>
                      <a:pt x="124" y="98"/>
                    </a:cubicBezTo>
                    <a:cubicBezTo>
                      <a:pt x="134" y="115"/>
                      <a:pt x="135" y="132"/>
                      <a:pt x="130" y="150"/>
                    </a:cubicBezTo>
                    <a:cubicBezTo>
                      <a:pt x="129" y="157"/>
                      <a:pt x="125" y="156"/>
                      <a:pt x="120" y="155"/>
                    </a:cubicBezTo>
                    <a:cubicBezTo>
                      <a:pt x="64" y="138"/>
                      <a:pt x="25" y="102"/>
                      <a:pt x="8" y="45"/>
                    </a:cubicBezTo>
                    <a:cubicBezTo>
                      <a:pt x="4" y="31"/>
                      <a:pt x="2" y="17"/>
                      <a:pt x="0" y="3"/>
                    </a:cubicBezTo>
                    <a:cubicBezTo>
                      <a:pt x="1" y="2"/>
                      <a:pt x="3" y="1"/>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
            <p:nvSpPr>
              <p:cNvPr id="211" name="Freeform 50">
                <a:extLst>
                  <a:ext uri="{FF2B5EF4-FFF2-40B4-BE49-F238E27FC236}">
                    <a16:creationId xmlns:a16="http://schemas.microsoft.com/office/drawing/2014/main" id="{C5994B22-43F7-F567-5840-3989154EAFCF}"/>
                  </a:ext>
                </a:extLst>
              </p:cNvPr>
              <p:cNvSpPr/>
              <p:nvPr/>
            </p:nvSpPr>
            <p:spPr bwMode="auto">
              <a:xfrm>
                <a:off x="6384925" y="1462088"/>
                <a:ext cx="107950" cy="80963"/>
              </a:xfrm>
              <a:custGeom>
                <a:avLst/>
                <a:gdLst>
                  <a:gd name="T0" fmla="*/ 0 w 170"/>
                  <a:gd name="T1" fmla="*/ 8 h 129"/>
                  <a:gd name="T2" fmla="*/ 170 w 170"/>
                  <a:gd name="T3" fmla="*/ 114 h 129"/>
                  <a:gd name="T4" fmla="*/ 89 w 170"/>
                  <a:gd name="T5" fmla="*/ 100 h 129"/>
                  <a:gd name="T6" fmla="*/ 70 w 170"/>
                  <a:gd name="T7" fmla="*/ 71 h 129"/>
                  <a:gd name="T8" fmla="*/ 43 w 170"/>
                  <a:gd name="T9" fmla="*/ 42 h 129"/>
                  <a:gd name="T10" fmla="*/ 10 w 170"/>
                  <a:gd name="T11" fmla="*/ 19 h 129"/>
                  <a:gd name="T12" fmla="*/ 0 w 170"/>
                  <a:gd name="T13" fmla="*/ 8 h 129"/>
                </a:gdLst>
                <a:ahLst/>
                <a:cxnLst>
                  <a:cxn ang="0">
                    <a:pos x="T0" y="T1"/>
                  </a:cxn>
                  <a:cxn ang="0">
                    <a:pos x="T2" y="T3"/>
                  </a:cxn>
                  <a:cxn ang="0">
                    <a:pos x="T4" y="T5"/>
                  </a:cxn>
                  <a:cxn ang="0">
                    <a:pos x="T6" y="T7"/>
                  </a:cxn>
                  <a:cxn ang="0">
                    <a:pos x="T8" y="T9"/>
                  </a:cxn>
                  <a:cxn ang="0">
                    <a:pos x="T10" y="T11"/>
                  </a:cxn>
                  <a:cxn ang="0">
                    <a:pos x="T12" y="T13"/>
                  </a:cxn>
                </a:cxnLst>
                <a:rect l="0" t="0" r="r" b="b"/>
                <a:pathLst>
                  <a:path w="170" h="129">
                    <a:moveTo>
                      <a:pt x="0" y="8"/>
                    </a:moveTo>
                    <a:cubicBezTo>
                      <a:pt x="77" y="0"/>
                      <a:pt x="150" y="44"/>
                      <a:pt x="170" y="114"/>
                    </a:cubicBezTo>
                    <a:cubicBezTo>
                      <a:pt x="145" y="129"/>
                      <a:pt x="110" y="124"/>
                      <a:pt x="89" y="100"/>
                    </a:cubicBezTo>
                    <a:cubicBezTo>
                      <a:pt x="81" y="91"/>
                      <a:pt x="74" y="81"/>
                      <a:pt x="70" y="71"/>
                    </a:cubicBezTo>
                    <a:cubicBezTo>
                      <a:pt x="64" y="58"/>
                      <a:pt x="54" y="50"/>
                      <a:pt x="43" y="42"/>
                    </a:cubicBezTo>
                    <a:cubicBezTo>
                      <a:pt x="32" y="35"/>
                      <a:pt x="21" y="27"/>
                      <a:pt x="10" y="19"/>
                    </a:cubicBezTo>
                    <a:cubicBezTo>
                      <a:pt x="7" y="17"/>
                      <a:pt x="4" y="13"/>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12" name="Freeform 51">
                <a:extLst>
                  <a:ext uri="{FF2B5EF4-FFF2-40B4-BE49-F238E27FC236}">
                    <a16:creationId xmlns:a16="http://schemas.microsoft.com/office/drawing/2014/main" id="{EF0DBDF3-A204-2368-230C-6A8756FF8B07}"/>
                  </a:ext>
                </a:extLst>
              </p:cNvPr>
              <p:cNvSpPr/>
              <p:nvPr/>
            </p:nvSpPr>
            <p:spPr bwMode="auto">
              <a:xfrm>
                <a:off x="6626225" y="976313"/>
                <a:ext cx="123825" cy="55563"/>
              </a:xfrm>
              <a:custGeom>
                <a:avLst/>
                <a:gdLst>
                  <a:gd name="T0" fmla="*/ 0 w 198"/>
                  <a:gd name="T1" fmla="*/ 59 h 89"/>
                  <a:gd name="T2" fmla="*/ 0 w 198"/>
                  <a:gd name="T3" fmla="*/ 59 h 89"/>
                  <a:gd name="T4" fmla="*/ 38 w 198"/>
                  <a:gd name="T5" fmla="*/ 31 h 89"/>
                  <a:gd name="T6" fmla="*/ 198 w 198"/>
                  <a:gd name="T7" fmla="*/ 29 h 89"/>
                  <a:gd name="T8" fmla="*/ 180 w 198"/>
                  <a:gd name="T9" fmla="*/ 36 h 89"/>
                  <a:gd name="T10" fmla="*/ 139 w 198"/>
                  <a:gd name="T11" fmla="*/ 45 h 89"/>
                  <a:gd name="T12" fmla="*/ 110 w 198"/>
                  <a:gd name="T13" fmla="*/ 61 h 89"/>
                  <a:gd name="T14" fmla="*/ 47 w 198"/>
                  <a:gd name="T15" fmla="*/ 88 h 89"/>
                  <a:gd name="T16" fmla="*/ 2 w 198"/>
                  <a:gd name="T17" fmla="*/ 67 h 89"/>
                  <a:gd name="T18" fmla="*/ 0 w 198"/>
                  <a:gd name="T19" fmla="*/ 5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89">
                    <a:moveTo>
                      <a:pt x="0" y="59"/>
                    </a:moveTo>
                    <a:cubicBezTo>
                      <a:pt x="0" y="59"/>
                      <a:pt x="0" y="59"/>
                      <a:pt x="0" y="59"/>
                    </a:cubicBezTo>
                    <a:cubicBezTo>
                      <a:pt x="13" y="50"/>
                      <a:pt x="24" y="40"/>
                      <a:pt x="38" y="31"/>
                    </a:cubicBezTo>
                    <a:cubicBezTo>
                      <a:pt x="87" y="0"/>
                      <a:pt x="150" y="3"/>
                      <a:pt x="198" y="29"/>
                    </a:cubicBezTo>
                    <a:cubicBezTo>
                      <a:pt x="191" y="32"/>
                      <a:pt x="186" y="35"/>
                      <a:pt x="180" y="36"/>
                    </a:cubicBezTo>
                    <a:cubicBezTo>
                      <a:pt x="167" y="40"/>
                      <a:pt x="153" y="43"/>
                      <a:pt x="139" y="45"/>
                    </a:cubicBezTo>
                    <a:cubicBezTo>
                      <a:pt x="128" y="47"/>
                      <a:pt x="119" y="53"/>
                      <a:pt x="110" y="61"/>
                    </a:cubicBezTo>
                    <a:cubicBezTo>
                      <a:pt x="93" y="77"/>
                      <a:pt x="72" y="89"/>
                      <a:pt x="47" y="88"/>
                    </a:cubicBezTo>
                    <a:cubicBezTo>
                      <a:pt x="29" y="87"/>
                      <a:pt x="15" y="78"/>
                      <a:pt x="2" y="67"/>
                    </a:cubicBezTo>
                    <a:cubicBezTo>
                      <a:pt x="1" y="65"/>
                      <a:pt x="1" y="62"/>
                      <a:pt x="0"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13" name="Freeform 52">
                <a:extLst>
                  <a:ext uri="{FF2B5EF4-FFF2-40B4-BE49-F238E27FC236}">
                    <a16:creationId xmlns:a16="http://schemas.microsoft.com/office/drawing/2014/main" id="{B066528F-65DD-3A95-42C8-4747B3AEF667}"/>
                  </a:ext>
                </a:extLst>
              </p:cNvPr>
              <p:cNvSpPr/>
              <p:nvPr/>
            </p:nvSpPr>
            <p:spPr bwMode="auto">
              <a:xfrm>
                <a:off x="6527800" y="1514476"/>
                <a:ext cx="53975" cy="125413"/>
              </a:xfrm>
              <a:custGeom>
                <a:avLst/>
                <a:gdLst>
                  <a:gd name="T0" fmla="*/ 44 w 84"/>
                  <a:gd name="T1" fmla="*/ 0 h 200"/>
                  <a:gd name="T2" fmla="*/ 49 w 84"/>
                  <a:gd name="T3" fmla="*/ 43 h 200"/>
                  <a:gd name="T4" fmla="*/ 65 w 84"/>
                  <a:gd name="T5" fmla="*/ 94 h 200"/>
                  <a:gd name="T6" fmla="*/ 81 w 84"/>
                  <a:gd name="T7" fmla="*/ 152 h 200"/>
                  <a:gd name="T8" fmla="*/ 58 w 84"/>
                  <a:gd name="T9" fmla="*/ 195 h 200"/>
                  <a:gd name="T10" fmla="*/ 44 w 84"/>
                  <a:gd name="T11" fmla="*/ 193 h 200"/>
                  <a:gd name="T12" fmla="*/ 23 w 84"/>
                  <a:gd name="T13" fmla="*/ 32 h 200"/>
                  <a:gd name="T14" fmla="*/ 39 w 84"/>
                  <a:gd name="T15" fmla="*/ 0 h 200"/>
                  <a:gd name="T16" fmla="*/ 44 w 84"/>
                  <a:gd name="T17"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200">
                    <a:moveTo>
                      <a:pt x="44" y="0"/>
                    </a:moveTo>
                    <a:cubicBezTo>
                      <a:pt x="46" y="15"/>
                      <a:pt x="49" y="29"/>
                      <a:pt x="49" y="43"/>
                    </a:cubicBezTo>
                    <a:cubicBezTo>
                      <a:pt x="50" y="61"/>
                      <a:pt x="53" y="78"/>
                      <a:pt x="65" y="94"/>
                    </a:cubicBezTo>
                    <a:cubicBezTo>
                      <a:pt x="77" y="111"/>
                      <a:pt x="84" y="130"/>
                      <a:pt x="81" y="152"/>
                    </a:cubicBezTo>
                    <a:cubicBezTo>
                      <a:pt x="79" y="169"/>
                      <a:pt x="70" y="183"/>
                      <a:pt x="58" y="195"/>
                    </a:cubicBezTo>
                    <a:cubicBezTo>
                      <a:pt x="52" y="200"/>
                      <a:pt x="49" y="199"/>
                      <a:pt x="44" y="193"/>
                    </a:cubicBezTo>
                    <a:cubicBezTo>
                      <a:pt x="8" y="143"/>
                      <a:pt x="0" y="90"/>
                      <a:pt x="23" y="32"/>
                    </a:cubicBezTo>
                    <a:cubicBezTo>
                      <a:pt x="27" y="21"/>
                      <a:pt x="34" y="11"/>
                      <a:pt x="39" y="0"/>
                    </a:cubicBezTo>
                    <a:cubicBezTo>
                      <a:pt x="41" y="0"/>
                      <a:pt x="42" y="0"/>
                      <a:pt x="4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14" name="Freeform 53">
                <a:extLst>
                  <a:ext uri="{FF2B5EF4-FFF2-40B4-BE49-F238E27FC236}">
                    <a16:creationId xmlns:a16="http://schemas.microsoft.com/office/drawing/2014/main" id="{6301A666-CCF3-0A4F-ED32-1229F7B0C760}"/>
                  </a:ext>
                </a:extLst>
              </p:cNvPr>
              <p:cNvSpPr/>
              <p:nvPr/>
            </p:nvSpPr>
            <p:spPr bwMode="auto">
              <a:xfrm>
                <a:off x="6764338" y="1865313"/>
                <a:ext cx="120650" cy="53975"/>
              </a:xfrm>
              <a:custGeom>
                <a:avLst/>
                <a:gdLst>
                  <a:gd name="T0" fmla="*/ 192 w 192"/>
                  <a:gd name="T1" fmla="*/ 34 h 87"/>
                  <a:gd name="T2" fmla="*/ 117 w 192"/>
                  <a:gd name="T3" fmla="*/ 83 h 87"/>
                  <a:gd name="T4" fmla="*/ 93 w 192"/>
                  <a:gd name="T5" fmla="*/ 78 h 87"/>
                  <a:gd name="T6" fmla="*/ 47 w 192"/>
                  <a:gd name="T7" fmla="*/ 79 h 87"/>
                  <a:gd name="T8" fmla="*/ 11 w 192"/>
                  <a:gd name="T9" fmla="*/ 86 h 87"/>
                  <a:gd name="T10" fmla="*/ 0 w 192"/>
                  <a:gd name="T11" fmla="*/ 85 h 87"/>
                  <a:gd name="T12" fmla="*/ 192 w 192"/>
                  <a:gd name="T13" fmla="*/ 34 h 87"/>
                </a:gdLst>
                <a:ahLst/>
                <a:cxnLst>
                  <a:cxn ang="0">
                    <a:pos x="T0" y="T1"/>
                  </a:cxn>
                  <a:cxn ang="0">
                    <a:pos x="T2" y="T3"/>
                  </a:cxn>
                  <a:cxn ang="0">
                    <a:pos x="T4" y="T5"/>
                  </a:cxn>
                  <a:cxn ang="0">
                    <a:pos x="T6" y="T7"/>
                  </a:cxn>
                  <a:cxn ang="0">
                    <a:pos x="T8" y="T9"/>
                  </a:cxn>
                  <a:cxn ang="0">
                    <a:pos x="T10" y="T11"/>
                  </a:cxn>
                  <a:cxn ang="0">
                    <a:pos x="T12" y="T13"/>
                  </a:cxn>
                </a:cxnLst>
                <a:rect l="0" t="0" r="r" b="b"/>
                <a:pathLst>
                  <a:path w="192" h="87">
                    <a:moveTo>
                      <a:pt x="192" y="34"/>
                    </a:moveTo>
                    <a:cubicBezTo>
                      <a:pt x="180" y="69"/>
                      <a:pt x="154" y="86"/>
                      <a:pt x="117" y="83"/>
                    </a:cubicBezTo>
                    <a:cubicBezTo>
                      <a:pt x="109" y="82"/>
                      <a:pt x="100" y="81"/>
                      <a:pt x="93" y="78"/>
                    </a:cubicBezTo>
                    <a:cubicBezTo>
                      <a:pt x="77" y="71"/>
                      <a:pt x="62" y="75"/>
                      <a:pt x="47" y="79"/>
                    </a:cubicBezTo>
                    <a:cubicBezTo>
                      <a:pt x="35" y="81"/>
                      <a:pt x="23" y="84"/>
                      <a:pt x="11" y="86"/>
                    </a:cubicBezTo>
                    <a:cubicBezTo>
                      <a:pt x="8" y="87"/>
                      <a:pt x="4" y="86"/>
                      <a:pt x="0" y="85"/>
                    </a:cubicBezTo>
                    <a:cubicBezTo>
                      <a:pt x="26" y="30"/>
                      <a:pt x="139" y="0"/>
                      <a:pt x="192"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15" name="Freeform 54">
                <a:extLst>
                  <a:ext uri="{FF2B5EF4-FFF2-40B4-BE49-F238E27FC236}">
                    <a16:creationId xmlns:a16="http://schemas.microsoft.com/office/drawing/2014/main" id="{A5C522E4-78DB-9D31-4B00-9BDFA105BD80}"/>
                  </a:ext>
                </a:extLst>
              </p:cNvPr>
              <p:cNvSpPr/>
              <p:nvPr/>
            </p:nvSpPr>
            <p:spPr bwMode="auto">
              <a:xfrm>
                <a:off x="6511925" y="1112838"/>
                <a:ext cx="85725" cy="95250"/>
              </a:xfrm>
              <a:custGeom>
                <a:avLst/>
                <a:gdLst>
                  <a:gd name="T0" fmla="*/ 123 w 137"/>
                  <a:gd name="T1" fmla="*/ 2 h 151"/>
                  <a:gd name="T2" fmla="*/ 137 w 137"/>
                  <a:gd name="T3" fmla="*/ 0 h 151"/>
                  <a:gd name="T4" fmla="*/ 128 w 137"/>
                  <a:gd name="T5" fmla="*/ 16 h 151"/>
                  <a:gd name="T6" fmla="*/ 100 w 137"/>
                  <a:gd name="T7" fmla="*/ 49 h 151"/>
                  <a:gd name="T8" fmla="*/ 87 w 137"/>
                  <a:gd name="T9" fmla="*/ 76 h 151"/>
                  <a:gd name="T10" fmla="*/ 56 w 137"/>
                  <a:gd name="T11" fmla="*/ 135 h 151"/>
                  <a:gd name="T12" fmla="*/ 0 w 137"/>
                  <a:gd name="T13" fmla="*/ 147 h 151"/>
                  <a:gd name="T14" fmla="*/ 29 w 137"/>
                  <a:gd name="T15" fmla="*/ 64 h 151"/>
                  <a:gd name="T16" fmla="*/ 114 w 137"/>
                  <a:gd name="T17" fmla="*/ 5 h 151"/>
                  <a:gd name="T18" fmla="*/ 124 w 137"/>
                  <a:gd name="T19" fmla="*/ 1 h 151"/>
                  <a:gd name="T20" fmla="*/ 123 w 137"/>
                  <a:gd name="T21" fmla="*/ 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7" h="151">
                    <a:moveTo>
                      <a:pt x="123" y="2"/>
                    </a:moveTo>
                    <a:cubicBezTo>
                      <a:pt x="127" y="1"/>
                      <a:pt x="131" y="1"/>
                      <a:pt x="137" y="0"/>
                    </a:cubicBezTo>
                    <a:cubicBezTo>
                      <a:pt x="134" y="7"/>
                      <a:pt x="132" y="12"/>
                      <a:pt x="128" y="16"/>
                    </a:cubicBezTo>
                    <a:cubicBezTo>
                      <a:pt x="119" y="27"/>
                      <a:pt x="110" y="38"/>
                      <a:pt x="100" y="49"/>
                    </a:cubicBezTo>
                    <a:cubicBezTo>
                      <a:pt x="93" y="57"/>
                      <a:pt x="89" y="66"/>
                      <a:pt x="87" y="76"/>
                    </a:cubicBezTo>
                    <a:cubicBezTo>
                      <a:pt x="83" y="99"/>
                      <a:pt x="75" y="120"/>
                      <a:pt x="56" y="135"/>
                    </a:cubicBezTo>
                    <a:cubicBezTo>
                      <a:pt x="39" y="148"/>
                      <a:pt x="21" y="151"/>
                      <a:pt x="0" y="147"/>
                    </a:cubicBezTo>
                    <a:cubicBezTo>
                      <a:pt x="1" y="116"/>
                      <a:pt x="12" y="89"/>
                      <a:pt x="29" y="64"/>
                    </a:cubicBezTo>
                    <a:cubicBezTo>
                      <a:pt x="50" y="35"/>
                      <a:pt x="79" y="16"/>
                      <a:pt x="114" y="5"/>
                    </a:cubicBezTo>
                    <a:cubicBezTo>
                      <a:pt x="117" y="4"/>
                      <a:pt x="120" y="3"/>
                      <a:pt x="124" y="1"/>
                    </a:cubicBezTo>
                    <a:lnTo>
                      <a:pt x="123"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16" name="Freeform 55">
                <a:extLst>
                  <a:ext uri="{FF2B5EF4-FFF2-40B4-BE49-F238E27FC236}">
                    <a16:creationId xmlns:a16="http://schemas.microsoft.com/office/drawing/2014/main" id="{EF585AA4-ACCE-1727-2E79-7E0E1951B6A1}"/>
                  </a:ext>
                </a:extLst>
              </p:cNvPr>
              <p:cNvSpPr/>
              <p:nvPr/>
            </p:nvSpPr>
            <p:spPr bwMode="auto">
              <a:xfrm>
                <a:off x="6486525" y="1398588"/>
                <a:ext cx="50800" cy="123825"/>
              </a:xfrm>
              <a:custGeom>
                <a:avLst/>
                <a:gdLst>
                  <a:gd name="T0" fmla="*/ 37 w 81"/>
                  <a:gd name="T1" fmla="*/ 198 h 198"/>
                  <a:gd name="T2" fmla="*/ 63 w 81"/>
                  <a:gd name="T3" fmla="*/ 0 h 198"/>
                  <a:gd name="T4" fmla="*/ 64 w 81"/>
                  <a:gd name="T5" fmla="*/ 37 h 198"/>
                  <a:gd name="T6" fmla="*/ 62 w 81"/>
                  <a:gd name="T7" fmla="*/ 60 h 198"/>
                  <a:gd name="T8" fmla="*/ 67 w 81"/>
                  <a:gd name="T9" fmla="*/ 91 h 198"/>
                  <a:gd name="T10" fmla="*/ 78 w 81"/>
                  <a:gd name="T11" fmla="*/ 148 h 198"/>
                  <a:gd name="T12" fmla="*/ 37 w 81"/>
                  <a:gd name="T13" fmla="*/ 198 h 198"/>
                </a:gdLst>
                <a:ahLst/>
                <a:cxnLst>
                  <a:cxn ang="0">
                    <a:pos x="T0" y="T1"/>
                  </a:cxn>
                  <a:cxn ang="0">
                    <a:pos x="T2" y="T3"/>
                  </a:cxn>
                  <a:cxn ang="0">
                    <a:pos x="T4" y="T5"/>
                  </a:cxn>
                  <a:cxn ang="0">
                    <a:pos x="T6" y="T7"/>
                  </a:cxn>
                  <a:cxn ang="0">
                    <a:pos x="T8" y="T9"/>
                  </a:cxn>
                  <a:cxn ang="0">
                    <a:pos x="T10" y="T11"/>
                  </a:cxn>
                  <a:cxn ang="0">
                    <a:pos x="T12" y="T13"/>
                  </a:cxn>
                </a:cxnLst>
                <a:rect l="0" t="0" r="r" b="b"/>
                <a:pathLst>
                  <a:path w="81" h="198">
                    <a:moveTo>
                      <a:pt x="37" y="198"/>
                    </a:moveTo>
                    <a:cubicBezTo>
                      <a:pt x="0" y="142"/>
                      <a:pt x="4" y="57"/>
                      <a:pt x="63" y="0"/>
                    </a:cubicBezTo>
                    <a:cubicBezTo>
                      <a:pt x="68" y="13"/>
                      <a:pt x="65" y="25"/>
                      <a:pt x="64" y="37"/>
                    </a:cubicBezTo>
                    <a:cubicBezTo>
                      <a:pt x="64" y="45"/>
                      <a:pt x="62" y="52"/>
                      <a:pt x="62" y="60"/>
                    </a:cubicBezTo>
                    <a:cubicBezTo>
                      <a:pt x="61" y="71"/>
                      <a:pt x="62" y="81"/>
                      <a:pt x="67" y="91"/>
                    </a:cubicBezTo>
                    <a:cubicBezTo>
                      <a:pt x="76" y="109"/>
                      <a:pt x="81" y="128"/>
                      <a:pt x="78" y="148"/>
                    </a:cubicBezTo>
                    <a:cubicBezTo>
                      <a:pt x="74" y="173"/>
                      <a:pt x="59" y="188"/>
                      <a:pt x="37" y="1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17" name="Freeform 56">
                <a:extLst>
                  <a:ext uri="{FF2B5EF4-FFF2-40B4-BE49-F238E27FC236}">
                    <a16:creationId xmlns:a16="http://schemas.microsoft.com/office/drawing/2014/main" id="{A5F99EBF-34B1-7536-7AA4-51E3A658FC58}"/>
                  </a:ext>
                </a:extLst>
              </p:cNvPr>
              <p:cNvSpPr/>
              <p:nvPr/>
            </p:nvSpPr>
            <p:spPr bwMode="auto">
              <a:xfrm>
                <a:off x="6486525" y="1200151"/>
                <a:ext cx="77788" cy="103188"/>
              </a:xfrm>
              <a:custGeom>
                <a:avLst/>
                <a:gdLst>
                  <a:gd name="T0" fmla="*/ 5 w 123"/>
                  <a:gd name="T1" fmla="*/ 161 h 163"/>
                  <a:gd name="T2" fmla="*/ 123 w 123"/>
                  <a:gd name="T3" fmla="*/ 0 h 163"/>
                  <a:gd name="T4" fmla="*/ 118 w 123"/>
                  <a:gd name="T5" fmla="*/ 15 h 163"/>
                  <a:gd name="T6" fmla="*/ 104 w 123"/>
                  <a:gd name="T7" fmla="*/ 36 h 163"/>
                  <a:gd name="T8" fmla="*/ 81 w 123"/>
                  <a:gd name="T9" fmla="*/ 93 h 163"/>
                  <a:gd name="T10" fmla="*/ 52 w 123"/>
                  <a:gd name="T11" fmla="*/ 150 h 163"/>
                  <a:gd name="T12" fmla="*/ 5 w 123"/>
                  <a:gd name="T13" fmla="*/ 161 h 163"/>
                </a:gdLst>
                <a:ahLst/>
                <a:cxnLst>
                  <a:cxn ang="0">
                    <a:pos x="T0" y="T1"/>
                  </a:cxn>
                  <a:cxn ang="0">
                    <a:pos x="T2" y="T3"/>
                  </a:cxn>
                  <a:cxn ang="0">
                    <a:pos x="T4" y="T5"/>
                  </a:cxn>
                  <a:cxn ang="0">
                    <a:pos x="T6" y="T7"/>
                  </a:cxn>
                  <a:cxn ang="0">
                    <a:pos x="T8" y="T9"/>
                  </a:cxn>
                  <a:cxn ang="0">
                    <a:pos x="T10" y="T11"/>
                  </a:cxn>
                  <a:cxn ang="0">
                    <a:pos x="T12" y="T13"/>
                  </a:cxn>
                </a:cxnLst>
                <a:rect l="0" t="0" r="r" b="b"/>
                <a:pathLst>
                  <a:path w="123" h="163">
                    <a:moveTo>
                      <a:pt x="5" y="161"/>
                    </a:moveTo>
                    <a:cubicBezTo>
                      <a:pt x="0" y="88"/>
                      <a:pt x="49" y="21"/>
                      <a:pt x="123" y="0"/>
                    </a:cubicBezTo>
                    <a:cubicBezTo>
                      <a:pt x="121" y="6"/>
                      <a:pt x="120" y="11"/>
                      <a:pt x="118" y="15"/>
                    </a:cubicBezTo>
                    <a:cubicBezTo>
                      <a:pt x="114" y="22"/>
                      <a:pt x="109" y="29"/>
                      <a:pt x="104" y="36"/>
                    </a:cubicBezTo>
                    <a:cubicBezTo>
                      <a:pt x="91" y="53"/>
                      <a:pt x="82" y="71"/>
                      <a:pt x="81" y="93"/>
                    </a:cubicBezTo>
                    <a:cubicBezTo>
                      <a:pt x="80" y="116"/>
                      <a:pt x="71" y="136"/>
                      <a:pt x="52" y="150"/>
                    </a:cubicBezTo>
                    <a:cubicBezTo>
                      <a:pt x="39" y="160"/>
                      <a:pt x="23" y="163"/>
                      <a:pt x="5" y="1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18" name="Freeform 57">
                <a:extLst>
                  <a:ext uri="{FF2B5EF4-FFF2-40B4-BE49-F238E27FC236}">
                    <a16:creationId xmlns:a16="http://schemas.microsoft.com/office/drawing/2014/main" id="{07309560-BF4C-BA1F-81CB-83DD7D1EFBA1}"/>
                  </a:ext>
                </a:extLst>
              </p:cNvPr>
              <p:cNvSpPr/>
              <p:nvPr/>
            </p:nvSpPr>
            <p:spPr bwMode="auto">
              <a:xfrm>
                <a:off x="6808788" y="1768476"/>
                <a:ext cx="84138" cy="98425"/>
              </a:xfrm>
              <a:custGeom>
                <a:avLst/>
                <a:gdLst>
                  <a:gd name="T0" fmla="*/ 3 w 133"/>
                  <a:gd name="T1" fmla="*/ 0 h 157"/>
                  <a:gd name="T2" fmla="*/ 29 w 133"/>
                  <a:gd name="T3" fmla="*/ 26 h 157"/>
                  <a:gd name="T4" fmla="*/ 41 w 133"/>
                  <a:gd name="T5" fmla="*/ 40 h 157"/>
                  <a:gd name="T6" fmla="*/ 72 w 133"/>
                  <a:gd name="T7" fmla="*/ 61 h 157"/>
                  <a:gd name="T8" fmla="*/ 127 w 133"/>
                  <a:gd name="T9" fmla="*/ 106 h 157"/>
                  <a:gd name="T10" fmla="*/ 130 w 133"/>
                  <a:gd name="T11" fmla="*/ 148 h 157"/>
                  <a:gd name="T12" fmla="*/ 119 w 133"/>
                  <a:gd name="T13" fmla="*/ 155 h 157"/>
                  <a:gd name="T14" fmla="*/ 4 w 133"/>
                  <a:gd name="T15" fmla="*/ 31 h 157"/>
                  <a:gd name="T16" fmla="*/ 0 w 133"/>
                  <a:gd name="T17" fmla="*/ 5 h 157"/>
                  <a:gd name="T18" fmla="*/ 0 w 133"/>
                  <a:gd name="T19" fmla="*/ 3 h 157"/>
                  <a:gd name="T20" fmla="*/ 3 w 133"/>
                  <a:gd name="T21"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3" h="157">
                    <a:moveTo>
                      <a:pt x="3" y="0"/>
                    </a:moveTo>
                    <a:cubicBezTo>
                      <a:pt x="12" y="9"/>
                      <a:pt x="20" y="17"/>
                      <a:pt x="29" y="26"/>
                    </a:cubicBezTo>
                    <a:cubicBezTo>
                      <a:pt x="33" y="30"/>
                      <a:pt x="37" y="35"/>
                      <a:pt x="41" y="40"/>
                    </a:cubicBezTo>
                    <a:cubicBezTo>
                      <a:pt x="49" y="50"/>
                      <a:pt x="59" y="57"/>
                      <a:pt x="72" y="61"/>
                    </a:cubicBezTo>
                    <a:cubicBezTo>
                      <a:pt x="96" y="69"/>
                      <a:pt x="117" y="82"/>
                      <a:pt x="127" y="106"/>
                    </a:cubicBezTo>
                    <a:cubicBezTo>
                      <a:pt x="133" y="120"/>
                      <a:pt x="133" y="134"/>
                      <a:pt x="130" y="148"/>
                    </a:cubicBezTo>
                    <a:cubicBezTo>
                      <a:pt x="129" y="155"/>
                      <a:pt x="126" y="157"/>
                      <a:pt x="119" y="155"/>
                    </a:cubicBezTo>
                    <a:cubicBezTo>
                      <a:pt x="57" y="136"/>
                      <a:pt x="18" y="95"/>
                      <a:pt x="4" y="31"/>
                    </a:cubicBezTo>
                    <a:cubicBezTo>
                      <a:pt x="2" y="23"/>
                      <a:pt x="1" y="14"/>
                      <a:pt x="0" y="5"/>
                    </a:cubicBezTo>
                    <a:cubicBezTo>
                      <a:pt x="0" y="4"/>
                      <a:pt x="0" y="4"/>
                      <a:pt x="0" y="3"/>
                    </a:cubicBezTo>
                    <a:cubicBezTo>
                      <a:pt x="1" y="2"/>
                      <a:pt x="2"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19" name="Freeform 58">
                <a:extLst>
                  <a:ext uri="{FF2B5EF4-FFF2-40B4-BE49-F238E27FC236}">
                    <a16:creationId xmlns:a16="http://schemas.microsoft.com/office/drawing/2014/main" id="{9BF77021-31BB-539E-7FEA-B6904DC34F4D}"/>
                  </a:ext>
                </a:extLst>
              </p:cNvPr>
              <p:cNvSpPr/>
              <p:nvPr/>
            </p:nvSpPr>
            <p:spPr bwMode="auto">
              <a:xfrm>
                <a:off x="6511925" y="976313"/>
                <a:ext cx="46038" cy="125413"/>
              </a:xfrm>
              <a:custGeom>
                <a:avLst/>
                <a:gdLst>
                  <a:gd name="T0" fmla="*/ 29 w 75"/>
                  <a:gd name="T1" fmla="*/ 0 h 199"/>
                  <a:gd name="T2" fmla="*/ 72 w 75"/>
                  <a:gd name="T3" fmla="*/ 98 h 199"/>
                  <a:gd name="T4" fmla="*/ 52 w 75"/>
                  <a:gd name="T5" fmla="*/ 191 h 199"/>
                  <a:gd name="T6" fmla="*/ 37 w 75"/>
                  <a:gd name="T7" fmla="*/ 194 h 199"/>
                  <a:gd name="T8" fmla="*/ 11 w 75"/>
                  <a:gd name="T9" fmla="*/ 111 h 199"/>
                  <a:gd name="T10" fmla="*/ 17 w 75"/>
                  <a:gd name="T11" fmla="*/ 96 h 199"/>
                  <a:gd name="T12" fmla="*/ 25 w 75"/>
                  <a:gd name="T13" fmla="*/ 37 h 199"/>
                  <a:gd name="T14" fmla="*/ 24 w 75"/>
                  <a:gd name="T15" fmla="*/ 1 h 199"/>
                  <a:gd name="T16" fmla="*/ 29 w 75"/>
                  <a:gd name="T17"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199">
                    <a:moveTo>
                      <a:pt x="29" y="0"/>
                    </a:moveTo>
                    <a:cubicBezTo>
                      <a:pt x="53" y="28"/>
                      <a:pt x="69" y="60"/>
                      <a:pt x="72" y="98"/>
                    </a:cubicBezTo>
                    <a:cubicBezTo>
                      <a:pt x="75" y="131"/>
                      <a:pt x="68" y="162"/>
                      <a:pt x="52" y="191"/>
                    </a:cubicBezTo>
                    <a:cubicBezTo>
                      <a:pt x="47" y="199"/>
                      <a:pt x="43" y="198"/>
                      <a:pt x="37" y="194"/>
                    </a:cubicBezTo>
                    <a:cubicBezTo>
                      <a:pt x="10" y="177"/>
                      <a:pt x="0" y="146"/>
                      <a:pt x="11" y="111"/>
                    </a:cubicBezTo>
                    <a:cubicBezTo>
                      <a:pt x="12" y="106"/>
                      <a:pt x="14" y="100"/>
                      <a:pt x="17" y="96"/>
                    </a:cubicBezTo>
                    <a:cubicBezTo>
                      <a:pt x="30" y="78"/>
                      <a:pt x="26" y="57"/>
                      <a:pt x="25" y="37"/>
                    </a:cubicBezTo>
                    <a:cubicBezTo>
                      <a:pt x="24" y="25"/>
                      <a:pt x="24" y="13"/>
                      <a:pt x="24" y="1"/>
                    </a:cubicBezTo>
                    <a:cubicBezTo>
                      <a:pt x="26" y="0"/>
                      <a:pt x="27" y="0"/>
                      <a:pt x="2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20" name="Freeform 59">
                <a:extLst>
                  <a:ext uri="{FF2B5EF4-FFF2-40B4-BE49-F238E27FC236}">
                    <a16:creationId xmlns:a16="http://schemas.microsoft.com/office/drawing/2014/main" id="{3B403033-7F9D-07B5-4A7D-95A007352EF0}"/>
                  </a:ext>
                </a:extLst>
              </p:cNvPr>
              <p:cNvSpPr/>
              <p:nvPr/>
            </p:nvSpPr>
            <p:spPr bwMode="auto">
              <a:xfrm>
                <a:off x="6408738" y="1193801"/>
                <a:ext cx="65088" cy="109538"/>
              </a:xfrm>
              <a:custGeom>
                <a:avLst/>
                <a:gdLst>
                  <a:gd name="T0" fmla="*/ 2 w 105"/>
                  <a:gd name="T1" fmla="*/ 0 h 175"/>
                  <a:gd name="T2" fmla="*/ 64 w 105"/>
                  <a:gd name="T3" fmla="*/ 44 h 175"/>
                  <a:gd name="T4" fmla="*/ 101 w 105"/>
                  <a:gd name="T5" fmla="*/ 165 h 175"/>
                  <a:gd name="T6" fmla="*/ 91 w 105"/>
                  <a:gd name="T7" fmla="*/ 173 h 175"/>
                  <a:gd name="T8" fmla="*/ 31 w 105"/>
                  <a:gd name="T9" fmla="*/ 107 h 175"/>
                  <a:gd name="T10" fmla="*/ 31 w 105"/>
                  <a:gd name="T11" fmla="*/ 80 h 175"/>
                  <a:gd name="T12" fmla="*/ 26 w 105"/>
                  <a:gd name="T13" fmla="*/ 59 h 175"/>
                  <a:gd name="T14" fmla="*/ 7 w 105"/>
                  <a:gd name="T15" fmla="*/ 23 h 175"/>
                  <a:gd name="T16" fmla="*/ 0 w 105"/>
                  <a:gd name="T17" fmla="*/ 1 h 175"/>
                  <a:gd name="T18" fmla="*/ 2 w 105"/>
                  <a:gd name="T19" fmla="*/ 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175">
                    <a:moveTo>
                      <a:pt x="2" y="0"/>
                    </a:moveTo>
                    <a:cubicBezTo>
                      <a:pt x="26" y="10"/>
                      <a:pt x="47" y="25"/>
                      <a:pt x="64" y="44"/>
                    </a:cubicBezTo>
                    <a:cubicBezTo>
                      <a:pt x="94" y="79"/>
                      <a:pt x="105" y="120"/>
                      <a:pt x="101" y="165"/>
                    </a:cubicBezTo>
                    <a:cubicBezTo>
                      <a:pt x="101" y="172"/>
                      <a:pt x="99" y="175"/>
                      <a:pt x="91" y="173"/>
                    </a:cubicBezTo>
                    <a:cubicBezTo>
                      <a:pt x="56" y="168"/>
                      <a:pt x="35" y="144"/>
                      <a:pt x="31" y="107"/>
                    </a:cubicBezTo>
                    <a:cubicBezTo>
                      <a:pt x="31" y="98"/>
                      <a:pt x="32" y="89"/>
                      <a:pt x="31" y="80"/>
                    </a:cubicBezTo>
                    <a:cubicBezTo>
                      <a:pt x="30" y="73"/>
                      <a:pt x="29" y="65"/>
                      <a:pt x="26" y="59"/>
                    </a:cubicBezTo>
                    <a:cubicBezTo>
                      <a:pt x="20" y="46"/>
                      <a:pt x="13" y="35"/>
                      <a:pt x="7" y="23"/>
                    </a:cubicBezTo>
                    <a:cubicBezTo>
                      <a:pt x="4" y="16"/>
                      <a:pt x="2" y="9"/>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21" name="Freeform 60">
                <a:extLst>
                  <a:ext uri="{FF2B5EF4-FFF2-40B4-BE49-F238E27FC236}">
                    <a16:creationId xmlns:a16="http://schemas.microsoft.com/office/drawing/2014/main" id="{C88C7A73-4E3A-18A6-0342-D8680517A773}"/>
                  </a:ext>
                </a:extLst>
              </p:cNvPr>
              <p:cNvSpPr/>
              <p:nvPr/>
            </p:nvSpPr>
            <p:spPr bwMode="auto">
              <a:xfrm>
                <a:off x="6427788" y="1592263"/>
                <a:ext cx="117475" cy="73025"/>
              </a:xfrm>
              <a:custGeom>
                <a:avLst/>
                <a:gdLst>
                  <a:gd name="T0" fmla="*/ 0 w 187"/>
                  <a:gd name="T1" fmla="*/ 23 h 117"/>
                  <a:gd name="T2" fmla="*/ 187 w 187"/>
                  <a:gd name="T3" fmla="*/ 96 h 117"/>
                  <a:gd name="T4" fmla="*/ 107 w 187"/>
                  <a:gd name="T5" fmla="*/ 99 h 117"/>
                  <a:gd name="T6" fmla="*/ 80 w 187"/>
                  <a:gd name="T7" fmla="*/ 72 h 117"/>
                  <a:gd name="T8" fmla="*/ 48 w 187"/>
                  <a:gd name="T9" fmla="*/ 48 h 117"/>
                  <a:gd name="T10" fmla="*/ 13 w 187"/>
                  <a:gd name="T11" fmla="*/ 32 h 117"/>
                  <a:gd name="T12" fmla="*/ 0 w 187"/>
                  <a:gd name="T13" fmla="*/ 23 h 117"/>
                </a:gdLst>
                <a:ahLst/>
                <a:cxnLst>
                  <a:cxn ang="0">
                    <a:pos x="T0" y="T1"/>
                  </a:cxn>
                  <a:cxn ang="0">
                    <a:pos x="T2" y="T3"/>
                  </a:cxn>
                  <a:cxn ang="0">
                    <a:pos x="T4" y="T5"/>
                  </a:cxn>
                  <a:cxn ang="0">
                    <a:pos x="T6" y="T7"/>
                  </a:cxn>
                  <a:cxn ang="0">
                    <a:pos x="T8" y="T9"/>
                  </a:cxn>
                  <a:cxn ang="0">
                    <a:pos x="T10" y="T11"/>
                  </a:cxn>
                  <a:cxn ang="0">
                    <a:pos x="T12" y="T13"/>
                  </a:cxn>
                </a:cxnLst>
                <a:rect l="0" t="0" r="r" b="b"/>
                <a:pathLst>
                  <a:path w="187" h="117">
                    <a:moveTo>
                      <a:pt x="0" y="23"/>
                    </a:moveTo>
                    <a:cubicBezTo>
                      <a:pt x="77" y="0"/>
                      <a:pt x="154" y="34"/>
                      <a:pt x="187" y="96"/>
                    </a:cubicBezTo>
                    <a:cubicBezTo>
                      <a:pt x="167" y="115"/>
                      <a:pt x="131" y="117"/>
                      <a:pt x="107" y="99"/>
                    </a:cubicBezTo>
                    <a:cubicBezTo>
                      <a:pt x="97" y="91"/>
                      <a:pt x="87" y="82"/>
                      <a:pt x="80" y="72"/>
                    </a:cubicBezTo>
                    <a:cubicBezTo>
                      <a:pt x="71" y="60"/>
                      <a:pt x="60" y="54"/>
                      <a:pt x="48" y="48"/>
                    </a:cubicBezTo>
                    <a:cubicBezTo>
                      <a:pt x="36" y="43"/>
                      <a:pt x="24" y="38"/>
                      <a:pt x="13" y="32"/>
                    </a:cubicBezTo>
                    <a:cubicBezTo>
                      <a:pt x="9" y="30"/>
                      <a:pt x="5" y="27"/>
                      <a:pt x="0"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22" name="Freeform 61">
                <a:extLst>
                  <a:ext uri="{FF2B5EF4-FFF2-40B4-BE49-F238E27FC236}">
                    <a16:creationId xmlns:a16="http://schemas.microsoft.com/office/drawing/2014/main" id="{DDEADA09-3EAE-0B3C-4405-E7AC7DD18FA7}"/>
                  </a:ext>
                </a:extLst>
              </p:cNvPr>
              <p:cNvSpPr/>
              <p:nvPr/>
            </p:nvSpPr>
            <p:spPr bwMode="auto">
              <a:xfrm>
                <a:off x="6589713" y="1628776"/>
                <a:ext cx="71438" cy="114300"/>
              </a:xfrm>
              <a:custGeom>
                <a:avLst/>
                <a:gdLst>
                  <a:gd name="T0" fmla="*/ 103 w 116"/>
                  <a:gd name="T1" fmla="*/ 183 h 183"/>
                  <a:gd name="T2" fmla="*/ 17 w 116"/>
                  <a:gd name="T3" fmla="*/ 0 h 183"/>
                  <a:gd name="T4" fmla="*/ 31 w 116"/>
                  <a:gd name="T5" fmla="*/ 20 h 183"/>
                  <a:gd name="T6" fmla="*/ 40 w 116"/>
                  <a:gd name="T7" fmla="*/ 36 h 183"/>
                  <a:gd name="T8" fmla="*/ 78 w 116"/>
                  <a:gd name="T9" fmla="*/ 82 h 183"/>
                  <a:gd name="T10" fmla="*/ 115 w 116"/>
                  <a:gd name="T11" fmla="*/ 139 h 183"/>
                  <a:gd name="T12" fmla="*/ 103 w 116"/>
                  <a:gd name="T13" fmla="*/ 183 h 183"/>
                </a:gdLst>
                <a:ahLst/>
                <a:cxnLst>
                  <a:cxn ang="0">
                    <a:pos x="T0" y="T1"/>
                  </a:cxn>
                  <a:cxn ang="0">
                    <a:pos x="T2" y="T3"/>
                  </a:cxn>
                  <a:cxn ang="0">
                    <a:pos x="T4" y="T5"/>
                  </a:cxn>
                  <a:cxn ang="0">
                    <a:pos x="T6" y="T7"/>
                  </a:cxn>
                  <a:cxn ang="0">
                    <a:pos x="T8" y="T9"/>
                  </a:cxn>
                  <a:cxn ang="0">
                    <a:pos x="T10" y="T11"/>
                  </a:cxn>
                  <a:cxn ang="0">
                    <a:pos x="T12" y="T13"/>
                  </a:cxn>
                </a:cxnLst>
                <a:rect l="0" t="0" r="r" b="b"/>
                <a:pathLst>
                  <a:path w="116" h="183">
                    <a:moveTo>
                      <a:pt x="103" y="183"/>
                    </a:moveTo>
                    <a:cubicBezTo>
                      <a:pt x="37" y="153"/>
                      <a:pt x="0" y="81"/>
                      <a:pt x="17" y="0"/>
                    </a:cubicBezTo>
                    <a:cubicBezTo>
                      <a:pt x="23" y="8"/>
                      <a:pt x="27" y="13"/>
                      <a:pt x="31" y="20"/>
                    </a:cubicBezTo>
                    <a:cubicBezTo>
                      <a:pt x="35" y="25"/>
                      <a:pt x="37" y="30"/>
                      <a:pt x="40" y="36"/>
                    </a:cubicBezTo>
                    <a:cubicBezTo>
                      <a:pt x="48" y="55"/>
                      <a:pt x="59" y="70"/>
                      <a:pt x="78" y="82"/>
                    </a:cubicBezTo>
                    <a:cubicBezTo>
                      <a:pt x="98" y="94"/>
                      <a:pt x="113" y="114"/>
                      <a:pt x="115" y="139"/>
                    </a:cubicBezTo>
                    <a:cubicBezTo>
                      <a:pt x="116" y="155"/>
                      <a:pt x="111" y="169"/>
                      <a:pt x="103" y="1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23" name="Freeform 62">
                <a:extLst>
                  <a:ext uri="{FF2B5EF4-FFF2-40B4-BE49-F238E27FC236}">
                    <a16:creationId xmlns:a16="http://schemas.microsoft.com/office/drawing/2014/main" id="{9EBEC351-3406-2805-C3A1-B00481756F52}"/>
                  </a:ext>
                </a:extLst>
              </p:cNvPr>
              <p:cNvSpPr/>
              <p:nvPr/>
            </p:nvSpPr>
            <p:spPr bwMode="auto">
              <a:xfrm>
                <a:off x="6442075" y="1087438"/>
                <a:ext cx="58738" cy="117475"/>
              </a:xfrm>
              <a:custGeom>
                <a:avLst/>
                <a:gdLst>
                  <a:gd name="T0" fmla="*/ 3 w 92"/>
                  <a:gd name="T1" fmla="*/ 0 h 185"/>
                  <a:gd name="T2" fmla="*/ 47 w 92"/>
                  <a:gd name="T3" fmla="*/ 37 h 185"/>
                  <a:gd name="T4" fmla="*/ 81 w 92"/>
                  <a:gd name="T5" fmla="*/ 177 h 185"/>
                  <a:gd name="T6" fmla="*/ 70 w 92"/>
                  <a:gd name="T7" fmla="*/ 183 h 185"/>
                  <a:gd name="T8" fmla="*/ 20 w 92"/>
                  <a:gd name="T9" fmla="*/ 121 h 185"/>
                  <a:gd name="T10" fmla="*/ 22 w 92"/>
                  <a:gd name="T11" fmla="*/ 83 h 185"/>
                  <a:gd name="T12" fmla="*/ 20 w 92"/>
                  <a:gd name="T13" fmla="*/ 64 h 185"/>
                  <a:gd name="T14" fmla="*/ 4 w 92"/>
                  <a:gd name="T15" fmla="*/ 21 h 185"/>
                  <a:gd name="T16" fmla="*/ 0 w 92"/>
                  <a:gd name="T17" fmla="*/ 2 h 185"/>
                  <a:gd name="T18" fmla="*/ 3 w 92"/>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185">
                    <a:moveTo>
                      <a:pt x="3" y="0"/>
                    </a:moveTo>
                    <a:cubicBezTo>
                      <a:pt x="20" y="10"/>
                      <a:pt x="34" y="22"/>
                      <a:pt x="47" y="37"/>
                    </a:cubicBezTo>
                    <a:cubicBezTo>
                      <a:pt x="81" y="78"/>
                      <a:pt x="92" y="125"/>
                      <a:pt x="81" y="177"/>
                    </a:cubicBezTo>
                    <a:cubicBezTo>
                      <a:pt x="80" y="184"/>
                      <a:pt x="77" y="185"/>
                      <a:pt x="70" y="183"/>
                    </a:cubicBezTo>
                    <a:cubicBezTo>
                      <a:pt x="40" y="176"/>
                      <a:pt x="21" y="152"/>
                      <a:pt x="20" y="121"/>
                    </a:cubicBezTo>
                    <a:cubicBezTo>
                      <a:pt x="19" y="108"/>
                      <a:pt x="22" y="95"/>
                      <a:pt x="22" y="83"/>
                    </a:cubicBezTo>
                    <a:cubicBezTo>
                      <a:pt x="22" y="76"/>
                      <a:pt x="22" y="70"/>
                      <a:pt x="20" y="64"/>
                    </a:cubicBezTo>
                    <a:cubicBezTo>
                      <a:pt x="15" y="49"/>
                      <a:pt x="9" y="36"/>
                      <a:pt x="4" y="21"/>
                    </a:cubicBezTo>
                    <a:cubicBezTo>
                      <a:pt x="2" y="15"/>
                      <a:pt x="2" y="8"/>
                      <a:pt x="0" y="2"/>
                    </a:cubicBezTo>
                    <a:cubicBezTo>
                      <a:pt x="1" y="1"/>
                      <a:pt x="2"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24" name="Freeform 63">
                <a:extLst>
                  <a:ext uri="{FF2B5EF4-FFF2-40B4-BE49-F238E27FC236}">
                    <a16:creationId xmlns:a16="http://schemas.microsoft.com/office/drawing/2014/main" id="{EA33D6CF-1DEF-45C7-EEA7-C0F16FF24BEE}"/>
                  </a:ext>
                </a:extLst>
              </p:cNvPr>
              <p:cNvSpPr/>
              <p:nvPr/>
            </p:nvSpPr>
            <p:spPr bwMode="auto">
              <a:xfrm>
                <a:off x="6557963" y="1044576"/>
                <a:ext cx="109538" cy="69850"/>
              </a:xfrm>
              <a:custGeom>
                <a:avLst/>
                <a:gdLst>
                  <a:gd name="T0" fmla="*/ 49 w 174"/>
                  <a:gd name="T1" fmla="*/ 110 h 111"/>
                  <a:gd name="T2" fmla="*/ 7 w 174"/>
                  <a:gd name="T3" fmla="*/ 104 h 111"/>
                  <a:gd name="T4" fmla="*/ 3 w 174"/>
                  <a:gd name="T5" fmla="*/ 94 h 111"/>
                  <a:gd name="T6" fmla="*/ 148 w 174"/>
                  <a:gd name="T7" fmla="*/ 0 h 111"/>
                  <a:gd name="T8" fmla="*/ 173 w 174"/>
                  <a:gd name="T9" fmla="*/ 0 h 111"/>
                  <a:gd name="T10" fmla="*/ 174 w 174"/>
                  <a:gd name="T11" fmla="*/ 3 h 111"/>
                  <a:gd name="T12" fmla="*/ 159 w 174"/>
                  <a:gd name="T13" fmla="*/ 16 h 111"/>
                  <a:gd name="T14" fmla="*/ 122 w 174"/>
                  <a:gd name="T15" fmla="*/ 40 h 111"/>
                  <a:gd name="T16" fmla="*/ 106 w 174"/>
                  <a:gd name="T17" fmla="*/ 57 h 111"/>
                  <a:gd name="T18" fmla="*/ 48 w 174"/>
                  <a:gd name="T19" fmla="*/ 111 h 111"/>
                  <a:gd name="T20" fmla="*/ 49 w 174"/>
                  <a:gd name="T21" fmla="*/ 11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111">
                    <a:moveTo>
                      <a:pt x="49" y="110"/>
                    </a:moveTo>
                    <a:cubicBezTo>
                      <a:pt x="35" y="108"/>
                      <a:pt x="21" y="107"/>
                      <a:pt x="7" y="104"/>
                    </a:cubicBezTo>
                    <a:cubicBezTo>
                      <a:pt x="1" y="103"/>
                      <a:pt x="0" y="100"/>
                      <a:pt x="3" y="94"/>
                    </a:cubicBezTo>
                    <a:cubicBezTo>
                      <a:pt x="33" y="34"/>
                      <a:pt x="81" y="1"/>
                      <a:pt x="148" y="0"/>
                    </a:cubicBezTo>
                    <a:cubicBezTo>
                      <a:pt x="157" y="0"/>
                      <a:pt x="165" y="0"/>
                      <a:pt x="173" y="0"/>
                    </a:cubicBezTo>
                    <a:cubicBezTo>
                      <a:pt x="173" y="1"/>
                      <a:pt x="174" y="2"/>
                      <a:pt x="174" y="3"/>
                    </a:cubicBezTo>
                    <a:cubicBezTo>
                      <a:pt x="169" y="7"/>
                      <a:pt x="165" y="12"/>
                      <a:pt x="159" y="16"/>
                    </a:cubicBezTo>
                    <a:cubicBezTo>
                      <a:pt x="147" y="24"/>
                      <a:pt x="134" y="31"/>
                      <a:pt x="122" y="40"/>
                    </a:cubicBezTo>
                    <a:cubicBezTo>
                      <a:pt x="116" y="44"/>
                      <a:pt x="110" y="51"/>
                      <a:pt x="106" y="57"/>
                    </a:cubicBezTo>
                    <a:cubicBezTo>
                      <a:pt x="93" y="82"/>
                      <a:pt x="76" y="102"/>
                      <a:pt x="48" y="111"/>
                    </a:cubicBezTo>
                    <a:cubicBezTo>
                      <a:pt x="48" y="111"/>
                      <a:pt x="49" y="110"/>
                      <a:pt x="49" y="1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25" name="Freeform 64">
                <a:extLst>
                  <a:ext uri="{FF2B5EF4-FFF2-40B4-BE49-F238E27FC236}">
                    <a16:creationId xmlns:a16="http://schemas.microsoft.com/office/drawing/2014/main" id="{34544215-47F3-C07D-4459-3F484056A405}"/>
                  </a:ext>
                </a:extLst>
              </p:cNvPr>
              <p:cNvSpPr/>
              <p:nvPr/>
            </p:nvSpPr>
            <p:spPr bwMode="auto">
              <a:xfrm>
                <a:off x="6388100" y="1306513"/>
                <a:ext cx="82550" cy="98425"/>
              </a:xfrm>
              <a:custGeom>
                <a:avLst/>
                <a:gdLst>
                  <a:gd name="T0" fmla="*/ 3 w 130"/>
                  <a:gd name="T1" fmla="*/ 0 h 156"/>
                  <a:gd name="T2" fmla="*/ 74 w 130"/>
                  <a:gd name="T3" fmla="*/ 36 h 156"/>
                  <a:gd name="T4" fmla="*/ 128 w 130"/>
                  <a:gd name="T5" fmla="*/ 141 h 156"/>
                  <a:gd name="T6" fmla="*/ 115 w 130"/>
                  <a:gd name="T7" fmla="*/ 156 h 156"/>
                  <a:gd name="T8" fmla="*/ 53 w 130"/>
                  <a:gd name="T9" fmla="*/ 110 h 156"/>
                  <a:gd name="T10" fmla="*/ 45 w 130"/>
                  <a:gd name="T11" fmla="*/ 76 h 156"/>
                  <a:gd name="T12" fmla="*/ 33 w 130"/>
                  <a:gd name="T13" fmla="*/ 51 h 156"/>
                  <a:gd name="T14" fmla="*/ 9 w 130"/>
                  <a:gd name="T15" fmla="*/ 19 h 156"/>
                  <a:gd name="T16" fmla="*/ 0 w 130"/>
                  <a:gd name="T17" fmla="*/ 2 h 156"/>
                  <a:gd name="T18" fmla="*/ 3 w 130"/>
                  <a:gd name="T19"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0" h="156">
                    <a:moveTo>
                      <a:pt x="3" y="0"/>
                    </a:moveTo>
                    <a:cubicBezTo>
                      <a:pt x="29" y="7"/>
                      <a:pt x="53" y="19"/>
                      <a:pt x="74" y="36"/>
                    </a:cubicBezTo>
                    <a:cubicBezTo>
                      <a:pt x="106" y="64"/>
                      <a:pt x="123" y="99"/>
                      <a:pt x="128" y="141"/>
                    </a:cubicBezTo>
                    <a:cubicBezTo>
                      <a:pt x="130" y="155"/>
                      <a:pt x="129" y="156"/>
                      <a:pt x="115" y="156"/>
                    </a:cubicBezTo>
                    <a:cubicBezTo>
                      <a:pt x="86" y="156"/>
                      <a:pt x="64" y="140"/>
                      <a:pt x="53" y="110"/>
                    </a:cubicBezTo>
                    <a:cubicBezTo>
                      <a:pt x="49" y="99"/>
                      <a:pt x="48" y="87"/>
                      <a:pt x="45" y="76"/>
                    </a:cubicBezTo>
                    <a:cubicBezTo>
                      <a:pt x="42" y="67"/>
                      <a:pt x="38" y="58"/>
                      <a:pt x="33" y="51"/>
                    </a:cubicBezTo>
                    <a:cubicBezTo>
                      <a:pt x="26" y="40"/>
                      <a:pt x="17" y="30"/>
                      <a:pt x="9" y="19"/>
                    </a:cubicBezTo>
                    <a:cubicBezTo>
                      <a:pt x="6" y="14"/>
                      <a:pt x="3" y="8"/>
                      <a:pt x="0" y="2"/>
                    </a:cubicBezTo>
                    <a:cubicBezTo>
                      <a:pt x="1" y="2"/>
                      <a:pt x="2"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26" name="Freeform 65">
                <a:extLst>
                  <a:ext uri="{FF2B5EF4-FFF2-40B4-BE49-F238E27FC236}">
                    <a16:creationId xmlns:a16="http://schemas.microsoft.com/office/drawing/2014/main" id="{94F5C621-AF28-95C3-440B-CACD2D2520F4}"/>
                  </a:ext>
                </a:extLst>
              </p:cNvPr>
              <p:cNvSpPr/>
              <p:nvPr/>
            </p:nvSpPr>
            <p:spPr bwMode="auto">
              <a:xfrm>
                <a:off x="6473825" y="1287463"/>
                <a:ext cx="69850" cy="112713"/>
              </a:xfrm>
              <a:custGeom>
                <a:avLst/>
                <a:gdLst>
                  <a:gd name="T0" fmla="*/ 112 w 112"/>
                  <a:gd name="T1" fmla="*/ 0 h 179"/>
                  <a:gd name="T2" fmla="*/ 107 w 112"/>
                  <a:gd name="T3" fmla="*/ 20 h 179"/>
                  <a:gd name="T4" fmla="*/ 91 w 112"/>
                  <a:gd name="T5" fmla="*/ 55 h 179"/>
                  <a:gd name="T6" fmla="*/ 86 w 112"/>
                  <a:gd name="T7" fmla="*/ 90 h 179"/>
                  <a:gd name="T8" fmla="*/ 70 w 112"/>
                  <a:gd name="T9" fmla="*/ 155 h 179"/>
                  <a:gd name="T10" fmla="*/ 24 w 112"/>
                  <a:gd name="T11" fmla="*/ 179 h 179"/>
                  <a:gd name="T12" fmla="*/ 112 w 112"/>
                  <a:gd name="T13" fmla="*/ 0 h 179"/>
                </a:gdLst>
                <a:ahLst/>
                <a:cxnLst>
                  <a:cxn ang="0">
                    <a:pos x="T0" y="T1"/>
                  </a:cxn>
                  <a:cxn ang="0">
                    <a:pos x="T2" y="T3"/>
                  </a:cxn>
                  <a:cxn ang="0">
                    <a:pos x="T4" y="T5"/>
                  </a:cxn>
                  <a:cxn ang="0">
                    <a:pos x="T6" y="T7"/>
                  </a:cxn>
                  <a:cxn ang="0">
                    <a:pos x="T8" y="T9"/>
                  </a:cxn>
                  <a:cxn ang="0">
                    <a:pos x="T10" y="T11"/>
                  </a:cxn>
                  <a:cxn ang="0">
                    <a:pos x="T12" y="T13"/>
                  </a:cxn>
                </a:cxnLst>
                <a:rect l="0" t="0" r="r" b="b"/>
                <a:pathLst>
                  <a:path w="112" h="179">
                    <a:moveTo>
                      <a:pt x="112" y="0"/>
                    </a:moveTo>
                    <a:cubicBezTo>
                      <a:pt x="110" y="8"/>
                      <a:pt x="109" y="14"/>
                      <a:pt x="107" y="20"/>
                    </a:cubicBezTo>
                    <a:cubicBezTo>
                      <a:pt x="102" y="32"/>
                      <a:pt x="97" y="44"/>
                      <a:pt x="91" y="55"/>
                    </a:cubicBezTo>
                    <a:cubicBezTo>
                      <a:pt x="85" y="66"/>
                      <a:pt x="85" y="78"/>
                      <a:pt x="86" y="90"/>
                    </a:cubicBezTo>
                    <a:cubicBezTo>
                      <a:pt x="89" y="113"/>
                      <a:pt x="86" y="136"/>
                      <a:pt x="70" y="155"/>
                    </a:cubicBezTo>
                    <a:cubicBezTo>
                      <a:pt x="58" y="171"/>
                      <a:pt x="42" y="177"/>
                      <a:pt x="24" y="179"/>
                    </a:cubicBezTo>
                    <a:cubicBezTo>
                      <a:pt x="0" y="120"/>
                      <a:pt x="52" y="14"/>
                      <a:pt x="1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27" name="Freeform 66">
                <a:extLst>
                  <a:ext uri="{FF2B5EF4-FFF2-40B4-BE49-F238E27FC236}">
                    <a16:creationId xmlns:a16="http://schemas.microsoft.com/office/drawing/2014/main" id="{DBF75AC1-781F-4E11-D0AB-35298972E55F}"/>
                  </a:ext>
                </a:extLst>
              </p:cNvPr>
              <p:cNvSpPr/>
              <p:nvPr/>
            </p:nvSpPr>
            <p:spPr bwMode="auto">
              <a:xfrm>
                <a:off x="6592888" y="881063"/>
                <a:ext cx="66675" cy="122238"/>
              </a:xfrm>
              <a:custGeom>
                <a:avLst/>
                <a:gdLst>
                  <a:gd name="T0" fmla="*/ 28 w 107"/>
                  <a:gd name="T1" fmla="*/ 194 h 194"/>
                  <a:gd name="T2" fmla="*/ 16 w 107"/>
                  <a:gd name="T3" fmla="*/ 113 h 194"/>
                  <a:gd name="T4" fmla="*/ 39 w 107"/>
                  <a:gd name="T5" fmla="*/ 83 h 194"/>
                  <a:gd name="T6" fmla="*/ 57 w 107"/>
                  <a:gd name="T7" fmla="*/ 51 h 194"/>
                  <a:gd name="T8" fmla="*/ 69 w 107"/>
                  <a:gd name="T9" fmla="*/ 12 h 194"/>
                  <a:gd name="T10" fmla="*/ 76 w 107"/>
                  <a:gd name="T11" fmla="*/ 0 h 194"/>
                  <a:gd name="T12" fmla="*/ 28 w 107"/>
                  <a:gd name="T13" fmla="*/ 194 h 194"/>
                </a:gdLst>
                <a:ahLst/>
                <a:cxnLst>
                  <a:cxn ang="0">
                    <a:pos x="T0" y="T1"/>
                  </a:cxn>
                  <a:cxn ang="0">
                    <a:pos x="T2" y="T3"/>
                  </a:cxn>
                  <a:cxn ang="0">
                    <a:pos x="T4" y="T5"/>
                  </a:cxn>
                  <a:cxn ang="0">
                    <a:pos x="T6" y="T7"/>
                  </a:cxn>
                  <a:cxn ang="0">
                    <a:pos x="T8" y="T9"/>
                  </a:cxn>
                  <a:cxn ang="0">
                    <a:pos x="T10" y="T11"/>
                  </a:cxn>
                  <a:cxn ang="0">
                    <a:pos x="T12" y="T13"/>
                  </a:cxn>
                </a:cxnLst>
                <a:rect l="0" t="0" r="r" b="b"/>
                <a:pathLst>
                  <a:path w="107" h="194">
                    <a:moveTo>
                      <a:pt x="28" y="194"/>
                    </a:moveTo>
                    <a:cubicBezTo>
                      <a:pt x="5" y="171"/>
                      <a:pt x="0" y="140"/>
                      <a:pt x="16" y="113"/>
                    </a:cubicBezTo>
                    <a:cubicBezTo>
                      <a:pt x="22" y="102"/>
                      <a:pt x="30" y="92"/>
                      <a:pt x="39" y="83"/>
                    </a:cubicBezTo>
                    <a:cubicBezTo>
                      <a:pt x="48" y="74"/>
                      <a:pt x="54" y="64"/>
                      <a:pt x="57" y="51"/>
                    </a:cubicBezTo>
                    <a:cubicBezTo>
                      <a:pt x="61" y="38"/>
                      <a:pt x="65" y="25"/>
                      <a:pt x="69" y="12"/>
                    </a:cubicBezTo>
                    <a:cubicBezTo>
                      <a:pt x="71" y="8"/>
                      <a:pt x="74" y="4"/>
                      <a:pt x="76" y="0"/>
                    </a:cubicBezTo>
                    <a:cubicBezTo>
                      <a:pt x="107" y="63"/>
                      <a:pt x="91" y="150"/>
                      <a:pt x="28" y="1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grpSp>
      <p:sp>
        <p:nvSpPr>
          <p:cNvPr id="247" name="iṥľíḑè">
            <a:extLst>
              <a:ext uri="{FF2B5EF4-FFF2-40B4-BE49-F238E27FC236}">
                <a16:creationId xmlns:a16="http://schemas.microsoft.com/office/drawing/2014/main" id="{CB7B97C6-B933-C4C6-BB35-0777110820A9}"/>
              </a:ext>
            </a:extLst>
          </p:cNvPr>
          <p:cNvSpPr/>
          <p:nvPr/>
        </p:nvSpPr>
        <p:spPr>
          <a:xfrm>
            <a:off x="9832846" y="481242"/>
            <a:ext cx="1686055" cy="4616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p>
            <a:pPr algn="r"/>
            <a:r>
              <a:rPr kumimoji="1" lang="zh-CN" altLang="en-US" sz="2400" dirty="0">
                <a:solidFill>
                  <a:schemeClr val="bg1"/>
                </a:solidFill>
                <a:latin typeface="+mn-ea"/>
              </a:rPr>
              <a:t>主要成绩</a:t>
            </a:r>
            <a:endParaRPr kumimoji="1" lang="en-US" altLang="zh-CN" sz="2400" dirty="0">
              <a:solidFill>
                <a:schemeClr val="bg1"/>
              </a:solidFill>
              <a:latin typeface="+mn-ea"/>
            </a:endParaRPr>
          </a:p>
        </p:txBody>
      </p:sp>
      <p:grpSp>
        <p:nvGrpSpPr>
          <p:cNvPr id="17" name="组合 16">
            <a:extLst>
              <a:ext uri="{FF2B5EF4-FFF2-40B4-BE49-F238E27FC236}">
                <a16:creationId xmlns:a16="http://schemas.microsoft.com/office/drawing/2014/main" id="{888E6BBB-A6B6-A75F-2423-80A0E0F4DCF4}"/>
              </a:ext>
            </a:extLst>
          </p:cNvPr>
          <p:cNvGrpSpPr/>
          <p:nvPr/>
        </p:nvGrpSpPr>
        <p:grpSpPr>
          <a:xfrm>
            <a:off x="653767" y="1854918"/>
            <a:ext cx="3011406" cy="2131123"/>
            <a:chOff x="653767" y="1648439"/>
            <a:chExt cx="3011406" cy="2131123"/>
          </a:xfrm>
        </p:grpSpPr>
        <p:pic>
          <p:nvPicPr>
            <p:cNvPr id="9" name="图片 8">
              <a:extLst>
                <a:ext uri="{FF2B5EF4-FFF2-40B4-BE49-F238E27FC236}">
                  <a16:creationId xmlns:a16="http://schemas.microsoft.com/office/drawing/2014/main" id="{FC17BE80-CE11-EC4A-B2AE-8F64D6DD0A7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53767" y="1648439"/>
              <a:ext cx="3011406" cy="2131123"/>
            </a:xfrm>
            <a:prstGeom prst="rect">
              <a:avLst/>
            </a:prstGeom>
          </p:spPr>
        </p:pic>
        <p:sp>
          <p:nvSpPr>
            <p:cNvPr id="12" name="文本框 11">
              <a:extLst>
                <a:ext uri="{FF2B5EF4-FFF2-40B4-BE49-F238E27FC236}">
                  <a16:creationId xmlns:a16="http://schemas.microsoft.com/office/drawing/2014/main" id="{2073F664-2201-4056-B2F4-A1E520EA8510}"/>
                </a:ext>
              </a:extLst>
            </p:cNvPr>
            <p:cNvSpPr txBox="1"/>
            <p:nvPr/>
          </p:nvSpPr>
          <p:spPr>
            <a:xfrm>
              <a:off x="867987" y="2414200"/>
              <a:ext cx="2566953" cy="786562"/>
            </a:xfrm>
            <a:prstGeom prst="rect">
              <a:avLst/>
            </a:prstGeom>
            <a:noFill/>
          </p:spPr>
          <p:txBody>
            <a:bodyPr wrap="square">
              <a:spAutoFit/>
            </a:bodyPr>
            <a:lstStyle/>
            <a:p>
              <a:pPr marL="0" marR="0" lvl="0" indent="0" algn="ctr" defTabSz="457200" rtl="0" eaLnBrk="1" fontAlgn="auto" latinLnBrk="0" hangingPunct="1">
                <a:lnSpc>
                  <a:spcPct val="130000"/>
                </a:lnSpc>
                <a:spcBef>
                  <a:spcPts val="0"/>
                </a:spcBef>
                <a:spcAft>
                  <a:spcPts val="0"/>
                </a:spcAft>
                <a:buClrTx/>
                <a:buSzTx/>
                <a:buFontTx/>
                <a:buNone/>
                <a:tabLst/>
                <a:defRPr/>
              </a:pPr>
              <a:r>
                <a:rPr kumimoji="0" lang="zh-CN" altLang="en-US" sz="2000" b="1" i="0" u="none" strike="noStrike" kern="100" cap="none" spc="0" normalizeH="0" baseline="0" noProof="0" dirty="0">
                  <a:ln>
                    <a:noFill/>
                  </a:ln>
                  <a:solidFill>
                    <a:schemeClr val="accent2">
                      <a:lumMod val="50000"/>
                    </a:schemeClr>
                  </a:solidFill>
                  <a:effectLst/>
                  <a:uLnTx/>
                  <a:uFillTx/>
                  <a:latin typeface="+mj-ea"/>
                  <a:ea typeface="+mj-ea"/>
                  <a:cs typeface="Times New Roman" panose="02020603050405020304" pitchFamily="18" charset="0"/>
                </a:rPr>
                <a:t>最受客户喜欢奖</a:t>
              </a:r>
              <a:endParaRPr kumimoji="0" lang="en-US" altLang="zh-CN" sz="2000" b="1" i="0" u="none" strike="noStrike" kern="100" cap="none" spc="0" normalizeH="0" baseline="0" noProof="0" dirty="0">
                <a:ln>
                  <a:noFill/>
                </a:ln>
                <a:solidFill>
                  <a:schemeClr val="accent2">
                    <a:lumMod val="50000"/>
                  </a:schemeClr>
                </a:solidFill>
                <a:effectLst/>
                <a:uLnTx/>
                <a:uFillTx/>
                <a:latin typeface="+mj-ea"/>
                <a:ea typeface="+mj-ea"/>
                <a:cs typeface="Times New Roman" panose="02020603050405020304" pitchFamily="18" charset="0"/>
              </a:endParaRPr>
            </a:p>
            <a:p>
              <a:pPr algn="ctr" defTabSz="457200">
                <a:lnSpc>
                  <a:spcPct val="130000"/>
                </a:lnSpc>
                <a:defRPr/>
              </a:pPr>
              <a:r>
                <a:rPr lang="en-US" altLang="zh-CN" sz="1600" kern="100" dirty="0">
                  <a:solidFill>
                    <a:schemeClr val="accent2">
                      <a:lumMod val="50000"/>
                    </a:schemeClr>
                  </a:solidFill>
                  <a:latin typeface="+mn-ea"/>
                  <a:cs typeface="Times New Roman" panose="02020603050405020304" pitchFamily="18" charset="0"/>
                </a:rPr>
                <a:t>20XX</a:t>
              </a:r>
              <a:r>
                <a:rPr lang="zh-CN" altLang="en-US" sz="1600" kern="100" dirty="0">
                  <a:solidFill>
                    <a:schemeClr val="accent2">
                      <a:lumMod val="50000"/>
                    </a:schemeClr>
                  </a:solidFill>
                  <a:latin typeface="+mn-ea"/>
                  <a:cs typeface="Times New Roman" panose="02020603050405020304" pitchFamily="18" charset="0"/>
                </a:rPr>
                <a:t>年度大众媒体评选</a:t>
              </a:r>
              <a:endParaRPr lang="en-US" altLang="zh-CN" sz="1600" kern="100" dirty="0">
                <a:solidFill>
                  <a:schemeClr val="accent2">
                    <a:lumMod val="50000"/>
                  </a:schemeClr>
                </a:solidFill>
                <a:latin typeface="+mn-ea"/>
                <a:cs typeface="Times New Roman" panose="02020603050405020304" pitchFamily="18" charset="0"/>
              </a:endParaRPr>
            </a:p>
          </p:txBody>
        </p:sp>
      </p:grpSp>
      <p:grpSp>
        <p:nvGrpSpPr>
          <p:cNvPr id="16" name="组合 15">
            <a:extLst>
              <a:ext uri="{FF2B5EF4-FFF2-40B4-BE49-F238E27FC236}">
                <a16:creationId xmlns:a16="http://schemas.microsoft.com/office/drawing/2014/main" id="{B6C89C51-831A-DE4A-ED6A-2FC3FB700BE3}"/>
              </a:ext>
            </a:extLst>
          </p:cNvPr>
          <p:cNvGrpSpPr/>
          <p:nvPr/>
        </p:nvGrpSpPr>
        <p:grpSpPr>
          <a:xfrm>
            <a:off x="4553027" y="1854918"/>
            <a:ext cx="3011406" cy="2131123"/>
            <a:chOff x="4553027" y="1648439"/>
            <a:chExt cx="3011406" cy="2131123"/>
          </a:xfrm>
        </p:grpSpPr>
        <p:pic>
          <p:nvPicPr>
            <p:cNvPr id="10" name="图片 9">
              <a:extLst>
                <a:ext uri="{FF2B5EF4-FFF2-40B4-BE49-F238E27FC236}">
                  <a16:creationId xmlns:a16="http://schemas.microsoft.com/office/drawing/2014/main" id="{780F8323-4B37-6892-7E03-930AA91BBD6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53027" y="1648439"/>
              <a:ext cx="3011406" cy="2131123"/>
            </a:xfrm>
            <a:prstGeom prst="rect">
              <a:avLst/>
            </a:prstGeom>
          </p:spPr>
        </p:pic>
        <p:sp>
          <p:nvSpPr>
            <p:cNvPr id="13" name="文本框 12">
              <a:extLst>
                <a:ext uri="{FF2B5EF4-FFF2-40B4-BE49-F238E27FC236}">
                  <a16:creationId xmlns:a16="http://schemas.microsoft.com/office/drawing/2014/main" id="{C7AF54B5-6DA9-B2D8-DF9C-0E2BDC26FCC1}"/>
                </a:ext>
              </a:extLst>
            </p:cNvPr>
            <p:cNvSpPr txBox="1"/>
            <p:nvPr/>
          </p:nvSpPr>
          <p:spPr>
            <a:xfrm>
              <a:off x="4740627" y="2408289"/>
              <a:ext cx="2566953" cy="786562"/>
            </a:xfrm>
            <a:prstGeom prst="rect">
              <a:avLst/>
            </a:prstGeom>
            <a:noFill/>
          </p:spPr>
          <p:txBody>
            <a:bodyPr wrap="square">
              <a:spAutoFit/>
            </a:bodyPr>
            <a:lstStyle/>
            <a:p>
              <a:pPr marL="0" marR="0" lvl="0" indent="0" algn="ctr" defTabSz="457200" rtl="0" eaLnBrk="1" fontAlgn="auto" latinLnBrk="0" hangingPunct="1">
                <a:lnSpc>
                  <a:spcPct val="130000"/>
                </a:lnSpc>
                <a:spcBef>
                  <a:spcPts val="0"/>
                </a:spcBef>
                <a:spcAft>
                  <a:spcPts val="0"/>
                </a:spcAft>
                <a:buClrTx/>
                <a:buSzTx/>
                <a:buFontTx/>
                <a:buNone/>
                <a:tabLst/>
                <a:defRPr/>
              </a:pPr>
              <a:r>
                <a:rPr kumimoji="0" lang="zh-CN" altLang="en-US" sz="2000" b="1" i="0" u="none" strike="noStrike" kern="100" cap="none" spc="0" normalizeH="0" baseline="0" noProof="0" dirty="0">
                  <a:ln>
                    <a:noFill/>
                  </a:ln>
                  <a:solidFill>
                    <a:schemeClr val="accent2">
                      <a:lumMod val="50000"/>
                    </a:schemeClr>
                  </a:solidFill>
                  <a:effectLst/>
                  <a:uLnTx/>
                  <a:uFillTx/>
                  <a:latin typeface="+mj-ea"/>
                  <a:ea typeface="+mj-ea"/>
                  <a:cs typeface="Times New Roman" panose="02020603050405020304" pitchFamily="18" charset="0"/>
                </a:rPr>
                <a:t>最受客户喜欢奖</a:t>
              </a:r>
              <a:endParaRPr kumimoji="0" lang="en-US" altLang="zh-CN" sz="2000" b="1" i="0" u="none" strike="noStrike" kern="100" cap="none" spc="0" normalizeH="0" baseline="0" noProof="0" dirty="0">
                <a:ln>
                  <a:noFill/>
                </a:ln>
                <a:solidFill>
                  <a:schemeClr val="accent2">
                    <a:lumMod val="50000"/>
                  </a:schemeClr>
                </a:solidFill>
                <a:effectLst/>
                <a:uLnTx/>
                <a:uFillTx/>
                <a:latin typeface="+mj-ea"/>
                <a:ea typeface="+mj-ea"/>
                <a:cs typeface="Times New Roman" panose="02020603050405020304" pitchFamily="18" charset="0"/>
              </a:endParaRPr>
            </a:p>
            <a:p>
              <a:pPr algn="ctr" defTabSz="457200">
                <a:lnSpc>
                  <a:spcPct val="130000"/>
                </a:lnSpc>
                <a:defRPr/>
              </a:pPr>
              <a:r>
                <a:rPr lang="en-US" altLang="zh-CN" sz="1600" kern="100" dirty="0">
                  <a:solidFill>
                    <a:schemeClr val="accent2">
                      <a:lumMod val="50000"/>
                    </a:schemeClr>
                  </a:solidFill>
                  <a:latin typeface="+mn-ea"/>
                  <a:cs typeface="Times New Roman" panose="02020603050405020304" pitchFamily="18" charset="0"/>
                </a:rPr>
                <a:t>20XX</a:t>
              </a:r>
              <a:r>
                <a:rPr lang="zh-CN" altLang="en-US" sz="1600" kern="100" dirty="0">
                  <a:solidFill>
                    <a:schemeClr val="accent2">
                      <a:lumMod val="50000"/>
                    </a:schemeClr>
                  </a:solidFill>
                  <a:latin typeface="+mn-ea"/>
                  <a:cs typeface="Times New Roman" panose="02020603050405020304" pitchFamily="18" charset="0"/>
                </a:rPr>
                <a:t>年度大众媒体评选</a:t>
              </a:r>
              <a:endParaRPr lang="en-US" altLang="zh-CN" sz="1600" kern="100" dirty="0">
                <a:solidFill>
                  <a:schemeClr val="accent2">
                    <a:lumMod val="50000"/>
                  </a:schemeClr>
                </a:solidFill>
                <a:latin typeface="+mn-ea"/>
                <a:cs typeface="Times New Roman" panose="02020603050405020304" pitchFamily="18" charset="0"/>
              </a:endParaRPr>
            </a:p>
          </p:txBody>
        </p:sp>
      </p:grpSp>
      <p:grpSp>
        <p:nvGrpSpPr>
          <p:cNvPr id="15" name="组合 14">
            <a:extLst>
              <a:ext uri="{FF2B5EF4-FFF2-40B4-BE49-F238E27FC236}">
                <a16:creationId xmlns:a16="http://schemas.microsoft.com/office/drawing/2014/main" id="{90B67C11-DEE8-4119-D24C-8A241E08494E}"/>
              </a:ext>
            </a:extLst>
          </p:cNvPr>
          <p:cNvGrpSpPr/>
          <p:nvPr/>
        </p:nvGrpSpPr>
        <p:grpSpPr>
          <a:xfrm>
            <a:off x="8452287" y="1854918"/>
            <a:ext cx="3011406" cy="2131123"/>
            <a:chOff x="8452287" y="1648439"/>
            <a:chExt cx="3011406" cy="2131123"/>
          </a:xfrm>
        </p:grpSpPr>
        <p:pic>
          <p:nvPicPr>
            <p:cNvPr id="11" name="图片 10">
              <a:extLst>
                <a:ext uri="{FF2B5EF4-FFF2-40B4-BE49-F238E27FC236}">
                  <a16:creationId xmlns:a16="http://schemas.microsoft.com/office/drawing/2014/main" id="{B342D030-4CFB-0EE2-707E-0940C646C58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452287" y="1648439"/>
              <a:ext cx="3011406" cy="2131123"/>
            </a:xfrm>
            <a:prstGeom prst="rect">
              <a:avLst/>
            </a:prstGeom>
          </p:spPr>
        </p:pic>
        <p:sp>
          <p:nvSpPr>
            <p:cNvPr id="14" name="文本框 13">
              <a:extLst>
                <a:ext uri="{FF2B5EF4-FFF2-40B4-BE49-F238E27FC236}">
                  <a16:creationId xmlns:a16="http://schemas.microsoft.com/office/drawing/2014/main" id="{63FA86E8-47AF-E248-5582-6140ACEC1064}"/>
                </a:ext>
              </a:extLst>
            </p:cNvPr>
            <p:cNvSpPr txBox="1"/>
            <p:nvPr/>
          </p:nvSpPr>
          <p:spPr>
            <a:xfrm>
              <a:off x="8613267" y="2402378"/>
              <a:ext cx="2566953" cy="786562"/>
            </a:xfrm>
            <a:prstGeom prst="rect">
              <a:avLst/>
            </a:prstGeom>
            <a:noFill/>
          </p:spPr>
          <p:txBody>
            <a:bodyPr wrap="square">
              <a:spAutoFit/>
            </a:bodyPr>
            <a:lstStyle/>
            <a:p>
              <a:pPr marL="0" marR="0" lvl="0" indent="0" algn="ctr" defTabSz="457200" rtl="0" eaLnBrk="1" fontAlgn="auto" latinLnBrk="0" hangingPunct="1">
                <a:lnSpc>
                  <a:spcPct val="130000"/>
                </a:lnSpc>
                <a:spcBef>
                  <a:spcPts val="0"/>
                </a:spcBef>
                <a:spcAft>
                  <a:spcPts val="0"/>
                </a:spcAft>
                <a:buClrTx/>
                <a:buSzTx/>
                <a:buFontTx/>
                <a:buNone/>
                <a:tabLst/>
                <a:defRPr/>
              </a:pPr>
              <a:r>
                <a:rPr kumimoji="0" lang="zh-CN" altLang="en-US" sz="2000" b="1" i="0" u="none" strike="noStrike" kern="100" cap="none" spc="0" normalizeH="0" baseline="0" noProof="0" dirty="0">
                  <a:ln>
                    <a:noFill/>
                  </a:ln>
                  <a:solidFill>
                    <a:schemeClr val="accent2">
                      <a:lumMod val="50000"/>
                    </a:schemeClr>
                  </a:solidFill>
                  <a:effectLst/>
                  <a:uLnTx/>
                  <a:uFillTx/>
                  <a:latin typeface="+mj-ea"/>
                  <a:ea typeface="+mj-ea"/>
                  <a:cs typeface="Times New Roman" panose="02020603050405020304" pitchFamily="18" charset="0"/>
                </a:rPr>
                <a:t>最受客户喜欢奖</a:t>
              </a:r>
              <a:endParaRPr kumimoji="0" lang="en-US" altLang="zh-CN" sz="2000" b="1" i="0" u="none" strike="noStrike" kern="100" cap="none" spc="0" normalizeH="0" baseline="0" noProof="0" dirty="0">
                <a:ln>
                  <a:noFill/>
                </a:ln>
                <a:solidFill>
                  <a:schemeClr val="accent2">
                    <a:lumMod val="50000"/>
                  </a:schemeClr>
                </a:solidFill>
                <a:effectLst/>
                <a:uLnTx/>
                <a:uFillTx/>
                <a:latin typeface="+mj-ea"/>
                <a:ea typeface="+mj-ea"/>
                <a:cs typeface="Times New Roman" panose="02020603050405020304" pitchFamily="18" charset="0"/>
              </a:endParaRPr>
            </a:p>
            <a:p>
              <a:pPr algn="ctr" defTabSz="457200">
                <a:lnSpc>
                  <a:spcPct val="130000"/>
                </a:lnSpc>
                <a:defRPr/>
              </a:pPr>
              <a:r>
                <a:rPr lang="en-US" altLang="zh-CN" sz="1600" kern="100" dirty="0">
                  <a:solidFill>
                    <a:schemeClr val="accent2">
                      <a:lumMod val="50000"/>
                    </a:schemeClr>
                  </a:solidFill>
                  <a:latin typeface="+mn-ea"/>
                  <a:cs typeface="Times New Roman" panose="02020603050405020304" pitchFamily="18" charset="0"/>
                </a:rPr>
                <a:t>20XX</a:t>
              </a:r>
              <a:r>
                <a:rPr lang="zh-CN" altLang="en-US" sz="1600" kern="100" dirty="0">
                  <a:solidFill>
                    <a:schemeClr val="accent2">
                      <a:lumMod val="50000"/>
                    </a:schemeClr>
                  </a:solidFill>
                  <a:latin typeface="+mn-ea"/>
                  <a:cs typeface="Times New Roman" panose="02020603050405020304" pitchFamily="18" charset="0"/>
                </a:rPr>
                <a:t>年度大众媒体评选</a:t>
              </a:r>
              <a:endParaRPr lang="en-US" altLang="zh-CN" sz="1600" kern="100" dirty="0">
                <a:solidFill>
                  <a:schemeClr val="accent2">
                    <a:lumMod val="50000"/>
                  </a:schemeClr>
                </a:solidFill>
                <a:latin typeface="+mn-ea"/>
                <a:cs typeface="Times New Roman" panose="02020603050405020304" pitchFamily="18" charset="0"/>
              </a:endParaRPr>
            </a:p>
          </p:txBody>
        </p:sp>
      </p:grpSp>
    </p:spTree>
    <p:extLst>
      <p:ext uri="{BB962C8B-B14F-4D97-AF65-F5344CB8AC3E}">
        <p14:creationId xmlns:p14="http://schemas.microsoft.com/office/powerpoint/2010/main" val="37636961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4E045FFB-0759-C6DD-7CEB-A277B6871857}"/>
              </a:ext>
            </a:extLst>
          </p:cNvPr>
          <p:cNvSpPr/>
          <p:nvPr/>
        </p:nvSpPr>
        <p:spPr>
          <a:xfrm>
            <a:off x="1476375" y="895350"/>
            <a:ext cx="4905375" cy="5340350"/>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6">
            <a:extLst>
              <a:ext uri="{FF2B5EF4-FFF2-40B4-BE49-F238E27FC236}">
                <a16:creationId xmlns:a16="http://schemas.microsoft.com/office/drawing/2014/main" id="{A84F0CB3-28AF-5394-B68C-71810E70AFA0}"/>
              </a:ext>
            </a:extLst>
          </p:cNvPr>
          <p:cNvSpPr>
            <a:spLocks noGrp="1"/>
          </p:cNvSpPr>
          <p:nvPr>
            <p:ph type="title"/>
          </p:nvPr>
        </p:nvSpPr>
        <p:spPr/>
        <p:txBody>
          <a:bodyPr/>
          <a:lstStyle/>
          <a:p>
            <a:r>
              <a:rPr lang="zh-CN" altLang="en-US" dirty="0"/>
              <a:t>经验做法</a:t>
            </a:r>
          </a:p>
        </p:txBody>
      </p:sp>
      <p:sp>
        <p:nvSpPr>
          <p:cNvPr id="8" name="文本占位符 7">
            <a:extLst>
              <a:ext uri="{FF2B5EF4-FFF2-40B4-BE49-F238E27FC236}">
                <a16:creationId xmlns:a16="http://schemas.microsoft.com/office/drawing/2014/main" id="{99EB09D7-B081-B29D-444E-64E43D170CC9}"/>
              </a:ext>
            </a:extLst>
          </p:cNvPr>
          <p:cNvSpPr>
            <a:spLocks noGrp="1"/>
          </p:cNvSpPr>
          <p:nvPr>
            <p:ph type="body" idx="1"/>
          </p:nvPr>
        </p:nvSpPr>
        <p:spPr/>
        <p:txBody>
          <a:bodyPr/>
          <a:lstStyle/>
          <a:p>
            <a:r>
              <a:rPr lang="zh-CN" altLang="en-US" dirty="0"/>
              <a:t>总结复盘，为了更好的进步</a:t>
            </a:r>
          </a:p>
        </p:txBody>
      </p:sp>
      <p:sp>
        <p:nvSpPr>
          <p:cNvPr id="9" name="文本占位符 8">
            <a:extLst>
              <a:ext uri="{FF2B5EF4-FFF2-40B4-BE49-F238E27FC236}">
                <a16:creationId xmlns:a16="http://schemas.microsoft.com/office/drawing/2014/main" id="{50EB3862-BAEA-658D-36FC-C4AF1BA5BA28}"/>
              </a:ext>
            </a:extLst>
          </p:cNvPr>
          <p:cNvSpPr>
            <a:spLocks noGrp="1"/>
          </p:cNvSpPr>
          <p:nvPr>
            <p:ph type="body" sz="quarter" idx="13"/>
          </p:nvPr>
        </p:nvSpPr>
        <p:spPr/>
        <p:txBody>
          <a:bodyPr/>
          <a:lstStyle/>
          <a:p>
            <a:r>
              <a:rPr lang="en-US" altLang="zh-CN" dirty="0"/>
              <a:t>02</a:t>
            </a:r>
            <a:endParaRPr lang="zh-CN" altLang="en-US" dirty="0"/>
          </a:p>
        </p:txBody>
      </p:sp>
      <p:pic>
        <p:nvPicPr>
          <p:cNvPr id="2" name="图片 1">
            <a:extLst>
              <a:ext uri="{FF2B5EF4-FFF2-40B4-BE49-F238E27FC236}">
                <a16:creationId xmlns:a16="http://schemas.microsoft.com/office/drawing/2014/main" id="{BBEE11DF-8DDF-47B5-CBD5-361333C6E89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b="-312"/>
          <a:stretch/>
        </p:blipFill>
        <p:spPr>
          <a:xfrm>
            <a:off x="1569739" y="1028700"/>
            <a:ext cx="4716012" cy="5105401"/>
          </a:xfrm>
          <a:prstGeom prst="rect">
            <a:avLst/>
          </a:prstGeom>
        </p:spPr>
      </p:pic>
    </p:spTree>
    <p:extLst>
      <p:ext uri="{BB962C8B-B14F-4D97-AF65-F5344CB8AC3E}">
        <p14:creationId xmlns:p14="http://schemas.microsoft.com/office/powerpoint/2010/main" val="2858333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7001B1B8-DF40-A253-2BAE-A4E21DD86096}"/>
              </a:ext>
            </a:extLst>
          </p:cNvPr>
          <p:cNvSpPr>
            <a:spLocks noGrp="1"/>
          </p:cNvSpPr>
          <p:nvPr>
            <p:ph type="title"/>
          </p:nvPr>
        </p:nvSpPr>
        <p:spPr/>
        <p:txBody>
          <a:bodyPr/>
          <a:lstStyle/>
          <a:p>
            <a:r>
              <a:rPr lang="zh-CN" altLang="en-US" dirty="0"/>
              <a:t>经验做法</a:t>
            </a:r>
          </a:p>
        </p:txBody>
      </p:sp>
      <p:sp>
        <p:nvSpPr>
          <p:cNvPr id="6" name="文本框 5">
            <a:extLst>
              <a:ext uri="{FF2B5EF4-FFF2-40B4-BE49-F238E27FC236}">
                <a16:creationId xmlns:a16="http://schemas.microsoft.com/office/drawing/2014/main" id="{C4FA0A4E-2301-DE2A-00E1-8D6D23F14CB4}"/>
              </a:ext>
            </a:extLst>
          </p:cNvPr>
          <p:cNvSpPr txBox="1"/>
          <p:nvPr/>
        </p:nvSpPr>
        <p:spPr>
          <a:xfrm>
            <a:off x="2749551" y="450850"/>
            <a:ext cx="3524249" cy="522451"/>
          </a:xfrm>
          <a:prstGeom prst="rect">
            <a:avLst/>
          </a:prstGeom>
          <a:noFill/>
        </p:spPr>
        <p:txBody>
          <a:bodyPr wrap="square">
            <a:spAutoFit/>
          </a:bodyPr>
          <a:lstStyle/>
          <a:p>
            <a:pPr>
              <a:lnSpc>
                <a:spcPct val="130000"/>
              </a:lnSpc>
            </a:pPr>
            <a:r>
              <a:rPr kumimoji="1" lang="en-US" altLang="zh-CN" sz="2400" dirty="0">
                <a:solidFill>
                  <a:schemeClr val="accent1">
                    <a:lumMod val="75000"/>
                  </a:schemeClr>
                </a:solidFill>
              </a:rPr>
              <a:t>www.51pptmoban.com</a:t>
            </a:r>
          </a:p>
        </p:txBody>
      </p:sp>
      <p:pic>
        <p:nvPicPr>
          <p:cNvPr id="4" name="图片 3">
            <a:extLst>
              <a:ext uri="{FF2B5EF4-FFF2-40B4-BE49-F238E27FC236}">
                <a16:creationId xmlns:a16="http://schemas.microsoft.com/office/drawing/2014/main" id="{D494A604-7BAF-0F3F-D060-77C412782EA2}"/>
              </a:ext>
            </a:extLst>
          </p:cNvPr>
          <p:cNvPicPr>
            <a:picLocks noChangeAspect="1"/>
          </p:cNvPicPr>
          <p:nvPr/>
        </p:nvPicPr>
        <p:blipFill>
          <a:blip r:embed="rId2" cstate="screen">
            <a:extLst>
              <a:ext uri="{BEBA8EAE-BF5A-486C-A8C5-ECC9F3942E4B}">
                <a14:imgProps xmlns:a14="http://schemas.microsoft.com/office/drawing/2010/main">
                  <a14:imgLayer r:embed="rId3">
                    <a14:imgEffect>
                      <a14:saturation sat="33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660400" y="1686029"/>
            <a:ext cx="3362877" cy="2400300"/>
          </a:xfrm>
          <a:prstGeom prst="round2DiagRect">
            <a:avLst>
              <a:gd name="adj1" fmla="val 16667"/>
              <a:gd name="adj2" fmla="val 0"/>
            </a:avLst>
          </a:prstGeom>
          <a:ln w="88900" cap="sq">
            <a:noFill/>
            <a:miter lim="800000"/>
          </a:ln>
          <a:effectLst/>
        </p:spPr>
      </p:pic>
      <p:pic>
        <p:nvPicPr>
          <p:cNvPr id="8" name="图片 7">
            <a:extLst>
              <a:ext uri="{FF2B5EF4-FFF2-40B4-BE49-F238E27FC236}">
                <a16:creationId xmlns:a16="http://schemas.microsoft.com/office/drawing/2014/main" id="{07A4DD14-0355-BA92-314D-1EB1F7E62565}"/>
              </a:ext>
            </a:extLst>
          </p:cNvPr>
          <p:cNvPicPr>
            <a:picLocks noChangeAspect="1"/>
          </p:cNvPicPr>
          <p:nvPr/>
        </p:nvPicPr>
        <p:blipFill>
          <a:blip r:embed="rId4" cstate="screen">
            <a:extLst>
              <a:ext uri="{BEBA8EAE-BF5A-486C-A8C5-ECC9F3942E4B}">
                <a14:imgProps xmlns:a14="http://schemas.microsoft.com/office/drawing/2010/main">
                  <a14:imgLayer r:embed="rId5">
                    <a14:imgEffect>
                      <a14:saturation sat="33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4408211" y="1686029"/>
            <a:ext cx="3362877" cy="2400300"/>
          </a:xfrm>
          <a:prstGeom prst="round2DiagRect">
            <a:avLst>
              <a:gd name="adj1" fmla="val 16667"/>
              <a:gd name="adj2" fmla="val 0"/>
            </a:avLst>
          </a:prstGeom>
          <a:ln w="88900" cap="sq">
            <a:noFill/>
            <a:miter lim="800000"/>
          </a:ln>
          <a:effectLst/>
        </p:spPr>
      </p:pic>
      <p:pic>
        <p:nvPicPr>
          <p:cNvPr id="9" name="图片 8">
            <a:extLst>
              <a:ext uri="{FF2B5EF4-FFF2-40B4-BE49-F238E27FC236}">
                <a16:creationId xmlns:a16="http://schemas.microsoft.com/office/drawing/2014/main" id="{02BD2510-52E1-97C6-BFAA-370094DA2637}"/>
              </a:ext>
            </a:extLst>
          </p:cNvPr>
          <p:cNvPicPr>
            <a:picLocks noChangeAspect="1"/>
          </p:cNvPicPr>
          <p:nvPr/>
        </p:nvPicPr>
        <p:blipFill>
          <a:blip r:embed="rId6" cstate="screen">
            <a:extLst>
              <a:ext uri="{BEBA8EAE-BF5A-486C-A8C5-ECC9F3942E4B}">
                <a14:imgProps xmlns:a14="http://schemas.microsoft.com/office/drawing/2010/main">
                  <a14:imgLayer r:embed="rId7">
                    <a14:imgEffect>
                      <a14:saturation sat="33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8156023" y="1686029"/>
            <a:ext cx="3362877" cy="2400300"/>
          </a:xfrm>
          <a:prstGeom prst="round2DiagRect">
            <a:avLst>
              <a:gd name="adj1" fmla="val 16667"/>
              <a:gd name="adj2" fmla="val 0"/>
            </a:avLst>
          </a:prstGeom>
          <a:ln w="88900" cap="sq">
            <a:noFill/>
            <a:miter lim="800000"/>
          </a:ln>
          <a:effectLst/>
        </p:spPr>
      </p:pic>
      <p:sp>
        <p:nvSpPr>
          <p:cNvPr id="2" name="iṥľíḑè">
            <a:extLst>
              <a:ext uri="{FF2B5EF4-FFF2-40B4-BE49-F238E27FC236}">
                <a16:creationId xmlns:a16="http://schemas.microsoft.com/office/drawing/2014/main" id="{BD576ABD-C4E0-E4D0-3F60-13F75E59920A}"/>
              </a:ext>
            </a:extLst>
          </p:cNvPr>
          <p:cNvSpPr/>
          <p:nvPr/>
        </p:nvSpPr>
        <p:spPr>
          <a:xfrm>
            <a:off x="9832846" y="481242"/>
            <a:ext cx="1686055" cy="4616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p>
            <a:pPr algn="r"/>
            <a:r>
              <a:rPr kumimoji="1" lang="zh-CN" altLang="en-US" sz="2400" dirty="0">
                <a:solidFill>
                  <a:schemeClr val="bg1"/>
                </a:solidFill>
                <a:latin typeface="+mn-ea"/>
              </a:rPr>
              <a:t>经验做法</a:t>
            </a:r>
            <a:endParaRPr kumimoji="1" lang="en-US" altLang="zh-CN" sz="2400" dirty="0">
              <a:solidFill>
                <a:schemeClr val="bg1"/>
              </a:solidFill>
              <a:latin typeface="+mn-ea"/>
            </a:endParaRPr>
          </a:p>
        </p:txBody>
      </p:sp>
      <p:grpSp>
        <p:nvGrpSpPr>
          <p:cNvPr id="30" name="组合 29">
            <a:extLst>
              <a:ext uri="{FF2B5EF4-FFF2-40B4-BE49-F238E27FC236}">
                <a16:creationId xmlns:a16="http://schemas.microsoft.com/office/drawing/2014/main" id="{9558A060-DC58-3B91-4AF8-AF902C607278}"/>
              </a:ext>
            </a:extLst>
          </p:cNvPr>
          <p:cNvGrpSpPr/>
          <p:nvPr/>
        </p:nvGrpSpPr>
        <p:grpSpPr>
          <a:xfrm>
            <a:off x="571501" y="4284732"/>
            <a:ext cx="3375575" cy="1395960"/>
            <a:chOff x="571501" y="4212531"/>
            <a:chExt cx="3375575" cy="1395960"/>
          </a:xfrm>
        </p:grpSpPr>
        <p:sp>
          <p:nvSpPr>
            <p:cNvPr id="11" name="文本框 10">
              <a:extLst>
                <a:ext uri="{FF2B5EF4-FFF2-40B4-BE49-F238E27FC236}">
                  <a16:creationId xmlns:a16="http://schemas.microsoft.com/office/drawing/2014/main" id="{F07711F4-2428-20A2-35B1-2DEA07BC48F4}"/>
                </a:ext>
              </a:extLst>
            </p:cNvPr>
            <p:cNvSpPr txBox="1"/>
            <p:nvPr/>
          </p:nvSpPr>
          <p:spPr>
            <a:xfrm>
              <a:off x="584199" y="4581863"/>
              <a:ext cx="3362877" cy="1026628"/>
            </a:xfrm>
            <a:prstGeom prst="rect">
              <a:avLst/>
            </a:prstGeom>
            <a:noFill/>
          </p:spPr>
          <p:txBody>
            <a:bodyPr wrap="square">
              <a:spAutoFit/>
            </a:bodyPr>
            <a:lstStyle/>
            <a:p>
              <a:pPr algn="just">
                <a:lnSpc>
                  <a:spcPct val="130000"/>
                </a:lnSpc>
              </a:pPr>
              <a:r>
                <a:rPr lang="zh-CN" altLang="en-US" sz="1600" b="0" i="0" dirty="0">
                  <a:effectLst/>
                  <a:latin typeface="+mn-ea"/>
                </a:rPr>
                <a:t>请输入你的文字请输入你的文字</a:t>
              </a:r>
              <a:endParaRPr lang="zh-CN" altLang="en-US" sz="1600" dirty="0">
                <a:latin typeface="+mn-ea"/>
              </a:endParaRPr>
            </a:p>
            <a:p>
              <a:pPr algn="just">
                <a:lnSpc>
                  <a:spcPct val="130000"/>
                </a:lnSpc>
              </a:pPr>
              <a:r>
                <a:rPr lang="zh-CN" altLang="en-US" sz="1600" b="0" i="0" dirty="0">
                  <a:effectLst/>
                  <a:latin typeface="+mn-ea"/>
                </a:rPr>
                <a:t>请输入你的文字请输入你的文字</a:t>
              </a:r>
              <a:endParaRPr lang="zh-CN" altLang="en-US" sz="1600" dirty="0">
                <a:latin typeface="+mn-ea"/>
              </a:endParaRPr>
            </a:p>
            <a:p>
              <a:pPr algn="just">
                <a:lnSpc>
                  <a:spcPct val="130000"/>
                </a:lnSpc>
              </a:pPr>
              <a:r>
                <a:rPr lang="zh-CN" altLang="en-US" sz="1600" b="0" i="0" dirty="0">
                  <a:effectLst/>
                  <a:latin typeface="+mn-ea"/>
                </a:rPr>
                <a:t>请输入你的文字请输入你的文字</a:t>
              </a:r>
              <a:endParaRPr lang="zh-CN" altLang="en-US" sz="1600" dirty="0">
                <a:latin typeface="+mn-ea"/>
              </a:endParaRPr>
            </a:p>
          </p:txBody>
        </p:sp>
        <p:grpSp>
          <p:nvGrpSpPr>
            <p:cNvPr id="21" name="组合 20">
              <a:extLst>
                <a:ext uri="{FF2B5EF4-FFF2-40B4-BE49-F238E27FC236}">
                  <a16:creationId xmlns:a16="http://schemas.microsoft.com/office/drawing/2014/main" id="{C97435AA-FA9B-8BA3-3950-FA0FFFB79C5B}"/>
                </a:ext>
              </a:extLst>
            </p:cNvPr>
            <p:cNvGrpSpPr/>
            <p:nvPr/>
          </p:nvGrpSpPr>
          <p:grpSpPr>
            <a:xfrm>
              <a:off x="571501" y="4212531"/>
              <a:ext cx="2103759" cy="369332"/>
              <a:chOff x="571501" y="4212531"/>
              <a:chExt cx="2103759" cy="369332"/>
            </a:xfrm>
          </p:grpSpPr>
          <p:cxnSp>
            <p:nvCxnSpPr>
              <p:cNvPr id="13" name="直接连接符 12">
                <a:extLst>
                  <a:ext uri="{FF2B5EF4-FFF2-40B4-BE49-F238E27FC236}">
                    <a16:creationId xmlns:a16="http://schemas.microsoft.com/office/drawing/2014/main" id="{C948BDDF-17B6-1B78-6FC1-A101BBC68CFB}"/>
                  </a:ext>
                </a:extLst>
              </p:cNvPr>
              <p:cNvCxnSpPr>
                <a:cxnSpLocks/>
              </p:cNvCxnSpPr>
              <p:nvPr/>
            </p:nvCxnSpPr>
            <p:spPr>
              <a:xfrm>
                <a:off x="686151" y="4578843"/>
                <a:ext cx="1346199" cy="0"/>
              </a:xfrm>
              <a:prstGeom prst="line">
                <a:avLst/>
              </a:prstGeom>
              <a:ln>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sp>
            <p:nvSpPr>
              <p:cNvPr id="14" name="文本框 13">
                <a:extLst>
                  <a:ext uri="{FF2B5EF4-FFF2-40B4-BE49-F238E27FC236}">
                    <a16:creationId xmlns:a16="http://schemas.microsoft.com/office/drawing/2014/main" id="{9235B947-3A34-D654-9EC0-D8F5636C907A}"/>
                  </a:ext>
                </a:extLst>
              </p:cNvPr>
              <p:cNvSpPr txBox="1"/>
              <p:nvPr/>
            </p:nvSpPr>
            <p:spPr>
              <a:xfrm>
                <a:off x="571501" y="4212531"/>
                <a:ext cx="2103759" cy="369332"/>
              </a:xfrm>
              <a:prstGeom prst="rect">
                <a:avLst/>
              </a:prstGeom>
              <a:noFill/>
            </p:spPr>
            <p:txBody>
              <a:bodyPr wrap="square">
                <a:spAutoFit/>
              </a:bodyPr>
              <a:lstStyle/>
              <a:p>
                <a:r>
                  <a:rPr lang="zh-CN" altLang="en-US" sz="1800" b="0" i="0" dirty="0">
                    <a:solidFill>
                      <a:schemeClr val="accent1">
                        <a:lumMod val="50000"/>
                      </a:schemeClr>
                    </a:solidFill>
                    <a:effectLst/>
                    <a:latin typeface="+mj-ea"/>
                    <a:ea typeface="+mj-ea"/>
                  </a:rPr>
                  <a:t>请输入你的小标题</a:t>
                </a:r>
                <a:endParaRPr lang="zh-CN" altLang="en-US" dirty="0">
                  <a:solidFill>
                    <a:schemeClr val="accent1">
                      <a:lumMod val="50000"/>
                    </a:schemeClr>
                  </a:solidFill>
                  <a:latin typeface="+mj-ea"/>
                  <a:ea typeface="+mj-ea"/>
                </a:endParaRPr>
              </a:p>
            </p:txBody>
          </p:sp>
        </p:grpSp>
      </p:grpSp>
      <p:grpSp>
        <p:nvGrpSpPr>
          <p:cNvPr id="29" name="组合 28">
            <a:extLst>
              <a:ext uri="{FF2B5EF4-FFF2-40B4-BE49-F238E27FC236}">
                <a16:creationId xmlns:a16="http://schemas.microsoft.com/office/drawing/2014/main" id="{8B6F3BFC-5A7E-0DC0-5169-CAC7F824FC21}"/>
              </a:ext>
            </a:extLst>
          </p:cNvPr>
          <p:cNvGrpSpPr/>
          <p:nvPr/>
        </p:nvGrpSpPr>
        <p:grpSpPr>
          <a:xfrm>
            <a:off x="4338362" y="4281712"/>
            <a:ext cx="3369226" cy="1398980"/>
            <a:chOff x="4338362" y="4209511"/>
            <a:chExt cx="3369226" cy="1398980"/>
          </a:xfrm>
        </p:grpSpPr>
        <p:sp>
          <p:nvSpPr>
            <p:cNvPr id="15" name="文本框 14">
              <a:extLst>
                <a:ext uri="{FF2B5EF4-FFF2-40B4-BE49-F238E27FC236}">
                  <a16:creationId xmlns:a16="http://schemas.microsoft.com/office/drawing/2014/main" id="{E803FF39-3C65-DFB0-5333-8EE0F7E70CB3}"/>
                </a:ext>
              </a:extLst>
            </p:cNvPr>
            <p:cNvSpPr txBox="1"/>
            <p:nvPr/>
          </p:nvSpPr>
          <p:spPr>
            <a:xfrm>
              <a:off x="4344711" y="4581863"/>
              <a:ext cx="3362877" cy="1026628"/>
            </a:xfrm>
            <a:prstGeom prst="rect">
              <a:avLst/>
            </a:prstGeom>
            <a:noFill/>
          </p:spPr>
          <p:txBody>
            <a:bodyPr wrap="square">
              <a:spAutoFit/>
            </a:bodyPr>
            <a:lstStyle/>
            <a:p>
              <a:pPr algn="just">
                <a:lnSpc>
                  <a:spcPct val="130000"/>
                </a:lnSpc>
              </a:pPr>
              <a:r>
                <a:rPr lang="zh-CN" altLang="en-US" sz="1600" b="0" i="0" dirty="0">
                  <a:effectLst/>
                  <a:latin typeface="+mn-ea"/>
                </a:rPr>
                <a:t>请输入你的文字请输入你的文字</a:t>
              </a:r>
              <a:endParaRPr lang="zh-CN" altLang="en-US" sz="1600" dirty="0">
                <a:latin typeface="+mn-ea"/>
              </a:endParaRPr>
            </a:p>
            <a:p>
              <a:pPr algn="just">
                <a:lnSpc>
                  <a:spcPct val="130000"/>
                </a:lnSpc>
              </a:pPr>
              <a:r>
                <a:rPr lang="zh-CN" altLang="en-US" sz="1600" b="0" i="0" dirty="0">
                  <a:effectLst/>
                  <a:latin typeface="+mn-ea"/>
                </a:rPr>
                <a:t>请输入你的文字请输入你的文字</a:t>
              </a:r>
              <a:endParaRPr lang="zh-CN" altLang="en-US" sz="1600" dirty="0">
                <a:latin typeface="+mn-ea"/>
              </a:endParaRPr>
            </a:p>
            <a:p>
              <a:pPr algn="just">
                <a:lnSpc>
                  <a:spcPct val="130000"/>
                </a:lnSpc>
              </a:pPr>
              <a:r>
                <a:rPr lang="zh-CN" altLang="en-US" sz="1600" b="0" i="0" dirty="0">
                  <a:effectLst/>
                  <a:latin typeface="+mn-ea"/>
                </a:rPr>
                <a:t>请输入你的文字请输入你的文字</a:t>
              </a:r>
              <a:endParaRPr lang="zh-CN" altLang="en-US" sz="1600" dirty="0">
                <a:latin typeface="+mn-ea"/>
              </a:endParaRPr>
            </a:p>
          </p:txBody>
        </p:sp>
        <p:grpSp>
          <p:nvGrpSpPr>
            <p:cNvPr id="22" name="组合 21">
              <a:extLst>
                <a:ext uri="{FF2B5EF4-FFF2-40B4-BE49-F238E27FC236}">
                  <a16:creationId xmlns:a16="http://schemas.microsoft.com/office/drawing/2014/main" id="{A27A242C-2E55-CE31-0D5B-8AAB5D18B4AB}"/>
                </a:ext>
              </a:extLst>
            </p:cNvPr>
            <p:cNvGrpSpPr/>
            <p:nvPr/>
          </p:nvGrpSpPr>
          <p:grpSpPr>
            <a:xfrm>
              <a:off x="4338362" y="4209511"/>
              <a:ext cx="2103759" cy="369332"/>
              <a:chOff x="571501" y="4212531"/>
              <a:chExt cx="2103759" cy="369332"/>
            </a:xfrm>
          </p:grpSpPr>
          <p:cxnSp>
            <p:nvCxnSpPr>
              <p:cNvPr id="23" name="直接连接符 22">
                <a:extLst>
                  <a:ext uri="{FF2B5EF4-FFF2-40B4-BE49-F238E27FC236}">
                    <a16:creationId xmlns:a16="http://schemas.microsoft.com/office/drawing/2014/main" id="{067A2CAC-20FC-6FFE-2D33-C5D6FD8711AC}"/>
                  </a:ext>
                </a:extLst>
              </p:cNvPr>
              <p:cNvCxnSpPr>
                <a:cxnSpLocks/>
              </p:cNvCxnSpPr>
              <p:nvPr/>
            </p:nvCxnSpPr>
            <p:spPr>
              <a:xfrm>
                <a:off x="686151" y="4578843"/>
                <a:ext cx="1346199" cy="0"/>
              </a:xfrm>
              <a:prstGeom prst="line">
                <a:avLst/>
              </a:prstGeom>
              <a:ln>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sp>
            <p:nvSpPr>
              <p:cNvPr id="24" name="文本框 23">
                <a:extLst>
                  <a:ext uri="{FF2B5EF4-FFF2-40B4-BE49-F238E27FC236}">
                    <a16:creationId xmlns:a16="http://schemas.microsoft.com/office/drawing/2014/main" id="{44B581AD-BF7D-FA47-4B4F-193448362C7F}"/>
                  </a:ext>
                </a:extLst>
              </p:cNvPr>
              <p:cNvSpPr txBox="1"/>
              <p:nvPr/>
            </p:nvSpPr>
            <p:spPr>
              <a:xfrm>
                <a:off x="571501" y="4212531"/>
                <a:ext cx="2103759" cy="369332"/>
              </a:xfrm>
              <a:prstGeom prst="rect">
                <a:avLst/>
              </a:prstGeom>
              <a:noFill/>
            </p:spPr>
            <p:txBody>
              <a:bodyPr wrap="square">
                <a:spAutoFit/>
              </a:bodyPr>
              <a:lstStyle/>
              <a:p>
                <a:r>
                  <a:rPr lang="zh-CN" altLang="en-US" sz="1800" b="0" i="0" dirty="0">
                    <a:solidFill>
                      <a:schemeClr val="accent1">
                        <a:lumMod val="50000"/>
                      </a:schemeClr>
                    </a:solidFill>
                    <a:effectLst/>
                    <a:latin typeface="+mj-ea"/>
                    <a:ea typeface="+mj-ea"/>
                  </a:rPr>
                  <a:t>请输入你的小标题</a:t>
                </a:r>
                <a:endParaRPr lang="zh-CN" altLang="en-US" dirty="0">
                  <a:solidFill>
                    <a:schemeClr val="accent1">
                      <a:lumMod val="50000"/>
                    </a:schemeClr>
                  </a:solidFill>
                  <a:latin typeface="+mj-ea"/>
                  <a:ea typeface="+mj-ea"/>
                </a:endParaRPr>
              </a:p>
            </p:txBody>
          </p:sp>
        </p:grpSp>
      </p:grpSp>
      <p:grpSp>
        <p:nvGrpSpPr>
          <p:cNvPr id="28" name="组合 27">
            <a:extLst>
              <a:ext uri="{FF2B5EF4-FFF2-40B4-BE49-F238E27FC236}">
                <a16:creationId xmlns:a16="http://schemas.microsoft.com/office/drawing/2014/main" id="{D904E2A0-0D3B-7E07-07D9-CADAD156A363}"/>
              </a:ext>
            </a:extLst>
          </p:cNvPr>
          <p:cNvGrpSpPr/>
          <p:nvPr/>
        </p:nvGrpSpPr>
        <p:grpSpPr>
          <a:xfrm>
            <a:off x="8105223" y="4278692"/>
            <a:ext cx="3362877" cy="1402000"/>
            <a:chOff x="8105223" y="4206491"/>
            <a:chExt cx="3362877" cy="1402000"/>
          </a:xfrm>
        </p:grpSpPr>
        <p:sp>
          <p:nvSpPr>
            <p:cNvPr id="17" name="文本框 16">
              <a:extLst>
                <a:ext uri="{FF2B5EF4-FFF2-40B4-BE49-F238E27FC236}">
                  <a16:creationId xmlns:a16="http://schemas.microsoft.com/office/drawing/2014/main" id="{58DDAAEC-2DF0-7293-71EA-B1254C8484F8}"/>
                </a:ext>
              </a:extLst>
            </p:cNvPr>
            <p:cNvSpPr txBox="1"/>
            <p:nvPr/>
          </p:nvSpPr>
          <p:spPr>
            <a:xfrm>
              <a:off x="8105223" y="4581863"/>
              <a:ext cx="3362877" cy="1026628"/>
            </a:xfrm>
            <a:prstGeom prst="rect">
              <a:avLst/>
            </a:prstGeom>
            <a:noFill/>
          </p:spPr>
          <p:txBody>
            <a:bodyPr wrap="square">
              <a:spAutoFit/>
            </a:bodyPr>
            <a:lstStyle/>
            <a:p>
              <a:pPr algn="just">
                <a:lnSpc>
                  <a:spcPct val="130000"/>
                </a:lnSpc>
              </a:pPr>
              <a:r>
                <a:rPr lang="zh-CN" altLang="en-US" sz="1600" b="0" i="0" dirty="0">
                  <a:effectLst/>
                  <a:latin typeface="+mn-ea"/>
                </a:rPr>
                <a:t>请输入你的文字请输入你的文字</a:t>
              </a:r>
              <a:endParaRPr lang="zh-CN" altLang="en-US" sz="1600" dirty="0">
                <a:latin typeface="+mn-ea"/>
              </a:endParaRPr>
            </a:p>
            <a:p>
              <a:pPr algn="just">
                <a:lnSpc>
                  <a:spcPct val="130000"/>
                </a:lnSpc>
              </a:pPr>
              <a:r>
                <a:rPr lang="zh-CN" altLang="en-US" sz="1600" b="0" i="0" dirty="0">
                  <a:effectLst/>
                  <a:latin typeface="+mn-ea"/>
                </a:rPr>
                <a:t>请输入你的文字请输入你的文字</a:t>
              </a:r>
              <a:endParaRPr lang="zh-CN" altLang="en-US" sz="1600" dirty="0">
                <a:latin typeface="+mn-ea"/>
              </a:endParaRPr>
            </a:p>
            <a:p>
              <a:pPr algn="just">
                <a:lnSpc>
                  <a:spcPct val="130000"/>
                </a:lnSpc>
              </a:pPr>
              <a:r>
                <a:rPr lang="zh-CN" altLang="en-US" sz="1600" b="0" i="0" dirty="0">
                  <a:effectLst/>
                  <a:latin typeface="+mn-ea"/>
                </a:rPr>
                <a:t>请输入你的文字请输入你的文字</a:t>
              </a:r>
              <a:endParaRPr lang="zh-CN" altLang="en-US" sz="1600" dirty="0">
                <a:latin typeface="+mn-ea"/>
              </a:endParaRPr>
            </a:p>
          </p:txBody>
        </p:sp>
        <p:grpSp>
          <p:nvGrpSpPr>
            <p:cNvPr id="25" name="组合 24">
              <a:extLst>
                <a:ext uri="{FF2B5EF4-FFF2-40B4-BE49-F238E27FC236}">
                  <a16:creationId xmlns:a16="http://schemas.microsoft.com/office/drawing/2014/main" id="{9C2EE47F-7E9A-121C-5BA3-4802603731FF}"/>
                </a:ext>
              </a:extLst>
            </p:cNvPr>
            <p:cNvGrpSpPr/>
            <p:nvPr/>
          </p:nvGrpSpPr>
          <p:grpSpPr>
            <a:xfrm>
              <a:off x="8105223" y="4206491"/>
              <a:ext cx="2103759" cy="369332"/>
              <a:chOff x="571501" y="4212531"/>
              <a:chExt cx="2103759" cy="369332"/>
            </a:xfrm>
          </p:grpSpPr>
          <p:cxnSp>
            <p:nvCxnSpPr>
              <p:cNvPr id="26" name="直接连接符 25">
                <a:extLst>
                  <a:ext uri="{FF2B5EF4-FFF2-40B4-BE49-F238E27FC236}">
                    <a16:creationId xmlns:a16="http://schemas.microsoft.com/office/drawing/2014/main" id="{29F18406-6B9B-4E72-9EC1-41D93C9EBE70}"/>
                  </a:ext>
                </a:extLst>
              </p:cNvPr>
              <p:cNvCxnSpPr>
                <a:cxnSpLocks/>
              </p:cNvCxnSpPr>
              <p:nvPr/>
            </p:nvCxnSpPr>
            <p:spPr>
              <a:xfrm>
                <a:off x="686151" y="4578843"/>
                <a:ext cx="1346199" cy="0"/>
              </a:xfrm>
              <a:prstGeom prst="line">
                <a:avLst/>
              </a:prstGeom>
              <a:ln>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sp>
            <p:nvSpPr>
              <p:cNvPr id="27" name="文本框 26">
                <a:extLst>
                  <a:ext uri="{FF2B5EF4-FFF2-40B4-BE49-F238E27FC236}">
                    <a16:creationId xmlns:a16="http://schemas.microsoft.com/office/drawing/2014/main" id="{115D3C5A-E947-90FE-50C6-6B7D17562AD3}"/>
                  </a:ext>
                </a:extLst>
              </p:cNvPr>
              <p:cNvSpPr txBox="1"/>
              <p:nvPr/>
            </p:nvSpPr>
            <p:spPr>
              <a:xfrm>
                <a:off x="571501" y="4212531"/>
                <a:ext cx="2103759" cy="369332"/>
              </a:xfrm>
              <a:prstGeom prst="rect">
                <a:avLst/>
              </a:prstGeom>
              <a:noFill/>
            </p:spPr>
            <p:txBody>
              <a:bodyPr wrap="square">
                <a:spAutoFit/>
              </a:bodyPr>
              <a:lstStyle/>
              <a:p>
                <a:r>
                  <a:rPr lang="zh-CN" altLang="en-US" sz="1800" b="0" i="0" dirty="0">
                    <a:solidFill>
                      <a:schemeClr val="accent1">
                        <a:lumMod val="50000"/>
                      </a:schemeClr>
                    </a:solidFill>
                    <a:effectLst/>
                    <a:latin typeface="+mj-ea"/>
                    <a:ea typeface="+mj-ea"/>
                  </a:rPr>
                  <a:t>请输入你的小标题</a:t>
                </a:r>
                <a:endParaRPr lang="zh-CN" altLang="en-US" dirty="0">
                  <a:solidFill>
                    <a:schemeClr val="accent1">
                      <a:lumMod val="50000"/>
                    </a:schemeClr>
                  </a:solidFill>
                  <a:latin typeface="+mj-ea"/>
                  <a:ea typeface="+mj-ea"/>
                </a:endParaRPr>
              </a:p>
            </p:txBody>
          </p:sp>
        </p:grpSp>
      </p:grpSp>
    </p:spTree>
    <p:extLst>
      <p:ext uri="{BB962C8B-B14F-4D97-AF65-F5344CB8AC3E}">
        <p14:creationId xmlns:p14="http://schemas.microsoft.com/office/powerpoint/2010/main" val="41611217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E30B55D-673C-77AA-F2FC-EFB252AB7B76}"/>
              </a:ext>
            </a:extLst>
          </p:cNvPr>
          <p:cNvSpPr>
            <a:spLocks noGrp="1"/>
          </p:cNvSpPr>
          <p:nvPr>
            <p:ph type="title"/>
          </p:nvPr>
        </p:nvSpPr>
        <p:spPr/>
        <p:txBody>
          <a:bodyPr/>
          <a:lstStyle/>
          <a:p>
            <a:r>
              <a:rPr lang="zh-CN" altLang="en-US" dirty="0"/>
              <a:t>经验做法</a:t>
            </a:r>
          </a:p>
        </p:txBody>
      </p:sp>
      <p:grpSp>
        <p:nvGrpSpPr>
          <p:cNvPr id="36" name="组合 35">
            <a:extLst>
              <a:ext uri="{FF2B5EF4-FFF2-40B4-BE49-F238E27FC236}">
                <a16:creationId xmlns:a16="http://schemas.microsoft.com/office/drawing/2014/main" id="{1553208B-4CFF-D769-5742-6EBBD7FB7DBD}"/>
              </a:ext>
            </a:extLst>
          </p:cNvPr>
          <p:cNvGrpSpPr/>
          <p:nvPr/>
        </p:nvGrpSpPr>
        <p:grpSpPr>
          <a:xfrm>
            <a:off x="919510" y="2533650"/>
            <a:ext cx="2477428" cy="3238500"/>
            <a:chOff x="919510" y="2533650"/>
            <a:chExt cx="2477428" cy="3238500"/>
          </a:xfrm>
        </p:grpSpPr>
        <p:sp>
          <p:nvSpPr>
            <p:cNvPr id="25" name="矩形 24">
              <a:extLst>
                <a:ext uri="{FF2B5EF4-FFF2-40B4-BE49-F238E27FC236}">
                  <a16:creationId xmlns:a16="http://schemas.microsoft.com/office/drawing/2014/main" id="{4DA24E3D-0210-3083-7330-FF399B7191C9}"/>
                </a:ext>
              </a:extLst>
            </p:cNvPr>
            <p:cNvSpPr/>
            <p:nvPr/>
          </p:nvSpPr>
          <p:spPr>
            <a:xfrm>
              <a:off x="919510" y="2533650"/>
              <a:ext cx="2477428" cy="3238500"/>
            </a:xfrm>
            <a:prstGeom prst="rect">
              <a:avLst/>
            </a:prstGeom>
            <a:solidFill>
              <a:schemeClr val="accent1">
                <a:alpha val="1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tx1">
                    <a:lumMod val="95000"/>
                    <a:lumOff val="5000"/>
                  </a:schemeClr>
                </a:solidFill>
              </a:endParaRPr>
            </a:p>
          </p:txBody>
        </p:sp>
        <p:sp>
          <p:nvSpPr>
            <p:cNvPr id="26" name="文本框 25">
              <a:extLst>
                <a:ext uri="{FF2B5EF4-FFF2-40B4-BE49-F238E27FC236}">
                  <a16:creationId xmlns:a16="http://schemas.microsoft.com/office/drawing/2014/main" id="{667E09C1-6AE2-F55B-EEE5-077F4DBE32FC}"/>
                </a:ext>
              </a:extLst>
            </p:cNvPr>
            <p:cNvSpPr txBox="1"/>
            <p:nvPr/>
          </p:nvSpPr>
          <p:spPr>
            <a:xfrm>
              <a:off x="1110181" y="3329928"/>
              <a:ext cx="2096087" cy="1665199"/>
            </a:xfrm>
            <a:prstGeom prst="rect">
              <a:avLst/>
            </a:prstGeom>
            <a:noFill/>
          </p:spPr>
          <p:txBody>
            <a:bodyPr wrap="square" rtlCol="0">
              <a:spAutoFit/>
            </a:bodyPr>
            <a:lstStyle>
              <a:defPPr>
                <a:defRPr lang="zh-CN"/>
              </a:defPPr>
              <a:lvl1pPr lvl="0" defTabSz="913765">
                <a:lnSpc>
                  <a:spcPct val="150000"/>
                </a:lnSpc>
                <a:buSzPct val="25000"/>
                <a:defRPr sz="1050">
                  <a:solidFill>
                    <a:schemeClr val="tx1">
                      <a:lumMod val="95000"/>
                      <a:lumOff val="5000"/>
                    </a:schemeClr>
                  </a:solidFill>
                </a:defRPr>
              </a:lvl1pPr>
            </a:lstStyle>
            <a:p>
              <a:pPr>
                <a:lnSpc>
                  <a:spcPct val="130000"/>
                </a:lnSpc>
              </a:pPr>
              <a:r>
                <a:rPr kumimoji="1" lang="zh-CN" altLang="en-US" sz="1600" dirty="0">
                  <a:solidFill>
                    <a:schemeClr val="tx1"/>
                  </a:solidFill>
                  <a:cs typeface="+mn-ea"/>
                  <a:sym typeface="+mn-lt"/>
                </a:rPr>
                <a:t>请输入你的文字请输入你的文字请输入你的文字请输入你的文字请输入你的文字请输入你的文字</a:t>
              </a:r>
            </a:p>
          </p:txBody>
        </p:sp>
        <p:grpSp>
          <p:nvGrpSpPr>
            <p:cNvPr id="27" name="组合 26">
              <a:extLst>
                <a:ext uri="{FF2B5EF4-FFF2-40B4-BE49-F238E27FC236}">
                  <a16:creationId xmlns:a16="http://schemas.microsoft.com/office/drawing/2014/main" id="{C73F4007-8BB3-9A0E-DB91-47B1B579BA29}"/>
                </a:ext>
              </a:extLst>
            </p:cNvPr>
            <p:cNvGrpSpPr/>
            <p:nvPr/>
          </p:nvGrpSpPr>
          <p:grpSpPr>
            <a:xfrm>
              <a:off x="1149033" y="2765804"/>
              <a:ext cx="540000" cy="540000"/>
              <a:chOff x="2832175" y="5599496"/>
              <a:chExt cx="540000" cy="540000"/>
            </a:xfrm>
          </p:grpSpPr>
          <p:sp>
            <p:nvSpPr>
              <p:cNvPr id="29" name="文本框 28">
                <a:extLst>
                  <a:ext uri="{FF2B5EF4-FFF2-40B4-BE49-F238E27FC236}">
                    <a16:creationId xmlns:a16="http://schemas.microsoft.com/office/drawing/2014/main" id="{FF76A501-08D4-771E-889E-4F28EB4E3A8A}"/>
                  </a:ext>
                </a:extLst>
              </p:cNvPr>
              <p:cNvSpPr txBox="1">
                <a:spLocks noChangeAspect="1"/>
              </p:cNvSpPr>
              <p:nvPr/>
            </p:nvSpPr>
            <p:spPr>
              <a:xfrm>
                <a:off x="2832175" y="5599496"/>
                <a:ext cx="540000" cy="540000"/>
              </a:xfrm>
              <a:prstGeom prst="roundRect">
                <a:avLst>
                  <a:gd name="adj" fmla="val 50000"/>
                </a:avLst>
              </a:prstGeom>
              <a:gradFill>
                <a:gsLst>
                  <a:gs pos="0">
                    <a:schemeClr val="accent1">
                      <a:lumMod val="60000"/>
                      <a:lumOff val="40000"/>
                    </a:schemeClr>
                  </a:gs>
                  <a:gs pos="50000">
                    <a:schemeClr val="accent1"/>
                  </a:gs>
                </a:gsLst>
                <a:lin ang="2700000" scaled="0"/>
              </a:gradFill>
            </p:spPr>
            <p:txBody>
              <a:bodyPr wrap="none" lIns="108000" tIns="108000" rIns="108000" bIns="108000" rtlCol="0" anchor="ctr" anchorCtr="0">
                <a:noAutofit/>
              </a:bodyPr>
              <a:lstStyle/>
              <a:p>
                <a:pPr algn="ctr"/>
                <a:endParaRPr kumimoji="1" lang="zh-CN" altLang="en-US" sz="2000" b="1" dirty="0">
                  <a:noFill/>
                  <a:latin typeface="Arial" panose="020B0604020202020204" pitchFamily="34" charset="0"/>
                  <a:ea typeface="微软雅黑" panose="020B0503020204020204" pitchFamily="34" charset="-122"/>
                  <a:sym typeface="Arial" panose="020B0604020202020204" pitchFamily="34" charset="0"/>
                </a:endParaRPr>
              </a:p>
            </p:txBody>
          </p:sp>
          <p:sp>
            <p:nvSpPr>
              <p:cNvPr id="30" name="任意多边形: 形状 29">
                <a:extLst>
                  <a:ext uri="{FF2B5EF4-FFF2-40B4-BE49-F238E27FC236}">
                    <a16:creationId xmlns:a16="http://schemas.microsoft.com/office/drawing/2014/main" id="{49F25B51-3A89-6A6A-771A-494495676ADE}"/>
                  </a:ext>
                </a:extLst>
              </p:cNvPr>
              <p:cNvSpPr/>
              <p:nvPr/>
            </p:nvSpPr>
            <p:spPr>
              <a:xfrm>
                <a:off x="2989061" y="5731793"/>
                <a:ext cx="226228" cy="275406"/>
              </a:xfrm>
              <a:custGeom>
                <a:avLst/>
                <a:gdLst>
                  <a:gd name="connsiteX0" fmla="*/ 284197 w 438150"/>
                  <a:gd name="connsiteY0" fmla="*/ 621 h 533400"/>
                  <a:gd name="connsiteX1" fmla="*/ 286102 w 438150"/>
                  <a:gd name="connsiteY1" fmla="*/ 621 h 533400"/>
                  <a:gd name="connsiteX2" fmla="*/ 286102 w 438150"/>
                  <a:gd name="connsiteY2" fmla="*/ 124446 h 533400"/>
                  <a:gd name="connsiteX3" fmla="*/ 286102 w 438150"/>
                  <a:gd name="connsiteY3" fmla="*/ 126351 h 533400"/>
                  <a:gd name="connsiteX4" fmla="*/ 314677 w 438150"/>
                  <a:gd name="connsiteY4" fmla="*/ 153021 h 533400"/>
                  <a:gd name="connsiteX5" fmla="*/ 314677 w 438150"/>
                  <a:gd name="connsiteY5" fmla="*/ 153021 h 533400"/>
                  <a:gd name="connsiteX6" fmla="*/ 438502 w 438150"/>
                  <a:gd name="connsiteY6" fmla="*/ 153021 h 533400"/>
                  <a:gd name="connsiteX7" fmla="*/ 438502 w 438150"/>
                  <a:gd name="connsiteY7" fmla="*/ 154926 h 533400"/>
                  <a:gd name="connsiteX8" fmla="*/ 438502 w 438150"/>
                  <a:gd name="connsiteY8" fmla="*/ 505446 h 533400"/>
                  <a:gd name="connsiteX9" fmla="*/ 409927 w 438150"/>
                  <a:gd name="connsiteY9" fmla="*/ 534021 h 533400"/>
                  <a:gd name="connsiteX10" fmla="*/ 28927 w 438150"/>
                  <a:gd name="connsiteY10" fmla="*/ 534021 h 533400"/>
                  <a:gd name="connsiteX11" fmla="*/ 352 w 438150"/>
                  <a:gd name="connsiteY11" fmla="*/ 505446 h 533400"/>
                  <a:gd name="connsiteX12" fmla="*/ 352 w 438150"/>
                  <a:gd name="connsiteY12" fmla="*/ 29196 h 533400"/>
                  <a:gd name="connsiteX13" fmla="*/ 28927 w 438150"/>
                  <a:gd name="connsiteY13" fmla="*/ 621 h 533400"/>
                  <a:gd name="connsiteX14" fmla="*/ 284197 w 438150"/>
                  <a:gd name="connsiteY14" fmla="*/ 621 h 533400"/>
                  <a:gd name="connsiteX15" fmla="*/ 248002 w 438150"/>
                  <a:gd name="connsiteY15" fmla="*/ 200646 h 533400"/>
                  <a:gd name="connsiteX16" fmla="*/ 152752 w 438150"/>
                  <a:gd name="connsiteY16" fmla="*/ 200646 h 533400"/>
                  <a:gd name="connsiteX17" fmla="*/ 152752 w 438150"/>
                  <a:gd name="connsiteY17" fmla="*/ 410196 h 533400"/>
                  <a:gd name="connsiteX18" fmla="*/ 171802 w 438150"/>
                  <a:gd name="connsiteY18" fmla="*/ 410196 h 533400"/>
                  <a:gd name="connsiteX19" fmla="*/ 171802 w 438150"/>
                  <a:gd name="connsiteY19" fmla="*/ 314946 h 533400"/>
                  <a:gd name="connsiteX20" fmla="*/ 248002 w 438150"/>
                  <a:gd name="connsiteY20" fmla="*/ 314946 h 533400"/>
                  <a:gd name="connsiteX21" fmla="*/ 249907 w 438150"/>
                  <a:gd name="connsiteY21" fmla="*/ 314946 h 533400"/>
                  <a:gd name="connsiteX22" fmla="*/ 305152 w 438150"/>
                  <a:gd name="connsiteY22" fmla="*/ 257796 h 533400"/>
                  <a:gd name="connsiteX23" fmla="*/ 248002 w 438150"/>
                  <a:gd name="connsiteY23" fmla="*/ 200646 h 533400"/>
                  <a:gd name="connsiteX24" fmla="*/ 248002 w 438150"/>
                  <a:gd name="connsiteY24" fmla="*/ 200646 h 533400"/>
                  <a:gd name="connsiteX25" fmla="*/ 248002 w 438150"/>
                  <a:gd name="connsiteY25" fmla="*/ 219696 h 533400"/>
                  <a:gd name="connsiteX26" fmla="*/ 286102 w 438150"/>
                  <a:gd name="connsiteY26" fmla="*/ 257796 h 533400"/>
                  <a:gd name="connsiteX27" fmla="*/ 248002 w 438150"/>
                  <a:gd name="connsiteY27" fmla="*/ 295896 h 533400"/>
                  <a:gd name="connsiteX28" fmla="*/ 248002 w 438150"/>
                  <a:gd name="connsiteY28" fmla="*/ 295896 h 533400"/>
                  <a:gd name="connsiteX29" fmla="*/ 171802 w 438150"/>
                  <a:gd name="connsiteY29" fmla="*/ 295896 h 533400"/>
                  <a:gd name="connsiteX30" fmla="*/ 171802 w 438150"/>
                  <a:gd name="connsiteY30" fmla="*/ 219696 h 533400"/>
                  <a:gd name="connsiteX31" fmla="*/ 248002 w 438150"/>
                  <a:gd name="connsiteY31" fmla="*/ 219696 h 533400"/>
                  <a:gd name="connsiteX32" fmla="*/ 428977 w 438150"/>
                  <a:gd name="connsiteY32" fmla="*/ 133971 h 533400"/>
                  <a:gd name="connsiteX33" fmla="*/ 314677 w 438150"/>
                  <a:gd name="connsiteY33" fmla="*/ 133971 h 533400"/>
                  <a:gd name="connsiteX34" fmla="*/ 313724 w 438150"/>
                  <a:gd name="connsiteY34" fmla="*/ 133971 h 533400"/>
                  <a:gd name="connsiteX35" fmla="*/ 305152 w 438150"/>
                  <a:gd name="connsiteY35" fmla="*/ 124446 h 533400"/>
                  <a:gd name="connsiteX36" fmla="*/ 305152 w 438150"/>
                  <a:gd name="connsiteY36" fmla="*/ 124446 h 533400"/>
                  <a:gd name="connsiteX37" fmla="*/ 305152 w 438150"/>
                  <a:gd name="connsiteY37" fmla="*/ 10146 h 533400"/>
                  <a:gd name="connsiteX38" fmla="*/ 428977 w 438150"/>
                  <a:gd name="connsiteY38" fmla="*/ 133971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438150" h="533400">
                    <a:moveTo>
                      <a:pt x="284197" y="621"/>
                    </a:moveTo>
                    <a:cubicBezTo>
                      <a:pt x="285149" y="621"/>
                      <a:pt x="286102" y="621"/>
                      <a:pt x="286102" y="621"/>
                    </a:cubicBezTo>
                    <a:lnTo>
                      <a:pt x="286102" y="124446"/>
                    </a:lnTo>
                    <a:lnTo>
                      <a:pt x="286102" y="126351"/>
                    </a:lnTo>
                    <a:cubicBezTo>
                      <a:pt x="287055" y="141591"/>
                      <a:pt x="299437" y="153021"/>
                      <a:pt x="314677" y="153021"/>
                    </a:cubicBezTo>
                    <a:lnTo>
                      <a:pt x="314677" y="153021"/>
                    </a:lnTo>
                    <a:lnTo>
                      <a:pt x="438502" y="153021"/>
                    </a:lnTo>
                    <a:cubicBezTo>
                      <a:pt x="438502" y="153974"/>
                      <a:pt x="438502" y="154926"/>
                      <a:pt x="438502" y="154926"/>
                    </a:cubicBezTo>
                    <a:lnTo>
                      <a:pt x="438502" y="505446"/>
                    </a:lnTo>
                    <a:cubicBezTo>
                      <a:pt x="438502" y="521639"/>
                      <a:pt x="426120" y="534021"/>
                      <a:pt x="409927" y="534021"/>
                    </a:cubicBezTo>
                    <a:lnTo>
                      <a:pt x="28927" y="534021"/>
                    </a:lnTo>
                    <a:cubicBezTo>
                      <a:pt x="12734" y="534021"/>
                      <a:pt x="352" y="521639"/>
                      <a:pt x="352" y="505446"/>
                    </a:cubicBezTo>
                    <a:lnTo>
                      <a:pt x="352" y="29196"/>
                    </a:lnTo>
                    <a:cubicBezTo>
                      <a:pt x="352" y="13004"/>
                      <a:pt x="12734" y="621"/>
                      <a:pt x="28927" y="621"/>
                    </a:cubicBezTo>
                    <a:lnTo>
                      <a:pt x="284197" y="621"/>
                    </a:lnTo>
                    <a:close/>
                    <a:moveTo>
                      <a:pt x="248002" y="200646"/>
                    </a:moveTo>
                    <a:lnTo>
                      <a:pt x="152752" y="200646"/>
                    </a:lnTo>
                    <a:lnTo>
                      <a:pt x="152752" y="410196"/>
                    </a:lnTo>
                    <a:lnTo>
                      <a:pt x="171802" y="410196"/>
                    </a:lnTo>
                    <a:lnTo>
                      <a:pt x="171802" y="314946"/>
                    </a:lnTo>
                    <a:lnTo>
                      <a:pt x="248002" y="314946"/>
                    </a:lnTo>
                    <a:lnTo>
                      <a:pt x="249907" y="314946"/>
                    </a:lnTo>
                    <a:cubicBezTo>
                      <a:pt x="280387" y="313994"/>
                      <a:pt x="305152" y="288276"/>
                      <a:pt x="305152" y="257796"/>
                    </a:cubicBezTo>
                    <a:cubicBezTo>
                      <a:pt x="305152" y="226364"/>
                      <a:pt x="279434" y="200646"/>
                      <a:pt x="248002" y="200646"/>
                    </a:cubicBezTo>
                    <a:lnTo>
                      <a:pt x="248002" y="200646"/>
                    </a:lnTo>
                    <a:close/>
                    <a:moveTo>
                      <a:pt x="248002" y="219696"/>
                    </a:moveTo>
                    <a:cubicBezTo>
                      <a:pt x="268957" y="219696"/>
                      <a:pt x="286102" y="236841"/>
                      <a:pt x="286102" y="257796"/>
                    </a:cubicBezTo>
                    <a:cubicBezTo>
                      <a:pt x="286102" y="278751"/>
                      <a:pt x="268957" y="295896"/>
                      <a:pt x="248002" y="295896"/>
                    </a:cubicBezTo>
                    <a:lnTo>
                      <a:pt x="248002" y="295896"/>
                    </a:lnTo>
                    <a:lnTo>
                      <a:pt x="171802" y="295896"/>
                    </a:lnTo>
                    <a:lnTo>
                      <a:pt x="171802" y="219696"/>
                    </a:lnTo>
                    <a:lnTo>
                      <a:pt x="248002" y="219696"/>
                    </a:lnTo>
                    <a:close/>
                    <a:moveTo>
                      <a:pt x="428977" y="133971"/>
                    </a:moveTo>
                    <a:lnTo>
                      <a:pt x="314677" y="133971"/>
                    </a:lnTo>
                    <a:lnTo>
                      <a:pt x="313724" y="133971"/>
                    </a:lnTo>
                    <a:cubicBezTo>
                      <a:pt x="308962" y="133019"/>
                      <a:pt x="305152" y="129209"/>
                      <a:pt x="305152" y="124446"/>
                    </a:cubicBezTo>
                    <a:lnTo>
                      <a:pt x="305152" y="124446"/>
                    </a:lnTo>
                    <a:lnTo>
                      <a:pt x="305152" y="10146"/>
                    </a:lnTo>
                    <a:lnTo>
                      <a:pt x="428977" y="133971"/>
                    </a:lnTo>
                    <a:close/>
                  </a:path>
                </a:pathLst>
              </a:custGeom>
              <a:solidFill>
                <a:srgbClr val="FFFFFF"/>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28" name="矩形: 圆角 27">
              <a:extLst>
                <a:ext uri="{FF2B5EF4-FFF2-40B4-BE49-F238E27FC236}">
                  <a16:creationId xmlns:a16="http://schemas.microsoft.com/office/drawing/2014/main" id="{9882297A-65AB-9262-4CA1-D587137C4921}"/>
                </a:ext>
              </a:extLst>
            </p:cNvPr>
            <p:cNvSpPr>
              <a:spLocks noChangeAspect="1"/>
            </p:cNvSpPr>
            <p:nvPr/>
          </p:nvSpPr>
          <p:spPr>
            <a:xfrm>
              <a:off x="1828800" y="5247089"/>
              <a:ext cx="1134265" cy="405051"/>
            </a:xfrm>
            <a:prstGeom prst="roundRect">
              <a:avLst>
                <a:gd name="adj" fmla="val 16000"/>
              </a:avLst>
            </a:prstGeom>
            <a:gradFill>
              <a:gsLst>
                <a:gs pos="0">
                  <a:schemeClr val="accent1">
                    <a:lumMod val="60000"/>
                    <a:lumOff val="40000"/>
                  </a:schemeClr>
                </a:gs>
                <a:gs pos="5000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chorCtr="0">
              <a:spAutoFit/>
            </a:bodyPr>
            <a:lstStyle/>
            <a:p>
              <a:pPr algn="ctr"/>
              <a:r>
                <a:rPr kumimoji="1" lang="zh-CN" altLang="en-US" b="1" dirty="0">
                  <a:solidFill>
                    <a:srgbClr val="FFFFFF"/>
                  </a:solidFill>
                  <a:latin typeface="+mj-ea"/>
                  <a:ea typeface="+mj-ea"/>
                  <a:sym typeface="Arial" panose="020B0604020202020204" pitchFamily="34" charset="0"/>
                </a:rPr>
                <a:t>做法一</a:t>
              </a:r>
              <a:endParaRPr kumimoji="1" lang="en-US" altLang="zh-CN" b="1" dirty="0">
                <a:solidFill>
                  <a:srgbClr val="FFFFFF"/>
                </a:solidFill>
                <a:latin typeface="+mj-ea"/>
                <a:ea typeface="+mj-ea"/>
                <a:sym typeface="Arial" panose="020B0604020202020204" pitchFamily="34" charset="0"/>
              </a:endParaRPr>
            </a:p>
          </p:txBody>
        </p:sp>
      </p:grpSp>
      <p:grpSp>
        <p:nvGrpSpPr>
          <p:cNvPr id="37" name="组合 36">
            <a:extLst>
              <a:ext uri="{FF2B5EF4-FFF2-40B4-BE49-F238E27FC236}">
                <a16:creationId xmlns:a16="http://schemas.microsoft.com/office/drawing/2014/main" id="{71AF7063-8F04-58E0-BE80-48618ABA16F6}"/>
              </a:ext>
            </a:extLst>
          </p:cNvPr>
          <p:cNvGrpSpPr/>
          <p:nvPr/>
        </p:nvGrpSpPr>
        <p:grpSpPr>
          <a:xfrm>
            <a:off x="4857286" y="2533650"/>
            <a:ext cx="2477428" cy="3238500"/>
            <a:chOff x="4857286" y="2533650"/>
            <a:chExt cx="2477428" cy="3238500"/>
          </a:xfrm>
        </p:grpSpPr>
        <p:sp>
          <p:nvSpPr>
            <p:cNvPr id="33" name="文本框 32">
              <a:extLst>
                <a:ext uri="{FF2B5EF4-FFF2-40B4-BE49-F238E27FC236}">
                  <a16:creationId xmlns:a16="http://schemas.microsoft.com/office/drawing/2014/main" id="{80B05F6E-0E9D-927F-0B77-BE0B15B6970B}"/>
                </a:ext>
              </a:extLst>
            </p:cNvPr>
            <p:cNvSpPr txBox="1"/>
            <p:nvPr/>
          </p:nvSpPr>
          <p:spPr>
            <a:xfrm>
              <a:off x="5043422" y="3320300"/>
              <a:ext cx="2096087" cy="1665199"/>
            </a:xfrm>
            <a:prstGeom prst="rect">
              <a:avLst/>
            </a:prstGeom>
            <a:noFill/>
          </p:spPr>
          <p:txBody>
            <a:bodyPr wrap="square" rtlCol="0">
              <a:spAutoFit/>
            </a:bodyPr>
            <a:lstStyle>
              <a:defPPr>
                <a:defRPr lang="zh-CN"/>
              </a:defPPr>
              <a:lvl1pPr lvl="0" defTabSz="913765">
                <a:lnSpc>
                  <a:spcPct val="150000"/>
                </a:lnSpc>
                <a:buSzPct val="25000"/>
                <a:defRPr sz="1050">
                  <a:solidFill>
                    <a:schemeClr val="tx1">
                      <a:lumMod val="95000"/>
                      <a:lumOff val="5000"/>
                    </a:schemeClr>
                  </a:solidFill>
                </a:defRPr>
              </a:lvl1pPr>
            </a:lstStyle>
            <a:p>
              <a:pPr>
                <a:lnSpc>
                  <a:spcPct val="130000"/>
                </a:lnSpc>
              </a:pPr>
              <a:r>
                <a:rPr kumimoji="1" lang="zh-CN" altLang="en-US" sz="1600" dirty="0">
                  <a:solidFill>
                    <a:schemeClr val="tx1"/>
                  </a:solidFill>
                  <a:cs typeface="+mn-ea"/>
                  <a:sym typeface="+mn-lt"/>
                </a:rPr>
                <a:t>请输入你的文字请输入你的文字请输入你的文字请输入你的文字请输入你的文字请输入你的文字</a:t>
              </a:r>
            </a:p>
          </p:txBody>
        </p:sp>
        <p:grpSp>
          <p:nvGrpSpPr>
            <p:cNvPr id="11" name="组合 10">
              <a:extLst>
                <a:ext uri="{FF2B5EF4-FFF2-40B4-BE49-F238E27FC236}">
                  <a16:creationId xmlns:a16="http://schemas.microsoft.com/office/drawing/2014/main" id="{EA7D3B9E-13F0-9EB6-DC4F-1D430521844B}"/>
                </a:ext>
              </a:extLst>
            </p:cNvPr>
            <p:cNvGrpSpPr/>
            <p:nvPr/>
          </p:nvGrpSpPr>
          <p:grpSpPr>
            <a:xfrm>
              <a:off x="4857286" y="2533650"/>
              <a:ext cx="2477428" cy="3238500"/>
              <a:chOff x="4375151" y="2895600"/>
              <a:chExt cx="2477428" cy="3238500"/>
            </a:xfrm>
          </p:grpSpPr>
          <p:sp>
            <p:nvSpPr>
              <p:cNvPr id="19" name="矩形 18">
                <a:extLst>
                  <a:ext uri="{FF2B5EF4-FFF2-40B4-BE49-F238E27FC236}">
                    <a16:creationId xmlns:a16="http://schemas.microsoft.com/office/drawing/2014/main" id="{7995331F-1F55-346E-BFE2-B0DE1B85D788}"/>
                  </a:ext>
                </a:extLst>
              </p:cNvPr>
              <p:cNvSpPr/>
              <p:nvPr/>
            </p:nvSpPr>
            <p:spPr>
              <a:xfrm>
                <a:off x="4375151" y="2895600"/>
                <a:ext cx="2477428" cy="3238500"/>
              </a:xfrm>
              <a:prstGeom prst="rect">
                <a:avLst/>
              </a:prstGeom>
              <a:solidFill>
                <a:schemeClr val="accent2">
                  <a:alpha val="1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tx1">
                      <a:lumMod val="95000"/>
                      <a:lumOff val="5000"/>
                    </a:schemeClr>
                  </a:solidFill>
                </a:endParaRPr>
              </a:p>
            </p:txBody>
          </p:sp>
          <p:grpSp>
            <p:nvGrpSpPr>
              <p:cNvPr id="21" name="组合 20">
                <a:extLst>
                  <a:ext uri="{FF2B5EF4-FFF2-40B4-BE49-F238E27FC236}">
                    <a16:creationId xmlns:a16="http://schemas.microsoft.com/office/drawing/2014/main" id="{84FD19A6-8783-D0D8-2623-E513AB4D6B7B}"/>
                  </a:ext>
                </a:extLst>
              </p:cNvPr>
              <p:cNvGrpSpPr/>
              <p:nvPr/>
            </p:nvGrpSpPr>
            <p:grpSpPr>
              <a:xfrm>
                <a:off x="4610425" y="3127754"/>
                <a:ext cx="540000" cy="540000"/>
                <a:chOff x="3708127" y="5599496"/>
                <a:chExt cx="540000" cy="540000"/>
              </a:xfrm>
            </p:grpSpPr>
            <p:sp>
              <p:nvSpPr>
                <p:cNvPr id="23" name="文本框 22">
                  <a:extLst>
                    <a:ext uri="{FF2B5EF4-FFF2-40B4-BE49-F238E27FC236}">
                      <a16:creationId xmlns:a16="http://schemas.microsoft.com/office/drawing/2014/main" id="{AFEF7434-4A85-FD71-88FE-767DA5DC8997}"/>
                    </a:ext>
                  </a:extLst>
                </p:cNvPr>
                <p:cNvSpPr txBox="1">
                  <a:spLocks noChangeAspect="1"/>
                </p:cNvSpPr>
                <p:nvPr/>
              </p:nvSpPr>
              <p:spPr>
                <a:xfrm>
                  <a:off x="3708127" y="5599496"/>
                  <a:ext cx="540000" cy="540000"/>
                </a:xfrm>
                <a:prstGeom prst="roundRect">
                  <a:avLst>
                    <a:gd name="adj" fmla="val 50000"/>
                  </a:avLst>
                </a:prstGeom>
                <a:gradFill>
                  <a:gsLst>
                    <a:gs pos="0">
                      <a:schemeClr val="accent2">
                        <a:lumMod val="60000"/>
                        <a:lumOff val="40000"/>
                      </a:schemeClr>
                    </a:gs>
                    <a:gs pos="50000">
                      <a:schemeClr val="accent2"/>
                    </a:gs>
                  </a:gsLst>
                  <a:lin ang="2700000" scaled="0"/>
                </a:gradFill>
              </p:spPr>
              <p:txBody>
                <a:bodyPr wrap="none" lIns="108000" tIns="108000" rIns="108000" bIns="108000" rtlCol="0" anchor="ctr" anchorCtr="0">
                  <a:noAutofit/>
                </a:bodyPr>
                <a:lstStyle>
                  <a:defPPr>
                    <a:defRPr lang="zh-CN"/>
                  </a:defPPr>
                  <a:lvl1pPr algn="ctr">
                    <a:defRPr kumimoji="1" sz="2000" b="1">
                      <a:noFill/>
                      <a:latin typeface="Arial" panose="020B0604020202020204" pitchFamily="34" charset="0"/>
                      <a:ea typeface="微软雅黑" panose="020B0503020204020204" pitchFamily="34" charset="-122"/>
                    </a:defRPr>
                  </a:lvl1pPr>
                </a:lstStyle>
                <a:p>
                  <a:endParaRPr lang="zh-CN" altLang="en-US" dirty="0">
                    <a:sym typeface="Arial" panose="020B0604020202020204" pitchFamily="34" charset="0"/>
                  </a:endParaRPr>
                </a:p>
              </p:txBody>
            </p:sp>
            <p:sp>
              <p:nvSpPr>
                <p:cNvPr id="24" name="任意多边形: 形状 23">
                  <a:extLst>
                    <a:ext uri="{FF2B5EF4-FFF2-40B4-BE49-F238E27FC236}">
                      <a16:creationId xmlns:a16="http://schemas.microsoft.com/office/drawing/2014/main" id="{5D1D5D52-DB63-9DB7-59C9-146EB49EFA96}"/>
                    </a:ext>
                  </a:extLst>
                </p:cNvPr>
                <p:cNvSpPr/>
                <p:nvPr/>
              </p:nvSpPr>
              <p:spPr>
                <a:xfrm>
                  <a:off x="3850260" y="5734252"/>
                  <a:ext cx="255734" cy="270488"/>
                </a:xfrm>
                <a:custGeom>
                  <a:avLst/>
                  <a:gdLst>
                    <a:gd name="connsiteX0" fmla="*/ 371955 w 495300"/>
                    <a:gd name="connsiteY0" fmla="*/ 621 h 523875"/>
                    <a:gd name="connsiteX1" fmla="*/ 400530 w 495300"/>
                    <a:gd name="connsiteY1" fmla="*/ 29196 h 523875"/>
                    <a:gd name="connsiteX2" fmla="*/ 400530 w 495300"/>
                    <a:gd name="connsiteY2" fmla="*/ 133971 h 523875"/>
                    <a:gd name="connsiteX3" fmla="*/ 371955 w 495300"/>
                    <a:gd name="connsiteY3" fmla="*/ 162546 h 523875"/>
                    <a:gd name="connsiteX4" fmla="*/ 257655 w 495300"/>
                    <a:gd name="connsiteY4" fmla="*/ 162546 h 523875"/>
                    <a:gd name="connsiteX5" fmla="*/ 257655 w 495300"/>
                    <a:gd name="connsiteY5" fmla="*/ 286371 h 523875"/>
                    <a:gd name="connsiteX6" fmla="*/ 419580 w 495300"/>
                    <a:gd name="connsiteY6" fmla="*/ 286371 h 523875"/>
                    <a:gd name="connsiteX7" fmla="*/ 457680 w 495300"/>
                    <a:gd name="connsiteY7" fmla="*/ 322566 h 523875"/>
                    <a:gd name="connsiteX8" fmla="*/ 457680 w 495300"/>
                    <a:gd name="connsiteY8" fmla="*/ 324471 h 523875"/>
                    <a:gd name="connsiteX9" fmla="*/ 457680 w 495300"/>
                    <a:gd name="connsiteY9" fmla="*/ 429246 h 523875"/>
                    <a:gd name="connsiteX10" fmla="*/ 476730 w 495300"/>
                    <a:gd name="connsiteY10" fmla="*/ 429246 h 523875"/>
                    <a:gd name="connsiteX11" fmla="*/ 495780 w 495300"/>
                    <a:gd name="connsiteY11" fmla="*/ 448296 h 523875"/>
                    <a:gd name="connsiteX12" fmla="*/ 495780 w 495300"/>
                    <a:gd name="connsiteY12" fmla="*/ 505446 h 523875"/>
                    <a:gd name="connsiteX13" fmla="*/ 476730 w 495300"/>
                    <a:gd name="connsiteY13" fmla="*/ 524496 h 523875"/>
                    <a:gd name="connsiteX14" fmla="*/ 419580 w 495300"/>
                    <a:gd name="connsiteY14" fmla="*/ 524496 h 523875"/>
                    <a:gd name="connsiteX15" fmla="*/ 400530 w 495300"/>
                    <a:gd name="connsiteY15" fmla="*/ 505446 h 523875"/>
                    <a:gd name="connsiteX16" fmla="*/ 400530 w 495300"/>
                    <a:gd name="connsiteY16" fmla="*/ 448296 h 523875"/>
                    <a:gd name="connsiteX17" fmla="*/ 419580 w 495300"/>
                    <a:gd name="connsiteY17" fmla="*/ 429246 h 523875"/>
                    <a:gd name="connsiteX18" fmla="*/ 438630 w 495300"/>
                    <a:gd name="connsiteY18" fmla="*/ 429246 h 523875"/>
                    <a:gd name="connsiteX19" fmla="*/ 438630 w 495300"/>
                    <a:gd name="connsiteY19" fmla="*/ 324471 h 523875"/>
                    <a:gd name="connsiteX20" fmla="*/ 420533 w 495300"/>
                    <a:gd name="connsiteY20" fmla="*/ 305421 h 523875"/>
                    <a:gd name="connsiteX21" fmla="*/ 419580 w 495300"/>
                    <a:gd name="connsiteY21" fmla="*/ 305421 h 523875"/>
                    <a:gd name="connsiteX22" fmla="*/ 257655 w 495300"/>
                    <a:gd name="connsiteY22" fmla="*/ 305421 h 523875"/>
                    <a:gd name="connsiteX23" fmla="*/ 257655 w 495300"/>
                    <a:gd name="connsiteY23" fmla="*/ 429246 h 523875"/>
                    <a:gd name="connsiteX24" fmla="*/ 276705 w 495300"/>
                    <a:gd name="connsiteY24" fmla="*/ 429246 h 523875"/>
                    <a:gd name="connsiteX25" fmla="*/ 295755 w 495300"/>
                    <a:gd name="connsiteY25" fmla="*/ 448296 h 523875"/>
                    <a:gd name="connsiteX26" fmla="*/ 295755 w 495300"/>
                    <a:gd name="connsiteY26" fmla="*/ 505446 h 523875"/>
                    <a:gd name="connsiteX27" fmla="*/ 276705 w 495300"/>
                    <a:gd name="connsiteY27" fmla="*/ 524496 h 523875"/>
                    <a:gd name="connsiteX28" fmla="*/ 219555 w 495300"/>
                    <a:gd name="connsiteY28" fmla="*/ 524496 h 523875"/>
                    <a:gd name="connsiteX29" fmla="*/ 200505 w 495300"/>
                    <a:gd name="connsiteY29" fmla="*/ 505446 h 523875"/>
                    <a:gd name="connsiteX30" fmla="*/ 200505 w 495300"/>
                    <a:gd name="connsiteY30" fmla="*/ 448296 h 523875"/>
                    <a:gd name="connsiteX31" fmla="*/ 219555 w 495300"/>
                    <a:gd name="connsiteY31" fmla="*/ 429246 h 523875"/>
                    <a:gd name="connsiteX32" fmla="*/ 238605 w 495300"/>
                    <a:gd name="connsiteY32" fmla="*/ 429246 h 523875"/>
                    <a:gd name="connsiteX33" fmla="*/ 238605 w 495300"/>
                    <a:gd name="connsiteY33" fmla="*/ 305421 h 523875"/>
                    <a:gd name="connsiteX34" fmla="*/ 76680 w 495300"/>
                    <a:gd name="connsiteY34" fmla="*/ 305421 h 523875"/>
                    <a:gd name="connsiteX35" fmla="*/ 57630 w 495300"/>
                    <a:gd name="connsiteY35" fmla="*/ 323519 h 523875"/>
                    <a:gd name="connsiteX36" fmla="*/ 57630 w 495300"/>
                    <a:gd name="connsiteY36" fmla="*/ 324471 h 523875"/>
                    <a:gd name="connsiteX37" fmla="*/ 57630 w 495300"/>
                    <a:gd name="connsiteY37" fmla="*/ 429246 h 523875"/>
                    <a:gd name="connsiteX38" fmla="*/ 76680 w 495300"/>
                    <a:gd name="connsiteY38" fmla="*/ 429246 h 523875"/>
                    <a:gd name="connsiteX39" fmla="*/ 95730 w 495300"/>
                    <a:gd name="connsiteY39" fmla="*/ 448296 h 523875"/>
                    <a:gd name="connsiteX40" fmla="*/ 95730 w 495300"/>
                    <a:gd name="connsiteY40" fmla="*/ 505446 h 523875"/>
                    <a:gd name="connsiteX41" fmla="*/ 76680 w 495300"/>
                    <a:gd name="connsiteY41" fmla="*/ 524496 h 523875"/>
                    <a:gd name="connsiteX42" fmla="*/ 19530 w 495300"/>
                    <a:gd name="connsiteY42" fmla="*/ 524496 h 523875"/>
                    <a:gd name="connsiteX43" fmla="*/ 480 w 495300"/>
                    <a:gd name="connsiteY43" fmla="*/ 505446 h 523875"/>
                    <a:gd name="connsiteX44" fmla="*/ 480 w 495300"/>
                    <a:gd name="connsiteY44" fmla="*/ 448296 h 523875"/>
                    <a:gd name="connsiteX45" fmla="*/ 19530 w 495300"/>
                    <a:gd name="connsiteY45" fmla="*/ 429246 h 523875"/>
                    <a:gd name="connsiteX46" fmla="*/ 38580 w 495300"/>
                    <a:gd name="connsiteY46" fmla="*/ 429246 h 523875"/>
                    <a:gd name="connsiteX47" fmla="*/ 38580 w 495300"/>
                    <a:gd name="connsiteY47" fmla="*/ 324471 h 523875"/>
                    <a:gd name="connsiteX48" fmla="*/ 74775 w 495300"/>
                    <a:gd name="connsiteY48" fmla="*/ 286371 h 523875"/>
                    <a:gd name="connsiteX49" fmla="*/ 76680 w 495300"/>
                    <a:gd name="connsiteY49" fmla="*/ 286371 h 523875"/>
                    <a:gd name="connsiteX50" fmla="*/ 238605 w 495300"/>
                    <a:gd name="connsiteY50" fmla="*/ 286371 h 523875"/>
                    <a:gd name="connsiteX51" fmla="*/ 238605 w 495300"/>
                    <a:gd name="connsiteY51" fmla="*/ 162546 h 523875"/>
                    <a:gd name="connsiteX52" fmla="*/ 124305 w 495300"/>
                    <a:gd name="connsiteY52" fmla="*/ 162546 h 523875"/>
                    <a:gd name="connsiteX53" fmla="*/ 95730 w 495300"/>
                    <a:gd name="connsiteY53" fmla="*/ 133971 h 523875"/>
                    <a:gd name="connsiteX54" fmla="*/ 95730 w 495300"/>
                    <a:gd name="connsiteY54" fmla="*/ 29196 h 523875"/>
                    <a:gd name="connsiteX55" fmla="*/ 124305 w 495300"/>
                    <a:gd name="connsiteY55" fmla="*/ 621 h 523875"/>
                    <a:gd name="connsiteX56" fmla="*/ 371955 w 495300"/>
                    <a:gd name="connsiteY56" fmla="*/ 621 h 523875"/>
                    <a:gd name="connsiteX57" fmla="*/ 148118 w 495300"/>
                    <a:gd name="connsiteY57" fmla="*/ 95871 h 523875"/>
                    <a:gd name="connsiteX58" fmla="*/ 133830 w 495300"/>
                    <a:gd name="connsiteY58" fmla="*/ 110159 h 523875"/>
                    <a:gd name="connsiteX59" fmla="*/ 148118 w 495300"/>
                    <a:gd name="connsiteY59" fmla="*/ 124446 h 523875"/>
                    <a:gd name="connsiteX60" fmla="*/ 162405 w 495300"/>
                    <a:gd name="connsiteY60" fmla="*/ 110159 h 523875"/>
                    <a:gd name="connsiteX61" fmla="*/ 148118 w 495300"/>
                    <a:gd name="connsiteY61" fmla="*/ 95871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495300" h="523875">
                      <a:moveTo>
                        <a:pt x="371955" y="621"/>
                      </a:moveTo>
                      <a:cubicBezTo>
                        <a:pt x="388148" y="621"/>
                        <a:pt x="400530" y="13004"/>
                        <a:pt x="400530" y="29196"/>
                      </a:cubicBezTo>
                      <a:lnTo>
                        <a:pt x="400530" y="133971"/>
                      </a:lnTo>
                      <a:cubicBezTo>
                        <a:pt x="400530" y="150164"/>
                        <a:pt x="388148" y="162546"/>
                        <a:pt x="371955" y="162546"/>
                      </a:cubicBezTo>
                      <a:lnTo>
                        <a:pt x="257655" y="162546"/>
                      </a:lnTo>
                      <a:lnTo>
                        <a:pt x="257655" y="286371"/>
                      </a:lnTo>
                      <a:lnTo>
                        <a:pt x="419580" y="286371"/>
                      </a:lnTo>
                      <a:cubicBezTo>
                        <a:pt x="439583" y="286371"/>
                        <a:pt x="456727" y="302564"/>
                        <a:pt x="457680" y="322566"/>
                      </a:cubicBezTo>
                      <a:lnTo>
                        <a:pt x="457680" y="324471"/>
                      </a:lnTo>
                      <a:lnTo>
                        <a:pt x="457680" y="429246"/>
                      </a:lnTo>
                      <a:lnTo>
                        <a:pt x="476730" y="429246"/>
                      </a:lnTo>
                      <a:cubicBezTo>
                        <a:pt x="487208" y="429246"/>
                        <a:pt x="495780" y="437819"/>
                        <a:pt x="495780" y="448296"/>
                      </a:cubicBezTo>
                      <a:lnTo>
                        <a:pt x="495780" y="505446"/>
                      </a:lnTo>
                      <a:cubicBezTo>
                        <a:pt x="495780" y="515924"/>
                        <a:pt x="487208" y="524496"/>
                        <a:pt x="476730" y="524496"/>
                      </a:cubicBezTo>
                      <a:lnTo>
                        <a:pt x="419580" y="524496"/>
                      </a:lnTo>
                      <a:cubicBezTo>
                        <a:pt x="409102" y="524496"/>
                        <a:pt x="400530" y="515924"/>
                        <a:pt x="400530" y="505446"/>
                      </a:cubicBezTo>
                      <a:lnTo>
                        <a:pt x="400530" y="448296"/>
                      </a:lnTo>
                      <a:cubicBezTo>
                        <a:pt x="400530" y="437819"/>
                        <a:pt x="409102" y="429246"/>
                        <a:pt x="419580" y="429246"/>
                      </a:cubicBezTo>
                      <a:lnTo>
                        <a:pt x="438630" y="429246"/>
                      </a:lnTo>
                      <a:lnTo>
                        <a:pt x="438630" y="324471"/>
                      </a:lnTo>
                      <a:cubicBezTo>
                        <a:pt x="438630" y="313994"/>
                        <a:pt x="431010" y="306374"/>
                        <a:pt x="420533" y="305421"/>
                      </a:cubicBezTo>
                      <a:lnTo>
                        <a:pt x="419580" y="305421"/>
                      </a:lnTo>
                      <a:lnTo>
                        <a:pt x="257655" y="305421"/>
                      </a:lnTo>
                      <a:lnTo>
                        <a:pt x="257655" y="429246"/>
                      </a:lnTo>
                      <a:lnTo>
                        <a:pt x="276705" y="429246"/>
                      </a:lnTo>
                      <a:cubicBezTo>
                        <a:pt x="287183" y="429246"/>
                        <a:pt x="295755" y="437819"/>
                        <a:pt x="295755" y="448296"/>
                      </a:cubicBezTo>
                      <a:lnTo>
                        <a:pt x="295755" y="505446"/>
                      </a:lnTo>
                      <a:cubicBezTo>
                        <a:pt x="295755" y="515924"/>
                        <a:pt x="287183" y="524496"/>
                        <a:pt x="276705" y="524496"/>
                      </a:cubicBezTo>
                      <a:lnTo>
                        <a:pt x="219555" y="524496"/>
                      </a:lnTo>
                      <a:cubicBezTo>
                        <a:pt x="209077" y="524496"/>
                        <a:pt x="200505" y="515924"/>
                        <a:pt x="200505" y="505446"/>
                      </a:cubicBezTo>
                      <a:lnTo>
                        <a:pt x="200505" y="448296"/>
                      </a:lnTo>
                      <a:cubicBezTo>
                        <a:pt x="200505" y="437819"/>
                        <a:pt x="209077" y="429246"/>
                        <a:pt x="219555" y="429246"/>
                      </a:cubicBezTo>
                      <a:lnTo>
                        <a:pt x="238605" y="429246"/>
                      </a:lnTo>
                      <a:lnTo>
                        <a:pt x="238605" y="305421"/>
                      </a:lnTo>
                      <a:lnTo>
                        <a:pt x="76680" y="305421"/>
                      </a:lnTo>
                      <a:cubicBezTo>
                        <a:pt x="66202" y="305421"/>
                        <a:pt x="58583" y="313041"/>
                        <a:pt x="57630" y="323519"/>
                      </a:cubicBezTo>
                      <a:lnTo>
                        <a:pt x="57630" y="324471"/>
                      </a:lnTo>
                      <a:lnTo>
                        <a:pt x="57630" y="429246"/>
                      </a:lnTo>
                      <a:lnTo>
                        <a:pt x="76680" y="429246"/>
                      </a:lnTo>
                      <a:cubicBezTo>
                        <a:pt x="87158" y="429246"/>
                        <a:pt x="95730" y="437819"/>
                        <a:pt x="95730" y="448296"/>
                      </a:cubicBezTo>
                      <a:lnTo>
                        <a:pt x="95730" y="505446"/>
                      </a:lnTo>
                      <a:cubicBezTo>
                        <a:pt x="95730" y="515924"/>
                        <a:pt x="87158" y="524496"/>
                        <a:pt x="76680" y="524496"/>
                      </a:cubicBezTo>
                      <a:lnTo>
                        <a:pt x="19530" y="524496"/>
                      </a:lnTo>
                      <a:cubicBezTo>
                        <a:pt x="9052" y="524496"/>
                        <a:pt x="480" y="515924"/>
                        <a:pt x="480" y="505446"/>
                      </a:cubicBezTo>
                      <a:lnTo>
                        <a:pt x="480" y="448296"/>
                      </a:lnTo>
                      <a:cubicBezTo>
                        <a:pt x="480" y="437819"/>
                        <a:pt x="9052" y="429246"/>
                        <a:pt x="19530" y="429246"/>
                      </a:cubicBezTo>
                      <a:lnTo>
                        <a:pt x="38580" y="429246"/>
                      </a:lnTo>
                      <a:lnTo>
                        <a:pt x="38580" y="324471"/>
                      </a:lnTo>
                      <a:cubicBezTo>
                        <a:pt x="38580" y="304469"/>
                        <a:pt x="54773" y="287324"/>
                        <a:pt x="74775" y="286371"/>
                      </a:cubicBezTo>
                      <a:lnTo>
                        <a:pt x="76680" y="286371"/>
                      </a:lnTo>
                      <a:lnTo>
                        <a:pt x="238605" y="286371"/>
                      </a:lnTo>
                      <a:lnTo>
                        <a:pt x="238605" y="162546"/>
                      </a:lnTo>
                      <a:lnTo>
                        <a:pt x="124305" y="162546"/>
                      </a:lnTo>
                      <a:cubicBezTo>
                        <a:pt x="108112" y="162546"/>
                        <a:pt x="95730" y="150164"/>
                        <a:pt x="95730" y="133971"/>
                      </a:cubicBezTo>
                      <a:lnTo>
                        <a:pt x="95730" y="29196"/>
                      </a:lnTo>
                      <a:cubicBezTo>
                        <a:pt x="95730" y="13004"/>
                        <a:pt x="108112" y="621"/>
                        <a:pt x="124305" y="621"/>
                      </a:cubicBezTo>
                      <a:lnTo>
                        <a:pt x="371955" y="621"/>
                      </a:lnTo>
                      <a:close/>
                      <a:moveTo>
                        <a:pt x="148118" y="95871"/>
                      </a:moveTo>
                      <a:cubicBezTo>
                        <a:pt x="140498" y="95871"/>
                        <a:pt x="133830" y="102539"/>
                        <a:pt x="133830" y="110159"/>
                      </a:cubicBezTo>
                      <a:cubicBezTo>
                        <a:pt x="133830" y="117779"/>
                        <a:pt x="140498" y="124446"/>
                        <a:pt x="148118" y="124446"/>
                      </a:cubicBezTo>
                      <a:cubicBezTo>
                        <a:pt x="155737" y="124446"/>
                        <a:pt x="162405" y="117779"/>
                        <a:pt x="162405" y="110159"/>
                      </a:cubicBezTo>
                      <a:cubicBezTo>
                        <a:pt x="162405" y="102539"/>
                        <a:pt x="155737" y="95871"/>
                        <a:pt x="148118" y="95871"/>
                      </a:cubicBezTo>
                      <a:close/>
                    </a:path>
                  </a:pathLst>
                </a:custGeom>
                <a:solidFill>
                  <a:srgbClr val="FFFFFF"/>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22" name="矩形: 圆角 21">
                <a:extLst>
                  <a:ext uri="{FF2B5EF4-FFF2-40B4-BE49-F238E27FC236}">
                    <a16:creationId xmlns:a16="http://schemas.microsoft.com/office/drawing/2014/main" id="{247CD383-E7C4-C9AB-F3F5-0D67C32685D4}"/>
                  </a:ext>
                </a:extLst>
              </p:cNvPr>
              <p:cNvSpPr>
                <a:spLocks noChangeAspect="1"/>
              </p:cNvSpPr>
              <p:nvPr/>
            </p:nvSpPr>
            <p:spPr>
              <a:xfrm>
                <a:off x="5667451" y="5609039"/>
                <a:ext cx="911096" cy="405051"/>
              </a:xfrm>
              <a:prstGeom prst="roundRect">
                <a:avLst>
                  <a:gd name="adj" fmla="val 16000"/>
                </a:avLst>
              </a:prstGeom>
              <a:gradFill>
                <a:gsLst>
                  <a:gs pos="0">
                    <a:schemeClr val="accent2">
                      <a:lumMod val="60000"/>
                      <a:lumOff val="40000"/>
                    </a:schemeClr>
                  </a:gs>
                  <a:gs pos="5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none" lIns="91440" tIns="45720" rIns="91440" bIns="45720" rtlCol="0" anchor="ctr" anchorCtr="0">
                <a:spAutoFit/>
              </a:bodyPr>
              <a:lstStyle/>
              <a:p>
                <a:r>
                  <a:rPr kumimoji="1" lang="zh-CN" altLang="en-US" b="1" dirty="0">
                    <a:solidFill>
                      <a:srgbClr val="FFFFFF"/>
                    </a:solidFill>
                    <a:latin typeface="+mj-ea"/>
                    <a:ea typeface="+mj-ea"/>
                    <a:sym typeface="Arial" panose="020B0604020202020204" pitchFamily="34" charset="0"/>
                  </a:rPr>
                  <a:t>做法二</a:t>
                </a:r>
              </a:p>
            </p:txBody>
          </p:sp>
        </p:grpSp>
      </p:grpSp>
      <p:grpSp>
        <p:nvGrpSpPr>
          <p:cNvPr id="38" name="组合 37">
            <a:extLst>
              <a:ext uri="{FF2B5EF4-FFF2-40B4-BE49-F238E27FC236}">
                <a16:creationId xmlns:a16="http://schemas.microsoft.com/office/drawing/2014/main" id="{CF590CFF-4A6A-EE3A-D1E6-7739F2859902}"/>
              </a:ext>
            </a:extLst>
          </p:cNvPr>
          <p:cNvGrpSpPr/>
          <p:nvPr/>
        </p:nvGrpSpPr>
        <p:grpSpPr>
          <a:xfrm>
            <a:off x="8795061" y="2533650"/>
            <a:ext cx="2477428" cy="3238500"/>
            <a:chOff x="8795061" y="2533650"/>
            <a:chExt cx="2477428" cy="3238500"/>
          </a:xfrm>
        </p:grpSpPr>
        <p:sp>
          <p:nvSpPr>
            <p:cNvPr id="34" name="文本框 33">
              <a:extLst>
                <a:ext uri="{FF2B5EF4-FFF2-40B4-BE49-F238E27FC236}">
                  <a16:creationId xmlns:a16="http://schemas.microsoft.com/office/drawing/2014/main" id="{D1AF61AE-95A2-4473-2FBE-8F1C3231CE4E}"/>
                </a:ext>
              </a:extLst>
            </p:cNvPr>
            <p:cNvSpPr txBox="1"/>
            <p:nvPr/>
          </p:nvSpPr>
          <p:spPr>
            <a:xfrm>
              <a:off x="8976663" y="3310672"/>
              <a:ext cx="2096087" cy="1665199"/>
            </a:xfrm>
            <a:prstGeom prst="rect">
              <a:avLst/>
            </a:prstGeom>
            <a:noFill/>
          </p:spPr>
          <p:txBody>
            <a:bodyPr wrap="square" rtlCol="0">
              <a:spAutoFit/>
            </a:bodyPr>
            <a:lstStyle>
              <a:defPPr>
                <a:defRPr lang="zh-CN"/>
              </a:defPPr>
              <a:lvl1pPr lvl="0" defTabSz="913765">
                <a:lnSpc>
                  <a:spcPct val="150000"/>
                </a:lnSpc>
                <a:buSzPct val="25000"/>
                <a:defRPr sz="1050">
                  <a:solidFill>
                    <a:schemeClr val="tx1">
                      <a:lumMod val="95000"/>
                      <a:lumOff val="5000"/>
                    </a:schemeClr>
                  </a:solidFill>
                </a:defRPr>
              </a:lvl1pPr>
            </a:lstStyle>
            <a:p>
              <a:pPr>
                <a:lnSpc>
                  <a:spcPct val="130000"/>
                </a:lnSpc>
              </a:pPr>
              <a:r>
                <a:rPr kumimoji="1" lang="zh-CN" altLang="en-US" sz="1600" dirty="0">
                  <a:solidFill>
                    <a:schemeClr val="tx1"/>
                  </a:solidFill>
                  <a:cs typeface="+mn-ea"/>
                  <a:sym typeface="+mn-lt"/>
                </a:rPr>
                <a:t>请输入你的文字请输入你的文字请输入你的文字请输入你的文字请输入你的文字请输入你的文字</a:t>
              </a:r>
            </a:p>
          </p:txBody>
        </p:sp>
        <p:grpSp>
          <p:nvGrpSpPr>
            <p:cNvPr id="12" name="组合 11">
              <a:extLst>
                <a:ext uri="{FF2B5EF4-FFF2-40B4-BE49-F238E27FC236}">
                  <a16:creationId xmlns:a16="http://schemas.microsoft.com/office/drawing/2014/main" id="{F5D88FD5-7EC5-6331-233E-6A66E17F71D8}"/>
                </a:ext>
              </a:extLst>
            </p:cNvPr>
            <p:cNvGrpSpPr/>
            <p:nvPr/>
          </p:nvGrpSpPr>
          <p:grpSpPr>
            <a:xfrm>
              <a:off x="8795061" y="2533650"/>
              <a:ext cx="2477428" cy="3238500"/>
              <a:chOff x="8089902" y="2895600"/>
              <a:chExt cx="2477428" cy="3238500"/>
            </a:xfrm>
          </p:grpSpPr>
          <p:sp>
            <p:nvSpPr>
              <p:cNvPr id="13" name="矩形 12">
                <a:extLst>
                  <a:ext uri="{FF2B5EF4-FFF2-40B4-BE49-F238E27FC236}">
                    <a16:creationId xmlns:a16="http://schemas.microsoft.com/office/drawing/2014/main" id="{0F4E0450-1B09-63C8-8FBF-BA2117F2553C}"/>
                  </a:ext>
                </a:extLst>
              </p:cNvPr>
              <p:cNvSpPr/>
              <p:nvPr/>
            </p:nvSpPr>
            <p:spPr>
              <a:xfrm>
                <a:off x="8089902" y="2895600"/>
                <a:ext cx="2477428" cy="3238500"/>
              </a:xfrm>
              <a:prstGeom prst="rect">
                <a:avLst/>
              </a:prstGeom>
              <a:solidFill>
                <a:schemeClr val="accent3">
                  <a:alpha val="1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tx1">
                      <a:lumMod val="95000"/>
                      <a:lumOff val="5000"/>
                    </a:schemeClr>
                  </a:solidFill>
                </a:endParaRPr>
              </a:p>
            </p:txBody>
          </p:sp>
          <p:grpSp>
            <p:nvGrpSpPr>
              <p:cNvPr id="15" name="组合 14">
                <a:extLst>
                  <a:ext uri="{FF2B5EF4-FFF2-40B4-BE49-F238E27FC236}">
                    <a16:creationId xmlns:a16="http://schemas.microsoft.com/office/drawing/2014/main" id="{17886E2E-F6F4-41CC-DFF2-425A971298B3}"/>
                  </a:ext>
                </a:extLst>
              </p:cNvPr>
              <p:cNvGrpSpPr/>
              <p:nvPr/>
            </p:nvGrpSpPr>
            <p:grpSpPr>
              <a:xfrm>
                <a:off x="8321654" y="3127754"/>
                <a:ext cx="540000" cy="540000"/>
                <a:chOff x="4584079" y="5599496"/>
                <a:chExt cx="540000" cy="540000"/>
              </a:xfrm>
            </p:grpSpPr>
            <p:sp>
              <p:nvSpPr>
                <p:cNvPr id="17" name="文本框 16">
                  <a:extLst>
                    <a:ext uri="{FF2B5EF4-FFF2-40B4-BE49-F238E27FC236}">
                      <a16:creationId xmlns:a16="http://schemas.microsoft.com/office/drawing/2014/main" id="{B1EAA1EA-31C5-AC73-44C5-315F86D7489B}"/>
                    </a:ext>
                  </a:extLst>
                </p:cNvPr>
                <p:cNvSpPr txBox="1">
                  <a:spLocks noChangeAspect="1"/>
                </p:cNvSpPr>
                <p:nvPr/>
              </p:nvSpPr>
              <p:spPr>
                <a:xfrm>
                  <a:off x="4584079" y="5599496"/>
                  <a:ext cx="540000" cy="540000"/>
                </a:xfrm>
                <a:prstGeom prst="roundRect">
                  <a:avLst>
                    <a:gd name="adj" fmla="val 50000"/>
                  </a:avLst>
                </a:prstGeom>
                <a:gradFill>
                  <a:gsLst>
                    <a:gs pos="0">
                      <a:schemeClr val="accent3">
                        <a:lumMod val="60000"/>
                        <a:lumOff val="40000"/>
                      </a:schemeClr>
                    </a:gs>
                    <a:gs pos="50000">
                      <a:schemeClr val="accent3"/>
                    </a:gs>
                  </a:gsLst>
                  <a:lin ang="2700000" scaled="0"/>
                </a:gradFill>
              </p:spPr>
              <p:txBody>
                <a:bodyPr wrap="none" lIns="108000" tIns="108000" rIns="108000" bIns="108000" rtlCol="0" anchor="ctr" anchorCtr="0">
                  <a:noAutofit/>
                </a:bodyPr>
                <a:lstStyle>
                  <a:defPPr>
                    <a:defRPr lang="zh-CN"/>
                  </a:defPPr>
                  <a:lvl1pPr algn="ctr">
                    <a:defRPr kumimoji="1" sz="2000" b="1">
                      <a:noFill/>
                      <a:latin typeface="Arial" panose="020B0604020202020204" pitchFamily="34" charset="0"/>
                      <a:ea typeface="微软雅黑" panose="020B0503020204020204" pitchFamily="34" charset="-122"/>
                    </a:defRPr>
                  </a:lvl1pPr>
                </a:lstStyle>
                <a:p>
                  <a:endParaRPr lang="zh-CN" altLang="en-US" dirty="0">
                    <a:sym typeface="Arial" panose="020B0604020202020204" pitchFamily="34" charset="0"/>
                  </a:endParaRPr>
                </a:p>
              </p:txBody>
            </p:sp>
            <p:sp>
              <p:nvSpPr>
                <p:cNvPr id="18" name="任意多边形: 形状 17">
                  <a:extLst>
                    <a:ext uri="{FF2B5EF4-FFF2-40B4-BE49-F238E27FC236}">
                      <a16:creationId xmlns:a16="http://schemas.microsoft.com/office/drawing/2014/main" id="{A9FFA109-7FFB-285A-8058-E62AEF6B7BBD}"/>
                    </a:ext>
                  </a:extLst>
                </p:cNvPr>
                <p:cNvSpPr/>
                <p:nvPr/>
              </p:nvSpPr>
              <p:spPr>
                <a:xfrm>
                  <a:off x="4716376" y="5766219"/>
                  <a:ext cx="275406" cy="206554"/>
                </a:xfrm>
                <a:custGeom>
                  <a:avLst/>
                  <a:gdLst>
                    <a:gd name="connsiteX0" fmla="*/ 505433 w 533400"/>
                    <a:gd name="connsiteY0" fmla="*/ 621 h 400050"/>
                    <a:gd name="connsiteX1" fmla="*/ 534008 w 533400"/>
                    <a:gd name="connsiteY1" fmla="*/ 29196 h 400050"/>
                    <a:gd name="connsiteX2" fmla="*/ 534008 w 533400"/>
                    <a:gd name="connsiteY2" fmla="*/ 372096 h 400050"/>
                    <a:gd name="connsiteX3" fmla="*/ 505433 w 533400"/>
                    <a:gd name="connsiteY3" fmla="*/ 400671 h 400050"/>
                    <a:gd name="connsiteX4" fmla="*/ 29183 w 533400"/>
                    <a:gd name="connsiteY4" fmla="*/ 400671 h 400050"/>
                    <a:gd name="connsiteX5" fmla="*/ 608 w 533400"/>
                    <a:gd name="connsiteY5" fmla="*/ 372096 h 400050"/>
                    <a:gd name="connsiteX6" fmla="*/ 608 w 533400"/>
                    <a:gd name="connsiteY6" fmla="*/ 29196 h 400050"/>
                    <a:gd name="connsiteX7" fmla="*/ 29183 w 533400"/>
                    <a:gd name="connsiteY7" fmla="*/ 621 h 400050"/>
                    <a:gd name="connsiteX8" fmla="*/ 505433 w 533400"/>
                    <a:gd name="connsiteY8" fmla="*/ 621 h 400050"/>
                    <a:gd name="connsiteX9" fmla="*/ 391133 w 533400"/>
                    <a:gd name="connsiteY9" fmla="*/ 198741 h 400050"/>
                    <a:gd name="connsiteX10" fmla="*/ 351128 w 533400"/>
                    <a:gd name="connsiteY10" fmla="*/ 204456 h 400050"/>
                    <a:gd name="connsiteX11" fmla="*/ 351128 w 533400"/>
                    <a:gd name="connsiteY11" fmla="*/ 204456 h 400050"/>
                    <a:gd name="connsiteX12" fmla="*/ 267308 w 533400"/>
                    <a:gd name="connsiteY12" fmla="*/ 315899 h 400050"/>
                    <a:gd name="connsiteX13" fmla="*/ 264451 w 533400"/>
                    <a:gd name="connsiteY13" fmla="*/ 318756 h 400050"/>
                    <a:gd name="connsiteX14" fmla="*/ 224446 w 533400"/>
                    <a:gd name="connsiteY14" fmla="*/ 318756 h 400050"/>
                    <a:gd name="connsiteX15" fmla="*/ 224446 w 533400"/>
                    <a:gd name="connsiteY15" fmla="*/ 318756 h 400050"/>
                    <a:gd name="connsiteX16" fmla="*/ 162533 w 533400"/>
                    <a:gd name="connsiteY16" fmla="*/ 257796 h 400050"/>
                    <a:gd name="connsiteX17" fmla="*/ 160628 w 533400"/>
                    <a:gd name="connsiteY17" fmla="*/ 255891 h 400050"/>
                    <a:gd name="connsiteX18" fmla="*/ 120623 w 533400"/>
                    <a:gd name="connsiteY18" fmla="*/ 259701 h 400050"/>
                    <a:gd name="connsiteX19" fmla="*/ 120623 w 533400"/>
                    <a:gd name="connsiteY19" fmla="*/ 259701 h 400050"/>
                    <a:gd name="connsiteX20" fmla="*/ 32993 w 533400"/>
                    <a:gd name="connsiteY20" fmla="*/ 366381 h 400050"/>
                    <a:gd name="connsiteX21" fmla="*/ 31088 w 533400"/>
                    <a:gd name="connsiteY21" fmla="*/ 372096 h 400050"/>
                    <a:gd name="connsiteX22" fmla="*/ 40613 w 533400"/>
                    <a:gd name="connsiteY22" fmla="*/ 381621 h 400050"/>
                    <a:gd name="connsiteX23" fmla="*/ 40613 w 533400"/>
                    <a:gd name="connsiteY23" fmla="*/ 381621 h 400050"/>
                    <a:gd name="connsiteX24" fmla="*/ 497813 w 533400"/>
                    <a:gd name="connsiteY24" fmla="*/ 381621 h 400050"/>
                    <a:gd name="connsiteX25" fmla="*/ 503528 w 533400"/>
                    <a:gd name="connsiteY25" fmla="*/ 379716 h 400050"/>
                    <a:gd name="connsiteX26" fmla="*/ 506386 w 533400"/>
                    <a:gd name="connsiteY26" fmla="*/ 366381 h 400050"/>
                    <a:gd name="connsiteX27" fmla="*/ 506386 w 533400"/>
                    <a:gd name="connsiteY27" fmla="*/ 366381 h 400050"/>
                    <a:gd name="connsiteX28" fmla="*/ 398753 w 533400"/>
                    <a:gd name="connsiteY28" fmla="*/ 205409 h 400050"/>
                    <a:gd name="connsiteX29" fmla="*/ 391133 w 533400"/>
                    <a:gd name="connsiteY29" fmla="*/ 198741 h 400050"/>
                    <a:gd name="connsiteX30" fmla="*/ 95858 w 533400"/>
                    <a:gd name="connsiteY30" fmla="*/ 57771 h 400050"/>
                    <a:gd name="connsiteX31" fmla="*/ 57758 w 533400"/>
                    <a:gd name="connsiteY31" fmla="*/ 95871 h 400050"/>
                    <a:gd name="connsiteX32" fmla="*/ 95858 w 533400"/>
                    <a:gd name="connsiteY32" fmla="*/ 133971 h 400050"/>
                    <a:gd name="connsiteX33" fmla="*/ 133958 w 533400"/>
                    <a:gd name="connsiteY33" fmla="*/ 95871 h 400050"/>
                    <a:gd name="connsiteX34" fmla="*/ 95858 w 533400"/>
                    <a:gd name="connsiteY34" fmla="*/ 57771 h 40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33400" h="400050">
                      <a:moveTo>
                        <a:pt x="505433" y="621"/>
                      </a:moveTo>
                      <a:cubicBezTo>
                        <a:pt x="521626" y="621"/>
                        <a:pt x="534008" y="13004"/>
                        <a:pt x="534008" y="29196"/>
                      </a:cubicBezTo>
                      <a:lnTo>
                        <a:pt x="534008" y="372096"/>
                      </a:lnTo>
                      <a:cubicBezTo>
                        <a:pt x="534008" y="388289"/>
                        <a:pt x="521626" y="400671"/>
                        <a:pt x="505433" y="400671"/>
                      </a:cubicBezTo>
                      <a:lnTo>
                        <a:pt x="29183" y="400671"/>
                      </a:lnTo>
                      <a:cubicBezTo>
                        <a:pt x="12990" y="400671"/>
                        <a:pt x="608" y="388289"/>
                        <a:pt x="608" y="372096"/>
                      </a:cubicBezTo>
                      <a:lnTo>
                        <a:pt x="608" y="29196"/>
                      </a:lnTo>
                      <a:cubicBezTo>
                        <a:pt x="608" y="13004"/>
                        <a:pt x="12990" y="621"/>
                        <a:pt x="29183" y="621"/>
                      </a:cubicBezTo>
                      <a:lnTo>
                        <a:pt x="505433" y="621"/>
                      </a:lnTo>
                      <a:close/>
                      <a:moveTo>
                        <a:pt x="391133" y="198741"/>
                      </a:moveTo>
                      <a:cubicBezTo>
                        <a:pt x="378751" y="189216"/>
                        <a:pt x="360653" y="192074"/>
                        <a:pt x="351128" y="204456"/>
                      </a:cubicBezTo>
                      <a:lnTo>
                        <a:pt x="351128" y="204456"/>
                      </a:lnTo>
                      <a:lnTo>
                        <a:pt x="267308" y="315899"/>
                      </a:lnTo>
                      <a:cubicBezTo>
                        <a:pt x="266355" y="316851"/>
                        <a:pt x="265403" y="317804"/>
                        <a:pt x="264451" y="318756"/>
                      </a:cubicBezTo>
                      <a:cubicBezTo>
                        <a:pt x="253021" y="330186"/>
                        <a:pt x="234923" y="330186"/>
                        <a:pt x="224446" y="318756"/>
                      </a:cubicBezTo>
                      <a:lnTo>
                        <a:pt x="224446" y="318756"/>
                      </a:lnTo>
                      <a:lnTo>
                        <a:pt x="162533" y="257796"/>
                      </a:lnTo>
                      <a:cubicBezTo>
                        <a:pt x="161580" y="256844"/>
                        <a:pt x="161580" y="256844"/>
                        <a:pt x="160628" y="255891"/>
                      </a:cubicBezTo>
                      <a:cubicBezTo>
                        <a:pt x="148246" y="245414"/>
                        <a:pt x="130148" y="247319"/>
                        <a:pt x="120623" y="259701"/>
                      </a:cubicBezTo>
                      <a:lnTo>
                        <a:pt x="120623" y="259701"/>
                      </a:lnTo>
                      <a:lnTo>
                        <a:pt x="32993" y="366381"/>
                      </a:lnTo>
                      <a:cubicBezTo>
                        <a:pt x="32040" y="368286"/>
                        <a:pt x="31088" y="370191"/>
                        <a:pt x="31088" y="372096"/>
                      </a:cubicBezTo>
                      <a:cubicBezTo>
                        <a:pt x="31088" y="377811"/>
                        <a:pt x="34898" y="381621"/>
                        <a:pt x="40613" y="381621"/>
                      </a:cubicBezTo>
                      <a:lnTo>
                        <a:pt x="40613" y="381621"/>
                      </a:lnTo>
                      <a:lnTo>
                        <a:pt x="497813" y="381621"/>
                      </a:lnTo>
                      <a:cubicBezTo>
                        <a:pt x="499718" y="381621"/>
                        <a:pt x="501623" y="380669"/>
                        <a:pt x="503528" y="379716"/>
                      </a:cubicBezTo>
                      <a:cubicBezTo>
                        <a:pt x="508290" y="376859"/>
                        <a:pt x="509243" y="371144"/>
                        <a:pt x="506386" y="366381"/>
                      </a:cubicBezTo>
                      <a:lnTo>
                        <a:pt x="506386" y="366381"/>
                      </a:lnTo>
                      <a:lnTo>
                        <a:pt x="398753" y="205409"/>
                      </a:lnTo>
                      <a:cubicBezTo>
                        <a:pt x="395896" y="202551"/>
                        <a:pt x="393990" y="200646"/>
                        <a:pt x="391133" y="198741"/>
                      </a:cubicBezTo>
                      <a:close/>
                      <a:moveTo>
                        <a:pt x="95858" y="57771"/>
                      </a:moveTo>
                      <a:cubicBezTo>
                        <a:pt x="74903" y="57771"/>
                        <a:pt x="57758" y="74916"/>
                        <a:pt x="57758" y="95871"/>
                      </a:cubicBezTo>
                      <a:cubicBezTo>
                        <a:pt x="57758" y="116826"/>
                        <a:pt x="74903" y="133971"/>
                        <a:pt x="95858" y="133971"/>
                      </a:cubicBezTo>
                      <a:cubicBezTo>
                        <a:pt x="116813" y="133971"/>
                        <a:pt x="133958" y="116826"/>
                        <a:pt x="133958" y="95871"/>
                      </a:cubicBezTo>
                      <a:cubicBezTo>
                        <a:pt x="133958" y="74916"/>
                        <a:pt x="116813" y="57771"/>
                        <a:pt x="95858" y="57771"/>
                      </a:cubicBezTo>
                      <a:close/>
                    </a:path>
                  </a:pathLst>
                </a:custGeom>
                <a:solidFill>
                  <a:srgbClr val="FFFFFF"/>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6" name="矩形: 圆角 15">
                <a:extLst>
                  <a:ext uri="{FF2B5EF4-FFF2-40B4-BE49-F238E27FC236}">
                    <a16:creationId xmlns:a16="http://schemas.microsoft.com/office/drawing/2014/main" id="{E2A243E5-242A-5EDC-BA49-67F1D90C889A}"/>
                  </a:ext>
                </a:extLst>
              </p:cNvPr>
              <p:cNvSpPr>
                <a:spLocks noChangeAspect="1"/>
              </p:cNvSpPr>
              <p:nvPr/>
            </p:nvSpPr>
            <p:spPr>
              <a:xfrm>
                <a:off x="9382202" y="5609039"/>
                <a:ext cx="911096" cy="405051"/>
              </a:xfrm>
              <a:prstGeom prst="roundRect">
                <a:avLst>
                  <a:gd name="adj" fmla="val 16000"/>
                </a:avLst>
              </a:prstGeom>
              <a:gradFill>
                <a:gsLst>
                  <a:gs pos="0">
                    <a:schemeClr val="accent3">
                      <a:lumMod val="60000"/>
                      <a:lumOff val="40000"/>
                    </a:schemeClr>
                  </a:gs>
                  <a:gs pos="50000">
                    <a:schemeClr val="accent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none" lIns="91440" tIns="45720" rIns="91440" bIns="45720" rtlCol="0" anchor="ctr" anchorCtr="0">
                <a:spAutoFit/>
              </a:bodyPr>
              <a:lstStyle/>
              <a:p>
                <a:r>
                  <a:rPr kumimoji="1" lang="zh-CN" altLang="en-US" b="1" dirty="0">
                    <a:solidFill>
                      <a:srgbClr val="FFFFFF"/>
                    </a:solidFill>
                    <a:latin typeface="+mj-ea"/>
                    <a:ea typeface="+mj-ea"/>
                    <a:sym typeface="Arial" panose="020B0604020202020204" pitchFamily="34" charset="0"/>
                  </a:rPr>
                  <a:t>做法三</a:t>
                </a:r>
              </a:p>
            </p:txBody>
          </p:sp>
        </p:grpSp>
      </p:grpSp>
      <p:sp>
        <p:nvSpPr>
          <p:cNvPr id="31" name="文本框 30">
            <a:extLst>
              <a:ext uri="{FF2B5EF4-FFF2-40B4-BE49-F238E27FC236}">
                <a16:creationId xmlns:a16="http://schemas.microsoft.com/office/drawing/2014/main" id="{A6AC3A0F-2752-55DC-22DA-E40CF1643E71}"/>
              </a:ext>
            </a:extLst>
          </p:cNvPr>
          <p:cNvSpPr txBox="1"/>
          <p:nvPr/>
        </p:nvSpPr>
        <p:spPr>
          <a:xfrm>
            <a:off x="2749551" y="450850"/>
            <a:ext cx="3524249" cy="522451"/>
          </a:xfrm>
          <a:prstGeom prst="rect">
            <a:avLst/>
          </a:prstGeom>
          <a:noFill/>
        </p:spPr>
        <p:txBody>
          <a:bodyPr wrap="square">
            <a:spAutoFit/>
          </a:bodyPr>
          <a:lstStyle/>
          <a:p>
            <a:pPr>
              <a:lnSpc>
                <a:spcPct val="130000"/>
              </a:lnSpc>
            </a:pPr>
            <a:r>
              <a:rPr kumimoji="1" lang="en-US" altLang="zh-CN" sz="2400" dirty="0">
                <a:solidFill>
                  <a:schemeClr val="accent1">
                    <a:lumMod val="75000"/>
                  </a:schemeClr>
                </a:solidFill>
              </a:rPr>
              <a:t>www.51pptmoban.com</a:t>
            </a:r>
          </a:p>
        </p:txBody>
      </p:sp>
      <p:sp>
        <p:nvSpPr>
          <p:cNvPr id="32" name="iṥľíḑè">
            <a:extLst>
              <a:ext uri="{FF2B5EF4-FFF2-40B4-BE49-F238E27FC236}">
                <a16:creationId xmlns:a16="http://schemas.microsoft.com/office/drawing/2014/main" id="{4B85F325-091C-D92A-EF75-BD58B5A843C0}"/>
              </a:ext>
            </a:extLst>
          </p:cNvPr>
          <p:cNvSpPr/>
          <p:nvPr/>
        </p:nvSpPr>
        <p:spPr>
          <a:xfrm>
            <a:off x="9832846" y="481242"/>
            <a:ext cx="1686055" cy="4616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p>
            <a:pPr algn="r"/>
            <a:r>
              <a:rPr kumimoji="1" lang="zh-CN" altLang="en-US" sz="2400" dirty="0">
                <a:solidFill>
                  <a:schemeClr val="bg1"/>
                </a:solidFill>
                <a:latin typeface="+mn-ea"/>
              </a:rPr>
              <a:t>经验做法</a:t>
            </a:r>
            <a:endParaRPr kumimoji="1" lang="en-US" altLang="zh-CN" sz="2400" dirty="0">
              <a:solidFill>
                <a:schemeClr val="bg1"/>
              </a:solidFill>
              <a:latin typeface="+mn-ea"/>
            </a:endParaRPr>
          </a:p>
        </p:txBody>
      </p:sp>
      <p:sp>
        <p:nvSpPr>
          <p:cNvPr id="35" name="文本框 34">
            <a:extLst>
              <a:ext uri="{FF2B5EF4-FFF2-40B4-BE49-F238E27FC236}">
                <a16:creationId xmlns:a16="http://schemas.microsoft.com/office/drawing/2014/main" id="{A91F214B-4900-8939-0E24-17F54B50E94C}"/>
              </a:ext>
            </a:extLst>
          </p:cNvPr>
          <p:cNvSpPr txBox="1"/>
          <p:nvPr/>
        </p:nvSpPr>
        <p:spPr>
          <a:xfrm>
            <a:off x="919510" y="1388439"/>
            <a:ext cx="10352979" cy="785471"/>
          </a:xfrm>
          <a:prstGeom prst="rect">
            <a:avLst/>
          </a:prstGeom>
          <a:noFill/>
        </p:spPr>
        <p:txBody>
          <a:bodyPr wrap="square">
            <a:spAutoFit/>
          </a:bodyPr>
          <a:lstStyle/>
          <a:p>
            <a:pPr algn="ctr">
              <a:lnSpc>
                <a:spcPct val="130000"/>
              </a:lnSpc>
            </a:pPr>
            <a:r>
              <a:rPr lang="zh-CN" altLang="en-US" sz="2000" b="0" i="0" dirty="0">
                <a:solidFill>
                  <a:schemeClr val="accent1">
                    <a:lumMod val="50000"/>
                  </a:schemeClr>
                </a:solidFill>
                <a:effectLst/>
                <a:latin typeface="+mj-ea"/>
                <a:ea typeface="+mj-ea"/>
              </a:rPr>
              <a:t>请输入你的文字请输入你的文字请输入你的文字请输入你的文字</a:t>
            </a:r>
            <a:endParaRPr lang="zh-CN" altLang="en-US" sz="2000" dirty="0">
              <a:solidFill>
                <a:schemeClr val="accent1">
                  <a:lumMod val="50000"/>
                </a:schemeClr>
              </a:solidFill>
              <a:latin typeface="+mj-ea"/>
              <a:ea typeface="+mj-ea"/>
            </a:endParaRPr>
          </a:p>
          <a:p>
            <a:pPr algn="ctr">
              <a:lnSpc>
                <a:spcPct val="130000"/>
              </a:lnSpc>
            </a:pPr>
            <a:r>
              <a:rPr lang="zh-CN" altLang="en-US" sz="1600" b="0" i="0" dirty="0">
                <a:solidFill>
                  <a:schemeClr val="accent1">
                    <a:lumMod val="50000"/>
                  </a:schemeClr>
                </a:solidFill>
                <a:effectLst/>
                <a:latin typeface="+mn-ea"/>
              </a:rPr>
              <a:t>请输入你的文字请输入你的文字请输入你的文字请输入你的文字</a:t>
            </a:r>
            <a:endParaRPr lang="zh-CN" altLang="en-US" sz="2000" dirty="0">
              <a:solidFill>
                <a:schemeClr val="accent1">
                  <a:lumMod val="50000"/>
                </a:schemeClr>
              </a:solidFill>
              <a:latin typeface="+mj-ea"/>
              <a:ea typeface="+mj-ea"/>
            </a:endParaRPr>
          </a:p>
        </p:txBody>
      </p:sp>
    </p:spTree>
    <p:custDataLst>
      <p:tags r:id="rId1"/>
    </p:custDataLst>
    <p:extLst>
      <p:ext uri="{BB962C8B-B14F-4D97-AF65-F5344CB8AC3E}">
        <p14:creationId xmlns:p14="http://schemas.microsoft.com/office/powerpoint/2010/main" val="559505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E30B55D-673C-77AA-F2FC-EFB252AB7B76}"/>
              </a:ext>
            </a:extLst>
          </p:cNvPr>
          <p:cNvSpPr>
            <a:spLocks noGrp="1"/>
          </p:cNvSpPr>
          <p:nvPr>
            <p:ph type="title"/>
          </p:nvPr>
        </p:nvSpPr>
        <p:spPr/>
        <p:txBody>
          <a:bodyPr/>
          <a:lstStyle/>
          <a:p>
            <a:r>
              <a:rPr lang="zh-CN" altLang="en-US" dirty="0"/>
              <a:t>经验做法</a:t>
            </a:r>
          </a:p>
        </p:txBody>
      </p:sp>
      <p:sp>
        <p:nvSpPr>
          <p:cNvPr id="31" name="文本框 30">
            <a:extLst>
              <a:ext uri="{FF2B5EF4-FFF2-40B4-BE49-F238E27FC236}">
                <a16:creationId xmlns:a16="http://schemas.microsoft.com/office/drawing/2014/main" id="{A6AC3A0F-2752-55DC-22DA-E40CF1643E71}"/>
              </a:ext>
            </a:extLst>
          </p:cNvPr>
          <p:cNvSpPr txBox="1"/>
          <p:nvPr/>
        </p:nvSpPr>
        <p:spPr>
          <a:xfrm>
            <a:off x="2749551" y="450850"/>
            <a:ext cx="3524249" cy="522451"/>
          </a:xfrm>
          <a:prstGeom prst="rect">
            <a:avLst/>
          </a:prstGeom>
          <a:noFill/>
        </p:spPr>
        <p:txBody>
          <a:bodyPr wrap="square">
            <a:spAutoFit/>
          </a:bodyPr>
          <a:lstStyle/>
          <a:p>
            <a:pPr>
              <a:lnSpc>
                <a:spcPct val="130000"/>
              </a:lnSpc>
            </a:pPr>
            <a:r>
              <a:rPr kumimoji="1" lang="en-US" altLang="zh-CN" sz="2400" dirty="0">
                <a:solidFill>
                  <a:schemeClr val="accent1">
                    <a:lumMod val="75000"/>
                  </a:schemeClr>
                </a:solidFill>
              </a:rPr>
              <a:t>www.51pptmoban.com</a:t>
            </a:r>
          </a:p>
        </p:txBody>
      </p:sp>
      <p:sp>
        <p:nvSpPr>
          <p:cNvPr id="32" name="iṥľíḑè">
            <a:extLst>
              <a:ext uri="{FF2B5EF4-FFF2-40B4-BE49-F238E27FC236}">
                <a16:creationId xmlns:a16="http://schemas.microsoft.com/office/drawing/2014/main" id="{4B85F325-091C-D92A-EF75-BD58B5A843C0}"/>
              </a:ext>
            </a:extLst>
          </p:cNvPr>
          <p:cNvSpPr/>
          <p:nvPr/>
        </p:nvSpPr>
        <p:spPr>
          <a:xfrm>
            <a:off x="9832846" y="481242"/>
            <a:ext cx="1686055" cy="4616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p>
            <a:pPr algn="r"/>
            <a:r>
              <a:rPr kumimoji="1" lang="zh-CN" altLang="en-US" sz="2400" dirty="0">
                <a:solidFill>
                  <a:schemeClr val="bg1"/>
                </a:solidFill>
                <a:latin typeface="+mn-ea"/>
              </a:rPr>
              <a:t>经验做法</a:t>
            </a:r>
            <a:endParaRPr kumimoji="1" lang="en-US" altLang="zh-CN" sz="2400" dirty="0">
              <a:solidFill>
                <a:schemeClr val="bg1"/>
              </a:solidFill>
              <a:latin typeface="+mn-ea"/>
            </a:endParaRPr>
          </a:p>
        </p:txBody>
      </p:sp>
      <p:pic>
        <p:nvPicPr>
          <p:cNvPr id="7" name="图片 6">
            <a:extLst>
              <a:ext uri="{FF2B5EF4-FFF2-40B4-BE49-F238E27FC236}">
                <a16:creationId xmlns:a16="http://schemas.microsoft.com/office/drawing/2014/main" id="{0B3CBEB1-E8A4-0084-54A5-E74DF4EB5F4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60400" y="1357474"/>
            <a:ext cx="3631006" cy="2416888"/>
          </a:xfrm>
          <a:prstGeom prst="rect">
            <a:avLst/>
          </a:prstGeom>
        </p:spPr>
      </p:pic>
      <p:pic>
        <p:nvPicPr>
          <p:cNvPr id="8" name="图片 7">
            <a:extLst>
              <a:ext uri="{FF2B5EF4-FFF2-40B4-BE49-F238E27FC236}">
                <a16:creationId xmlns:a16="http://schemas.microsoft.com/office/drawing/2014/main" id="{58F793A3-F000-4E95-E064-3C564F1C169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290364" y="3774362"/>
            <a:ext cx="3631006" cy="2416888"/>
          </a:xfrm>
          <a:prstGeom prst="rect">
            <a:avLst/>
          </a:prstGeom>
        </p:spPr>
      </p:pic>
      <p:pic>
        <p:nvPicPr>
          <p:cNvPr id="14" name="图片 13">
            <a:extLst>
              <a:ext uri="{FF2B5EF4-FFF2-40B4-BE49-F238E27FC236}">
                <a16:creationId xmlns:a16="http://schemas.microsoft.com/office/drawing/2014/main" id="{0A740C94-AD1D-6086-92C5-7141BD2D0A7E}"/>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7921023" y="1357474"/>
            <a:ext cx="3631006" cy="2416888"/>
          </a:xfrm>
          <a:prstGeom prst="rect">
            <a:avLst/>
          </a:prstGeom>
        </p:spPr>
      </p:pic>
      <p:grpSp>
        <p:nvGrpSpPr>
          <p:cNvPr id="45" name="组合 44">
            <a:extLst>
              <a:ext uri="{FF2B5EF4-FFF2-40B4-BE49-F238E27FC236}">
                <a16:creationId xmlns:a16="http://schemas.microsoft.com/office/drawing/2014/main" id="{095F6115-D5F2-34E2-5BD0-9B6427799903}"/>
              </a:ext>
            </a:extLst>
          </p:cNvPr>
          <p:cNvGrpSpPr/>
          <p:nvPr/>
        </p:nvGrpSpPr>
        <p:grpSpPr>
          <a:xfrm>
            <a:off x="661094" y="3774362"/>
            <a:ext cx="3629617" cy="2416888"/>
            <a:chOff x="661094" y="3774362"/>
            <a:chExt cx="3629617" cy="2416888"/>
          </a:xfrm>
        </p:grpSpPr>
        <p:sp>
          <p:nvSpPr>
            <p:cNvPr id="38" name="矩形 37">
              <a:extLst>
                <a:ext uri="{FF2B5EF4-FFF2-40B4-BE49-F238E27FC236}">
                  <a16:creationId xmlns:a16="http://schemas.microsoft.com/office/drawing/2014/main" id="{6525736E-4E6F-7DC2-040F-71D34BDF0A77}"/>
                </a:ext>
              </a:extLst>
            </p:cNvPr>
            <p:cNvSpPr/>
            <p:nvPr/>
          </p:nvSpPr>
          <p:spPr>
            <a:xfrm>
              <a:off x="661094" y="3774362"/>
              <a:ext cx="3629617" cy="2416888"/>
            </a:xfrm>
            <a:prstGeom prst="rect">
              <a:avLst/>
            </a:prstGeom>
            <a:solidFill>
              <a:schemeClr val="accent1">
                <a:lumMod val="20000"/>
                <a:lumOff val="80000"/>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9" name="文本框 38">
              <a:extLst>
                <a:ext uri="{FF2B5EF4-FFF2-40B4-BE49-F238E27FC236}">
                  <a16:creationId xmlns:a16="http://schemas.microsoft.com/office/drawing/2014/main" id="{602B1829-68F0-5EB4-E8F7-377F45FC7F20}"/>
                </a:ext>
              </a:extLst>
            </p:cNvPr>
            <p:cNvSpPr txBox="1"/>
            <p:nvPr/>
          </p:nvSpPr>
          <p:spPr>
            <a:xfrm>
              <a:off x="925967" y="4689976"/>
              <a:ext cx="3099869" cy="1025024"/>
            </a:xfrm>
            <a:prstGeom prst="rect">
              <a:avLst/>
            </a:prstGeom>
            <a:noFill/>
          </p:spPr>
          <p:txBody>
            <a:bodyPr wrap="square" rtlCol="0">
              <a:spAutoFit/>
            </a:bodyPr>
            <a:lstStyle>
              <a:defPPr>
                <a:defRPr lang="zh-CN"/>
              </a:defPPr>
              <a:lvl1pPr lvl="0" defTabSz="913765">
                <a:lnSpc>
                  <a:spcPct val="150000"/>
                </a:lnSpc>
                <a:buSzPct val="25000"/>
                <a:defRPr sz="1050">
                  <a:solidFill>
                    <a:schemeClr val="tx1">
                      <a:lumMod val="95000"/>
                      <a:lumOff val="5000"/>
                    </a:schemeClr>
                  </a:solidFill>
                </a:defRPr>
              </a:lvl1pPr>
            </a:lstStyle>
            <a:p>
              <a:pPr>
                <a:lnSpc>
                  <a:spcPct val="130000"/>
                </a:lnSpc>
              </a:pPr>
              <a:r>
                <a:rPr kumimoji="1" lang="zh-CN" altLang="en-US" sz="1600" dirty="0">
                  <a:solidFill>
                    <a:schemeClr val="tx1"/>
                  </a:solidFill>
                  <a:cs typeface="+mn-ea"/>
                  <a:sym typeface="+mn-lt"/>
                </a:rPr>
                <a:t>请输入你的文字请输入你的文字请输入你的文字请输入你的文字请输入你的文字请输入你的文字</a:t>
              </a:r>
            </a:p>
          </p:txBody>
        </p:sp>
        <p:sp>
          <p:nvSpPr>
            <p:cNvPr id="42" name="文本框 41">
              <a:extLst>
                <a:ext uri="{FF2B5EF4-FFF2-40B4-BE49-F238E27FC236}">
                  <a16:creationId xmlns:a16="http://schemas.microsoft.com/office/drawing/2014/main" id="{1350D3EA-7D4D-1D32-8363-992189E669CF}"/>
                </a:ext>
              </a:extLst>
            </p:cNvPr>
            <p:cNvSpPr txBox="1"/>
            <p:nvPr/>
          </p:nvSpPr>
          <p:spPr>
            <a:xfrm>
              <a:off x="925795" y="4112501"/>
              <a:ext cx="3099869" cy="453650"/>
            </a:xfrm>
            <a:prstGeom prst="rect">
              <a:avLst/>
            </a:prstGeom>
            <a:noFill/>
          </p:spPr>
          <p:txBody>
            <a:bodyPr wrap="square" rtlCol="0">
              <a:spAutoFit/>
            </a:bodyPr>
            <a:lstStyle>
              <a:defPPr>
                <a:defRPr lang="zh-CN"/>
              </a:defPPr>
              <a:lvl1pPr lvl="0" defTabSz="913765">
                <a:lnSpc>
                  <a:spcPct val="150000"/>
                </a:lnSpc>
                <a:buSzPct val="25000"/>
                <a:defRPr sz="1050">
                  <a:solidFill>
                    <a:schemeClr val="tx1">
                      <a:lumMod val="95000"/>
                      <a:lumOff val="5000"/>
                    </a:schemeClr>
                  </a:solidFill>
                </a:defRPr>
              </a:lvl1pPr>
            </a:lstStyle>
            <a:p>
              <a:pPr>
                <a:lnSpc>
                  <a:spcPct val="130000"/>
                </a:lnSpc>
              </a:pPr>
              <a:r>
                <a:rPr kumimoji="1" lang="zh-CN" altLang="en-US" sz="2000" dirty="0">
                  <a:solidFill>
                    <a:schemeClr val="accent1">
                      <a:lumMod val="50000"/>
                    </a:schemeClr>
                  </a:solidFill>
                  <a:latin typeface="+mj-ea"/>
                  <a:ea typeface="+mj-ea"/>
                  <a:cs typeface="+mn-ea"/>
                  <a:sym typeface="+mn-lt"/>
                </a:rPr>
                <a:t>请输入你的标题文字</a:t>
              </a:r>
            </a:p>
          </p:txBody>
        </p:sp>
      </p:grpSp>
      <p:grpSp>
        <p:nvGrpSpPr>
          <p:cNvPr id="46" name="组合 45">
            <a:extLst>
              <a:ext uri="{FF2B5EF4-FFF2-40B4-BE49-F238E27FC236}">
                <a16:creationId xmlns:a16="http://schemas.microsoft.com/office/drawing/2014/main" id="{9CB306A5-50BD-3377-50DB-C5518ACEE018}"/>
              </a:ext>
            </a:extLst>
          </p:cNvPr>
          <p:cNvGrpSpPr/>
          <p:nvPr/>
        </p:nvGrpSpPr>
        <p:grpSpPr>
          <a:xfrm>
            <a:off x="4291406" y="1357474"/>
            <a:ext cx="3629617" cy="2416888"/>
            <a:chOff x="4291406" y="1357474"/>
            <a:chExt cx="3629617" cy="2416888"/>
          </a:xfrm>
        </p:grpSpPr>
        <p:sp>
          <p:nvSpPr>
            <p:cNvPr id="36" name="矩形 35">
              <a:extLst>
                <a:ext uri="{FF2B5EF4-FFF2-40B4-BE49-F238E27FC236}">
                  <a16:creationId xmlns:a16="http://schemas.microsoft.com/office/drawing/2014/main" id="{5451E3B8-76C5-C8E4-E270-9D1A48CC76E1}"/>
                </a:ext>
              </a:extLst>
            </p:cNvPr>
            <p:cNvSpPr/>
            <p:nvPr/>
          </p:nvSpPr>
          <p:spPr>
            <a:xfrm>
              <a:off x="4291406" y="1357474"/>
              <a:ext cx="3629617" cy="2416888"/>
            </a:xfrm>
            <a:prstGeom prst="rect">
              <a:avLst/>
            </a:prstGeom>
            <a:solidFill>
              <a:schemeClr val="accent1">
                <a:lumMod val="20000"/>
                <a:lumOff val="80000"/>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0" name="文本框 39">
              <a:extLst>
                <a:ext uri="{FF2B5EF4-FFF2-40B4-BE49-F238E27FC236}">
                  <a16:creationId xmlns:a16="http://schemas.microsoft.com/office/drawing/2014/main" id="{8FB7C14B-E94D-1FCF-FAB8-74A415247E8A}"/>
                </a:ext>
              </a:extLst>
            </p:cNvPr>
            <p:cNvSpPr txBox="1"/>
            <p:nvPr/>
          </p:nvSpPr>
          <p:spPr>
            <a:xfrm>
              <a:off x="4652572" y="2427627"/>
              <a:ext cx="3099869" cy="1025024"/>
            </a:xfrm>
            <a:prstGeom prst="rect">
              <a:avLst/>
            </a:prstGeom>
            <a:noFill/>
          </p:spPr>
          <p:txBody>
            <a:bodyPr wrap="square" rtlCol="0">
              <a:spAutoFit/>
            </a:bodyPr>
            <a:lstStyle>
              <a:defPPr>
                <a:defRPr lang="zh-CN"/>
              </a:defPPr>
              <a:lvl1pPr lvl="0" defTabSz="913765">
                <a:lnSpc>
                  <a:spcPct val="150000"/>
                </a:lnSpc>
                <a:buSzPct val="25000"/>
                <a:defRPr sz="1050">
                  <a:solidFill>
                    <a:schemeClr val="tx1">
                      <a:lumMod val="95000"/>
                      <a:lumOff val="5000"/>
                    </a:schemeClr>
                  </a:solidFill>
                </a:defRPr>
              </a:lvl1pPr>
            </a:lstStyle>
            <a:p>
              <a:pPr>
                <a:lnSpc>
                  <a:spcPct val="130000"/>
                </a:lnSpc>
              </a:pPr>
              <a:r>
                <a:rPr kumimoji="1" lang="zh-CN" altLang="en-US" sz="1600" dirty="0">
                  <a:solidFill>
                    <a:schemeClr val="tx1"/>
                  </a:solidFill>
                  <a:cs typeface="+mn-ea"/>
                  <a:sym typeface="+mn-lt"/>
                </a:rPr>
                <a:t>请输入你的文字请输入你的文字请输入你的文字请输入你的文字请输入你的文字请输入你的文字</a:t>
              </a:r>
            </a:p>
          </p:txBody>
        </p:sp>
        <p:sp>
          <p:nvSpPr>
            <p:cNvPr id="43" name="文本框 42">
              <a:extLst>
                <a:ext uri="{FF2B5EF4-FFF2-40B4-BE49-F238E27FC236}">
                  <a16:creationId xmlns:a16="http://schemas.microsoft.com/office/drawing/2014/main" id="{9334A967-E1C6-0079-7B81-3CEB99C34375}"/>
                </a:ext>
              </a:extLst>
            </p:cNvPr>
            <p:cNvSpPr txBox="1"/>
            <p:nvPr/>
          </p:nvSpPr>
          <p:spPr>
            <a:xfrm>
              <a:off x="4652571" y="1885443"/>
              <a:ext cx="3099869" cy="453650"/>
            </a:xfrm>
            <a:prstGeom prst="rect">
              <a:avLst/>
            </a:prstGeom>
            <a:noFill/>
          </p:spPr>
          <p:txBody>
            <a:bodyPr wrap="square" rtlCol="0">
              <a:spAutoFit/>
            </a:bodyPr>
            <a:lstStyle>
              <a:defPPr>
                <a:defRPr lang="zh-CN"/>
              </a:defPPr>
              <a:lvl1pPr lvl="0" defTabSz="913765">
                <a:lnSpc>
                  <a:spcPct val="150000"/>
                </a:lnSpc>
                <a:buSzPct val="25000"/>
                <a:defRPr sz="1050">
                  <a:solidFill>
                    <a:schemeClr val="tx1">
                      <a:lumMod val="95000"/>
                      <a:lumOff val="5000"/>
                    </a:schemeClr>
                  </a:solidFill>
                </a:defRPr>
              </a:lvl1pPr>
            </a:lstStyle>
            <a:p>
              <a:pPr>
                <a:lnSpc>
                  <a:spcPct val="130000"/>
                </a:lnSpc>
              </a:pPr>
              <a:r>
                <a:rPr kumimoji="1" lang="zh-CN" altLang="en-US" sz="2000" dirty="0">
                  <a:solidFill>
                    <a:schemeClr val="accent1">
                      <a:lumMod val="50000"/>
                    </a:schemeClr>
                  </a:solidFill>
                  <a:latin typeface="+mj-ea"/>
                  <a:ea typeface="+mj-ea"/>
                  <a:cs typeface="+mn-ea"/>
                  <a:sym typeface="+mn-lt"/>
                </a:rPr>
                <a:t>请输入你的标题文字</a:t>
              </a:r>
            </a:p>
          </p:txBody>
        </p:sp>
      </p:grpSp>
      <p:grpSp>
        <p:nvGrpSpPr>
          <p:cNvPr id="47" name="组合 46">
            <a:extLst>
              <a:ext uri="{FF2B5EF4-FFF2-40B4-BE49-F238E27FC236}">
                <a16:creationId xmlns:a16="http://schemas.microsoft.com/office/drawing/2014/main" id="{B5E766EF-3008-F783-49A4-A84B6CED6EE2}"/>
              </a:ext>
            </a:extLst>
          </p:cNvPr>
          <p:cNvGrpSpPr/>
          <p:nvPr/>
        </p:nvGrpSpPr>
        <p:grpSpPr>
          <a:xfrm>
            <a:off x="7921717" y="3774362"/>
            <a:ext cx="3629617" cy="2416888"/>
            <a:chOff x="7921717" y="3774362"/>
            <a:chExt cx="3629617" cy="2416888"/>
          </a:xfrm>
        </p:grpSpPr>
        <p:sp>
          <p:nvSpPr>
            <p:cNvPr id="37" name="矩形 36">
              <a:extLst>
                <a:ext uri="{FF2B5EF4-FFF2-40B4-BE49-F238E27FC236}">
                  <a16:creationId xmlns:a16="http://schemas.microsoft.com/office/drawing/2014/main" id="{B7A4BC04-DECF-88D8-55BB-D8FF2B1B08B6}"/>
                </a:ext>
              </a:extLst>
            </p:cNvPr>
            <p:cNvSpPr/>
            <p:nvPr/>
          </p:nvSpPr>
          <p:spPr>
            <a:xfrm>
              <a:off x="7921717" y="3774362"/>
              <a:ext cx="3629617" cy="2416888"/>
            </a:xfrm>
            <a:prstGeom prst="rect">
              <a:avLst/>
            </a:prstGeom>
            <a:solidFill>
              <a:schemeClr val="accent1">
                <a:lumMod val="20000"/>
                <a:lumOff val="80000"/>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1" name="文本框 40">
              <a:extLst>
                <a:ext uri="{FF2B5EF4-FFF2-40B4-BE49-F238E27FC236}">
                  <a16:creationId xmlns:a16="http://schemas.microsoft.com/office/drawing/2014/main" id="{5BAE2F41-840B-8B61-815C-2B450BD40B9B}"/>
                </a:ext>
              </a:extLst>
            </p:cNvPr>
            <p:cNvSpPr txBox="1"/>
            <p:nvPr/>
          </p:nvSpPr>
          <p:spPr>
            <a:xfrm>
              <a:off x="8282911" y="4689976"/>
              <a:ext cx="3099869" cy="1025024"/>
            </a:xfrm>
            <a:prstGeom prst="rect">
              <a:avLst/>
            </a:prstGeom>
            <a:noFill/>
          </p:spPr>
          <p:txBody>
            <a:bodyPr wrap="square" rtlCol="0">
              <a:spAutoFit/>
            </a:bodyPr>
            <a:lstStyle>
              <a:defPPr>
                <a:defRPr lang="zh-CN"/>
              </a:defPPr>
              <a:lvl1pPr lvl="0" defTabSz="913765">
                <a:lnSpc>
                  <a:spcPct val="150000"/>
                </a:lnSpc>
                <a:buSzPct val="25000"/>
                <a:defRPr sz="1050">
                  <a:solidFill>
                    <a:schemeClr val="tx1">
                      <a:lumMod val="95000"/>
                      <a:lumOff val="5000"/>
                    </a:schemeClr>
                  </a:solidFill>
                </a:defRPr>
              </a:lvl1pPr>
            </a:lstStyle>
            <a:p>
              <a:pPr>
                <a:lnSpc>
                  <a:spcPct val="130000"/>
                </a:lnSpc>
              </a:pPr>
              <a:r>
                <a:rPr kumimoji="1" lang="zh-CN" altLang="en-US" sz="1600" dirty="0">
                  <a:solidFill>
                    <a:schemeClr val="tx1"/>
                  </a:solidFill>
                  <a:cs typeface="+mn-ea"/>
                  <a:sym typeface="+mn-lt"/>
                </a:rPr>
                <a:t>请输入你的文字请输入你的文字请输入你的文字请输入你的文字请输入你的文字请输入你的文字</a:t>
              </a:r>
            </a:p>
          </p:txBody>
        </p:sp>
        <p:sp>
          <p:nvSpPr>
            <p:cNvPr id="44" name="文本框 43">
              <a:extLst>
                <a:ext uri="{FF2B5EF4-FFF2-40B4-BE49-F238E27FC236}">
                  <a16:creationId xmlns:a16="http://schemas.microsoft.com/office/drawing/2014/main" id="{7EF63E75-ECE8-60CB-AAA4-36B2C221BE00}"/>
                </a:ext>
              </a:extLst>
            </p:cNvPr>
            <p:cNvSpPr txBox="1"/>
            <p:nvPr/>
          </p:nvSpPr>
          <p:spPr>
            <a:xfrm>
              <a:off x="8282910" y="4188929"/>
              <a:ext cx="3099869" cy="453650"/>
            </a:xfrm>
            <a:prstGeom prst="rect">
              <a:avLst/>
            </a:prstGeom>
            <a:noFill/>
          </p:spPr>
          <p:txBody>
            <a:bodyPr wrap="square" rtlCol="0">
              <a:spAutoFit/>
            </a:bodyPr>
            <a:lstStyle>
              <a:defPPr>
                <a:defRPr lang="zh-CN"/>
              </a:defPPr>
              <a:lvl1pPr lvl="0" defTabSz="913765">
                <a:lnSpc>
                  <a:spcPct val="150000"/>
                </a:lnSpc>
                <a:buSzPct val="25000"/>
                <a:defRPr sz="1050">
                  <a:solidFill>
                    <a:schemeClr val="tx1">
                      <a:lumMod val="95000"/>
                      <a:lumOff val="5000"/>
                    </a:schemeClr>
                  </a:solidFill>
                </a:defRPr>
              </a:lvl1pPr>
            </a:lstStyle>
            <a:p>
              <a:pPr>
                <a:lnSpc>
                  <a:spcPct val="130000"/>
                </a:lnSpc>
              </a:pPr>
              <a:r>
                <a:rPr kumimoji="1" lang="zh-CN" altLang="en-US" sz="2000" dirty="0">
                  <a:solidFill>
                    <a:schemeClr val="accent1">
                      <a:lumMod val="50000"/>
                    </a:schemeClr>
                  </a:solidFill>
                  <a:latin typeface="+mj-ea"/>
                  <a:ea typeface="+mj-ea"/>
                  <a:cs typeface="+mn-ea"/>
                  <a:sym typeface="+mn-lt"/>
                </a:rPr>
                <a:t>请输入你的标题文字</a:t>
              </a:r>
            </a:p>
          </p:txBody>
        </p:sp>
      </p:grpSp>
    </p:spTree>
    <p:custDataLst>
      <p:tags r:id="rId1"/>
    </p:custDataLst>
    <p:extLst>
      <p:ext uri="{BB962C8B-B14F-4D97-AF65-F5344CB8AC3E}">
        <p14:creationId xmlns:p14="http://schemas.microsoft.com/office/powerpoint/2010/main" val="321228858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Normal&quot;,&quot;Name&quot;:&quot;正常&quot;,&quot;Kind&quot;:&quot;System&quot;,&quot;OldGuidesSetting&quot;:{&quot;HeaderHeight&quot;:15.0,&quot;FooterHeight&quot;:9.0,&quot;SideMargin&quot;:5.5,&quot;TopMargin&quot;:0.0,&quot;BottomMargin&quot;:0.0,&quot;IntervalMargin&quot;:1.5}}"/>
  <p:tag name="ISLIDE.THEME" val="#782110"/>
</p:tagLst>
</file>

<file path=ppt/tags/tag2.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3.xml><?xml version="1.0" encoding="utf-8"?>
<p:tagLst xmlns:a="http://schemas.openxmlformats.org/drawingml/2006/main" xmlns:r="http://schemas.openxmlformats.org/officeDocument/2006/relationships" xmlns:p="http://schemas.openxmlformats.org/presentationml/2006/main">
  <p:tag name="ISLIDE.DIAGRAM" val="#992304;"/>
</p:tagLst>
</file>

<file path=ppt/tags/tag4.xml><?xml version="1.0" encoding="utf-8"?>
<p:tagLst xmlns:a="http://schemas.openxmlformats.org/drawingml/2006/main" xmlns:r="http://schemas.openxmlformats.org/officeDocument/2006/relationships" xmlns:p="http://schemas.openxmlformats.org/presentationml/2006/main">
  <p:tag name="ISLIDE.DIAGRAM" val="#992304;"/>
</p:tagLst>
</file>

<file path=ppt/tags/tag5.xml><?xml version="1.0" encoding="utf-8"?>
<p:tagLst xmlns:a="http://schemas.openxmlformats.org/drawingml/2006/main" xmlns:r="http://schemas.openxmlformats.org/officeDocument/2006/relationships" xmlns:p="http://schemas.openxmlformats.org/presentationml/2006/main">
  <p:tag name="ISLIDE.DIAGRAM" val="#992304;"/>
  <p:tag name="ISLIDE.ICON" val="#168594;#373850;"/>
</p:tagLst>
</file>

<file path=ppt/theme/theme1.xml><?xml version="1.0" encoding="utf-8"?>
<a:theme xmlns:a="http://schemas.openxmlformats.org/drawingml/2006/main" name="51PPT模板网">
  <a:themeElements>
    <a:clrScheme name="蓝色 II">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自定义 7">
      <a:majorFont>
        <a:latin typeface="Arial"/>
        <a:ea typeface="思源宋体 CN Heavy"/>
        <a:cs typeface=""/>
      </a:majorFont>
      <a:minorFont>
        <a:latin typeface="Arial"/>
        <a:ea typeface="思源黑体 CN Norma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Default.potx" id="{1D9758C4-BF53-48D5-9F51-21F468A6C710}" vid="{F0E1EFAF-5478-48F0-8152-DA9350739AF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f42aa342-8706-4288-bd11-ebb85995028c}" enabled="1" method="Standard" siteId="{72f988bf-86f1-41af-91ab-2d7cd011db47}" removed="0"/>
</clbl:labelList>
</file>

<file path=docProps/app.xml><?xml version="1.0" encoding="utf-8"?>
<Properties xmlns="http://schemas.openxmlformats.org/officeDocument/2006/extended-properties" xmlns:vt="http://schemas.openxmlformats.org/officeDocument/2006/docPropsVTypes">
  <Template>PresentationDefault</Template>
  <TotalTime>940</TotalTime>
  <Words>889</Words>
  <Application>Microsoft Office PowerPoint</Application>
  <PresentationFormat>宽屏</PresentationFormat>
  <Paragraphs>126</Paragraphs>
  <Slides>17</Slides>
  <Notes>1</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17</vt:i4>
      </vt:variant>
    </vt:vector>
  </HeadingPairs>
  <TitlesOfParts>
    <vt:vector size="26" baseType="lpstr">
      <vt:lpstr>OPPOSans H</vt:lpstr>
      <vt:lpstr>OPPOSans M</vt:lpstr>
      <vt:lpstr>阿里巴巴普惠体 2.0 55 Regular</vt:lpstr>
      <vt:lpstr>阿里巴巴普惠体 2.0 65 Medium</vt:lpstr>
      <vt:lpstr>等线</vt:lpstr>
      <vt:lpstr>思源黑体 CN Normal</vt:lpstr>
      <vt:lpstr>思源宋体 CN Heavy</vt:lpstr>
      <vt:lpstr>Arial</vt:lpstr>
      <vt:lpstr>51PPT模板网</vt:lpstr>
      <vt:lpstr>蓝色清新风</vt:lpstr>
      <vt:lpstr>PowerPoint 演示文稿</vt:lpstr>
      <vt:lpstr>主要成绩</vt:lpstr>
      <vt:lpstr>主要成绩</vt:lpstr>
      <vt:lpstr>主要成绩</vt:lpstr>
      <vt:lpstr>经验做法</vt:lpstr>
      <vt:lpstr>经验做法</vt:lpstr>
      <vt:lpstr>经验做法</vt:lpstr>
      <vt:lpstr>经验做法</vt:lpstr>
      <vt:lpstr>PowerPoint 演示文稿</vt:lpstr>
      <vt:lpstr>新年展望</vt:lpstr>
      <vt:lpstr>新年展望</vt:lpstr>
      <vt:lpstr>新年展望</vt:lpstr>
      <vt:lpstr>新年展望</vt:lpstr>
      <vt:lpstr>谢谢支持！</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蓝色清新风年终总结ppt模板</dc:title>
  <dc:creator>蓝色贝雷</dc:creator>
  <cp:keywords>P界达人</cp:keywords>
  <dc:description>51PPT模板网，幻灯片演示模板及素材免费下载！_x000d_
51PPT模板网 唯一访问网址：www.51pptmoban.com</dc:description>
  <cp:lastModifiedBy>user Power</cp:lastModifiedBy>
  <cp:revision>51</cp:revision>
  <dcterms:created xsi:type="dcterms:W3CDTF">2021-10-26T10:37:55Z</dcterms:created>
  <dcterms:modified xsi:type="dcterms:W3CDTF">2023-08-14T09:25:01Z</dcterms:modified>
</cp:coreProperties>
</file>