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64" r:id="rId4"/>
    <p:sldId id="2007580708" r:id="rId5"/>
    <p:sldId id="440" r:id="rId6"/>
    <p:sldId id="2007580709" r:id="rId7"/>
    <p:sldId id="442" r:id="rId8"/>
    <p:sldId id="438" r:id="rId9"/>
    <p:sldId id="327" r:id="rId10"/>
    <p:sldId id="443" r:id="rId11"/>
    <p:sldId id="267" r:id="rId12"/>
    <p:sldId id="260" r:id="rId13"/>
    <p:sldId id="2007580707" r:id="rId14"/>
    <p:sldId id="444" r:id="rId15"/>
    <p:sldId id="262" r:id="rId16"/>
    <p:sldId id="1126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E6E6"/>
    <a:srgbClr val="2F4CD4"/>
    <a:srgbClr val="2B46D2"/>
    <a:srgbClr val="2D4AD6"/>
    <a:srgbClr val="263B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8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60" y="22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2023/8/14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0025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180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100000">
              <a:schemeClr val="accent1">
                <a:lumMod val="75000"/>
              </a:schemeClr>
            </a:gs>
            <a:gs pos="3546">
              <a:schemeClr val="accent2"/>
            </a:gs>
            <a:gs pos="55000">
              <a:schemeClr val="accent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59353F78-4A9B-7BF0-3D06-D5E7E0B01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461468" y="3885978"/>
            <a:ext cx="3437924" cy="2506120"/>
          </a:xfrm>
          <a:custGeom>
            <a:avLst/>
            <a:gdLst>
              <a:gd name="connsiteX0" fmla="*/ 0 w 3010522"/>
              <a:gd name="connsiteY0" fmla="*/ 2194560 h 2194560"/>
              <a:gd name="connsiteX1" fmla="*/ 0 w 3010522"/>
              <a:gd name="connsiteY1" fmla="*/ 0 h 2194560"/>
              <a:gd name="connsiteX2" fmla="*/ 3010522 w 3010522"/>
              <a:gd name="connsiteY2" fmla="*/ 0 h 2194560"/>
              <a:gd name="connsiteX3" fmla="*/ 3010522 w 3010522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0522" h="2194560">
                <a:moveTo>
                  <a:pt x="0" y="2194560"/>
                </a:moveTo>
                <a:lnTo>
                  <a:pt x="0" y="0"/>
                </a:lnTo>
                <a:lnTo>
                  <a:pt x="3010522" y="0"/>
                </a:lnTo>
                <a:lnTo>
                  <a:pt x="3010522" y="2194560"/>
                </a:lnTo>
                <a:close/>
              </a:path>
            </a:pathLst>
          </a:cu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F9597D45-C558-7EC0-8326-9EE517353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4000"/>
          </a:blip>
          <a:stretch>
            <a:fillRect/>
          </a:stretch>
        </p:blipFill>
        <p:spPr>
          <a:xfrm rot="20513869">
            <a:off x="5544761" y="74420"/>
            <a:ext cx="7147136" cy="7731274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9394" y="2138766"/>
            <a:ext cx="10858500" cy="885542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8000" b="1" cap="all" baseline="0">
                <a:ln w="12700">
                  <a:gradFill flip="none" rotWithShape="1">
                    <a:gsLst>
                      <a:gs pos="29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2"/>
                      </a:gs>
                    </a:gsLst>
                    <a:lin ang="16200000" scaled="1"/>
                    <a:tileRect/>
                  </a:gradFill>
                </a:ln>
                <a:noFill/>
                <a:latin typeface="+mj-ea"/>
                <a:ea typeface="+mj-ea"/>
              </a:defRPr>
            </a:lvl1pPr>
          </a:lstStyle>
          <a:p>
            <a:pPr marL="228600" lvl="0" indent="-228600" defTabSz="914354"/>
            <a:r>
              <a:rPr lang="en-US" altLang="zh-CN" dirty="0"/>
              <a:t>promotion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68034" y="2748235"/>
            <a:ext cx="10858500" cy="1147093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ct val="100000"/>
              </a:lnSpc>
              <a:defRPr lang="zh-CN" altLang="en-US" sz="6000" b="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 defTabSz="914354"/>
            <a:r>
              <a:rPr lang="zh-CN" altLang="en-US" dirty="0"/>
              <a:t>活动推广类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0674" y="6054971"/>
            <a:ext cx="556895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https://www.51moban.com/</a:t>
            </a:r>
            <a:endParaRPr lang="en-US" altLang="en-US" dirty="0"/>
          </a:p>
        </p:txBody>
      </p:sp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2663" y="4325240"/>
            <a:ext cx="2386437" cy="462053"/>
          </a:xfrm>
          <a:prstGeom prst="roundRect">
            <a:avLst>
              <a:gd name="adj" fmla="val 47375"/>
            </a:avLst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46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lin ang="0" scaled="1"/>
          </a:gradFill>
          <a:ln w="31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0000">
                  <a:srgbClr val="D4D9F7"/>
                </a:gs>
                <a:gs pos="100000">
                  <a:schemeClr val="accent1">
                    <a:lumMod val="30000"/>
                    <a:lumOff val="70000"/>
                    <a:alpha val="59000"/>
                  </a:schemeClr>
                </a:gs>
              </a:gsLst>
              <a:lin ang="16200000" scaled="1"/>
              <a:tileRect/>
            </a:gradFill>
          </a:ln>
          <a:effectLst>
            <a:outerShdw blurRad="215900" dist="38100" dir="5400000" algn="t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0" indent="0" algn="ctr">
              <a:buNone/>
              <a:defRPr lang="en-US" altLang="zh-CN" sz="20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51</a:t>
            </a:r>
            <a:r>
              <a:rPr lang="zh-CN" altLang="en-US" dirty="0"/>
              <a:t>模板网策划部门</a:t>
            </a:r>
            <a:endParaRPr lang="en-US" altLang="zh-CN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16961B9-A627-E5CC-1A65-815DA049AD93}"/>
              </a:ext>
            </a:extLst>
          </p:cNvPr>
          <p:cNvSpPr/>
          <p:nvPr userDrawn="1"/>
        </p:nvSpPr>
        <p:spPr>
          <a:xfrm flipH="1">
            <a:off x="624841" y="2279904"/>
            <a:ext cx="45719" cy="1438656"/>
          </a:xfrm>
          <a:custGeom>
            <a:avLst/>
            <a:gdLst>
              <a:gd name="connsiteX0" fmla="*/ 0 w 0"/>
              <a:gd name="connsiteY0" fmla="*/ 0 h 1503680"/>
              <a:gd name="connsiteX1" fmla="*/ 0 w 0"/>
              <a:gd name="connsiteY1" fmla="*/ 1503680 h 1503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503680">
                <a:moveTo>
                  <a:pt x="0" y="0"/>
                </a:moveTo>
                <a:lnTo>
                  <a:pt x="0" y="1503680"/>
                </a:lnTo>
              </a:path>
            </a:pathLst>
          </a:custGeom>
          <a:noFill/>
          <a:ln w="15875" cap="rnd">
            <a:solidFill>
              <a:schemeClr val="accent1">
                <a:lumMod val="20000"/>
                <a:lumOff val="8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A1CA1639-CFEB-A9B2-D5A9-75B2589351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89440" y="6054725"/>
            <a:ext cx="2029460" cy="296271"/>
          </a:xfrm>
        </p:spPr>
        <p:txBody>
          <a:bodyPr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en-US" sz="12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altLang="zh-CN" dirty="0"/>
              <a:t>Speaker name and title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1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2023/8/14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70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gradFill>
          <a:gsLst>
            <a:gs pos="100000">
              <a:schemeClr val="accent1">
                <a:lumMod val="75000"/>
              </a:schemeClr>
            </a:gs>
            <a:gs pos="3546">
              <a:schemeClr val="accent2"/>
            </a:gs>
            <a:gs pos="55000">
              <a:schemeClr val="accent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5B119AA-4486-5523-9032-A1051245DC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04" b="7782"/>
          <a:stretch>
            <a:fillRect/>
          </a:stretch>
        </p:blipFill>
        <p:spPr>
          <a:xfrm>
            <a:off x="0" y="292776"/>
            <a:ext cx="5903239" cy="6565225"/>
          </a:xfrm>
          <a:custGeom>
            <a:avLst/>
            <a:gdLst>
              <a:gd name="connsiteX0" fmla="*/ 0 w 5903239"/>
              <a:gd name="connsiteY0" fmla="*/ 0 h 6565225"/>
              <a:gd name="connsiteX1" fmla="*/ 5903239 w 5903239"/>
              <a:gd name="connsiteY1" fmla="*/ 0 h 6565225"/>
              <a:gd name="connsiteX2" fmla="*/ 5903239 w 5903239"/>
              <a:gd name="connsiteY2" fmla="*/ 6565225 h 6565225"/>
              <a:gd name="connsiteX3" fmla="*/ 0 w 5903239"/>
              <a:gd name="connsiteY3" fmla="*/ 6565225 h 656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3239" h="6565225">
                <a:moveTo>
                  <a:pt x="0" y="0"/>
                </a:moveTo>
                <a:lnTo>
                  <a:pt x="5903239" y="0"/>
                </a:lnTo>
                <a:lnTo>
                  <a:pt x="5903239" y="6565225"/>
                </a:lnTo>
                <a:lnTo>
                  <a:pt x="0" y="6565225"/>
                </a:lnTo>
                <a:close/>
              </a:path>
            </a:pathLst>
          </a:cu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880" y="2547534"/>
            <a:ext cx="2836562" cy="105410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6000" b="0" dirty="0">
                <a:gradFill flip="none" rotWithShape="1">
                  <a:gsLst>
                    <a:gs pos="53000">
                      <a:schemeClr val="bg1"/>
                    </a:gs>
                    <a:gs pos="12000">
                      <a:schemeClr val="accent1">
                        <a:lumMod val="20000"/>
                        <a:lumOff val="80000"/>
                      </a:schemeClr>
                    </a:gs>
                  </a:gsLst>
                  <a:lin ang="8100000" scaled="1"/>
                  <a:tileRect/>
                </a:gradFill>
                <a:latin typeface="+mj-ea"/>
                <a:ea typeface="+mj-ea"/>
                <a:cs typeface="+mj-cs"/>
              </a:defRPr>
            </a:lvl1pPr>
          </a:lstStyle>
          <a:p>
            <a:pPr lvl="0" defTabSz="914354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/>
              <a:t>目录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98E4065-2E08-F8B3-2079-1160DE1520C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1374" y="1859797"/>
            <a:ext cx="10858500" cy="885542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CN" sz="8000" b="1" kern="1200" cap="all" baseline="0" dirty="0">
                <a:ln w="12700">
                  <a:gradFill flip="none" rotWithShape="1">
                    <a:gsLst>
                      <a:gs pos="29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2"/>
                      </a:gs>
                    </a:gsLst>
                    <a:lin ang="16200000" scaled="1"/>
                    <a:tileRect/>
                  </a:gradFill>
                </a:ln>
                <a:noFill/>
                <a:latin typeface="+mj-ea"/>
                <a:ea typeface="+mj-ea"/>
                <a:cs typeface="+mn-cs"/>
              </a:defRPr>
            </a:lvl1pPr>
          </a:lstStyle>
          <a:p>
            <a:pPr marL="228600" lvl="0" indent="-228600" algn="l" defTabSz="914354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content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55FC32-D4BE-6AF7-A7F9-183A2CFF28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 flipH="1">
            <a:off x="9219978" y="3885978"/>
            <a:ext cx="3437924" cy="2506120"/>
          </a:xfrm>
          <a:custGeom>
            <a:avLst/>
            <a:gdLst>
              <a:gd name="connsiteX0" fmla="*/ 0 w 3010522"/>
              <a:gd name="connsiteY0" fmla="*/ 2194560 h 2194560"/>
              <a:gd name="connsiteX1" fmla="*/ 0 w 3010522"/>
              <a:gd name="connsiteY1" fmla="*/ 0 h 2194560"/>
              <a:gd name="connsiteX2" fmla="*/ 3010522 w 3010522"/>
              <a:gd name="connsiteY2" fmla="*/ 0 h 2194560"/>
              <a:gd name="connsiteX3" fmla="*/ 3010522 w 3010522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0522" h="2194560">
                <a:moveTo>
                  <a:pt x="0" y="2194560"/>
                </a:moveTo>
                <a:lnTo>
                  <a:pt x="0" y="0"/>
                </a:lnTo>
                <a:lnTo>
                  <a:pt x="3010522" y="0"/>
                </a:lnTo>
                <a:lnTo>
                  <a:pt x="3010522" y="21945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100000">
              <a:schemeClr val="accent1">
                <a:lumMod val="75000"/>
              </a:schemeClr>
            </a:gs>
            <a:gs pos="3546">
              <a:schemeClr val="accent2"/>
            </a:gs>
            <a:gs pos="55000">
              <a:schemeClr val="accent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500B633-8648-D4ED-B325-39E0C948CF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04" b="7782"/>
          <a:stretch>
            <a:fillRect/>
          </a:stretch>
        </p:blipFill>
        <p:spPr>
          <a:xfrm rot="2555472">
            <a:off x="1002125" y="2582784"/>
            <a:ext cx="4360280" cy="4849239"/>
          </a:xfrm>
          <a:custGeom>
            <a:avLst/>
            <a:gdLst>
              <a:gd name="connsiteX0" fmla="*/ 0 w 5903239"/>
              <a:gd name="connsiteY0" fmla="*/ 0 h 6565225"/>
              <a:gd name="connsiteX1" fmla="*/ 5903239 w 5903239"/>
              <a:gd name="connsiteY1" fmla="*/ 0 h 6565225"/>
              <a:gd name="connsiteX2" fmla="*/ 5903239 w 5903239"/>
              <a:gd name="connsiteY2" fmla="*/ 6565225 h 6565225"/>
              <a:gd name="connsiteX3" fmla="*/ 0 w 5903239"/>
              <a:gd name="connsiteY3" fmla="*/ 6565225 h 656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3239" h="6565225">
                <a:moveTo>
                  <a:pt x="0" y="0"/>
                </a:moveTo>
                <a:lnTo>
                  <a:pt x="5903239" y="0"/>
                </a:lnTo>
                <a:lnTo>
                  <a:pt x="5903239" y="6565225"/>
                </a:lnTo>
                <a:lnTo>
                  <a:pt x="0" y="6565225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43395" y="2910518"/>
            <a:ext cx="6517236" cy="1015663"/>
          </a:xfrm>
        </p:spPr>
        <p:txBody>
          <a:bodyPr vert="horz" lIns="91440" tIns="45720" rIns="91440" bIns="45720" rtlCol="0" anchor="b">
            <a:noAutofit/>
          </a:bodyPr>
          <a:lstStyle>
            <a:lvl1pPr algn="l">
              <a:defRPr lang="zh-CN" altLang="en-US" sz="4800" b="0" dirty="0">
                <a:gradFill flip="none" rotWithShape="1">
                  <a:gsLst>
                    <a:gs pos="53000">
                      <a:schemeClr val="bg1"/>
                    </a:gs>
                    <a:gs pos="12000">
                      <a:schemeClr val="accent1">
                        <a:lumMod val="20000"/>
                        <a:lumOff val="80000"/>
                      </a:schemeClr>
                    </a:gs>
                  </a:gsLst>
                  <a:lin ang="8100000" scaled="1"/>
                  <a:tileRect/>
                </a:gradFill>
                <a:latin typeface="+mj-ea"/>
              </a:defRPr>
            </a:lvl1pPr>
          </a:lstStyle>
          <a:p>
            <a:pPr marL="228600" lvl="0" indent="-228600" defTabSz="914354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dirty="0"/>
              <a:t>活动简介概述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43394" y="3973955"/>
            <a:ext cx="6165543" cy="668383"/>
          </a:xfrm>
        </p:spPr>
        <p:txBody>
          <a:bodyPr>
            <a:noAutofit/>
          </a:bodyPr>
          <a:lstStyle>
            <a:lvl1pPr marL="0" indent="0">
              <a:buNone/>
              <a:defRPr lang="en-US" altLang="zh-CN" sz="2800" kern="12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Activity Overview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8576" y="0"/>
            <a:ext cx="3849379" cy="7053873"/>
          </a:xfrm>
          <a:effectLst>
            <a:outerShdw blurRad="50800" dist="38100" dir="5400000" algn="t" rotWithShape="0">
              <a:schemeClr val="bg1">
                <a:alpha val="40000"/>
              </a:schemeClr>
            </a:outerShdw>
          </a:effectLst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41300" kern="12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40000">
                      <a:srgbClr val="FFFFFF">
                        <a:alpha val="0"/>
                      </a:srgbClr>
                    </a:gs>
                    <a:gs pos="67000">
                      <a:schemeClr val="bg1"/>
                    </a:gs>
                  </a:gsLst>
                  <a:lin ang="16200000" scaled="1"/>
                  <a:tileRect/>
                </a:gradFill>
                <a:effectLst/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8080" y="371958"/>
            <a:ext cx="10858500" cy="656741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请输入标题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FD7BCA1-2949-23B9-C3F1-E4550A8FCBA2}"/>
              </a:ext>
            </a:extLst>
          </p:cNvPr>
          <p:cNvGrpSpPr/>
          <p:nvPr userDrawn="1"/>
        </p:nvGrpSpPr>
        <p:grpSpPr>
          <a:xfrm>
            <a:off x="739140" y="596566"/>
            <a:ext cx="295983" cy="295983"/>
            <a:chOff x="6085190" y="188491"/>
            <a:chExt cx="654647" cy="654647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3A72D57-989D-1630-26C9-471097447109}"/>
                </a:ext>
              </a:extLst>
            </p:cNvPr>
            <p:cNvSpPr/>
            <p:nvPr/>
          </p:nvSpPr>
          <p:spPr>
            <a:xfrm>
              <a:off x="6085190" y="188491"/>
              <a:ext cx="654647" cy="654647"/>
            </a:xfrm>
            <a:prstGeom prst="ellipse">
              <a:avLst/>
            </a:prstGeom>
            <a:gradFill flip="none" rotWithShape="1">
              <a:gsLst>
                <a:gs pos="59000">
                  <a:schemeClr val="accent1"/>
                </a:gs>
                <a:gs pos="0">
                  <a:schemeClr val="bg1">
                    <a:alpha val="1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2B4C44A-CC1C-4768-7F13-A9E69702DD0B}"/>
                </a:ext>
              </a:extLst>
            </p:cNvPr>
            <p:cNvSpPr/>
            <p:nvPr/>
          </p:nvSpPr>
          <p:spPr>
            <a:xfrm>
              <a:off x="6258865" y="362166"/>
              <a:ext cx="307297" cy="3072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gradFill>
          <a:gsLst>
            <a:gs pos="100000">
              <a:schemeClr val="accent1">
                <a:lumMod val="75000"/>
              </a:schemeClr>
            </a:gs>
            <a:gs pos="3546">
              <a:schemeClr val="accent2"/>
            </a:gs>
            <a:gs pos="55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2370" y="2413000"/>
            <a:ext cx="10858500" cy="646331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defRPr lang="en-US" altLang="zh-CN" sz="8000" b="1" kern="1200" cap="all" baseline="0" dirty="0">
                <a:ln w="12700">
                  <a:gradFill flip="none" rotWithShape="1">
                    <a:gsLst>
                      <a:gs pos="29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2"/>
                      </a:gs>
                    </a:gsLst>
                    <a:lin ang="16200000" scaled="1"/>
                    <a:tileRect/>
                  </a:gradFill>
                </a:ln>
                <a:noFill/>
                <a:latin typeface="+mj-ea"/>
                <a:ea typeface="+mj-ea"/>
                <a:cs typeface="+mn-cs"/>
              </a:defRPr>
            </a:lvl1pPr>
          </a:lstStyle>
          <a:p>
            <a:pPr marL="228600" lvl="0" indent="-228600" algn="l" defTabSz="914354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THANK YOU</a:t>
            </a:r>
            <a:r>
              <a:rPr lang="zh-CN" altLang="en-US" dirty="0"/>
              <a:t>！</a:t>
            </a:r>
            <a:endParaRPr lang="en-US" altLang="zh-CN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8C4BE43-8D9A-D0D4-096D-CE8EDF2150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70" y="3099097"/>
            <a:ext cx="10858500" cy="1147093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ct val="100000"/>
              </a:lnSpc>
              <a:defRPr lang="zh-CN" altLang="en-US" sz="6000" b="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 defTabSz="914354"/>
            <a:r>
              <a:rPr lang="zh-CN" altLang="en-US" dirty="0"/>
              <a:t>感谢观看</a:t>
            </a: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196C9EA0-755E-C097-44E2-CBF6C57935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4000"/>
          </a:blip>
          <a:stretch>
            <a:fillRect/>
          </a:stretch>
        </p:blipFill>
        <p:spPr>
          <a:xfrm rot="20513869">
            <a:off x="5544761" y="74420"/>
            <a:ext cx="7147136" cy="773127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B4D4E1E-9F12-4E70-D5B1-8782C135B1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461468" y="3885978"/>
            <a:ext cx="3437924" cy="2506120"/>
          </a:xfrm>
          <a:custGeom>
            <a:avLst/>
            <a:gdLst>
              <a:gd name="connsiteX0" fmla="*/ 0 w 3010522"/>
              <a:gd name="connsiteY0" fmla="*/ 2194560 h 2194560"/>
              <a:gd name="connsiteX1" fmla="*/ 0 w 3010522"/>
              <a:gd name="connsiteY1" fmla="*/ 0 h 2194560"/>
              <a:gd name="connsiteX2" fmla="*/ 3010522 w 3010522"/>
              <a:gd name="connsiteY2" fmla="*/ 0 h 2194560"/>
              <a:gd name="connsiteX3" fmla="*/ 3010522 w 3010522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0522" h="2194560">
                <a:moveTo>
                  <a:pt x="0" y="2194560"/>
                </a:moveTo>
                <a:lnTo>
                  <a:pt x="0" y="0"/>
                </a:lnTo>
                <a:lnTo>
                  <a:pt x="3010522" y="0"/>
                </a:lnTo>
                <a:lnTo>
                  <a:pt x="3010522" y="21945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2397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3441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>
            <a:extLst>
              <a:ext uri="{FF2B5EF4-FFF2-40B4-BE49-F238E27FC236}">
                <a16:creationId xmlns:a16="http://schemas.microsoft.com/office/drawing/2014/main" id="{505689AE-BBC3-DC1B-FD19-0A1A6A4E0E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4" name="图片占位符 17">
            <a:extLst>
              <a:ext uri="{FF2B5EF4-FFF2-40B4-BE49-F238E27FC236}">
                <a16:creationId xmlns:a16="http://schemas.microsoft.com/office/drawing/2014/main" id="{DA7CBEDF-C202-6156-04B3-E9D6211237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80764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5" name="图片占位符 17">
            <a:extLst>
              <a:ext uri="{FF2B5EF4-FFF2-40B4-BE49-F238E27FC236}">
                <a16:creationId xmlns:a16="http://schemas.microsoft.com/office/drawing/2014/main" id="{20485E32-5322-13D1-4BD4-247870D7C6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23328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6" name="图片占位符 17">
            <a:extLst>
              <a:ext uri="{FF2B5EF4-FFF2-40B4-BE49-F238E27FC236}">
                <a16:creationId xmlns:a16="http://schemas.microsoft.com/office/drawing/2014/main" id="{F6ACD2E5-C0AF-ABEF-4C71-7B8819211E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8200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7" name="图片占位符 17">
            <a:extLst>
              <a:ext uri="{FF2B5EF4-FFF2-40B4-BE49-F238E27FC236}">
                <a16:creationId xmlns:a16="http://schemas.microsoft.com/office/drawing/2014/main" id="{278EB46E-6A76-C661-E5BB-D00F91853A9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80764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8" name="图片占位符 17">
            <a:extLst>
              <a:ext uri="{FF2B5EF4-FFF2-40B4-BE49-F238E27FC236}">
                <a16:creationId xmlns:a16="http://schemas.microsoft.com/office/drawing/2014/main" id="{A595E567-5479-AD5C-806E-053A9D5293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23328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8489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81C77-C049-4AAA-A3C8-544909BBB11E}" type="datetime1">
              <a:rPr lang="zh-CN" altLang="en-US" smtClean="0"/>
              <a:t>2023/8/14</a:t>
            </a:fld>
            <a:endParaRPr lang="en-US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1" r:id="rId3"/>
    <p:sldLayoutId id="2147483654" r:id="rId4"/>
    <p:sldLayoutId id="2147483655" r:id="rId5"/>
    <p:sldLayoutId id="2147483656" r:id="rId6"/>
    <p:sldLayoutId id="2147483662" r:id="rId7"/>
    <p:sldLayoutId id="2147483660" r:id="rId8"/>
    <p:sldLayoutId id="2147483663" r:id="rId9"/>
    <p:sldLayoutId id="2147483664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22.sv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12" Type="http://schemas.openxmlformats.org/officeDocument/2006/relationships/image" Target="../media/image21.png"/><Relationship Id="rId17" Type="http://schemas.openxmlformats.org/officeDocument/2006/relationships/image" Target="../media/image26.sv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25.png"/><Relationship Id="rId1" Type="http://schemas.openxmlformats.org/officeDocument/2006/relationships/tags" Target="../tags/tag5.xml"/><Relationship Id="rId6" Type="http://schemas.microsoft.com/office/2007/relationships/hdphoto" Target="../media/hdphoto7.wdp"/><Relationship Id="rId11" Type="http://schemas.microsoft.com/office/2007/relationships/hdphoto" Target="../media/hdphoto9.wdp"/><Relationship Id="rId5" Type="http://schemas.openxmlformats.org/officeDocument/2006/relationships/image" Target="../media/image17.png"/><Relationship Id="rId15" Type="http://schemas.openxmlformats.org/officeDocument/2006/relationships/image" Target="../media/image24.png"/><Relationship Id="rId10" Type="http://schemas.openxmlformats.org/officeDocument/2006/relationships/image" Target="../media/image20.png"/><Relationship Id="rId4" Type="http://schemas.microsoft.com/office/2007/relationships/hdphoto" Target="../media/hdphoto6.wdp"/><Relationship Id="rId9" Type="http://schemas.openxmlformats.org/officeDocument/2006/relationships/image" Target="../media/image19.png"/><Relationship Id="rId1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副标题 25">
            <a:extLst>
              <a:ext uri="{FF2B5EF4-FFF2-40B4-BE49-F238E27FC236}">
                <a16:creationId xmlns:a16="http://schemas.microsoft.com/office/drawing/2014/main" id="{FE055446-D4E3-1772-7A8E-9F982E8C9A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n w="9525">
                  <a:gradFill flip="none" rotWithShape="1">
                    <a:gsLst>
                      <a:gs pos="29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2"/>
                      </a:gs>
                    </a:gsLst>
                    <a:lin ang="16200000" scaled="1"/>
                    <a:tileRect/>
                  </a:gradFill>
                </a:ln>
              </a:rPr>
              <a:t>promotion</a:t>
            </a:r>
            <a:endParaRPr lang="zh-CN" altLang="en-US" dirty="0">
              <a:ln w="9525">
                <a:gradFill flip="none" rotWithShape="1">
                  <a:gsLst>
                    <a:gs pos="29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</a:ln>
            </a:endParaRPr>
          </a:p>
        </p:txBody>
      </p:sp>
      <p:sp>
        <p:nvSpPr>
          <p:cNvPr id="25" name="标题 24">
            <a:extLst>
              <a:ext uri="{FF2B5EF4-FFF2-40B4-BE49-F238E27FC236}">
                <a16:creationId xmlns:a16="http://schemas.microsoft.com/office/drawing/2014/main" id="{237C5723-9F00-C6E1-2E62-1293E143B3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活动推广类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https://www.51moban.com/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E21516B-4ABB-4E09-987D-1ABA411225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roundRect">
            <a:avLst>
              <a:gd name="adj" fmla="val 50000"/>
            </a:avLst>
          </a:prstGeom>
        </p:spPr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2" name="Logo Placeholder 5">
            <a:extLst>
              <a:ext uri="{FF2B5EF4-FFF2-40B4-BE49-F238E27FC236}">
                <a16:creationId xmlns:a16="http://schemas.microsoft.com/office/drawing/2014/main" id="{C414D752-5585-CACC-7A4B-BAB7531AFFA3}"/>
              </a:ext>
            </a:extLst>
          </p:cNvPr>
          <p:cNvSpPr txBox="1">
            <a:spLocks/>
          </p:cNvSpPr>
          <p:nvPr/>
        </p:nvSpPr>
        <p:spPr>
          <a:xfrm>
            <a:off x="579120" y="723900"/>
            <a:ext cx="1039091" cy="29627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L</a:t>
            </a:r>
            <a:r>
              <a:rPr lang="en-US" altLang="zh-CN" dirty="0">
                <a:solidFill>
                  <a:schemeClr val="bg1"/>
                </a:solidFill>
              </a:rPr>
              <a:t>O</a:t>
            </a:r>
            <a:r>
              <a:rPr lang="en-US" dirty="0">
                <a:solidFill>
                  <a:schemeClr val="bg1"/>
                </a:solidFill>
              </a:rPr>
              <a:t>GO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4FA4A1B-DCED-400A-51FD-79E33747B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参与方式概述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AC15AEE7-7F66-F301-8112-34AB62B1B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800" dirty="0">
                <a:solidFill>
                  <a:schemeClr val="bg1">
                    <a:alpha val="44000"/>
                  </a:schemeClr>
                </a:solidFill>
              </a:rPr>
              <a:t>Overview of participation methods</a:t>
            </a:r>
            <a:endParaRPr lang="zh-CN" altLang="en-US" sz="2800" dirty="0">
              <a:solidFill>
                <a:schemeClr val="bg1">
                  <a:alpha val="44000"/>
                </a:schemeClr>
              </a:solidFill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702713A-4E9D-E470-2336-6ADCF2376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908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9">
            <a:extLst>
              <a:ext uri="{FF2B5EF4-FFF2-40B4-BE49-F238E27FC236}">
                <a16:creationId xmlns:a16="http://schemas.microsoft.com/office/drawing/2014/main" id="{BD5D08F2-B628-37D7-CED4-1DB93C043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1E4347F-1DF8-208D-4B7F-D26461D63052}"/>
              </a:ext>
            </a:extLst>
          </p:cNvPr>
          <p:cNvSpPr/>
          <p:nvPr/>
        </p:nvSpPr>
        <p:spPr>
          <a:xfrm>
            <a:off x="731838" y="1307939"/>
            <a:ext cx="10787061" cy="4927761"/>
          </a:xfrm>
          <a:prstGeom prst="roundRect">
            <a:avLst>
              <a:gd name="adj" fmla="val 2108"/>
            </a:avLst>
          </a:prstGeom>
          <a:gradFill flip="none" rotWithShape="1">
            <a:gsLst>
              <a:gs pos="88000">
                <a:schemeClr val="bg1"/>
              </a:gs>
              <a:gs pos="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152400" dist="889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7136FA-EF92-29F1-C5A0-554B355D8CB8}"/>
              </a:ext>
            </a:extLst>
          </p:cNvPr>
          <p:cNvSpPr txBox="1"/>
          <p:nvPr/>
        </p:nvSpPr>
        <p:spPr>
          <a:xfrm>
            <a:off x="4978186" y="2678115"/>
            <a:ext cx="1117813" cy="1538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dirty="0"/>
              <a:t>14:45-15:30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0CFDA8-B0B0-9C44-7D37-786A093FE8C0}"/>
              </a:ext>
            </a:extLst>
          </p:cNvPr>
          <p:cNvSpPr txBox="1"/>
          <p:nvPr/>
        </p:nvSpPr>
        <p:spPr>
          <a:xfrm>
            <a:off x="4705242" y="3382601"/>
            <a:ext cx="1706242" cy="7101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让听众更好地理解活动的意义。分为三个小点进行介绍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AD34B74-9FA9-59ED-521F-799FA61EF9DF}"/>
              </a:ext>
            </a:extLst>
          </p:cNvPr>
          <p:cNvGrpSpPr/>
          <p:nvPr/>
        </p:nvGrpSpPr>
        <p:grpSpPr>
          <a:xfrm>
            <a:off x="4700932" y="2899764"/>
            <a:ext cx="1656185" cy="370354"/>
            <a:chOff x="5299551" y="6907166"/>
            <a:chExt cx="1950033" cy="370354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563D52E-A7D2-A0AA-9A96-5F9BB914B2F7}"/>
                </a:ext>
              </a:extLst>
            </p:cNvPr>
            <p:cNvSpPr/>
            <p:nvPr/>
          </p:nvSpPr>
          <p:spPr>
            <a:xfrm>
              <a:off x="5299551" y="6929535"/>
              <a:ext cx="1934622" cy="34798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53000"/>
                  </a:schemeClr>
                </a:gs>
                <a:gs pos="37000">
                  <a:schemeClr val="accent1">
                    <a:lumMod val="60000"/>
                    <a:lumOff val="40000"/>
                  </a:schemeClr>
                </a:gs>
                <a:gs pos="74000">
                  <a:schemeClr val="accent1">
                    <a:lumMod val="60000"/>
                    <a:lumOff val="40000"/>
                  </a:schemeClr>
                </a:gs>
                <a:gs pos="100000">
                  <a:schemeClr val="bg1">
                    <a:alpha val="68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3336202-1A3C-44FF-18CF-8F7DAC4BB7BE}"/>
                </a:ext>
              </a:extLst>
            </p:cNvPr>
            <p:cNvSpPr txBox="1"/>
            <p:nvPr/>
          </p:nvSpPr>
          <p:spPr>
            <a:xfrm>
              <a:off x="5329435" y="6907166"/>
              <a:ext cx="192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线上</a:t>
              </a:r>
              <a:r>
                <a:rPr lang="zh-CN" altLang="en-US" b="1" dirty="0">
                  <a:solidFill>
                    <a:prstClr val="white"/>
                  </a:solidFill>
                  <a:latin typeface="+mj-ea"/>
                  <a:ea typeface="+mj-ea"/>
                </a:rPr>
                <a:t>讲解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F855094-026B-F3F2-831C-D1187EDED316}"/>
              </a:ext>
            </a:extLst>
          </p:cNvPr>
          <p:cNvSpPr/>
          <p:nvPr/>
        </p:nvSpPr>
        <p:spPr>
          <a:xfrm>
            <a:off x="4885802" y="3235878"/>
            <a:ext cx="1341697" cy="64699"/>
          </a:xfrm>
          <a:custGeom>
            <a:avLst/>
            <a:gdLst>
              <a:gd name="connsiteX0" fmla="*/ 0 w 2291137"/>
              <a:gd name="connsiteY0" fmla="*/ 0 h 0"/>
              <a:gd name="connsiteX1" fmla="*/ 2291137 w 229113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91137">
                <a:moveTo>
                  <a:pt x="0" y="0"/>
                </a:moveTo>
                <a:lnTo>
                  <a:pt x="2291137" y="0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D1A468C-7468-9120-949F-034B4D3421A9}"/>
              </a:ext>
            </a:extLst>
          </p:cNvPr>
          <p:cNvSpPr txBox="1"/>
          <p:nvPr/>
        </p:nvSpPr>
        <p:spPr>
          <a:xfrm>
            <a:off x="1609161" y="2678115"/>
            <a:ext cx="1265450" cy="1538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上周一至周五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72B5F9E-B137-2ED8-67D4-A83B0A945270}"/>
              </a:ext>
            </a:extLst>
          </p:cNvPr>
          <p:cNvSpPr txBox="1"/>
          <p:nvPr/>
        </p:nvSpPr>
        <p:spPr>
          <a:xfrm>
            <a:off x="1401104" y="3382601"/>
            <a:ext cx="1754771" cy="6177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让听众更好地理解活动的意义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2FF6A39-EA40-B036-8053-044082624353}"/>
              </a:ext>
            </a:extLst>
          </p:cNvPr>
          <p:cNvGrpSpPr/>
          <p:nvPr/>
        </p:nvGrpSpPr>
        <p:grpSpPr>
          <a:xfrm>
            <a:off x="1401104" y="2899764"/>
            <a:ext cx="1643096" cy="370354"/>
            <a:chOff x="5299551" y="6907166"/>
            <a:chExt cx="1934622" cy="37035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51A32AD-2911-96EF-60FD-1543F443D748}"/>
                </a:ext>
              </a:extLst>
            </p:cNvPr>
            <p:cNvSpPr/>
            <p:nvPr/>
          </p:nvSpPr>
          <p:spPr>
            <a:xfrm>
              <a:off x="5299551" y="6929535"/>
              <a:ext cx="1934622" cy="34798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53000"/>
                  </a:schemeClr>
                </a:gs>
                <a:gs pos="37000">
                  <a:schemeClr val="accent1"/>
                </a:gs>
                <a:gs pos="74000">
                  <a:schemeClr val="accent1"/>
                </a:gs>
                <a:gs pos="100000">
                  <a:schemeClr val="bg1">
                    <a:alpha val="68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DFF943B-BBDF-651B-9F7E-2764BD838F96}"/>
                </a:ext>
              </a:extLst>
            </p:cNvPr>
            <p:cNvSpPr txBox="1"/>
            <p:nvPr/>
          </p:nvSpPr>
          <p:spPr>
            <a:xfrm>
              <a:off x="5517222" y="6907166"/>
              <a:ext cx="14899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+mj-ea"/>
                  <a:ea typeface="+mj-ea"/>
                </a:rPr>
                <a:t>前期营销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5BFBA60-96B5-DFA4-6F35-11C1B9ADCAEB}"/>
              </a:ext>
            </a:extLst>
          </p:cNvPr>
          <p:cNvSpPr/>
          <p:nvPr/>
        </p:nvSpPr>
        <p:spPr>
          <a:xfrm>
            <a:off x="1585974" y="3235878"/>
            <a:ext cx="1341697" cy="64699"/>
          </a:xfrm>
          <a:custGeom>
            <a:avLst/>
            <a:gdLst>
              <a:gd name="connsiteX0" fmla="*/ 0 w 2291137"/>
              <a:gd name="connsiteY0" fmla="*/ 0 h 0"/>
              <a:gd name="connsiteX1" fmla="*/ 2291137 w 229113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91137">
                <a:moveTo>
                  <a:pt x="0" y="0"/>
                </a:moveTo>
                <a:lnTo>
                  <a:pt x="2291137" y="0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6DAE5EA-144C-CEA9-0E6D-829EC1795C63}"/>
              </a:ext>
            </a:extLst>
          </p:cNvPr>
          <p:cNvSpPr txBox="1"/>
          <p:nvPr/>
        </p:nvSpPr>
        <p:spPr>
          <a:xfrm>
            <a:off x="8017178" y="2678115"/>
            <a:ext cx="1117813" cy="1538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dirty="0"/>
              <a:t>15:50-16:35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086E9BD-0433-B994-61B7-7BCFF7FB141C}"/>
              </a:ext>
            </a:extLst>
          </p:cNvPr>
          <p:cNvSpPr txBox="1"/>
          <p:nvPr/>
        </p:nvSpPr>
        <p:spPr>
          <a:xfrm>
            <a:off x="7751982" y="3382601"/>
            <a:ext cx="1706242" cy="59981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让听众更好地理解活动的意义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27EC599-3B08-C116-BC8C-73B7928FD364}"/>
              </a:ext>
            </a:extLst>
          </p:cNvPr>
          <p:cNvGrpSpPr/>
          <p:nvPr/>
        </p:nvGrpSpPr>
        <p:grpSpPr>
          <a:xfrm>
            <a:off x="7754537" y="2899764"/>
            <a:ext cx="1656184" cy="370354"/>
            <a:chOff x="5299551" y="6907166"/>
            <a:chExt cx="1950032" cy="370354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B42EA93-E2C0-B7A2-44D3-D4EF8A55726F}"/>
                </a:ext>
              </a:extLst>
            </p:cNvPr>
            <p:cNvSpPr/>
            <p:nvPr/>
          </p:nvSpPr>
          <p:spPr>
            <a:xfrm>
              <a:off x="5299551" y="6929535"/>
              <a:ext cx="1934622" cy="34798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53000"/>
                  </a:schemeClr>
                </a:gs>
                <a:gs pos="37000">
                  <a:schemeClr val="accent1">
                    <a:lumMod val="60000"/>
                    <a:lumOff val="40000"/>
                  </a:schemeClr>
                </a:gs>
                <a:gs pos="74000">
                  <a:schemeClr val="accent1">
                    <a:lumMod val="60000"/>
                    <a:lumOff val="40000"/>
                  </a:schemeClr>
                </a:gs>
                <a:gs pos="100000">
                  <a:schemeClr val="bg1">
                    <a:alpha val="68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FD923DA-09E6-CD45-54EF-A178112882B1}"/>
                </a:ext>
              </a:extLst>
            </p:cNvPr>
            <p:cNvSpPr txBox="1"/>
            <p:nvPr/>
          </p:nvSpPr>
          <p:spPr>
            <a:xfrm>
              <a:off x="5329434" y="6907166"/>
              <a:ext cx="192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+mj-ea"/>
                  <a:ea typeface="+mj-ea"/>
                </a:rPr>
                <a:t>线上讲解</a:t>
              </a: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867DE05-EF71-D6C7-D2B5-B05BCA279011}"/>
              </a:ext>
            </a:extLst>
          </p:cNvPr>
          <p:cNvSpPr/>
          <p:nvPr/>
        </p:nvSpPr>
        <p:spPr>
          <a:xfrm>
            <a:off x="7939407" y="3235878"/>
            <a:ext cx="1341697" cy="64699"/>
          </a:xfrm>
          <a:custGeom>
            <a:avLst/>
            <a:gdLst>
              <a:gd name="connsiteX0" fmla="*/ 0 w 2291137"/>
              <a:gd name="connsiteY0" fmla="*/ 0 h 0"/>
              <a:gd name="connsiteX1" fmla="*/ 2291137 w 229113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91137">
                <a:moveTo>
                  <a:pt x="0" y="0"/>
                </a:moveTo>
                <a:lnTo>
                  <a:pt x="2291137" y="0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B5AB786-2556-8A29-3003-94729E07686E}"/>
              </a:ext>
            </a:extLst>
          </p:cNvPr>
          <p:cNvSpPr txBox="1"/>
          <p:nvPr/>
        </p:nvSpPr>
        <p:spPr>
          <a:xfrm>
            <a:off x="9125983" y="4449541"/>
            <a:ext cx="1117813" cy="1538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dirty="0"/>
              <a:t>16:50-17:00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FC43B6B-8881-C7B3-5F34-594784AC4826}"/>
              </a:ext>
            </a:extLst>
          </p:cNvPr>
          <p:cNvSpPr txBox="1"/>
          <p:nvPr/>
        </p:nvSpPr>
        <p:spPr>
          <a:xfrm>
            <a:off x="8743563" y="5154027"/>
            <a:ext cx="1844186" cy="96949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让听众更好地理解活动的意义。可以分为三个小点进行介绍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7A2C279-1431-6807-1F2B-E27ACD63E03E}"/>
              </a:ext>
            </a:extLst>
          </p:cNvPr>
          <p:cNvGrpSpPr/>
          <p:nvPr/>
        </p:nvGrpSpPr>
        <p:grpSpPr>
          <a:xfrm>
            <a:off x="8844108" y="4671190"/>
            <a:ext cx="1656184" cy="370354"/>
            <a:chOff x="5299551" y="6907166"/>
            <a:chExt cx="1950032" cy="370354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C4B6F1A2-0BFC-FD49-20A4-74F6C3966DA7}"/>
                </a:ext>
              </a:extLst>
            </p:cNvPr>
            <p:cNvSpPr/>
            <p:nvPr/>
          </p:nvSpPr>
          <p:spPr>
            <a:xfrm>
              <a:off x="5299551" y="6929535"/>
              <a:ext cx="1934622" cy="34798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53000"/>
                  </a:schemeClr>
                </a:gs>
                <a:gs pos="37000">
                  <a:schemeClr val="accent1">
                    <a:lumMod val="60000"/>
                    <a:lumOff val="40000"/>
                  </a:schemeClr>
                </a:gs>
                <a:gs pos="74000">
                  <a:schemeClr val="accent1">
                    <a:lumMod val="60000"/>
                    <a:lumOff val="40000"/>
                  </a:schemeClr>
                </a:gs>
                <a:gs pos="100000">
                  <a:schemeClr val="bg1">
                    <a:alpha val="68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77C2FD9-6D86-9C9E-CC1F-6FC71E9821E5}"/>
                </a:ext>
              </a:extLst>
            </p:cNvPr>
            <p:cNvSpPr txBox="1"/>
            <p:nvPr/>
          </p:nvSpPr>
          <p:spPr>
            <a:xfrm>
              <a:off x="5329434" y="6907166"/>
              <a:ext cx="192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+mj-ea"/>
                  <a:ea typeface="+mj-ea"/>
                </a:rPr>
                <a:t>吸收建议</a:t>
              </a:r>
            </a:p>
          </p:txBody>
        </p:sp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84BFBAB-0F10-2C44-089D-DF26E7BC29C6}"/>
              </a:ext>
            </a:extLst>
          </p:cNvPr>
          <p:cNvSpPr/>
          <p:nvPr/>
        </p:nvSpPr>
        <p:spPr>
          <a:xfrm>
            <a:off x="9028978" y="5007304"/>
            <a:ext cx="1341697" cy="64699"/>
          </a:xfrm>
          <a:custGeom>
            <a:avLst/>
            <a:gdLst>
              <a:gd name="connsiteX0" fmla="*/ 0 w 2291137"/>
              <a:gd name="connsiteY0" fmla="*/ 0 h 0"/>
              <a:gd name="connsiteX1" fmla="*/ 2291137 w 229113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91137">
                <a:moveTo>
                  <a:pt x="0" y="0"/>
                </a:moveTo>
                <a:lnTo>
                  <a:pt x="2291137" y="0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389C29F-AC6D-D52C-255F-86D6407147C5}"/>
              </a:ext>
            </a:extLst>
          </p:cNvPr>
          <p:cNvSpPr txBox="1"/>
          <p:nvPr/>
        </p:nvSpPr>
        <p:spPr>
          <a:xfrm>
            <a:off x="3155875" y="4511087"/>
            <a:ext cx="1117815" cy="1538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dirty="0"/>
              <a:t>14:30-14:45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DE96E58-0F5E-3F5A-2350-1A33400B11A8}"/>
              </a:ext>
            </a:extLst>
          </p:cNvPr>
          <p:cNvSpPr txBox="1"/>
          <p:nvPr/>
        </p:nvSpPr>
        <p:spPr>
          <a:xfrm>
            <a:off x="2814812" y="5222546"/>
            <a:ext cx="1741904" cy="76922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让听众更好地理解活动的意义。分为三个小点进行介绍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8DBF228-97A7-1600-F899-7987D2E2B906}"/>
              </a:ext>
            </a:extLst>
          </p:cNvPr>
          <p:cNvGrpSpPr/>
          <p:nvPr/>
        </p:nvGrpSpPr>
        <p:grpSpPr>
          <a:xfrm>
            <a:off x="2874001" y="4740346"/>
            <a:ext cx="1656184" cy="370354"/>
            <a:chOff x="5299551" y="6907166"/>
            <a:chExt cx="1950032" cy="370354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66926525-0874-E622-41C0-4B4120F5AFBB}"/>
                </a:ext>
              </a:extLst>
            </p:cNvPr>
            <p:cNvSpPr/>
            <p:nvPr/>
          </p:nvSpPr>
          <p:spPr>
            <a:xfrm>
              <a:off x="5299551" y="6929535"/>
              <a:ext cx="1934622" cy="34798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53000"/>
                  </a:schemeClr>
                </a:gs>
                <a:gs pos="37000">
                  <a:schemeClr val="accent1">
                    <a:lumMod val="60000"/>
                    <a:lumOff val="40000"/>
                  </a:schemeClr>
                </a:gs>
                <a:gs pos="74000">
                  <a:schemeClr val="accent1">
                    <a:lumMod val="60000"/>
                    <a:lumOff val="40000"/>
                  </a:schemeClr>
                </a:gs>
                <a:gs pos="100000">
                  <a:schemeClr val="bg1">
                    <a:alpha val="68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544B331-8DD8-BD05-F641-82A67E281170}"/>
                </a:ext>
              </a:extLst>
            </p:cNvPr>
            <p:cNvSpPr txBox="1"/>
            <p:nvPr/>
          </p:nvSpPr>
          <p:spPr>
            <a:xfrm>
              <a:off x="5329434" y="6907166"/>
              <a:ext cx="192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+mj-ea"/>
                  <a:ea typeface="+mj-ea"/>
                </a:rPr>
                <a:t>直播讲解</a:t>
              </a:r>
            </a:p>
          </p:txBody>
        </p:sp>
      </p:grp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EEAC4C09-9CAF-E0FB-1C52-2711C85E283A}"/>
              </a:ext>
            </a:extLst>
          </p:cNvPr>
          <p:cNvSpPr/>
          <p:nvPr/>
        </p:nvSpPr>
        <p:spPr>
          <a:xfrm>
            <a:off x="3058871" y="5076460"/>
            <a:ext cx="1341697" cy="64699"/>
          </a:xfrm>
          <a:custGeom>
            <a:avLst/>
            <a:gdLst>
              <a:gd name="connsiteX0" fmla="*/ 0 w 2291137"/>
              <a:gd name="connsiteY0" fmla="*/ 0 h 0"/>
              <a:gd name="connsiteX1" fmla="*/ 2291137 w 229113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91137">
                <a:moveTo>
                  <a:pt x="0" y="0"/>
                </a:moveTo>
                <a:lnTo>
                  <a:pt x="2291137" y="0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2F837B8-7062-0313-4E4B-E56C037E136C}"/>
              </a:ext>
            </a:extLst>
          </p:cNvPr>
          <p:cNvSpPr txBox="1"/>
          <p:nvPr/>
        </p:nvSpPr>
        <p:spPr>
          <a:xfrm>
            <a:off x="6174833" y="4511087"/>
            <a:ext cx="1117813" cy="15388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/>
              <a:t>15:30-15:50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BCAA8C4-F3CB-0836-3660-6AA3CB7F4808}"/>
              </a:ext>
            </a:extLst>
          </p:cNvPr>
          <p:cNvSpPr txBox="1"/>
          <p:nvPr/>
        </p:nvSpPr>
        <p:spPr>
          <a:xfrm>
            <a:off x="5897799" y="5222547"/>
            <a:ext cx="1527161" cy="59081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algn="ctr">
              <a:defRPr sz="1200"/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让听众更好地理解活动的意义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E1F9DA6-3397-9919-C4AB-11014637AC74}"/>
              </a:ext>
            </a:extLst>
          </p:cNvPr>
          <p:cNvGrpSpPr/>
          <p:nvPr/>
        </p:nvGrpSpPr>
        <p:grpSpPr>
          <a:xfrm>
            <a:off x="5897799" y="4740346"/>
            <a:ext cx="1656184" cy="370354"/>
            <a:chOff x="5299551" y="6907166"/>
            <a:chExt cx="1950032" cy="370354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4202F901-3CB0-DB94-F062-D3A23AB15208}"/>
                </a:ext>
              </a:extLst>
            </p:cNvPr>
            <p:cNvSpPr/>
            <p:nvPr/>
          </p:nvSpPr>
          <p:spPr>
            <a:xfrm>
              <a:off x="5299551" y="6929535"/>
              <a:ext cx="1934622" cy="34798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53000"/>
                  </a:schemeClr>
                </a:gs>
                <a:gs pos="37000">
                  <a:schemeClr val="accent1">
                    <a:lumMod val="60000"/>
                    <a:lumOff val="40000"/>
                  </a:schemeClr>
                </a:gs>
                <a:gs pos="74000">
                  <a:schemeClr val="accent1">
                    <a:lumMod val="60000"/>
                    <a:lumOff val="40000"/>
                  </a:schemeClr>
                </a:gs>
                <a:gs pos="100000">
                  <a:schemeClr val="bg1">
                    <a:alpha val="68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CD6C0FA-1B37-2062-1ABD-E80738545D3C}"/>
                </a:ext>
              </a:extLst>
            </p:cNvPr>
            <p:cNvSpPr txBox="1"/>
            <p:nvPr/>
          </p:nvSpPr>
          <p:spPr>
            <a:xfrm>
              <a:off x="5329434" y="6907166"/>
              <a:ext cx="192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+mj-ea"/>
                  <a:ea typeface="+mj-ea"/>
                </a:rPr>
                <a:t>讲解互动</a:t>
              </a:r>
            </a:p>
          </p:txBody>
        </p:sp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7121EE11-88BD-7D77-BACB-8F1901CBFC7A}"/>
              </a:ext>
            </a:extLst>
          </p:cNvPr>
          <p:cNvSpPr/>
          <p:nvPr/>
        </p:nvSpPr>
        <p:spPr>
          <a:xfrm>
            <a:off x="6082669" y="5076460"/>
            <a:ext cx="1341697" cy="64699"/>
          </a:xfrm>
          <a:custGeom>
            <a:avLst/>
            <a:gdLst>
              <a:gd name="connsiteX0" fmla="*/ 0 w 2291137"/>
              <a:gd name="connsiteY0" fmla="*/ 0 h 0"/>
              <a:gd name="connsiteX1" fmla="*/ 2291137 w 229113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91137">
                <a:moveTo>
                  <a:pt x="0" y="0"/>
                </a:moveTo>
                <a:lnTo>
                  <a:pt x="2291137" y="0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1CBFEB3C-38B8-D578-41D7-03D4B44E4D59}"/>
              </a:ext>
            </a:extLst>
          </p:cNvPr>
          <p:cNvGrpSpPr/>
          <p:nvPr/>
        </p:nvGrpSpPr>
        <p:grpSpPr>
          <a:xfrm>
            <a:off x="2638544" y="1522077"/>
            <a:ext cx="6728618" cy="953109"/>
            <a:chOff x="2638544" y="1522077"/>
            <a:chExt cx="6728618" cy="953109"/>
          </a:xfrm>
        </p:grpSpPr>
        <p:sp>
          <p:nvSpPr>
            <p:cNvPr id="112" name="流程图: 接点 111">
              <a:extLst>
                <a:ext uri="{FF2B5EF4-FFF2-40B4-BE49-F238E27FC236}">
                  <a16:creationId xmlns:a16="http://schemas.microsoft.com/office/drawing/2014/main" id="{3BF74B20-1AAD-4BBB-0039-5A17CCA4BBD0}"/>
                </a:ext>
              </a:extLst>
            </p:cNvPr>
            <p:cNvSpPr/>
            <p:nvPr/>
          </p:nvSpPr>
          <p:spPr>
            <a:xfrm>
              <a:off x="2638544" y="1790710"/>
              <a:ext cx="6728618" cy="684476"/>
            </a:xfrm>
            <a:prstGeom prst="flowChartConnector">
              <a:avLst/>
            </a:prstGeom>
            <a:noFill/>
            <a:ln w="9525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75000"/>
                      <a:alpha val="8000"/>
                    </a:schemeClr>
                  </a:gs>
                  <a:gs pos="68000">
                    <a:schemeClr val="accent1">
                      <a:lumMod val="60000"/>
                      <a:lumOff val="40000"/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流程图: 接点 112">
              <a:extLst>
                <a:ext uri="{FF2B5EF4-FFF2-40B4-BE49-F238E27FC236}">
                  <a16:creationId xmlns:a16="http://schemas.microsoft.com/office/drawing/2014/main" id="{D059B841-3A92-D9CA-EDE2-4448E15E1B5C}"/>
                </a:ext>
              </a:extLst>
            </p:cNvPr>
            <p:cNvSpPr/>
            <p:nvPr/>
          </p:nvSpPr>
          <p:spPr>
            <a:xfrm>
              <a:off x="4131154" y="1935244"/>
              <a:ext cx="3741379" cy="383545"/>
            </a:xfrm>
            <a:prstGeom prst="flowChartConnector">
              <a:avLst/>
            </a:prstGeom>
            <a:noFill/>
            <a:ln w="9525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75000"/>
                      <a:alpha val="8000"/>
                    </a:schemeClr>
                  </a:gs>
                  <a:gs pos="68000">
                    <a:schemeClr val="accent1">
                      <a:lumMod val="60000"/>
                      <a:lumOff val="40000"/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流程图: 接点 113">
              <a:extLst>
                <a:ext uri="{FF2B5EF4-FFF2-40B4-BE49-F238E27FC236}">
                  <a16:creationId xmlns:a16="http://schemas.microsoft.com/office/drawing/2014/main" id="{533A5B8A-B026-EE37-2927-34A0ED6026DD}"/>
                </a:ext>
              </a:extLst>
            </p:cNvPr>
            <p:cNvSpPr/>
            <p:nvPr/>
          </p:nvSpPr>
          <p:spPr>
            <a:xfrm>
              <a:off x="4245109" y="1939531"/>
              <a:ext cx="3511446" cy="363104"/>
            </a:xfrm>
            <a:prstGeom prst="flowChartConnector">
              <a:avLst/>
            </a:prstGeom>
            <a:noFill/>
            <a:ln w="0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75000"/>
                      <a:alpha val="8000"/>
                    </a:schemeClr>
                  </a:gs>
                  <a:gs pos="68000">
                    <a:schemeClr val="accent1">
                      <a:lumMod val="60000"/>
                      <a:lumOff val="40000"/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流程图: 接点 114">
              <a:extLst>
                <a:ext uri="{FF2B5EF4-FFF2-40B4-BE49-F238E27FC236}">
                  <a16:creationId xmlns:a16="http://schemas.microsoft.com/office/drawing/2014/main" id="{C5574FB5-69EC-FD37-097C-E8FB20C5DD82}"/>
                </a:ext>
              </a:extLst>
            </p:cNvPr>
            <p:cNvSpPr/>
            <p:nvPr/>
          </p:nvSpPr>
          <p:spPr>
            <a:xfrm>
              <a:off x="4359066" y="1943820"/>
              <a:ext cx="3281513" cy="342663"/>
            </a:xfrm>
            <a:prstGeom prst="flowChartConnector">
              <a:avLst/>
            </a:prstGeom>
            <a:noFill/>
            <a:ln w="0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75000"/>
                      <a:alpha val="8000"/>
                    </a:schemeClr>
                  </a:gs>
                  <a:gs pos="68000">
                    <a:schemeClr val="accent1">
                      <a:lumMod val="60000"/>
                      <a:lumOff val="40000"/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流程图: 接点 115">
              <a:extLst>
                <a:ext uri="{FF2B5EF4-FFF2-40B4-BE49-F238E27FC236}">
                  <a16:creationId xmlns:a16="http://schemas.microsoft.com/office/drawing/2014/main" id="{1A19AE45-5F41-905B-D3A0-C8BF8F34997F}"/>
                </a:ext>
              </a:extLst>
            </p:cNvPr>
            <p:cNvSpPr/>
            <p:nvPr/>
          </p:nvSpPr>
          <p:spPr>
            <a:xfrm>
              <a:off x="4473020" y="1948107"/>
              <a:ext cx="3051580" cy="322222"/>
            </a:xfrm>
            <a:prstGeom prst="flowChartConnector">
              <a:avLst/>
            </a:prstGeom>
            <a:noFill/>
            <a:ln w="9525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75000"/>
                      <a:alpha val="8000"/>
                    </a:schemeClr>
                  </a:gs>
                  <a:gs pos="68000">
                    <a:schemeClr val="accent1">
                      <a:lumMod val="60000"/>
                      <a:lumOff val="40000"/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流程图: 接点 116">
              <a:extLst>
                <a:ext uri="{FF2B5EF4-FFF2-40B4-BE49-F238E27FC236}">
                  <a16:creationId xmlns:a16="http://schemas.microsoft.com/office/drawing/2014/main" id="{15B8853C-2BFE-283C-8094-7E03926D3D33}"/>
                </a:ext>
              </a:extLst>
            </p:cNvPr>
            <p:cNvSpPr/>
            <p:nvPr/>
          </p:nvSpPr>
          <p:spPr>
            <a:xfrm>
              <a:off x="4586977" y="1952396"/>
              <a:ext cx="2821647" cy="301781"/>
            </a:xfrm>
            <a:prstGeom prst="flowChartConnector">
              <a:avLst/>
            </a:prstGeom>
            <a:noFill/>
            <a:ln w="0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75000"/>
                      <a:alpha val="8000"/>
                    </a:schemeClr>
                  </a:gs>
                  <a:gs pos="68000">
                    <a:schemeClr val="accent1">
                      <a:lumMod val="60000"/>
                      <a:lumOff val="40000"/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流程图: 接点 118">
              <a:extLst>
                <a:ext uri="{FF2B5EF4-FFF2-40B4-BE49-F238E27FC236}">
                  <a16:creationId xmlns:a16="http://schemas.microsoft.com/office/drawing/2014/main" id="{97DC792A-71D7-D255-3532-E3BEC8A014F3}"/>
                </a:ext>
              </a:extLst>
            </p:cNvPr>
            <p:cNvSpPr/>
            <p:nvPr/>
          </p:nvSpPr>
          <p:spPr>
            <a:xfrm>
              <a:off x="4700932" y="1956683"/>
              <a:ext cx="2591714" cy="281340"/>
            </a:xfrm>
            <a:prstGeom prst="flowChartConnector">
              <a:avLst/>
            </a:prstGeom>
            <a:noFill/>
            <a:ln w="0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75000"/>
                      <a:alpha val="8000"/>
                    </a:schemeClr>
                  </a:gs>
                  <a:gs pos="68000">
                    <a:schemeClr val="accent1">
                      <a:lumMod val="60000"/>
                      <a:lumOff val="40000"/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E89212E3-8F59-142B-2219-AAF783F2F085}"/>
                </a:ext>
              </a:extLst>
            </p:cNvPr>
            <p:cNvSpPr txBox="1"/>
            <p:nvPr/>
          </p:nvSpPr>
          <p:spPr>
            <a:xfrm>
              <a:off x="4964069" y="1794323"/>
              <a:ext cx="2211461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75000"/>
                          </a:schemeClr>
                        </a:gs>
                        <a:gs pos="83000">
                          <a:schemeClr val="accent1">
                            <a:lumMod val="7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14:30-17:00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3604BEF0-F19B-FE62-3CAF-BDE5CE1CE05F}"/>
                </a:ext>
              </a:extLst>
            </p:cNvPr>
            <p:cNvSpPr txBox="1"/>
            <p:nvPr/>
          </p:nvSpPr>
          <p:spPr>
            <a:xfrm>
              <a:off x="4978186" y="1522077"/>
              <a:ext cx="2858222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effectLst/>
                  <a:uLnTx/>
                  <a:uFillTx/>
                  <a:latin typeface="+mn-ea"/>
                </a:rPr>
                <a:t>预计活动推广时间为</a:t>
              </a:r>
              <a:endParaRPr kumimoji="0" lang="en-US" altLang="zh-CN" b="0" i="0" u="none" strike="noStrike" kern="1200" cap="none" spc="0" normalizeH="0" baseline="0" noProof="0" dirty="0"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219F28FE-C63D-2C93-6CB6-7759A5D06DF4}"/>
              </a:ext>
            </a:extLst>
          </p:cNvPr>
          <p:cNvGrpSpPr/>
          <p:nvPr/>
        </p:nvGrpSpPr>
        <p:grpSpPr>
          <a:xfrm>
            <a:off x="1426484" y="4226288"/>
            <a:ext cx="8944191" cy="153162"/>
            <a:chOff x="1426484" y="4226288"/>
            <a:chExt cx="8944191" cy="153162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059AF2A-CDB1-6F11-1E03-72B7DF3C41AF}"/>
                </a:ext>
              </a:extLst>
            </p:cNvPr>
            <p:cNvSpPr/>
            <p:nvPr/>
          </p:nvSpPr>
          <p:spPr>
            <a:xfrm>
              <a:off x="1426484" y="4292138"/>
              <a:ext cx="8944191" cy="87312"/>
            </a:xfrm>
            <a:custGeom>
              <a:avLst/>
              <a:gdLst>
                <a:gd name="connsiteX0" fmla="*/ 0 w 9894277"/>
                <a:gd name="connsiteY0" fmla="*/ 0 h 0"/>
                <a:gd name="connsiteX1" fmla="*/ 9894277 w 989427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94277">
                  <a:moveTo>
                    <a:pt x="0" y="0"/>
                  </a:moveTo>
                  <a:lnTo>
                    <a:pt x="9894277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14356551-3E89-3411-6017-49AD2CAC8D7F}"/>
                </a:ext>
              </a:extLst>
            </p:cNvPr>
            <p:cNvGrpSpPr/>
            <p:nvPr/>
          </p:nvGrpSpPr>
          <p:grpSpPr>
            <a:xfrm>
              <a:off x="9551024" y="4226288"/>
              <a:ext cx="133866" cy="133866"/>
              <a:chOff x="9551024" y="4195808"/>
              <a:chExt cx="133866" cy="133866"/>
            </a:xfrm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401023A0-1084-8F35-249B-96B10F57EB39}"/>
                  </a:ext>
                </a:extLst>
              </p:cNvPr>
              <p:cNvSpPr/>
              <p:nvPr/>
            </p:nvSpPr>
            <p:spPr>
              <a:xfrm>
                <a:off x="9551024" y="4195808"/>
                <a:ext cx="133866" cy="133866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114300" dist="254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BD30FD26-6E1E-4724-F363-DA02D7DBA616}"/>
                  </a:ext>
                </a:extLst>
              </p:cNvPr>
              <p:cNvSpPr/>
              <p:nvPr/>
            </p:nvSpPr>
            <p:spPr>
              <a:xfrm>
                <a:off x="9588939" y="4234799"/>
                <a:ext cx="58037" cy="55885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3C4EA04A-4BCC-A0C4-30A5-DB8973A03498}"/>
                </a:ext>
              </a:extLst>
            </p:cNvPr>
            <p:cNvGrpSpPr/>
            <p:nvPr/>
          </p:nvGrpSpPr>
          <p:grpSpPr>
            <a:xfrm>
              <a:off x="8509151" y="4226288"/>
              <a:ext cx="133866" cy="133866"/>
              <a:chOff x="9551024" y="4195808"/>
              <a:chExt cx="133866" cy="133866"/>
            </a:xfrm>
          </p:grpSpPr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C3807C0F-208A-A4EA-78D6-84813395A2EB}"/>
                  </a:ext>
                </a:extLst>
              </p:cNvPr>
              <p:cNvSpPr/>
              <p:nvPr/>
            </p:nvSpPr>
            <p:spPr>
              <a:xfrm>
                <a:off x="9551024" y="4195808"/>
                <a:ext cx="133866" cy="133866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114300" dist="254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2FA9BCF6-2496-8187-4E05-DB4EF740E9E0}"/>
                  </a:ext>
                </a:extLst>
              </p:cNvPr>
              <p:cNvSpPr/>
              <p:nvPr/>
            </p:nvSpPr>
            <p:spPr>
              <a:xfrm>
                <a:off x="9588939" y="4234799"/>
                <a:ext cx="58037" cy="55885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A4E1EBD3-6AB0-1D33-ADE4-E7DDD66687F0}"/>
                </a:ext>
              </a:extLst>
            </p:cNvPr>
            <p:cNvGrpSpPr/>
            <p:nvPr/>
          </p:nvGrpSpPr>
          <p:grpSpPr>
            <a:xfrm>
              <a:off x="6654715" y="4226288"/>
              <a:ext cx="133866" cy="133866"/>
              <a:chOff x="9551024" y="4195808"/>
              <a:chExt cx="133866" cy="133866"/>
            </a:xfrm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CDB95A43-DD02-B5F9-D1AB-D6E97AD22C67}"/>
                  </a:ext>
                </a:extLst>
              </p:cNvPr>
              <p:cNvSpPr/>
              <p:nvPr/>
            </p:nvSpPr>
            <p:spPr>
              <a:xfrm>
                <a:off x="9551024" y="4195808"/>
                <a:ext cx="133866" cy="133866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114300" dist="254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EECB4CEA-A4E9-5C45-4826-7A2BCC569C0D}"/>
                  </a:ext>
                </a:extLst>
              </p:cNvPr>
              <p:cNvSpPr/>
              <p:nvPr/>
            </p:nvSpPr>
            <p:spPr>
              <a:xfrm>
                <a:off x="9588939" y="4234799"/>
                <a:ext cx="58037" cy="55885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76BC9584-503B-2DD2-770C-DB350261E3C0}"/>
                </a:ext>
              </a:extLst>
            </p:cNvPr>
            <p:cNvGrpSpPr/>
            <p:nvPr/>
          </p:nvGrpSpPr>
          <p:grpSpPr>
            <a:xfrm>
              <a:off x="5489717" y="4226288"/>
              <a:ext cx="133866" cy="133866"/>
              <a:chOff x="9551024" y="4195808"/>
              <a:chExt cx="133866" cy="133866"/>
            </a:xfrm>
          </p:grpSpPr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9C460D5B-5695-74F6-5B67-3C8E23E32C4D}"/>
                  </a:ext>
                </a:extLst>
              </p:cNvPr>
              <p:cNvSpPr/>
              <p:nvPr/>
            </p:nvSpPr>
            <p:spPr>
              <a:xfrm>
                <a:off x="9551024" y="4195808"/>
                <a:ext cx="133866" cy="133866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114300" dist="254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968C6C73-C448-8738-4A79-8011CE6423C2}"/>
                  </a:ext>
                </a:extLst>
              </p:cNvPr>
              <p:cNvSpPr/>
              <p:nvPr/>
            </p:nvSpPr>
            <p:spPr>
              <a:xfrm>
                <a:off x="9588939" y="4234799"/>
                <a:ext cx="58037" cy="55885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B7265A82-7CCB-0BDB-FEDE-8668E7139368}"/>
                </a:ext>
              </a:extLst>
            </p:cNvPr>
            <p:cNvGrpSpPr/>
            <p:nvPr/>
          </p:nvGrpSpPr>
          <p:grpSpPr>
            <a:xfrm>
              <a:off x="3647849" y="4226288"/>
              <a:ext cx="133866" cy="133866"/>
              <a:chOff x="9551024" y="4195808"/>
              <a:chExt cx="133866" cy="133866"/>
            </a:xfrm>
          </p:grpSpPr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46CD04BD-5271-0190-A54F-9E6397E6706E}"/>
                  </a:ext>
                </a:extLst>
              </p:cNvPr>
              <p:cNvSpPr/>
              <p:nvPr/>
            </p:nvSpPr>
            <p:spPr>
              <a:xfrm>
                <a:off x="9551024" y="4195808"/>
                <a:ext cx="133866" cy="133866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114300" dist="254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3F242A6D-4146-0E0F-CB03-AFFF34533D72}"/>
                  </a:ext>
                </a:extLst>
              </p:cNvPr>
              <p:cNvSpPr/>
              <p:nvPr/>
            </p:nvSpPr>
            <p:spPr>
              <a:xfrm>
                <a:off x="9588939" y="4234799"/>
                <a:ext cx="58037" cy="55885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48EF7F8B-DCC9-B75F-9101-62BF19968F52}"/>
                </a:ext>
              </a:extLst>
            </p:cNvPr>
            <p:cNvGrpSpPr/>
            <p:nvPr/>
          </p:nvGrpSpPr>
          <p:grpSpPr>
            <a:xfrm>
              <a:off x="2069003" y="4226288"/>
              <a:ext cx="133866" cy="133866"/>
              <a:chOff x="9551024" y="4195808"/>
              <a:chExt cx="133866" cy="133866"/>
            </a:xfrm>
          </p:grpSpPr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1A3BCAD7-1922-0D12-5901-D41E97F03C0F}"/>
                  </a:ext>
                </a:extLst>
              </p:cNvPr>
              <p:cNvSpPr/>
              <p:nvPr/>
            </p:nvSpPr>
            <p:spPr>
              <a:xfrm>
                <a:off x="9551024" y="4195808"/>
                <a:ext cx="133866" cy="133866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114300" dist="25400" dir="8100000" algn="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0F6E5E57-D121-21F5-4FF9-30E6164AEE4B}"/>
                  </a:ext>
                </a:extLst>
              </p:cNvPr>
              <p:cNvSpPr/>
              <p:nvPr/>
            </p:nvSpPr>
            <p:spPr>
              <a:xfrm>
                <a:off x="9588939" y="4234799"/>
                <a:ext cx="58037" cy="55885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7041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桌子上的电脑&#10;&#10;描述已自动生成">
            <a:extLst>
              <a:ext uri="{FF2B5EF4-FFF2-40B4-BE49-F238E27FC236}">
                <a16:creationId xmlns:a16="http://schemas.microsoft.com/office/drawing/2014/main" id="{81F111D5-C55D-C515-52B3-D1F27673FA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4351" y="4134118"/>
            <a:ext cx="3546047" cy="2101582"/>
          </a:xfrm>
          <a:prstGeom prst="rect">
            <a:avLst/>
          </a:prstGeom>
        </p:spPr>
      </p:pic>
      <p:pic>
        <p:nvPicPr>
          <p:cNvPr id="23" name="图片 22" descr="桌子上放着照相机&#10;&#10;描述已自动生成">
            <a:extLst>
              <a:ext uri="{FF2B5EF4-FFF2-40B4-BE49-F238E27FC236}">
                <a16:creationId xmlns:a16="http://schemas.microsoft.com/office/drawing/2014/main" id="{8AD7E76F-2C72-7BFD-E84C-40B9C96C95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3547" y="1248031"/>
            <a:ext cx="3486196" cy="4987669"/>
          </a:xfrm>
          <a:prstGeom prst="rect">
            <a:avLst/>
          </a:prstGeom>
        </p:spPr>
      </p:pic>
      <p:pic>
        <p:nvPicPr>
          <p:cNvPr id="21" name="图片 20" descr="女人躺在沙滩上&#10;&#10;描述已自动生成">
            <a:extLst>
              <a:ext uri="{FF2B5EF4-FFF2-40B4-BE49-F238E27FC236}">
                <a16:creationId xmlns:a16="http://schemas.microsoft.com/office/drawing/2014/main" id="{40115A3D-28EA-8E7A-8ABF-B848C2AA98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549" y="1259606"/>
            <a:ext cx="7177849" cy="277017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58D04F8-5F95-9D8F-64A6-78E7A6F4B4C9}"/>
              </a:ext>
            </a:extLst>
          </p:cNvPr>
          <p:cNvSpPr/>
          <p:nvPr/>
        </p:nvSpPr>
        <p:spPr>
          <a:xfrm>
            <a:off x="8013547" y="1248032"/>
            <a:ext cx="3505354" cy="4987668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3546">
                <a:schemeClr val="accent2">
                  <a:alpha val="66000"/>
                </a:schemeClr>
              </a:gs>
              <a:gs pos="55000">
                <a:schemeClr val="accent1">
                  <a:alpha val="7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DA4CC1-DA5E-B156-B0D8-69785EB635DC}"/>
              </a:ext>
            </a:extLst>
          </p:cNvPr>
          <p:cNvSpPr/>
          <p:nvPr/>
        </p:nvSpPr>
        <p:spPr>
          <a:xfrm>
            <a:off x="729850" y="4134118"/>
            <a:ext cx="3576749" cy="2101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38058E3-E50B-C199-DAB2-F79C75EEEAB8}"/>
              </a:ext>
            </a:extLst>
          </p:cNvPr>
          <p:cNvGrpSpPr/>
          <p:nvPr/>
        </p:nvGrpSpPr>
        <p:grpSpPr>
          <a:xfrm>
            <a:off x="8321958" y="2634712"/>
            <a:ext cx="2883316" cy="2334012"/>
            <a:chOff x="8321958" y="2634712"/>
            <a:chExt cx="2883316" cy="233401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54ECCE2-5112-2427-AF79-C8F1A6CD3DDA}"/>
                </a:ext>
              </a:extLst>
            </p:cNvPr>
            <p:cNvSpPr txBox="1"/>
            <p:nvPr/>
          </p:nvSpPr>
          <p:spPr>
            <a:xfrm>
              <a:off x="8321958" y="3418941"/>
              <a:ext cx="2883316" cy="1549783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</a:defRPr>
              </a:lvl1pPr>
            </a:lstStyle>
            <a:p>
              <a:r>
                <a:rPr lang="zh-CN" altLang="en-US" dirty="0"/>
                <a:t>介绍活动的发起人、背景和起源，让听众了解活动的来源和背景。介绍活动的发起人、背景和起源，让听众了解活动的来源和背景。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4DE9F8E-FECA-48C5-EF89-985250AC6156}"/>
                </a:ext>
              </a:extLst>
            </p:cNvPr>
            <p:cNvSpPr txBox="1"/>
            <p:nvPr/>
          </p:nvSpPr>
          <p:spPr>
            <a:xfrm>
              <a:off x="8321958" y="2774227"/>
              <a:ext cx="24803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rgbClr val="FFFFFF"/>
                  </a:solidFill>
                </a:rPr>
                <a:t>请输入小标题</a:t>
              </a: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4453042-3D27-FA33-ADB5-A8B74459970C}"/>
                </a:ext>
              </a:extLst>
            </p:cNvPr>
            <p:cNvSpPr/>
            <p:nvPr/>
          </p:nvSpPr>
          <p:spPr>
            <a:xfrm>
              <a:off x="8477573" y="2634712"/>
              <a:ext cx="557939" cy="0"/>
            </a:xfrm>
            <a:custGeom>
              <a:avLst/>
              <a:gdLst>
                <a:gd name="connsiteX0" fmla="*/ 0 w 557939"/>
                <a:gd name="connsiteY0" fmla="*/ 0 h 0"/>
                <a:gd name="connsiteX1" fmla="*/ 557939 w 5579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7939">
                  <a:moveTo>
                    <a:pt x="0" y="0"/>
                  </a:moveTo>
                  <a:lnTo>
                    <a:pt x="557939" y="0"/>
                  </a:lnTo>
                </a:path>
              </a:pathLst>
            </a:custGeom>
            <a:noFill/>
            <a:ln w="34925" cap="rnd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EEF5266-D2DD-84A7-7E7C-192127DE8087}"/>
              </a:ext>
            </a:extLst>
          </p:cNvPr>
          <p:cNvSpPr txBox="1"/>
          <p:nvPr/>
        </p:nvSpPr>
        <p:spPr>
          <a:xfrm>
            <a:off x="849109" y="4995267"/>
            <a:ext cx="3261322" cy="663387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/>
                <a:ea typeface="思源黑体 CN Regular"/>
              </a:defRPr>
            </a:lvl1pPr>
          </a:lstStyle>
          <a:p>
            <a:r>
              <a:rPr lang="zh-CN" altLang="en-US" dirty="0"/>
              <a:t>介绍活动的发起人、背景和起源，让听众了解活动的来源和背景。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44417AC-0B0D-63B3-0051-71B68E0138AE}"/>
              </a:ext>
            </a:extLst>
          </p:cNvPr>
          <p:cNvSpPr txBox="1"/>
          <p:nvPr/>
        </p:nvSpPr>
        <p:spPr>
          <a:xfrm>
            <a:off x="849109" y="4482123"/>
            <a:ext cx="2480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800" dirty="0">
                <a:solidFill>
                  <a:srgbClr val="FFFFFF"/>
                </a:solidFill>
              </a:rPr>
              <a:t>请输入小标题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8478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 descr="水中的倒影&#10;&#10;中度可信度描述已自动生成">
            <a:extLst>
              <a:ext uri="{FF2B5EF4-FFF2-40B4-BE49-F238E27FC236}">
                <a16:creationId xmlns:a16="http://schemas.microsoft.com/office/drawing/2014/main" id="{B0DC29E1-8325-5E3B-DCED-D97BCB8FB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2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brightnessContrast bright="8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6449" y="0"/>
            <a:ext cx="12228449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510BE49A-3E3C-FFCE-4FEE-A3D2B66A6469}"/>
              </a:ext>
            </a:extLst>
          </p:cNvPr>
          <p:cNvSpPr/>
          <p:nvPr/>
        </p:nvSpPr>
        <p:spPr>
          <a:xfrm>
            <a:off x="0" y="7684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379168 h 6858000"/>
              <a:gd name="connsiteX3" fmla="*/ 12175475 w 12192000"/>
              <a:gd name="connsiteY3" fmla="*/ 3411432 h 6858000"/>
              <a:gd name="connsiteX4" fmla="*/ 7790822 w 12192000"/>
              <a:gd name="connsiteY4" fmla="*/ 6837968 h 6858000"/>
              <a:gd name="connsiteX5" fmla="*/ 7704026 w 12192000"/>
              <a:gd name="connsiteY5" fmla="*/ 6858000 h 6858000"/>
              <a:gd name="connsiteX6" fmla="*/ 4395536 w 12192000"/>
              <a:gd name="connsiteY6" fmla="*/ 6858000 h 6858000"/>
              <a:gd name="connsiteX7" fmla="*/ 4308741 w 12192000"/>
              <a:gd name="connsiteY7" fmla="*/ 6837968 h 6858000"/>
              <a:gd name="connsiteX8" fmla="*/ 91832 w 12192000"/>
              <a:gd name="connsiteY8" fmla="*/ 3703169 h 6858000"/>
              <a:gd name="connsiteX9" fmla="*/ 0 w 12192000"/>
              <a:gd name="connsiteY9" fmla="*/ 35434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379168"/>
                </a:lnTo>
                <a:lnTo>
                  <a:pt x="12175475" y="3411432"/>
                </a:lnTo>
                <a:cubicBezTo>
                  <a:pt x="11263885" y="5089516"/>
                  <a:pt x="9682861" y="6351168"/>
                  <a:pt x="7790822" y="6837968"/>
                </a:cubicBezTo>
                <a:lnTo>
                  <a:pt x="7704026" y="6858000"/>
                </a:lnTo>
                <a:lnTo>
                  <a:pt x="4395536" y="6858000"/>
                </a:lnTo>
                <a:lnTo>
                  <a:pt x="4308741" y="6837968"/>
                </a:lnTo>
                <a:cubicBezTo>
                  <a:pt x="2527998" y="6379803"/>
                  <a:pt x="1022756" y="5235265"/>
                  <a:pt x="91832" y="3703169"/>
                </a:cubicBezTo>
                <a:lnTo>
                  <a:pt x="0" y="35434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504CC6E-BB05-E079-4A65-065941B4729E}"/>
              </a:ext>
            </a:extLst>
          </p:cNvPr>
          <p:cNvSpPr/>
          <p:nvPr/>
        </p:nvSpPr>
        <p:spPr>
          <a:xfrm>
            <a:off x="6109906" y="1"/>
            <a:ext cx="5368828" cy="5338803"/>
          </a:xfrm>
          <a:custGeom>
            <a:avLst/>
            <a:gdLst>
              <a:gd name="connsiteX0" fmla="*/ 0 w 5368828"/>
              <a:gd name="connsiteY0" fmla="*/ 0 h 5338803"/>
              <a:gd name="connsiteX1" fmla="*/ 5366533 w 5368828"/>
              <a:gd name="connsiteY1" fmla="*/ 0 h 5338803"/>
              <a:gd name="connsiteX2" fmla="*/ 5368828 w 5368828"/>
              <a:gd name="connsiteY2" fmla="*/ 90777 h 5338803"/>
              <a:gd name="connsiteX3" fmla="*/ 1554280 w 5368828"/>
              <a:gd name="connsiteY3" fmla="*/ 5275655 h 5338803"/>
              <a:gd name="connsiteX4" fmla="*/ 1331903 w 5368828"/>
              <a:gd name="connsiteY4" fmla="*/ 5338803 h 5338803"/>
              <a:gd name="connsiteX5" fmla="*/ 0 w 5368828"/>
              <a:gd name="connsiteY5" fmla="*/ 0 h 533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68828" h="5338803">
                <a:moveTo>
                  <a:pt x="0" y="0"/>
                </a:moveTo>
                <a:lnTo>
                  <a:pt x="5366533" y="0"/>
                </a:lnTo>
                <a:lnTo>
                  <a:pt x="5368828" y="90777"/>
                </a:lnTo>
                <a:cubicBezTo>
                  <a:pt x="5368828" y="2526919"/>
                  <a:pt x="3764236" y="4588288"/>
                  <a:pt x="1554280" y="5275655"/>
                </a:cubicBezTo>
                <a:lnTo>
                  <a:pt x="1331903" y="53388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041400" dist="38100" dir="5400000" sx="107000" sy="107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42DA668-3147-7F5E-3B8B-59D5EC1C8DC0}"/>
              </a:ext>
            </a:extLst>
          </p:cNvPr>
          <p:cNvSpPr/>
          <p:nvPr/>
        </p:nvSpPr>
        <p:spPr>
          <a:xfrm>
            <a:off x="620829" y="0"/>
            <a:ext cx="6820981" cy="5519730"/>
          </a:xfrm>
          <a:custGeom>
            <a:avLst/>
            <a:gdLst>
              <a:gd name="connsiteX0" fmla="*/ 2296 w 6820981"/>
              <a:gd name="connsiteY0" fmla="*/ 0 h 5519730"/>
              <a:gd name="connsiteX1" fmla="*/ 5489078 w 6820981"/>
              <a:gd name="connsiteY1" fmla="*/ 0 h 5519730"/>
              <a:gd name="connsiteX2" fmla="*/ 6820981 w 6820981"/>
              <a:gd name="connsiteY2" fmla="*/ 5338803 h 5519730"/>
              <a:gd name="connsiteX3" fmla="*/ 6785733 w 6820981"/>
              <a:gd name="connsiteY3" fmla="*/ 5348812 h 5519730"/>
              <a:gd name="connsiteX4" fmla="*/ 5428953 w 6820981"/>
              <a:gd name="connsiteY4" fmla="*/ 5519730 h 5519730"/>
              <a:gd name="connsiteX5" fmla="*/ 0 w 6820981"/>
              <a:gd name="connsiteY5" fmla="*/ 90777 h 5519730"/>
              <a:gd name="connsiteX6" fmla="*/ 2296 w 6820981"/>
              <a:gd name="connsiteY6" fmla="*/ 0 h 5519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20981" h="5519730">
                <a:moveTo>
                  <a:pt x="2296" y="0"/>
                </a:moveTo>
                <a:lnTo>
                  <a:pt x="5489078" y="0"/>
                </a:lnTo>
                <a:lnTo>
                  <a:pt x="6820981" y="5338803"/>
                </a:lnTo>
                <a:lnTo>
                  <a:pt x="6785733" y="5348812"/>
                </a:lnTo>
                <a:cubicBezTo>
                  <a:pt x="6352071" y="5460389"/>
                  <a:pt x="5897442" y="5519730"/>
                  <a:pt x="5428953" y="5519730"/>
                </a:cubicBezTo>
                <a:cubicBezTo>
                  <a:pt x="2430625" y="5519730"/>
                  <a:pt x="0" y="3089105"/>
                  <a:pt x="0" y="90777"/>
                </a:cubicBezTo>
                <a:lnTo>
                  <a:pt x="2296" y="0"/>
                </a:lnTo>
                <a:close/>
              </a:path>
            </a:pathLst>
          </a:custGeom>
          <a:solidFill>
            <a:schemeClr val="accent1"/>
          </a:solidFill>
          <a:effectLst>
            <a:outerShdw blurRad="711200" dist="38100" dir="5400000" sx="107000" sy="107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3" name="图片 32" descr="黑暗里有星球&#10;&#10;描述已自动生成">
            <a:extLst>
              <a:ext uri="{FF2B5EF4-FFF2-40B4-BE49-F238E27FC236}">
                <a16:creationId xmlns:a16="http://schemas.microsoft.com/office/drawing/2014/main" id="{8D8103A9-5821-890F-3416-0CDEDD838C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533" t="52538" r="10759"/>
          <a:stretch>
            <a:fillRect/>
          </a:stretch>
        </p:blipFill>
        <p:spPr>
          <a:xfrm>
            <a:off x="304800" y="1"/>
            <a:ext cx="11582400" cy="4600089"/>
          </a:xfrm>
          <a:custGeom>
            <a:avLst/>
            <a:gdLst>
              <a:gd name="connsiteX0" fmla="*/ 0 w 11582400"/>
              <a:gd name="connsiteY0" fmla="*/ 0 h 4600089"/>
              <a:gd name="connsiteX1" fmla="*/ 11582400 w 11582400"/>
              <a:gd name="connsiteY1" fmla="*/ 0 h 4600089"/>
              <a:gd name="connsiteX2" fmla="*/ 11582400 w 11582400"/>
              <a:gd name="connsiteY2" fmla="*/ 4600089 h 4600089"/>
              <a:gd name="connsiteX3" fmla="*/ 0 w 11582400"/>
              <a:gd name="connsiteY3" fmla="*/ 4600089 h 4600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82400" h="4600089">
                <a:moveTo>
                  <a:pt x="0" y="0"/>
                </a:moveTo>
                <a:lnTo>
                  <a:pt x="11582400" y="0"/>
                </a:lnTo>
                <a:lnTo>
                  <a:pt x="11582400" y="4600089"/>
                </a:lnTo>
                <a:lnTo>
                  <a:pt x="0" y="4600089"/>
                </a:lnTo>
                <a:close/>
              </a:path>
            </a:pathLst>
          </a:custGeom>
          <a:effectLst>
            <a:outerShdw blurRad="266700" dist="241300" dir="5400000" algn="t" rotWithShape="0">
              <a:schemeClr val="accent1">
                <a:lumMod val="75000"/>
                <a:alpha val="40000"/>
              </a:schemeClr>
            </a:outerShdw>
          </a:effectLst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4ECCE433-78C3-0B7E-7BD3-DAA3C87514CB}"/>
              </a:ext>
            </a:extLst>
          </p:cNvPr>
          <p:cNvSpPr txBox="1"/>
          <p:nvPr/>
        </p:nvSpPr>
        <p:spPr>
          <a:xfrm>
            <a:off x="1038080" y="1637987"/>
            <a:ext cx="144392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TME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平台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41D5A18-E237-3BEF-8D2E-68CC77DFFF9B}"/>
              </a:ext>
            </a:extLst>
          </p:cNvPr>
          <p:cNvSpPr txBox="1"/>
          <p:nvPr/>
        </p:nvSpPr>
        <p:spPr>
          <a:xfrm>
            <a:off x="6041303" y="4646910"/>
            <a:ext cx="8502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OPPOSans L" panose="00020600040101010101" pitchFamily="18" charset="-122"/>
              </a:rPr>
              <a:t>QQ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OPPOSans L" panose="00020600040101010101" pitchFamily="18" charset="-122"/>
              </a:rPr>
              <a:t>音乐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OPPOSans L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BBE2559-5FB6-6245-0809-E1F6DA87E595}"/>
              </a:ext>
            </a:extLst>
          </p:cNvPr>
          <p:cNvSpPr txBox="1"/>
          <p:nvPr/>
        </p:nvSpPr>
        <p:spPr>
          <a:xfrm>
            <a:off x="2665225" y="3510212"/>
            <a:ext cx="11723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prstClr val="white"/>
                </a:solidFill>
                <a:latin typeface="+mn-ea"/>
                <a:ea typeface="+mn-ea"/>
              </a:rPr>
              <a:t>酷狗音乐</a:t>
            </a:r>
            <a:endParaRPr lang="en-US" altLang="zh-CN" dirty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D002D35-264C-4BE4-8173-9262081EEE1A}"/>
              </a:ext>
            </a:extLst>
          </p:cNvPr>
          <p:cNvSpPr txBox="1"/>
          <p:nvPr/>
        </p:nvSpPr>
        <p:spPr>
          <a:xfrm>
            <a:off x="1798746" y="2524278"/>
            <a:ext cx="11723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prstClr val="white"/>
                </a:solidFill>
                <a:latin typeface="+mn-ea"/>
                <a:ea typeface="+mn-ea"/>
              </a:rPr>
              <a:t>酷我音乐</a:t>
            </a:r>
            <a:endParaRPr lang="en-US" altLang="zh-CN" dirty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ACB03DB-00A2-B889-B529-8C25D07A7966}"/>
              </a:ext>
            </a:extLst>
          </p:cNvPr>
          <p:cNvSpPr txBox="1"/>
          <p:nvPr/>
        </p:nvSpPr>
        <p:spPr>
          <a:xfrm>
            <a:off x="4079079" y="4449196"/>
            <a:ext cx="9584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r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</a:defRPr>
            </a:lvl1pPr>
          </a:lstStyle>
          <a:p>
            <a:pPr algn="l">
              <a:defRPr/>
            </a:pPr>
            <a:r>
              <a:rPr lang="zh-CN" altLang="en-US" dirty="0">
                <a:solidFill>
                  <a:prstClr val="white"/>
                </a:solidFill>
                <a:latin typeface="+mn-ea"/>
                <a:ea typeface="+mn-ea"/>
              </a:rPr>
              <a:t>全民</a:t>
            </a:r>
            <a:r>
              <a:rPr lang="en-US" altLang="zh-CN" dirty="0">
                <a:solidFill>
                  <a:prstClr val="white"/>
                </a:solidFill>
                <a:latin typeface="+mn-ea"/>
                <a:ea typeface="+mn-ea"/>
              </a:rPr>
              <a:t>K</a:t>
            </a:r>
            <a:r>
              <a:rPr lang="zh-CN" altLang="en-US" dirty="0">
                <a:solidFill>
                  <a:prstClr val="white"/>
                </a:solidFill>
                <a:latin typeface="+mn-ea"/>
                <a:ea typeface="+mn-ea"/>
              </a:rPr>
              <a:t>歌</a:t>
            </a:r>
            <a:endParaRPr lang="en-US" altLang="zh-CN" dirty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6990D31-A057-0706-4B63-2421B066C0F4}"/>
              </a:ext>
            </a:extLst>
          </p:cNvPr>
          <p:cNvSpPr txBox="1"/>
          <p:nvPr/>
        </p:nvSpPr>
        <p:spPr>
          <a:xfrm>
            <a:off x="5647934" y="4921503"/>
            <a:ext cx="1513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>
              <a:defRPr/>
            </a:pPr>
            <a:r>
              <a:rPr lang="en-US" altLang="zh-CN" dirty="0">
                <a:solidFill>
                  <a:prstClr val="white"/>
                </a:solidFill>
                <a:latin typeface="+mj-lt"/>
                <a:ea typeface="+mj-ea"/>
              </a:rPr>
              <a:t>921.5w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0E36B2F-FC11-A312-CA92-560CF72F16AB}"/>
              </a:ext>
            </a:extLst>
          </p:cNvPr>
          <p:cNvSpPr txBox="1"/>
          <p:nvPr/>
        </p:nvSpPr>
        <p:spPr>
          <a:xfrm>
            <a:off x="2665225" y="3709131"/>
            <a:ext cx="150258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algn="l">
              <a:defRPr/>
            </a:pPr>
            <a:r>
              <a:rPr lang="en-US" altLang="zh-CN" sz="2800" dirty="0">
                <a:solidFill>
                  <a:prstClr val="white"/>
                </a:solidFill>
                <a:latin typeface="+mj-lt"/>
                <a:ea typeface="+mj-ea"/>
              </a:rPr>
              <a:t>480.2w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283D2EB-CF77-8AA0-9FF9-40889B1C4C9C}"/>
              </a:ext>
            </a:extLst>
          </p:cNvPr>
          <p:cNvSpPr txBox="1"/>
          <p:nvPr/>
        </p:nvSpPr>
        <p:spPr>
          <a:xfrm>
            <a:off x="1787297" y="2735005"/>
            <a:ext cx="20844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solidFill>
                  <a:prstClr val="white"/>
                </a:solidFill>
                <a:latin typeface="+mj-lt"/>
                <a:ea typeface="+mj-ea"/>
              </a:rPr>
              <a:t>242.8w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E4F948A-8B2C-68BC-1462-3703680F5D37}"/>
              </a:ext>
            </a:extLst>
          </p:cNvPr>
          <p:cNvSpPr txBox="1"/>
          <p:nvPr/>
        </p:nvSpPr>
        <p:spPr>
          <a:xfrm>
            <a:off x="4059972" y="4655580"/>
            <a:ext cx="1513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algn="l">
              <a:defRPr/>
            </a:pPr>
            <a:r>
              <a:rPr lang="en-US" altLang="zh-CN" dirty="0">
                <a:solidFill>
                  <a:prstClr val="white"/>
                </a:solidFill>
                <a:latin typeface="+mj-lt"/>
                <a:ea typeface="+mj-ea"/>
              </a:rPr>
              <a:t>568.1w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2E8AAF6-0AC9-CA6B-4D9C-19D9ADA71A30}"/>
              </a:ext>
            </a:extLst>
          </p:cNvPr>
          <p:cNvSpPr txBox="1"/>
          <p:nvPr/>
        </p:nvSpPr>
        <p:spPr>
          <a:xfrm>
            <a:off x="9883295" y="1637988"/>
            <a:ext cx="13791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 其他渠道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EDE96D4-D804-1780-88A3-3E4594982209}"/>
              </a:ext>
            </a:extLst>
          </p:cNvPr>
          <p:cNvSpPr/>
          <p:nvPr/>
        </p:nvSpPr>
        <p:spPr>
          <a:xfrm>
            <a:off x="4636419" y="-7684"/>
            <a:ext cx="2919161" cy="1174345"/>
          </a:xfrm>
          <a:custGeom>
            <a:avLst/>
            <a:gdLst>
              <a:gd name="connsiteX0" fmla="*/ 0 w 2919161"/>
              <a:gd name="connsiteY0" fmla="*/ 0 h 1151163"/>
              <a:gd name="connsiteX1" fmla="*/ 2919161 w 2919161"/>
              <a:gd name="connsiteY1" fmla="*/ 0 h 1151163"/>
              <a:gd name="connsiteX2" fmla="*/ 2894635 w 2919161"/>
              <a:gd name="connsiteY2" fmla="*/ 95384 h 1151163"/>
              <a:gd name="connsiteX3" fmla="*/ 1459580 w 2919161"/>
              <a:gd name="connsiteY3" fmla="*/ 1151163 h 1151163"/>
              <a:gd name="connsiteX4" fmla="*/ 24526 w 2919161"/>
              <a:gd name="connsiteY4" fmla="*/ 95384 h 115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9161" h="1151163">
                <a:moveTo>
                  <a:pt x="0" y="0"/>
                </a:moveTo>
                <a:lnTo>
                  <a:pt x="2919161" y="0"/>
                </a:lnTo>
                <a:lnTo>
                  <a:pt x="2894635" y="95384"/>
                </a:lnTo>
                <a:cubicBezTo>
                  <a:pt x="2704387" y="707049"/>
                  <a:pt x="2133848" y="1151163"/>
                  <a:pt x="1459580" y="1151163"/>
                </a:cubicBezTo>
                <a:cubicBezTo>
                  <a:pt x="785313" y="1151163"/>
                  <a:pt x="214773" y="707049"/>
                  <a:pt x="24526" y="9538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7D13EB8-0EC0-EDDD-21F4-55978649190D}"/>
              </a:ext>
            </a:extLst>
          </p:cNvPr>
          <p:cNvGrpSpPr/>
          <p:nvPr/>
        </p:nvGrpSpPr>
        <p:grpSpPr>
          <a:xfrm>
            <a:off x="7188915" y="4128570"/>
            <a:ext cx="1599682" cy="745723"/>
            <a:chOff x="7859246" y="3840792"/>
            <a:chExt cx="1599682" cy="74572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0D04DDF-F1BA-3105-2D20-01E6547D5E88}"/>
                </a:ext>
              </a:extLst>
            </p:cNvPr>
            <p:cNvSpPr txBox="1"/>
            <p:nvPr/>
          </p:nvSpPr>
          <p:spPr>
            <a:xfrm>
              <a:off x="8256265" y="4063295"/>
              <a:ext cx="12026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just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HarmonyOS Sans SC" panose="00000500000000000000" pitchFamily="2" charset="-122"/>
                  <a:cs typeface="+mn-cs"/>
                </a:rPr>
                <a:t>1.5w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73C06EC-6821-F51B-385A-18F09B1168F0}"/>
                </a:ext>
              </a:extLst>
            </p:cNvPr>
            <p:cNvSpPr txBox="1"/>
            <p:nvPr/>
          </p:nvSpPr>
          <p:spPr>
            <a:xfrm>
              <a:off x="7859246" y="3840792"/>
              <a:ext cx="15996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HarmonyOS Sans SC Light" panose="00000400000000000000" pitchFamily="2" charset="-122"/>
                </a:defRPr>
              </a:lvl1pPr>
            </a:lstStyle>
            <a:p>
              <a:pPr algn="r">
                <a:defRPr/>
              </a:pPr>
              <a:r>
                <a:rPr lang="en-US" altLang="zh-CN" sz="1400" dirty="0">
                  <a:solidFill>
                    <a:prstClr val="white"/>
                  </a:solidFill>
                  <a:latin typeface="+mn-ea"/>
                  <a:ea typeface="+mn-ea"/>
                </a:rPr>
                <a:t>QQ</a:t>
              </a:r>
              <a:r>
                <a:rPr lang="zh-CN" altLang="en-US" sz="1400" dirty="0">
                  <a:solidFill>
                    <a:prstClr val="white"/>
                  </a:solidFill>
                  <a:latin typeface="+mn-ea"/>
                  <a:ea typeface="+mn-ea"/>
                </a:rPr>
                <a:t>音乐视频号</a:t>
              </a:r>
              <a:endParaRPr lang="en-US" altLang="zh-CN" sz="1400" dirty="0">
                <a:solidFill>
                  <a:prstClr val="white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8FBA440-23FC-0CC9-7545-1C41D2C7EB93}"/>
              </a:ext>
            </a:extLst>
          </p:cNvPr>
          <p:cNvGrpSpPr/>
          <p:nvPr/>
        </p:nvGrpSpPr>
        <p:grpSpPr>
          <a:xfrm>
            <a:off x="9155458" y="2363556"/>
            <a:ext cx="1599682" cy="758064"/>
            <a:chOff x="7997558" y="3828451"/>
            <a:chExt cx="1599682" cy="75806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8594F0C-F5C6-DEA3-7FF3-2AB210D4DE66}"/>
                </a:ext>
              </a:extLst>
            </p:cNvPr>
            <p:cNvSpPr txBox="1"/>
            <p:nvPr/>
          </p:nvSpPr>
          <p:spPr>
            <a:xfrm>
              <a:off x="8333617" y="4063295"/>
              <a:ext cx="12026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just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 algn="r">
                <a:defRPr/>
              </a:pPr>
              <a:r>
                <a:rPr lang="en-US" altLang="zh-CN" dirty="0">
                  <a:solidFill>
                    <a:prstClr val="white"/>
                  </a:solidFill>
                  <a:latin typeface="+mj-ea"/>
                  <a:ea typeface="+mj-ea"/>
                </a:rPr>
                <a:t>5.4w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5FD6936-CBA7-B01B-1EF2-BCA1BDAFDC54}"/>
                </a:ext>
              </a:extLst>
            </p:cNvPr>
            <p:cNvSpPr txBox="1"/>
            <p:nvPr/>
          </p:nvSpPr>
          <p:spPr>
            <a:xfrm>
              <a:off x="7997558" y="3828451"/>
              <a:ext cx="15996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r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HarmonyOS Sans SC Light" panose="00000400000000000000" pitchFamily="2" charset="-122"/>
                </a:defRPr>
              </a:lvl1pPr>
            </a:lstStyle>
            <a:p>
              <a:pPr lvl="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  <a:ea typeface="+mn-ea"/>
                </a:rPr>
                <a:t>品牌视频号</a:t>
              </a:r>
              <a:endParaRPr lang="en-US" altLang="zh-CN" dirty="0">
                <a:solidFill>
                  <a:prstClr val="white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460A998-C5AA-E33C-2C81-6BC1A0D01069}"/>
              </a:ext>
            </a:extLst>
          </p:cNvPr>
          <p:cNvGrpSpPr/>
          <p:nvPr/>
        </p:nvGrpSpPr>
        <p:grpSpPr>
          <a:xfrm>
            <a:off x="8161017" y="3402942"/>
            <a:ext cx="1599682" cy="758064"/>
            <a:chOff x="7997558" y="3828451"/>
            <a:chExt cx="1599682" cy="75806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81DF1DD-5A80-43FA-DBB2-7131A8AB318B}"/>
                </a:ext>
              </a:extLst>
            </p:cNvPr>
            <p:cNvSpPr txBox="1"/>
            <p:nvPr/>
          </p:nvSpPr>
          <p:spPr>
            <a:xfrm>
              <a:off x="8394577" y="4063295"/>
              <a:ext cx="12026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just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5w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81860B5-046F-00A7-426D-948D5B3E6801}"/>
                </a:ext>
              </a:extLst>
            </p:cNvPr>
            <p:cNvSpPr txBox="1"/>
            <p:nvPr/>
          </p:nvSpPr>
          <p:spPr>
            <a:xfrm>
              <a:off x="7997558" y="3828451"/>
              <a:ext cx="15996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r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HarmonyOS Sans SC Light" panose="00000400000000000000" pitchFamily="2" charset="-122"/>
                </a:defRPr>
              </a:lvl1pPr>
            </a:lstStyle>
            <a:p>
              <a:pPr lvl="0">
                <a:defRPr/>
              </a:pPr>
              <a:r>
                <a:rPr lang="en-US" altLang="zh-CN" dirty="0">
                  <a:solidFill>
                    <a:prstClr val="white"/>
                  </a:solidFill>
                  <a:latin typeface="+mn-ea"/>
                  <a:ea typeface="+mn-ea"/>
                </a:rPr>
                <a:t>TME</a:t>
              </a:r>
              <a:r>
                <a:rPr lang="zh-CN" altLang="en-US" dirty="0">
                  <a:solidFill>
                    <a:prstClr val="white"/>
                  </a:solidFill>
                  <a:latin typeface="+mn-ea"/>
                  <a:ea typeface="+mn-ea"/>
                </a:rPr>
                <a:t>视频号</a:t>
              </a:r>
              <a:endParaRPr lang="en-US" altLang="zh-CN" dirty="0">
                <a:solidFill>
                  <a:prstClr val="white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62" name="object 5">
            <a:extLst>
              <a:ext uri="{FF2B5EF4-FFF2-40B4-BE49-F238E27FC236}">
                <a16:creationId xmlns:a16="http://schemas.microsoft.com/office/drawing/2014/main" id="{A33D024C-B636-F8EC-D42D-193288B22BB1}"/>
              </a:ext>
            </a:extLst>
          </p:cNvPr>
          <p:cNvSpPr txBox="1"/>
          <p:nvPr/>
        </p:nvSpPr>
        <p:spPr>
          <a:xfrm>
            <a:off x="5369641" y="1825002"/>
            <a:ext cx="17856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全网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UV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超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49171904-8979-F728-F957-0025AD5E343E}"/>
              </a:ext>
            </a:extLst>
          </p:cNvPr>
          <p:cNvSpPr txBox="1"/>
          <p:nvPr/>
        </p:nvSpPr>
        <p:spPr>
          <a:xfrm>
            <a:off x="4807869" y="3055724"/>
            <a:ext cx="29091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有效加强品牌公益属性</a:t>
            </a:r>
          </a:p>
        </p:txBody>
      </p:sp>
      <p:pic>
        <p:nvPicPr>
          <p:cNvPr id="70" name="图片 69" descr="徽标&#10;&#10;描述已自动生成">
            <a:extLst>
              <a:ext uri="{FF2B5EF4-FFF2-40B4-BE49-F238E27FC236}">
                <a16:creationId xmlns:a16="http://schemas.microsoft.com/office/drawing/2014/main" id="{40104B2F-6B6B-8D6B-B94E-62416E6E1A6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4985" y="3706592"/>
            <a:ext cx="516667" cy="323094"/>
          </a:xfrm>
          <a:prstGeom prst="rect">
            <a:avLst/>
          </a:prstGeom>
        </p:spPr>
      </p:pic>
      <p:pic>
        <p:nvPicPr>
          <p:cNvPr id="74" name="图片 73" descr="黑白色的标志&#10;&#10;中度可信度描述已自动生成">
            <a:extLst>
              <a:ext uri="{FF2B5EF4-FFF2-40B4-BE49-F238E27FC236}">
                <a16:creationId xmlns:a16="http://schemas.microsoft.com/office/drawing/2014/main" id="{88C96D97-469D-8518-572D-50C9CBCE42D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2283"/>
          <a:stretch/>
        </p:blipFill>
        <p:spPr>
          <a:xfrm>
            <a:off x="2477585" y="3537530"/>
            <a:ext cx="209650" cy="216115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DF7EE502-332F-04E0-8EF8-8BCD0FAB91B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15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5124" y="4655579"/>
            <a:ext cx="303603" cy="303603"/>
          </a:xfrm>
          <a:prstGeom prst="rect">
            <a:avLst/>
          </a:prstGeom>
        </p:spPr>
      </p:pic>
      <p:pic>
        <p:nvPicPr>
          <p:cNvPr id="78" name="图形 77">
            <a:extLst>
              <a:ext uri="{FF2B5EF4-FFF2-40B4-BE49-F238E27FC236}">
                <a16:creationId xmlns:a16="http://schemas.microsoft.com/office/drawing/2014/main" id="{B91C7359-F215-8F63-5529-607F5CFDC56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13585" y="4479367"/>
            <a:ext cx="300347" cy="294458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EA3C1036-0EEC-8BEF-243E-CA79D533801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4947" y="2537824"/>
            <a:ext cx="211353" cy="211353"/>
          </a:xfrm>
          <a:prstGeom prst="rect">
            <a:avLst/>
          </a:prstGeom>
        </p:spPr>
      </p:pic>
      <p:pic>
        <p:nvPicPr>
          <p:cNvPr id="9" name="图片 8" descr="形状, 圆圈&#10;&#10;描述已自动生成">
            <a:extLst>
              <a:ext uri="{FF2B5EF4-FFF2-40B4-BE49-F238E27FC236}">
                <a16:creationId xmlns:a16="http://schemas.microsoft.com/office/drawing/2014/main" id="{6A125BB3-58FA-AAC6-2CEB-4BA6EDFD66F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4060" y="4386242"/>
            <a:ext cx="348528" cy="34852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FE9CDD1-9170-B76F-27D4-7B044D3D279C}"/>
              </a:ext>
            </a:extLst>
          </p:cNvPr>
          <p:cNvSpPr txBox="1"/>
          <p:nvPr/>
        </p:nvSpPr>
        <p:spPr>
          <a:xfrm>
            <a:off x="4491966" y="2161482"/>
            <a:ext cx="346929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solidFill>
                    <a:schemeClr val="accent1"/>
                  </a:solidFill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2200</a:t>
            </a:r>
            <a:r>
              <a:rPr kumimoji="0" lang="zh-CN" altLang="en-US" sz="6600" b="0" i="0" u="none" strike="noStrike" kern="1200" cap="none" spc="0" normalizeH="0" baseline="0" noProof="0" dirty="0">
                <a:ln>
                  <a:solidFill>
                    <a:schemeClr val="accent1"/>
                  </a:solidFill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万</a:t>
            </a:r>
            <a:endParaRPr kumimoji="0" lang="en-US" altLang="zh-CN" sz="6600" b="0" i="0" u="none" strike="noStrike" kern="1200" cap="none" spc="0" normalizeH="0" baseline="0" noProof="0" dirty="0">
              <a:ln>
                <a:solidFill>
                  <a:schemeClr val="accent1"/>
                </a:solidFill>
              </a:ln>
              <a:solidFill>
                <a:prstClr val="white">
                  <a:alpha val="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24E633E-2C2E-EAAB-2D1F-54DF6AB01ACC}"/>
              </a:ext>
            </a:extLst>
          </p:cNvPr>
          <p:cNvSpPr txBox="1"/>
          <p:nvPr/>
        </p:nvSpPr>
        <p:spPr>
          <a:xfrm>
            <a:off x="4448472" y="2078018"/>
            <a:ext cx="346929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2200</a:t>
            </a: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万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24E1B66E-6B5F-D5B6-EE78-218FCAF06C0F}"/>
              </a:ext>
            </a:extLst>
          </p:cNvPr>
          <p:cNvSpPr/>
          <p:nvPr/>
        </p:nvSpPr>
        <p:spPr>
          <a:xfrm>
            <a:off x="1181817" y="2078018"/>
            <a:ext cx="604910" cy="0"/>
          </a:xfrm>
          <a:custGeom>
            <a:avLst/>
            <a:gdLst>
              <a:gd name="connsiteX0" fmla="*/ 0 w 604910"/>
              <a:gd name="connsiteY0" fmla="*/ 0 h 0"/>
              <a:gd name="connsiteX1" fmla="*/ 604910 w 60491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4910">
                <a:moveTo>
                  <a:pt x="0" y="0"/>
                </a:moveTo>
                <a:lnTo>
                  <a:pt x="604910" y="0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7FA0E841-42D9-483D-6FE4-0978F06A0A8E}"/>
              </a:ext>
            </a:extLst>
          </p:cNvPr>
          <p:cNvSpPr/>
          <p:nvPr/>
        </p:nvSpPr>
        <p:spPr>
          <a:xfrm>
            <a:off x="10044463" y="2078018"/>
            <a:ext cx="604910" cy="0"/>
          </a:xfrm>
          <a:custGeom>
            <a:avLst/>
            <a:gdLst>
              <a:gd name="connsiteX0" fmla="*/ 0 w 604910"/>
              <a:gd name="connsiteY0" fmla="*/ 0 h 0"/>
              <a:gd name="connsiteX1" fmla="*/ 604910 w 60491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4910">
                <a:moveTo>
                  <a:pt x="0" y="0"/>
                </a:moveTo>
                <a:lnTo>
                  <a:pt x="604910" y="0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53B58BA8-DE26-4381-8AFA-74B3C6FDA75E}"/>
              </a:ext>
            </a:extLst>
          </p:cNvPr>
          <p:cNvSpPr/>
          <p:nvPr/>
        </p:nvSpPr>
        <p:spPr>
          <a:xfrm rot="623375">
            <a:off x="6976413" y="4009886"/>
            <a:ext cx="588936" cy="1286359"/>
          </a:xfrm>
          <a:custGeom>
            <a:avLst/>
            <a:gdLst>
              <a:gd name="connsiteX0" fmla="*/ 0 w 588936"/>
              <a:gd name="connsiteY0" fmla="*/ 0 h 1286359"/>
              <a:gd name="connsiteX1" fmla="*/ 588936 w 588936"/>
              <a:gd name="connsiteY1" fmla="*/ 1286359 h 1286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8936" h="1286359">
                <a:moveTo>
                  <a:pt x="0" y="0"/>
                </a:moveTo>
                <a:lnTo>
                  <a:pt x="588936" y="1286359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D87792-D76C-50B2-2AFE-0F8F590CC94E}"/>
              </a:ext>
            </a:extLst>
          </p:cNvPr>
          <p:cNvGrpSpPr/>
          <p:nvPr/>
        </p:nvGrpSpPr>
        <p:grpSpPr>
          <a:xfrm>
            <a:off x="2446132" y="5694128"/>
            <a:ext cx="7299737" cy="383866"/>
            <a:chOff x="885367" y="5846528"/>
            <a:chExt cx="7299737" cy="38386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3D8799D-6B2B-FF06-F36C-D29624704E8A}"/>
                </a:ext>
              </a:extLst>
            </p:cNvPr>
            <p:cNvSpPr txBox="1"/>
            <p:nvPr/>
          </p:nvSpPr>
          <p:spPr>
            <a:xfrm>
              <a:off x="2391509" y="5964961"/>
              <a:ext cx="461666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奢侈品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EB00F53-4AC9-2B03-35E2-7512FBBA5A65}"/>
                </a:ext>
              </a:extLst>
            </p:cNvPr>
            <p:cNvSpPr txBox="1"/>
            <p:nvPr/>
          </p:nvSpPr>
          <p:spPr>
            <a:xfrm>
              <a:off x="3020596" y="5964961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内容营销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E612B83-1DAC-019C-7FB7-4C277E319A17}"/>
                </a:ext>
              </a:extLst>
            </p:cNvPr>
            <p:cNvSpPr txBox="1"/>
            <p:nvPr/>
          </p:nvSpPr>
          <p:spPr>
            <a:xfrm>
              <a:off x="3797159" y="5964961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整合营销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5209AC1-9692-67D4-65DE-D14B1170B7C9}"/>
                </a:ext>
              </a:extLst>
            </p:cNvPr>
            <p:cNvSpPr txBox="1"/>
            <p:nvPr/>
          </p:nvSpPr>
          <p:spPr>
            <a:xfrm>
              <a:off x="4573722" y="5964961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商品推广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36107A7-0A65-C515-5330-41A027B50ECE}"/>
                </a:ext>
              </a:extLst>
            </p:cNvPr>
            <p:cNvSpPr txBox="1"/>
            <p:nvPr/>
          </p:nvSpPr>
          <p:spPr>
            <a:xfrm>
              <a:off x="5318225" y="5964961"/>
              <a:ext cx="1384995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微信公众号与小程序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7FE6BF1-38FA-7578-B19C-2380F4250275}"/>
                </a:ext>
              </a:extLst>
            </p:cNvPr>
            <p:cNvSpPr txBox="1"/>
            <p:nvPr/>
          </p:nvSpPr>
          <p:spPr>
            <a:xfrm>
              <a:off x="6800109" y="5964961"/>
              <a:ext cx="1384995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腾讯平台与内容媒体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81CF644-1FFD-79B3-2018-5B670A17059C}"/>
                </a:ext>
              </a:extLst>
            </p:cNvPr>
            <p:cNvSpPr txBox="1"/>
            <p:nvPr/>
          </p:nvSpPr>
          <p:spPr>
            <a:xfrm>
              <a:off x="1027430" y="5929802"/>
              <a:ext cx="718145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rPr>
                <a:t>相关标签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5A3F9A81-23B0-52E9-E860-ED58A8002FAB}"/>
                </a:ext>
              </a:extLst>
            </p:cNvPr>
            <p:cNvSpPr/>
            <p:nvPr/>
          </p:nvSpPr>
          <p:spPr>
            <a:xfrm>
              <a:off x="885367" y="5846528"/>
              <a:ext cx="1276765" cy="38386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D327600-CCD2-1AA4-EA9A-799C95CAF61C}"/>
                </a:ext>
              </a:extLst>
            </p:cNvPr>
            <p:cNvSpPr/>
            <p:nvPr/>
          </p:nvSpPr>
          <p:spPr>
            <a:xfrm>
              <a:off x="2940149" y="5990473"/>
              <a:ext cx="0" cy="104502"/>
            </a:xfrm>
            <a:custGeom>
              <a:avLst/>
              <a:gdLst>
                <a:gd name="connsiteX0" fmla="*/ 0 w 0"/>
                <a:gd name="connsiteY0" fmla="*/ 104502 h 104502"/>
                <a:gd name="connsiteX1" fmla="*/ 0 w 0"/>
                <a:gd name="connsiteY1" fmla="*/ 0 h 10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4502">
                  <a:moveTo>
                    <a:pt x="0" y="104502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23012E-265F-E199-A832-25EFF750C2E2}"/>
                </a:ext>
              </a:extLst>
            </p:cNvPr>
            <p:cNvSpPr/>
            <p:nvPr/>
          </p:nvSpPr>
          <p:spPr>
            <a:xfrm>
              <a:off x="3697026" y="5990473"/>
              <a:ext cx="0" cy="104502"/>
            </a:xfrm>
            <a:custGeom>
              <a:avLst/>
              <a:gdLst>
                <a:gd name="connsiteX0" fmla="*/ 0 w 0"/>
                <a:gd name="connsiteY0" fmla="*/ 104502 h 104502"/>
                <a:gd name="connsiteX1" fmla="*/ 0 w 0"/>
                <a:gd name="connsiteY1" fmla="*/ 0 h 10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4502">
                  <a:moveTo>
                    <a:pt x="0" y="104502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C072919-D780-2DA8-E9F8-9DAF9DA6F5FD}"/>
                </a:ext>
              </a:extLst>
            </p:cNvPr>
            <p:cNvSpPr/>
            <p:nvPr/>
          </p:nvSpPr>
          <p:spPr>
            <a:xfrm>
              <a:off x="4487859" y="5990473"/>
              <a:ext cx="0" cy="104502"/>
            </a:xfrm>
            <a:custGeom>
              <a:avLst/>
              <a:gdLst>
                <a:gd name="connsiteX0" fmla="*/ 0 w 0"/>
                <a:gd name="connsiteY0" fmla="*/ 104502 h 104502"/>
                <a:gd name="connsiteX1" fmla="*/ 0 w 0"/>
                <a:gd name="connsiteY1" fmla="*/ 0 h 10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4502">
                  <a:moveTo>
                    <a:pt x="0" y="104502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86E78A8-6A98-50FD-8107-A760EF8C1761}"/>
                </a:ext>
              </a:extLst>
            </p:cNvPr>
            <p:cNvSpPr/>
            <p:nvPr/>
          </p:nvSpPr>
          <p:spPr>
            <a:xfrm>
              <a:off x="5291048" y="5990473"/>
              <a:ext cx="0" cy="104502"/>
            </a:xfrm>
            <a:custGeom>
              <a:avLst/>
              <a:gdLst>
                <a:gd name="connsiteX0" fmla="*/ 0 w 0"/>
                <a:gd name="connsiteY0" fmla="*/ 104502 h 104502"/>
                <a:gd name="connsiteX1" fmla="*/ 0 w 0"/>
                <a:gd name="connsiteY1" fmla="*/ 0 h 10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4502">
                  <a:moveTo>
                    <a:pt x="0" y="104502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9F3010F-A5A9-0F14-A12E-13A7C113B62E}"/>
                </a:ext>
              </a:extLst>
            </p:cNvPr>
            <p:cNvSpPr/>
            <p:nvPr/>
          </p:nvSpPr>
          <p:spPr>
            <a:xfrm>
              <a:off x="6767680" y="5990473"/>
              <a:ext cx="0" cy="104502"/>
            </a:xfrm>
            <a:custGeom>
              <a:avLst/>
              <a:gdLst>
                <a:gd name="connsiteX0" fmla="*/ 0 w 0"/>
                <a:gd name="connsiteY0" fmla="*/ 104502 h 104502"/>
                <a:gd name="connsiteX1" fmla="*/ 0 w 0"/>
                <a:gd name="connsiteY1" fmla="*/ 0 h 10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04502">
                  <a:moveTo>
                    <a:pt x="0" y="104502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27ED67CB-9C41-C8DB-7467-0E590A632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811070" y="5922118"/>
              <a:ext cx="203276" cy="20327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530457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D82BA9-FA23-C8D9-6CF0-270FB2431028}"/>
              </a:ext>
            </a:extLst>
          </p:cNvPr>
          <p:cNvGrpSpPr/>
          <p:nvPr/>
        </p:nvGrpSpPr>
        <p:grpSpPr>
          <a:xfrm>
            <a:off x="6307811" y="1484313"/>
            <a:ext cx="5211090" cy="1944687"/>
            <a:chOff x="6307811" y="1484313"/>
            <a:chExt cx="5211090" cy="194468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BDA4CC1-DA5E-B156-B0D8-69785EB635DC}"/>
                </a:ext>
              </a:extLst>
            </p:cNvPr>
            <p:cNvSpPr/>
            <p:nvPr/>
          </p:nvSpPr>
          <p:spPr>
            <a:xfrm>
              <a:off x="6307811" y="1484313"/>
              <a:ext cx="5211090" cy="194468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EF5266-D2DD-84A7-7E7C-192127DE8087}"/>
                </a:ext>
              </a:extLst>
            </p:cNvPr>
            <p:cNvSpPr txBox="1"/>
            <p:nvPr/>
          </p:nvSpPr>
          <p:spPr>
            <a:xfrm>
              <a:off x="6602278" y="2253269"/>
              <a:ext cx="4681416" cy="850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 algn="l"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cs"/>
                </a:rPr>
                <a:t>介绍活动的发起人、背景和起源，让听众了解活动的来源和背景。介绍活动的发起人、背景和起源，让听众了解活动的来源和背景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44417AC-0B0D-63B3-0051-71B68E0138AE}"/>
                </a:ext>
              </a:extLst>
            </p:cNvPr>
            <p:cNvSpPr txBox="1"/>
            <p:nvPr/>
          </p:nvSpPr>
          <p:spPr>
            <a:xfrm>
              <a:off x="6602278" y="1778778"/>
              <a:ext cx="24803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cs"/>
                </a:rPr>
                <a:t>请输入小标题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FD9B76E-3B43-F2D7-7CDF-04CBAF233EB1}"/>
              </a:ext>
            </a:extLst>
          </p:cNvPr>
          <p:cNvGrpSpPr/>
          <p:nvPr/>
        </p:nvGrpSpPr>
        <p:grpSpPr>
          <a:xfrm>
            <a:off x="6307811" y="3623079"/>
            <a:ext cx="5211090" cy="1944687"/>
            <a:chOff x="6307811" y="1484313"/>
            <a:chExt cx="5211090" cy="194468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7481A91-0CDD-1076-8800-85F3E54A30E6}"/>
                </a:ext>
              </a:extLst>
            </p:cNvPr>
            <p:cNvSpPr/>
            <p:nvPr/>
          </p:nvSpPr>
          <p:spPr>
            <a:xfrm>
              <a:off x="6307811" y="1484313"/>
              <a:ext cx="5211090" cy="194468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B7E03AD-8370-7153-839A-93CD1A5BCE3C}"/>
                </a:ext>
              </a:extLst>
            </p:cNvPr>
            <p:cNvSpPr txBox="1"/>
            <p:nvPr/>
          </p:nvSpPr>
          <p:spPr>
            <a:xfrm>
              <a:off x="6602278" y="2253269"/>
              <a:ext cx="4681416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r>
                <a:rPr lang="zh-CN" altLang="en-US" dirty="0"/>
                <a:t>介绍活动的发起人、背景和起源，让听众了解活动的来源和背景。介绍活动的发起人、背景和起源，让听众了解活动的来源和背景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503A499-A5EF-FAEF-895F-9608596EF9B8}"/>
                </a:ext>
              </a:extLst>
            </p:cNvPr>
            <p:cNvSpPr txBox="1"/>
            <p:nvPr/>
          </p:nvSpPr>
          <p:spPr>
            <a:xfrm>
              <a:off x="6602278" y="1778778"/>
              <a:ext cx="24803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请输入小标题</a:t>
              </a:r>
            </a:p>
          </p:txBody>
        </p:sp>
      </p:grpSp>
      <p:pic>
        <p:nvPicPr>
          <p:cNvPr id="22" name="图片 21" descr="桌子上摆放着广告卡片的人们&#10;&#10;低可信度描述已自动生成">
            <a:extLst>
              <a:ext uri="{FF2B5EF4-FFF2-40B4-BE49-F238E27FC236}">
                <a16:creationId xmlns:a16="http://schemas.microsoft.com/office/drawing/2014/main" id="{25392EE7-A917-CDE9-EE61-3D0D1C4810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443" y="1484313"/>
            <a:ext cx="5329237" cy="40834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61923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9081C6C-6ACF-ED40-381F-ED345BAE29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2D3281D-E50D-A8EF-E278-6F09B01802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THANK YOU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2201" y="691585"/>
            <a:ext cx="1818536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024250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436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Aaron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107859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Aaron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文案策划设计师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十级铲屎官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76173" y="2670287"/>
            <a:ext cx="2258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zq-acppemoc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882366" y="2185628"/>
            <a:ext cx="2427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Aaron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目录</a:t>
            </a:r>
            <a:endParaRPr lang="en-GB" altLang="zh-CN" dirty="0"/>
          </a:p>
        </p:txBody>
      </p:sp>
      <p:sp>
        <p:nvSpPr>
          <p:cNvPr id="8" name="副标题 7">
            <a:extLst>
              <a:ext uri="{FF2B5EF4-FFF2-40B4-BE49-F238E27FC236}">
                <a16:creationId xmlns:a16="http://schemas.microsoft.com/office/drawing/2014/main" id="{FE534E27-E033-6D18-9C05-89907326A2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4A7A30-6687-33FA-F48D-92EAA3BC452D}"/>
              </a:ext>
            </a:extLst>
          </p:cNvPr>
          <p:cNvGrpSpPr/>
          <p:nvPr/>
        </p:nvGrpSpPr>
        <p:grpSpPr>
          <a:xfrm>
            <a:off x="6808930" y="1933426"/>
            <a:ext cx="3610617" cy="759123"/>
            <a:chOff x="6808930" y="2258591"/>
            <a:chExt cx="3610617" cy="75912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B4CF9B2-4688-74D7-48C4-34A6A016A6A0}"/>
                </a:ext>
              </a:extLst>
            </p:cNvPr>
            <p:cNvSpPr/>
            <p:nvPr/>
          </p:nvSpPr>
          <p:spPr>
            <a:xfrm>
              <a:off x="6808930" y="2290501"/>
              <a:ext cx="630256" cy="630258"/>
            </a:xfrm>
            <a:prstGeom prst="ellipse">
              <a:avLst/>
            </a:prstGeom>
            <a:noFill/>
            <a:ln w="1587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prstClr val="white"/>
                  </a:solidFill>
                  <a:latin typeface="+mj-lt"/>
                  <a:ea typeface="+mj-ea"/>
                </a:rPr>
                <a:t>01</a:t>
              </a:r>
              <a:endParaRPr lang="zh-CN" altLang="en-US" b="1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67AA45E-5FDC-AD9C-B8EB-CB1091F02F43}"/>
                </a:ext>
              </a:extLst>
            </p:cNvPr>
            <p:cNvSpPr txBox="1"/>
            <p:nvPr/>
          </p:nvSpPr>
          <p:spPr>
            <a:xfrm>
              <a:off x="7743505" y="2258591"/>
              <a:ext cx="2676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活动简介概述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4C7CA1A-6709-00AF-7007-67D61ED80CEF}"/>
                </a:ext>
              </a:extLst>
            </p:cNvPr>
            <p:cNvSpPr txBox="1"/>
            <p:nvPr/>
          </p:nvSpPr>
          <p:spPr>
            <a:xfrm>
              <a:off x="7743505" y="2679160"/>
              <a:ext cx="22541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alpha val="44000"/>
                    </a:schemeClr>
                  </a:solidFill>
                </a:rPr>
                <a:t>Activity Overview</a:t>
              </a:r>
              <a:endParaRPr lang="zh-CN" altLang="en-US" sz="1600" dirty="0">
                <a:solidFill>
                  <a:schemeClr val="bg1">
                    <a:alpha val="44000"/>
                  </a:schemeClr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E9A0879-0F6C-6515-8C3F-77701E2E71BC}"/>
              </a:ext>
            </a:extLst>
          </p:cNvPr>
          <p:cNvGrpSpPr/>
          <p:nvPr/>
        </p:nvGrpSpPr>
        <p:grpSpPr>
          <a:xfrm>
            <a:off x="6808930" y="2972221"/>
            <a:ext cx="4458337" cy="759123"/>
            <a:chOff x="6808930" y="2258591"/>
            <a:chExt cx="4458337" cy="75912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796F4D8-632F-8D2B-2F01-9EAF20A009D1}"/>
                </a:ext>
              </a:extLst>
            </p:cNvPr>
            <p:cNvSpPr/>
            <p:nvPr/>
          </p:nvSpPr>
          <p:spPr>
            <a:xfrm>
              <a:off x="6808930" y="2290501"/>
              <a:ext cx="630256" cy="630258"/>
            </a:xfrm>
            <a:prstGeom prst="ellipse">
              <a:avLst/>
            </a:prstGeom>
            <a:noFill/>
            <a:ln w="1587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prstClr val="white"/>
                  </a:solidFill>
                  <a:latin typeface="+mj-lt"/>
                  <a:ea typeface="+mj-ea"/>
                </a:rPr>
                <a:t>02</a:t>
              </a:r>
              <a:endParaRPr lang="zh-CN" altLang="en-US" b="1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607EF8C-4C4A-7B5C-F8BB-D08154722F3A}"/>
                </a:ext>
              </a:extLst>
            </p:cNvPr>
            <p:cNvSpPr txBox="1"/>
            <p:nvPr/>
          </p:nvSpPr>
          <p:spPr>
            <a:xfrm>
              <a:off x="7743505" y="2258591"/>
              <a:ext cx="2676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活动亮点概述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A5EB59F-C8D8-185C-A3F1-FCEDAD73CAC9}"/>
                </a:ext>
              </a:extLst>
            </p:cNvPr>
            <p:cNvSpPr txBox="1"/>
            <p:nvPr/>
          </p:nvSpPr>
          <p:spPr>
            <a:xfrm>
              <a:off x="7743504" y="2679160"/>
              <a:ext cx="35237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alpha val="44000"/>
                    </a:schemeClr>
                  </a:solidFill>
                </a:rPr>
                <a:t>Overview of highlights of the event</a:t>
              </a:r>
              <a:endParaRPr lang="zh-CN" altLang="en-US" sz="1600" dirty="0">
                <a:solidFill>
                  <a:schemeClr val="bg1">
                    <a:alpha val="44000"/>
                  </a:schemeClr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C23599-E641-3D90-462A-43D1AD373870}"/>
              </a:ext>
            </a:extLst>
          </p:cNvPr>
          <p:cNvGrpSpPr/>
          <p:nvPr/>
        </p:nvGrpSpPr>
        <p:grpSpPr>
          <a:xfrm>
            <a:off x="6808930" y="4011016"/>
            <a:ext cx="4318851" cy="759123"/>
            <a:chOff x="6808930" y="2258591"/>
            <a:chExt cx="4318851" cy="759123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775C540-62FF-E08E-E736-88F103EBDEB3}"/>
                </a:ext>
              </a:extLst>
            </p:cNvPr>
            <p:cNvSpPr/>
            <p:nvPr/>
          </p:nvSpPr>
          <p:spPr>
            <a:xfrm>
              <a:off x="6808930" y="2290501"/>
              <a:ext cx="630256" cy="630258"/>
            </a:xfrm>
            <a:prstGeom prst="ellipse">
              <a:avLst/>
            </a:prstGeom>
            <a:noFill/>
            <a:ln w="1587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prstClr val="white"/>
                  </a:solidFill>
                  <a:latin typeface="+mj-lt"/>
                  <a:ea typeface="+mj-ea"/>
                </a:rPr>
                <a:t>03</a:t>
              </a:r>
              <a:endParaRPr lang="zh-CN" altLang="en-US" b="1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FB72F25-F249-4250-1BEE-EDFA8F01C059}"/>
                </a:ext>
              </a:extLst>
            </p:cNvPr>
            <p:cNvSpPr txBox="1"/>
            <p:nvPr/>
          </p:nvSpPr>
          <p:spPr>
            <a:xfrm>
              <a:off x="7743505" y="2258591"/>
              <a:ext cx="2676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参与方式概述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08AB8D3-927F-74EE-C500-B88C8E57845B}"/>
                </a:ext>
              </a:extLst>
            </p:cNvPr>
            <p:cNvSpPr txBox="1"/>
            <p:nvPr/>
          </p:nvSpPr>
          <p:spPr>
            <a:xfrm>
              <a:off x="7743504" y="2679160"/>
              <a:ext cx="33842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alpha val="44000"/>
                    </a:schemeClr>
                  </a:solidFill>
                </a:rPr>
                <a:t>Overview of participation methods</a:t>
              </a:r>
              <a:endParaRPr lang="zh-CN" altLang="en-US" sz="1600" dirty="0">
                <a:solidFill>
                  <a:schemeClr val="bg1">
                    <a:alpha val="44000"/>
                  </a:schemeClr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EE4C181-B7C8-146F-0F92-E1224419753C}"/>
              </a:ext>
            </a:extLst>
          </p:cNvPr>
          <p:cNvGrpSpPr/>
          <p:nvPr/>
        </p:nvGrpSpPr>
        <p:grpSpPr>
          <a:xfrm>
            <a:off x="6808930" y="5049812"/>
            <a:ext cx="4318853" cy="759123"/>
            <a:chOff x="6808930" y="2258591"/>
            <a:chExt cx="4318853" cy="759123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4A52FB8-8D5D-CF51-19B2-983972C617DB}"/>
                </a:ext>
              </a:extLst>
            </p:cNvPr>
            <p:cNvSpPr/>
            <p:nvPr/>
          </p:nvSpPr>
          <p:spPr>
            <a:xfrm>
              <a:off x="6808930" y="2290501"/>
              <a:ext cx="630256" cy="630258"/>
            </a:xfrm>
            <a:prstGeom prst="ellipse">
              <a:avLst/>
            </a:prstGeom>
            <a:noFill/>
            <a:ln w="1587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prstClr val="white"/>
                  </a:solidFill>
                  <a:latin typeface="+mj-lt"/>
                  <a:ea typeface="+mj-ea"/>
                </a:rPr>
                <a:t>04</a:t>
              </a:r>
              <a:endParaRPr lang="zh-CN" altLang="en-US" b="1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DACA79-CD01-F03B-27DB-3A23AA48E98D}"/>
                </a:ext>
              </a:extLst>
            </p:cNvPr>
            <p:cNvSpPr txBox="1"/>
            <p:nvPr/>
          </p:nvSpPr>
          <p:spPr>
            <a:xfrm>
              <a:off x="7743505" y="2258591"/>
              <a:ext cx="2676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活动安排概述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C014F32-EFB7-0E60-BF41-45538684498E}"/>
                </a:ext>
              </a:extLst>
            </p:cNvPr>
            <p:cNvSpPr txBox="1"/>
            <p:nvPr/>
          </p:nvSpPr>
          <p:spPr>
            <a:xfrm>
              <a:off x="7743505" y="2679160"/>
              <a:ext cx="33842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alpha val="44000"/>
                    </a:schemeClr>
                  </a:solidFill>
                </a:rPr>
                <a:t>Overview of Event Arrangements</a:t>
              </a:r>
              <a:endParaRPr lang="zh-CN" altLang="en-US" sz="1600" dirty="0">
                <a:solidFill>
                  <a:schemeClr val="bg1">
                    <a:alpha val="44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0999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4FA4A1B-DCED-400A-51FD-79E33747B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活动简介概述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AC15AEE7-7F66-F301-8112-34AB62B1B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Activity Overview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702713A-4E9D-E470-2336-6ADCF2376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0632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31617CA-4DE0-7082-0710-DB5248361D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2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sharpenSoften amoun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BE216981-EA4A-CAE0-D9F8-4A3FA6248D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2000">
                <a:schemeClr val="accent1">
                  <a:alpha val="80000"/>
                </a:schemeClr>
              </a:gs>
              <a:gs pos="0">
                <a:schemeClr val="bg1">
                  <a:alpha val="10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7C4079-C30F-2DA7-BE8E-99A5547B57B0}"/>
              </a:ext>
            </a:extLst>
          </p:cNvPr>
          <p:cNvSpPr txBox="1"/>
          <p:nvPr/>
        </p:nvSpPr>
        <p:spPr>
          <a:xfrm>
            <a:off x="626348" y="5505365"/>
            <a:ext cx="3878351" cy="5659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defRPr>
            </a:lvl1pPr>
          </a:lstStyle>
          <a:p>
            <a:r>
              <a:rPr lang="zh-CN" altLang="en-US" dirty="0"/>
              <a:t>活动的背景介绍是指介绍活动举办的背景和原因，让听众更好地理解活动的意义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552821-E8DD-7535-FA00-5FC83B28CC6B}"/>
              </a:ext>
            </a:extLst>
          </p:cNvPr>
          <p:cNvSpPr txBox="1"/>
          <p:nvPr/>
        </p:nvSpPr>
        <p:spPr>
          <a:xfrm>
            <a:off x="636508" y="2748653"/>
            <a:ext cx="3738866" cy="5659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defRPr>
            </a:lvl1pPr>
          </a:lstStyle>
          <a:p>
            <a:r>
              <a:rPr lang="zh-CN" altLang="en-US" dirty="0"/>
              <a:t>活动的背景介绍是指介绍活动举办的背景和原因，让听众更好地理解活动的意义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E5C1BC-0224-4ECE-03BE-A94B5744E6BE}"/>
              </a:ext>
            </a:extLst>
          </p:cNvPr>
          <p:cNvSpPr txBox="1"/>
          <p:nvPr/>
        </p:nvSpPr>
        <p:spPr>
          <a:xfrm>
            <a:off x="633968" y="3947091"/>
            <a:ext cx="3878351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活动的背景介绍是指介绍活动举办的背景和原因，让听众更好地理解活动的意义。在此板块中，可以分为三个小点进行介绍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B6B63DE-D3EF-4E75-516A-E7252A5D0602}"/>
              </a:ext>
            </a:extLst>
          </p:cNvPr>
          <p:cNvSpPr/>
          <p:nvPr/>
        </p:nvSpPr>
        <p:spPr>
          <a:xfrm>
            <a:off x="731838" y="3445022"/>
            <a:ext cx="3699264" cy="0"/>
          </a:xfrm>
          <a:custGeom>
            <a:avLst/>
            <a:gdLst>
              <a:gd name="connsiteX0" fmla="*/ 0 w 4349261"/>
              <a:gd name="connsiteY0" fmla="*/ 0 h 0"/>
              <a:gd name="connsiteX1" fmla="*/ 4349261 w 434926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49261">
                <a:moveTo>
                  <a:pt x="0" y="0"/>
                </a:moveTo>
                <a:lnTo>
                  <a:pt x="4349261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38DBD3B-14DC-463B-F3AA-814E3F1079A4}"/>
              </a:ext>
            </a:extLst>
          </p:cNvPr>
          <p:cNvSpPr/>
          <p:nvPr/>
        </p:nvSpPr>
        <p:spPr>
          <a:xfrm>
            <a:off x="731838" y="4912261"/>
            <a:ext cx="3699264" cy="0"/>
          </a:xfrm>
          <a:custGeom>
            <a:avLst/>
            <a:gdLst>
              <a:gd name="connsiteX0" fmla="*/ 0 w 4349261"/>
              <a:gd name="connsiteY0" fmla="*/ 0 h 0"/>
              <a:gd name="connsiteX1" fmla="*/ 4349261 w 434926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49261">
                <a:moveTo>
                  <a:pt x="0" y="0"/>
                </a:moveTo>
                <a:lnTo>
                  <a:pt x="4349261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802A13E-71F4-B7D8-5B34-59B4FDA86827}"/>
              </a:ext>
            </a:extLst>
          </p:cNvPr>
          <p:cNvGrpSpPr/>
          <p:nvPr/>
        </p:nvGrpSpPr>
        <p:grpSpPr>
          <a:xfrm>
            <a:off x="735271" y="2369863"/>
            <a:ext cx="1558558" cy="385875"/>
            <a:chOff x="735271" y="2369863"/>
            <a:chExt cx="1558558" cy="3858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F7D1691-A048-12C0-08F4-99CBF36C5CE5}"/>
                </a:ext>
              </a:extLst>
            </p:cNvPr>
            <p:cNvSpPr txBox="1"/>
            <p:nvPr/>
          </p:nvSpPr>
          <p:spPr>
            <a:xfrm>
              <a:off x="1050819" y="2369863"/>
              <a:ext cx="1243010" cy="385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企划主题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272DDA4A-598F-41C8-DCDE-8C930274153B}"/>
                </a:ext>
              </a:extLst>
            </p:cNvPr>
            <p:cNvGrpSpPr/>
            <p:nvPr/>
          </p:nvGrpSpPr>
          <p:grpSpPr>
            <a:xfrm>
              <a:off x="735271" y="2452017"/>
              <a:ext cx="157968" cy="223069"/>
              <a:chOff x="864813" y="2378961"/>
              <a:chExt cx="233207" cy="329315"/>
            </a:xfrm>
            <a:gradFill>
              <a:gsLst>
                <a:gs pos="89000">
                  <a:srgbClr val="CFCDFF"/>
                </a:gs>
                <a:gs pos="16000">
                  <a:schemeClr val="bg1"/>
                </a:gs>
              </a:gsLst>
              <a:lin ang="5400000" scaled="1"/>
            </a:gra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4B0D91D-6A6A-BAFC-E013-82A16EEE4127}"/>
                  </a:ext>
                </a:extLst>
              </p:cNvPr>
              <p:cNvSpPr/>
              <p:nvPr/>
            </p:nvSpPr>
            <p:spPr>
              <a:xfrm>
                <a:off x="906847" y="2431869"/>
                <a:ext cx="147302" cy="198004"/>
              </a:xfrm>
              <a:custGeom>
                <a:avLst/>
                <a:gdLst>
                  <a:gd name="connsiteX0" fmla="*/ 21862 w 147302"/>
                  <a:gd name="connsiteY0" fmla="*/ 112741 h 198004"/>
                  <a:gd name="connsiteX1" fmla="*/ 21862 w 147302"/>
                  <a:gd name="connsiteY1" fmla="*/ 131014 h 198004"/>
                  <a:gd name="connsiteX2" fmla="*/ 65438 w 147302"/>
                  <a:gd name="connsiteY2" fmla="*/ 177972 h 198004"/>
                  <a:gd name="connsiteX3" fmla="*/ 67165 w 147302"/>
                  <a:gd name="connsiteY3" fmla="*/ 178012 h 198004"/>
                  <a:gd name="connsiteX4" fmla="*/ 82015 w 147302"/>
                  <a:gd name="connsiteY4" fmla="*/ 178012 h 198004"/>
                  <a:gd name="connsiteX5" fmla="*/ 127278 w 147302"/>
                  <a:gd name="connsiteY5" fmla="*/ 132813 h 198004"/>
                  <a:gd name="connsiteX6" fmla="*/ 127310 w 147302"/>
                  <a:gd name="connsiteY6" fmla="*/ 131014 h 198004"/>
                  <a:gd name="connsiteX7" fmla="*/ 127310 w 147302"/>
                  <a:gd name="connsiteY7" fmla="*/ 112741 h 198004"/>
                  <a:gd name="connsiteX8" fmla="*/ 147302 w 147302"/>
                  <a:gd name="connsiteY8" fmla="*/ 112741 h 198004"/>
                  <a:gd name="connsiteX9" fmla="*/ 147302 w 147302"/>
                  <a:gd name="connsiteY9" fmla="*/ 131014 h 198004"/>
                  <a:gd name="connsiteX10" fmla="*/ 84007 w 147302"/>
                  <a:gd name="connsiteY10" fmla="*/ 197973 h 198004"/>
                  <a:gd name="connsiteX11" fmla="*/ 82015 w 147302"/>
                  <a:gd name="connsiteY11" fmla="*/ 198005 h 198004"/>
                  <a:gd name="connsiteX12" fmla="*/ 67165 w 147302"/>
                  <a:gd name="connsiteY12" fmla="*/ 198005 h 198004"/>
                  <a:gd name="connsiteX13" fmla="*/ 1902 w 147302"/>
                  <a:gd name="connsiteY13" fmla="*/ 133053 h 198004"/>
                  <a:gd name="connsiteX14" fmla="*/ 1870 w 147302"/>
                  <a:gd name="connsiteY14" fmla="*/ 131014 h 198004"/>
                  <a:gd name="connsiteX15" fmla="*/ 1870 w 147302"/>
                  <a:gd name="connsiteY15" fmla="*/ 112741 h 198004"/>
                  <a:gd name="connsiteX16" fmla="*/ 21862 w 147302"/>
                  <a:gd name="connsiteY16" fmla="*/ 112741 h 198004"/>
                  <a:gd name="connsiteX17" fmla="*/ 47916 w 147302"/>
                  <a:gd name="connsiteY17" fmla="*/ 0 h 198004"/>
                  <a:gd name="connsiteX18" fmla="*/ 57959 w 147302"/>
                  <a:gd name="connsiteY18" fmla="*/ 9950 h 198004"/>
                  <a:gd name="connsiteX19" fmla="*/ 48940 w 147302"/>
                  <a:gd name="connsiteY19" fmla="*/ 19945 h 198004"/>
                  <a:gd name="connsiteX20" fmla="*/ 47916 w 147302"/>
                  <a:gd name="connsiteY20" fmla="*/ 19993 h 198004"/>
                  <a:gd name="connsiteX21" fmla="*/ 10043 w 147302"/>
                  <a:gd name="connsiteY21" fmla="*/ 19993 h 198004"/>
                  <a:gd name="connsiteX22" fmla="*/ 79 w 147302"/>
                  <a:gd name="connsiteY22" fmla="*/ 9964 h 198004"/>
                  <a:gd name="connsiteX23" fmla="*/ 9019 w 147302"/>
                  <a:gd name="connsiteY23" fmla="*/ 56 h 198004"/>
                  <a:gd name="connsiteX24" fmla="*/ 10043 w 147302"/>
                  <a:gd name="connsiteY24" fmla="*/ 0 h 198004"/>
                  <a:gd name="connsiteX25" fmla="*/ 47916 w 147302"/>
                  <a:gd name="connsiteY25" fmla="*/ 0 h 198004"/>
                  <a:gd name="connsiteX26" fmla="*/ 47916 w 147302"/>
                  <a:gd name="connsiteY26" fmla="*/ 27829 h 198004"/>
                  <a:gd name="connsiteX27" fmla="*/ 57959 w 147302"/>
                  <a:gd name="connsiteY27" fmla="*/ 37779 h 198004"/>
                  <a:gd name="connsiteX28" fmla="*/ 48940 w 147302"/>
                  <a:gd name="connsiteY28" fmla="*/ 47774 h 198004"/>
                  <a:gd name="connsiteX29" fmla="*/ 47916 w 147302"/>
                  <a:gd name="connsiteY29" fmla="*/ 47830 h 198004"/>
                  <a:gd name="connsiteX30" fmla="*/ 10043 w 147302"/>
                  <a:gd name="connsiteY30" fmla="*/ 47830 h 198004"/>
                  <a:gd name="connsiteX31" fmla="*/ 0 w 147302"/>
                  <a:gd name="connsiteY31" fmla="*/ 37880 h 198004"/>
                  <a:gd name="connsiteX32" fmla="*/ 9019 w 147302"/>
                  <a:gd name="connsiteY32" fmla="*/ 27885 h 198004"/>
                  <a:gd name="connsiteX33" fmla="*/ 10043 w 147302"/>
                  <a:gd name="connsiteY33" fmla="*/ 27837 h 198004"/>
                  <a:gd name="connsiteX34" fmla="*/ 47916 w 147302"/>
                  <a:gd name="connsiteY34" fmla="*/ 27837 h 19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47302" h="198004">
                    <a:moveTo>
                      <a:pt x="21862" y="112741"/>
                    </a:moveTo>
                    <a:lnTo>
                      <a:pt x="21862" y="131014"/>
                    </a:lnTo>
                    <a:cubicBezTo>
                      <a:pt x="21862" y="156300"/>
                      <a:pt x="41399" y="177029"/>
                      <a:pt x="65438" y="177972"/>
                    </a:cubicBezTo>
                    <a:lnTo>
                      <a:pt x="67165" y="178012"/>
                    </a:lnTo>
                    <a:lnTo>
                      <a:pt x="82015" y="178012"/>
                    </a:lnTo>
                    <a:cubicBezTo>
                      <a:pt x="106254" y="178012"/>
                      <a:pt x="126359" y="157876"/>
                      <a:pt x="127278" y="132813"/>
                    </a:cubicBezTo>
                    <a:lnTo>
                      <a:pt x="127310" y="131014"/>
                    </a:lnTo>
                    <a:lnTo>
                      <a:pt x="127310" y="112741"/>
                    </a:lnTo>
                    <a:lnTo>
                      <a:pt x="147302" y="112741"/>
                    </a:lnTo>
                    <a:lnTo>
                      <a:pt x="147302" y="131014"/>
                    </a:lnTo>
                    <a:cubicBezTo>
                      <a:pt x="147302" y="167129"/>
                      <a:pt x="119089" y="196885"/>
                      <a:pt x="84007" y="197973"/>
                    </a:cubicBezTo>
                    <a:lnTo>
                      <a:pt x="82015" y="198005"/>
                    </a:lnTo>
                    <a:lnTo>
                      <a:pt x="67165" y="198005"/>
                    </a:lnTo>
                    <a:cubicBezTo>
                      <a:pt x="31826" y="198005"/>
                      <a:pt x="2957" y="168920"/>
                      <a:pt x="1902" y="133053"/>
                    </a:cubicBezTo>
                    <a:lnTo>
                      <a:pt x="1870" y="131014"/>
                    </a:lnTo>
                    <a:lnTo>
                      <a:pt x="1870" y="112741"/>
                    </a:lnTo>
                    <a:lnTo>
                      <a:pt x="21862" y="112741"/>
                    </a:lnTo>
                    <a:close/>
                    <a:moveTo>
                      <a:pt x="47916" y="0"/>
                    </a:moveTo>
                    <a:cubicBezTo>
                      <a:pt x="53437" y="-26"/>
                      <a:pt x="57933" y="4429"/>
                      <a:pt x="57959" y="9950"/>
                    </a:cubicBezTo>
                    <a:cubicBezTo>
                      <a:pt x="57983" y="15110"/>
                      <a:pt x="54075" y="19440"/>
                      <a:pt x="48940" y="19945"/>
                    </a:cubicBezTo>
                    <a:lnTo>
                      <a:pt x="47916" y="19993"/>
                    </a:lnTo>
                    <a:lnTo>
                      <a:pt x="10043" y="19993"/>
                    </a:lnTo>
                    <a:cubicBezTo>
                      <a:pt x="4522" y="19975"/>
                      <a:pt x="61" y="15485"/>
                      <a:pt x="79" y="9964"/>
                    </a:cubicBezTo>
                    <a:cubicBezTo>
                      <a:pt x="95" y="4864"/>
                      <a:pt x="3948" y="595"/>
                      <a:pt x="9019" y="56"/>
                    </a:cubicBezTo>
                    <a:lnTo>
                      <a:pt x="10043" y="0"/>
                    </a:lnTo>
                    <a:lnTo>
                      <a:pt x="47916" y="0"/>
                    </a:lnTo>
                    <a:close/>
                    <a:moveTo>
                      <a:pt x="47916" y="27829"/>
                    </a:moveTo>
                    <a:cubicBezTo>
                      <a:pt x="53437" y="27804"/>
                      <a:pt x="57933" y="32258"/>
                      <a:pt x="57959" y="37779"/>
                    </a:cubicBezTo>
                    <a:cubicBezTo>
                      <a:pt x="57983" y="42939"/>
                      <a:pt x="54075" y="47269"/>
                      <a:pt x="48940" y="47774"/>
                    </a:cubicBezTo>
                    <a:lnTo>
                      <a:pt x="47916" y="47830"/>
                    </a:lnTo>
                    <a:lnTo>
                      <a:pt x="10043" y="47830"/>
                    </a:lnTo>
                    <a:cubicBezTo>
                      <a:pt x="4522" y="47855"/>
                      <a:pt x="26" y="43401"/>
                      <a:pt x="0" y="37880"/>
                    </a:cubicBezTo>
                    <a:cubicBezTo>
                      <a:pt x="-24" y="32720"/>
                      <a:pt x="3884" y="28390"/>
                      <a:pt x="9019" y="27885"/>
                    </a:cubicBezTo>
                    <a:lnTo>
                      <a:pt x="10043" y="27837"/>
                    </a:lnTo>
                    <a:lnTo>
                      <a:pt x="47916" y="27837"/>
                    </a:lnTo>
                    <a:close/>
                  </a:path>
                </a:pathLst>
              </a:custGeom>
              <a:grpFill/>
              <a:ln w="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F93E255-B7F4-2563-B17F-C73CD813749F}"/>
                  </a:ext>
                </a:extLst>
              </p:cNvPr>
              <p:cNvSpPr/>
              <p:nvPr/>
            </p:nvSpPr>
            <p:spPr>
              <a:xfrm>
                <a:off x="905566" y="2378961"/>
                <a:ext cx="145472" cy="159434"/>
              </a:xfrm>
              <a:custGeom>
                <a:avLst/>
                <a:gdLst>
                  <a:gd name="connsiteX0" fmla="*/ 80161 w 145472"/>
                  <a:gd name="connsiteY0" fmla="*/ 0 h 159434"/>
                  <a:gd name="connsiteX1" fmla="*/ 145449 w 145472"/>
                  <a:gd name="connsiteY1" fmla="*/ 64375 h 159434"/>
                  <a:gd name="connsiteX2" fmla="*/ 145473 w 145472"/>
                  <a:gd name="connsiteY2" fmla="*/ 66399 h 159434"/>
                  <a:gd name="connsiteX3" fmla="*/ 145473 w 145472"/>
                  <a:gd name="connsiteY3" fmla="*/ 149471 h 159434"/>
                  <a:gd name="connsiteX4" fmla="*/ 135444 w 145472"/>
                  <a:gd name="connsiteY4" fmla="*/ 159435 h 159434"/>
                  <a:gd name="connsiteX5" fmla="*/ 125536 w 145472"/>
                  <a:gd name="connsiteY5" fmla="*/ 150495 h 159434"/>
                  <a:gd name="connsiteX6" fmla="*/ 125480 w 145472"/>
                  <a:gd name="connsiteY6" fmla="*/ 149471 h 159434"/>
                  <a:gd name="connsiteX7" fmla="*/ 125480 w 145472"/>
                  <a:gd name="connsiteY7" fmla="*/ 66399 h 159434"/>
                  <a:gd name="connsiteX8" fmla="*/ 81897 w 145472"/>
                  <a:gd name="connsiteY8" fmla="*/ 20016 h 159434"/>
                  <a:gd name="connsiteX9" fmla="*/ 80170 w 145472"/>
                  <a:gd name="connsiteY9" fmla="*/ 19992 h 159434"/>
                  <a:gd name="connsiteX10" fmla="*/ 65311 w 145472"/>
                  <a:gd name="connsiteY10" fmla="*/ 19992 h 159434"/>
                  <a:gd name="connsiteX11" fmla="*/ 20024 w 145472"/>
                  <a:gd name="connsiteY11" fmla="*/ 64623 h 159434"/>
                  <a:gd name="connsiteX12" fmla="*/ 19992 w 145472"/>
                  <a:gd name="connsiteY12" fmla="*/ 66399 h 159434"/>
                  <a:gd name="connsiteX13" fmla="*/ 19992 w 145472"/>
                  <a:gd name="connsiteY13" fmla="*/ 108559 h 159434"/>
                  <a:gd name="connsiteX14" fmla="*/ 49197 w 145472"/>
                  <a:gd name="connsiteY14" fmla="*/ 108559 h 159434"/>
                  <a:gd name="connsiteX15" fmla="*/ 59137 w 145472"/>
                  <a:gd name="connsiteY15" fmla="*/ 117531 h 159434"/>
                  <a:gd name="connsiteX16" fmla="*/ 59193 w 145472"/>
                  <a:gd name="connsiteY16" fmla="*/ 118555 h 159434"/>
                  <a:gd name="connsiteX17" fmla="*/ 50221 w 145472"/>
                  <a:gd name="connsiteY17" fmla="*/ 128503 h 159434"/>
                  <a:gd name="connsiteX18" fmla="*/ 49197 w 145472"/>
                  <a:gd name="connsiteY18" fmla="*/ 128551 h 159434"/>
                  <a:gd name="connsiteX19" fmla="*/ 0 w 145472"/>
                  <a:gd name="connsiteY19" fmla="*/ 128551 h 159434"/>
                  <a:gd name="connsiteX20" fmla="*/ 0 w 145472"/>
                  <a:gd name="connsiteY20" fmla="*/ 66399 h 159434"/>
                  <a:gd name="connsiteX21" fmla="*/ 63320 w 145472"/>
                  <a:gd name="connsiteY21" fmla="*/ 24 h 159434"/>
                  <a:gd name="connsiteX22" fmla="*/ 65311 w 145472"/>
                  <a:gd name="connsiteY22" fmla="*/ 0 h 159434"/>
                  <a:gd name="connsiteX23" fmla="*/ 80170 w 145472"/>
                  <a:gd name="connsiteY23" fmla="*/ 0 h 159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5472" h="159434">
                    <a:moveTo>
                      <a:pt x="80161" y="0"/>
                    </a:moveTo>
                    <a:cubicBezTo>
                      <a:pt x="115484" y="0"/>
                      <a:pt x="144385" y="28805"/>
                      <a:pt x="145449" y="64375"/>
                    </a:cubicBezTo>
                    <a:lnTo>
                      <a:pt x="145473" y="66399"/>
                    </a:lnTo>
                    <a:lnTo>
                      <a:pt x="145473" y="149471"/>
                    </a:lnTo>
                    <a:cubicBezTo>
                      <a:pt x="145455" y="154992"/>
                      <a:pt x="140965" y="159453"/>
                      <a:pt x="135444" y="159435"/>
                    </a:cubicBezTo>
                    <a:cubicBezTo>
                      <a:pt x="130344" y="159418"/>
                      <a:pt x="126075" y="155566"/>
                      <a:pt x="125536" y="150495"/>
                    </a:cubicBezTo>
                    <a:lnTo>
                      <a:pt x="125480" y="149471"/>
                    </a:lnTo>
                    <a:lnTo>
                      <a:pt x="125480" y="66399"/>
                    </a:lnTo>
                    <a:cubicBezTo>
                      <a:pt x="125480" y="41448"/>
                      <a:pt x="105960" y="20960"/>
                      <a:pt x="81897" y="20016"/>
                    </a:cubicBezTo>
                    <a:lnTo>
                      <a:pt x="80170" y="19992"/>
                    </a:lnTo>
                    <a:lnTo>
                      <a:pt x="65311" y="19992"/>
                    </a:lnTo>
                    <a:cubicBezTo>
                      <a:pt x="41032" y="19992"/>
                      <a:pt x="20952" y="39897"/>
                      <a:pt x="20024" y="64623"/>
                    </a:cubicBezTo>
                    <a:lnTo>
                      <a:pt x="19992" y="66399"/>
                    </a:lnTo>
                    <a:lnTo>
                      <a:pt x="19992" y="108559"/>
                    </a:lnTo>
                    <a:lnTo>
                      <a:pt x="49197" y="108559"/>
                    </a:lnTo>
                    <a:cubicBezTo>
                      <a:pt x="54371" y="108559"/>
                      <a:pt x="58634" y="112493"/>
                      <a:pt x="59137" y="117531"/>
                    </a:cubicBezTo>
                    <a:lnTo>
                      <a:pt x="59193" y="118555"/>
                    </a:lnTo>
                    <a:cubicBezTo>
                      <a:pt x="59196" y="123681"/>
                      <a:pt x="55320" y="127978"/>
                      <a:pt x="50221" y="128503"/>
                    </a:cubicBezTo>
                    <a:lnTo>
                      <a:pt x="49197" y="128551"/>
                    </a:lnTo>
                    <a:lnTo>
                      <a:pt x="0" y="128551"/>
                    </a:lnTo>
                    <a:lnTo>
                      <a:pt x="0" y="66399"/>
                    </a:lnTo>
                    <a:cubicBezTo>
                      <a:pt x="0" y="30572"/>
                      <a:pt x="28245" y="1104"/>
                      <a:pt x="63320" y="24"/>
                    </a:cubicBezTo>
                    <a:lnTo>
                      <a:pt x="65311" y="0"/>
                    </a:lnTo>
                    <a:lnTo>
                      <a:pt x="80170" y="0"/>
                    </a:lnTo>
                    <a:close/>
                  </a:path>
                </a:pathLst>
              </a:custGeom>
              <a:grpFill/>
              <a:ln w="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A8950D24-0667-BA7A-694E-2E8329B7BB57}"/>
                  </a:ext>
                </a:extLst>
              </p:cNvPr>
              <p:cNvSpPr/>
              <p:nvPr/>
            </p:nvSpPr>
            <p:spPr>
              <a:xfrm>
                <a:off x="927487" y="2431869"/>
                <a:ext cx="122270" cy="276407"/>
              </a:xfrm>
              <a:custGeom>
                <a:avLst/>
                <a:gdLst>
                  <a:gd name="connsiteX0" fmla="*/ 112228 w 122270"/>
                  <a:gd name="connsiteY0" fmla="*/ 0 h 276407"/>
                  <a:gd name="connsiteX1" fmla="*/ 122270 w 122270"/>
                  <a:gd name="connsiteY1" fmla="*/ 9950 h 276407"/>
                  <a:gd name="connsiteX2" fmla="*/ 113251 w 122270"/>
                  <a:gd name="connsiteY2" fmla="*/ 19945 h 276407"/>
                  <a:gd name="connsiteX3" fmla="*/ 112228 w 122270"/>
                  <a:gd name="connsiteY3" fmla="*/ 19993 h 276407"/>
                  <a:gd name="connsiteX4" fmla="*/ 74354 w 122270"/>
                  <a:gd name="connsiteY4" fmla="*/ 19993 h 276407"/>
                  <a:gd name="connsiteX5" fmla="*/ 64390 w 122270"/>
                  <a:gd name="connsiteY5" fmla="*/ 9964 h 276407"/>
                  <a:gd name="connsiteX6" fmla="*/ 73331 w 122270"/>
                  <a:gd name="connsiteY6" fmla="*/ 56 h 276407"/>
                  <a:gd name="connsiteX7" fmla="*/ 74354 w 122270"/>
                  <a:gd name="connsiteY7" fmla="*/ 0 h 276407"/>
                  <a:gd name="connsiteX8" fmla="*/ 112228 w 122270"/>
                  <a:gd name="connsiteY8" fmla="*/ 0 h 276407"/>
                  <a:gd name="connsiteX9" fmla="*/ 112228 w 122270"/>
                  <a:gd name="connsiteY9" fmla="*/ 27829 h 276407"/>
                  <a:gd name="connsiteX10" fmla="*/ 122270 w 122270"/>
                  <a:gd name="connsiteY10" fmla="*/ 37779 h 276407"/>
                  <a:gd name="connsiteX11" fmla="*/ 113251 w 122270"/>
                  <a:gd name="connsiteY11" fmla="*/ 47774 h 276407"/>
                  <a:gd name="connsiteX12" fmla="*/ 112228 w 122270"/>
                  <a:gd name="connsiteY12" fmla="*/ 47830 h 276407"/>
                  <a:gd name="connsiteX13" fmla="*/ 74354 w 122270"/>
                  <a:gd name="connsiteY13" fmla="*/ 47830 h 276407"/>
                  <a:gd name="connsiteX14" fmla="*/ 64312 w 122270"/>
                  <a:gd name="connsiteY14" fmla="*/ 37880 h 276407"/>
                  <a:gd name="connsiteX15" fmla="*/ 73331 w 122270"/>
                  <a:gd name="connsiteY15" fmla="*/ 27885 h 276407"/>
                  <a:gd name="connsiteX16" fmla="*/ 74354 w 122270"/>
                  <a:gd name="connsiteY16" fmla="*/ 27837 h 276407"/>
                  <a:gd name="connsiteX17" fmla="*/ 112228 w 122270"/>
                  <a:gd name="connsiteY17" fmla="*/ 27837 h 276407"/>
                  <a:gd name="connsiteX18" fmla="*/ 112228 w 122270"/>
                  <a:gd name="connsiteY18" fmla="*/ 55659 h 276407"/>
                  <a:gd name="connsiteX19" fmla="*/ 122191 w 122270"/>
                  <a:gd name="connsiteY19" fmla="*/ 65687 h 276407"/>
                  <a:gd name="connsiteX20" fmla="*/ 113251 w 122270"/>
                  <a:gd name="connsiteY20" fmla="*/ 75595 h 276407"/>
                  <a:gd name="connsiteX21" fmla="*/ 112228 w 122270"/>
                  <a:gd name="connsiteY21" fmla="*/ 75643 h 276407"/>
                  <a:gd name="connsiteX22" fmla="*/ 74354 w 122270"/>
                  <a:gd name="connsiteY22" fmla="*/ 75643 h 276407"/>
                  <a:gd name="connsiteX23" fmla="*/ 64390 w 122270"/>
                  <a:gd name="connsiteY23" fmla="*/ 65615 h 276407"/>
                  <a:gd name="connsiteX24" fmla="*/ 73331 w 122270"/>
                  <a:gd name="connsiteY24" fmla="*/ 55707 h 276407"/>
                  <a:gd name="connsiteX25" fmla="*/ 74354 w 122270"/>
                  <a:gd name="connsiteY25" fmla="*/ 55651 h 276407"/>
                  <a:gd name="connsiteX26" fmla="*/ 112228 w 122270"/>
                  <a:gd name="connsiteY26" fmla="*/ 55651 h 276407"/>
                  <a:gd name="connsiteX27" fmla="*/ 91587 w 122270"/>
                  <a:gd name="connsiteY27" fmla="*/ 256414 h 276407"/>
                  <a:gd name="connsiteX28" fmla="*/ 101544 w 122270"/>
                  <a:gd name="connsiteY28" fmla="*/ 266451 h 276407"/>
                  <a:gd name="connsiteX29" fmla="*/ 92603 w 122270"/>
                  <a:gd name="connsiteY29" fmla="*/ 276350 h 276407"/>
                  <a:gd name="connsiteX30" fmla="*/ 91580 w 122270"/>
                  <a:gd name="connsiteY30" fmla="*/ 276407 h 276407"/>
                  <a:gd name="connsiteX31" fmla="*/ 10042 w 122270"/>
                  <a:gd name="connsiteY31" fmla="*/ 276407 h 276407"/>
                  <a:gd name="connsiteX32" fmla="*/ 0 w 122270"/>
                  <a:gd name="connsiteY32" fmla="*/ 266457 h 276407"/>
                  <a:gd name="connsiteX33" fmla="*/ 9019 w 122270"/>
                  <a:gd name="connsiteY33" fmla="*/ 256462 h 276407"/>
                  <a:gd name="connsiteX34" fmla="*/ 10042 w 122270"/>
                  <a:gd name="connsiteY34" fmla="*/ 256414 h 276407"/>
                  <a:gd name="connsiteX35" fmla="*/ 91587 w 122270"/>
                  <a:gd name="connsiteY35" fmla="*/ 256414 h 27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22270" h="276407">
                    <a:moveTo>
                      <a:pt x="112228" y="0"/>
                    </a:moveTo>
                    <a:cubicBezTo>
                      <a:pt x="117748" y="-26"/>
                      <a:pt x="122245" y="4429"/>
                      <a:pt x="122270" y="9950"/>
                    </a:cubicBezTo>
                    <a:cubicBezTo>
                      <a:pt x="122294" y="15110"/>
                      <a:pt x="118387" y="19440"/>
                      <a:pt x="113251" y="19945"/>
                    </a:cubicBezTo>
                    <a:lnTo>
                      <a:pt x="112228" y="19993"/>
                    </a:lnTo>
                    <a:lnTo>
                      <a:pt x="74354" y="19993"/>
                    </a:lnTo>
                    <a:cubicBezTo>
                      <a:pt x="68833" y="19975"/>
                      <a:pt x="64372" y="15485"/>
                      <a:pt x="64390" y="9964"/>
                    </a:cubicBezTo>
                    <a:cubicBezTo>
                      <a:pt x="64407" y="4864"/>
                      <a:pt x="68259" y="595"/>
                      <a:pt x="73331" y="56"/>
                    </a:cubicBezTo>
                    <a:lnTo>
                      <a:pt x="74354" y="0"/>
                    </a:lnTo>
                    <a:lnTo>
                      <a:pt x="112228" y="0"/>
                    </a:lnTo>
                    <a:close/>
                    <a:moveTo>
                      <a:pt x="112228" y="27829"/>
                    </a:moveTo>
                    <a:cubicBezTo>
                      <a:pt x="117748" y="27804"/>
                      <a:pt x="122245" y="32258"/>
                      <a:pt x="122270" y="37779"/>
                    </a:cubicBezTo>
                    <a:cubicBezTo>
                      <a:pt x="122294" y="42939"/>
                      <a:pt x="118387" y="47269"/>
                      <a:pt x="113251" y="47774"/>
                    </a:cubicBezTo>
                    <a:lnTo>
                      <a:pt x="112228" y="47830"/>
                    </a:lnTo>
                    <a:lnTo>
                      <a:pt x="74354" y="47830"/>
                    </a:lnTo>
                    <a:cubicBezTo>
                      <a:pt x="68833" y="47855"/>
                      <a:pt x="64337" y="43401"/>
                      <a:pt x="64312" y="37880"/>
                    </a:cubicBezTo>
                    <a:cubicBezTo>
                      <a:pt x="64287" y="32720"/>
                      <a:pt x="68195" y="28390"/>
                      <a:pt x="73331" y="27885"/>
                    </a:cubicBezTo>
                    <a:lnTo>
                      <a:pt x="74354" y="27837"/>
                    </a:lnTo>
                    <a:lnTo>
                      <a:pt x="112228" y="27837"/>
                    </a:lnTo>
                    <a:close/>
                    <a:moveTo>
                      <a:pt x="112228" y="55659"/>
                    </a:moveTo>
                    <a:cubicBezTo>
                      <a:pt x="117748" y="55677"/>
                      <a:pt x="122209" y="60166"/>
                      <a:pt x="122191" y="65687"/>
                    </a:cubicBezTo>
                    <a:cubicBezTo>
                      <a:pt x="122175" y="70787"/>
                      <a:pt x="118322" y="75057"/>
                      <a:pt x="113251" y="75595"/>
                    </a:cubicBezTo>
                    <a:lnTo>
                      <a:pt x="112228" y="75643"/>
                    </a:lnTo>
                    <a:lnTo>
                      <a:pt x="74354" y="75643"/>
                    </a:lnTo>
                    <a:cubicBezTo>
                      <a:pt x="68833" y="75625"/>
                      <a:pt x="64372" y="71135"/>
                      <a:pt x="64390" y="65615"/>
                    </a:cubicBezTo>
                    <a:cubicBezTo>
                      <a:pt x="64407" y="60515"/>
                      <a:pt x="68259" y="56246"/>
                      <a:pt x="73331" y="55707"/>
                    </a:cubicBezTo>
                    <a:lnTo>
                      <a:pt x="74354" y="55651"/>
                    </a:lnTo>
                    <a:lnTo>
                      <a:pt x="112228" y="55651"/>
                    </a:lnTo>
                    <a:close/>
                    <a:moveTo>
                      <a:pt x="91587" y="256414"/>
                    </a:moveTo>
                    <a:cubicBezTo>
                      <a:pt x="97108" y="256436"/>
                      <a:pt x="101566" y="260930"/>
                      <a:pt x="101544" y="266451"/>
                    </a:cubicBezTo>
                    <a:cubicBezTo>
                      <a:pt x="101523" y="271547"/>
                      <a:pt x="97671" y="275813"/>
                      <a:pt x="92603" y="276350"/>
                    </a:cubicBezTo>
                    <a:lnTo>
                      <a:pt x="91580" y="276407"/>
                    </a:lnTo>
                    <a:lnTo>
                      <a:pt x="10042" y="276407"/>
                    </a:lnTo>
                    <a:cubicBezTo>
                      <a:pt x="4522" y="276431"/>
                      <a:pt x="26" y="271978"/>
                      <a:pt x="0" y="266457"/>
                    </a:cubicBezTo>
                    <a:cubicBezTo>
                      <a:pt x="-24" y="261297"/>
                      <a:pt x="3884" y="256967"/>
                      <a:pt x="9019" y="256462"/>
                    </a:cubicBezTo>
                    <a:lnTo>
                      <a:pt x="10042" y="256414"/>
                    </a:lnTo>
                    <a:lnTo>
                      <a:pt x="91587" y="256414"/>
                    </a:lnTo>
                    <a:close/>
                  </a:path>
                </a:pathLst>
              </a:custGeom>
              <a:grpFill/>
              <a:ln w="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3DB6234-4EBE-D873-1938-86E74BFCB99D}"/>
                  </a:ext>
                </a:extLst>
              </p:cNvPr>
              <p:cNvSpPr/>
              <p:nvPr/>
            </p:nvSpPr>
            <p:spPr>
              <a:xfrm>
                <a:off x="902447" y="2515797"/>
                <a:ext cx="151701" cy="185609"/>
              </a:xfrm>
              <a:custGeom>
                <a:avLst/>
                <a:gdLst>
                  <a:gd name="connsiteX0" fmla="*/ 85847 w 151701"/>
                  <a:gd name="connsiteY0" fmla="*/ 141706 h 185609"/>
                  <a:gd name="connsiteX1" fmla="*/ 85847 w 151701"/>
                  <a:gd name="connsiteY1" fmla="*/ 185609 h 185609"/>
                  <a:gd name="connsiteX2" fmla="*/ 65855 w 151701"/>
                  <a:gd name="connsiteY2" fmla="*/ 185609 h 185609"/>
                  <a:gd name="connsiteX3" fmla="*/ 65855 w 151701"/>
                  <a:gd name="connsiteY3" fmla="*/ 141706 h 185609"/>
                  <a:gd name="connsiteX4" fmla="*/ 132397 w 151701"/>
                  <a:gd name="connsiteY4" fmla="*/ 0 h 185609"/>
                  <a:gd name="connsiteX5" fmla="*/ 19305 w 151701"/>
                  <a:gd name="connsiteY5" fmla="*/ 0 h 185609"/>
                  <a:gd name="connsiteX6" fmla="*/ 0 w 151701"/>
                  <a:gd name="connsiteY6" fmla="*/ 19553 h 185609"/>
                  <a:gd name="connsiteX7" fmla="*/ 0 w 151701"/>
                  <a:gd name="connsiteY7" fmla="*/ 25526 h 185609"/>
                  <a:gd name="connsiteX8" fmla="*/ 19305 w 151701"/>
                  <a:gd name="connsiteY8" fmla="*/ 45079 h 185609"/>
                  <a:gd name="connsiteX9" fmla="*/ 132397 w 151701"/>
                  <a:gd name="connsiteY9" fmla="*/ 45079 h 185609"/>
                  <a:gd name="connsiteX10" fmla="*/ 151702 w 151701"/>
                  <a:gd name="connsiteY10" fmla="*/ 25526 h 185609"/>
                  <a:gd name="connsiteX11" fmla="*/ 151702 w 151701"/>
                  <a:gd name="connsiteY11" fmla="*/ 19553 h 185609"/>
                  <a:gd name="connsiteX12" fmla="*/ 132397 w 151701"/>
                  <a:gd name="connsiteY12" fmla="*/ 0 h 185609"/>
                  <a:gd name="connsiteX13" fmla="*/ 131710 w 151701"/>
                  <a:gd name="connsiteY13" fmla="*/ 19984 h 185609"/>
                  <a:gd name="connsiteX14" fmla="*/ 131710 w 151701"/>
                  <a:gd name="connsiteY14" fmla="*/ 25087 h 185609"/>
                  <a:gd name="connsiteX15" fmla="*/ 19984 w 151701"/>
                  <a:gd name="connsiteY15" fmla="*/ 25087 h 185609"/>
                  <a:gd name="connsiteX16" fmla="*/ 19984 w 151701"/>
                  <a:gd name="connsiteY16" fmla="*/ 19984 h 185609"/>
                  <a:gd name="connsiteX17" fmla="*/ 131710 w 151701"/>
                  <a:gd name="connsiteY17" fmla="*/ 19984 h 185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1701" h="185609">
                    <a:moveTo>
                      <a:pt x="85847" y="141706"/>
                    </a:moveTo>
                    <a:lnTo>
                      <a:pt x="85847" y="185609"/>
                    </a:lnTo>
                    <a:lnTo>
                      <a:pt x="65855" y="185609"/>
                    </a:lnTo>
                    <a:lnTo>
                      <a:pt x="65855" y="141706"/>
                    </a:lnTo>
                    <a:close/>
                    <a:moveTo>
                      <a:pt x="132397" y="0"/>
                    </a:moveTo>
                    <a:lnTo>
                      <a:pt x="19305" y="0"/>
                    </a:lnTo>
                    <a:cubicBezTo>
                      <a:pt x="8604" y="0"/>
                      <a:pt x="0" y="8837"/>
                      <a:pt x="0" y="19553"/>
                    </a:cubicBezTo>
                    <a:lnTo>
                      <a:pt x="0" y="25526"/>
                    </a:lnTo>
                    <a:cubicBezTo>
                      <a:pt x="0" y="36242"/>
                      <a:pt x="8604" y="45079"/>
                      <a:pt x="19305" y="45079"/>
                    </a:cubicBezTo>
                    <a:lnTo>
                      <a:pt x="132397" y="45079"/>
                    </a:lnTo>
                    <a:cubicBezTo>
                      <a:pt x="143113" y="45079"/>
                      <a:pt x="151702" y="36250"/>
                      <a:pt x="151702" y="25526"/>
                    </a:cubicBezTo>
                    <a:lnTo>
                      <a:pt x="151702" y="19553"/>
                    </a:lnTo>
                    <a:cubicBezTo>
                      <a:pt x="151702" y="8837"/>
                      <a:pt x="143105" y="0"/>
                      <a:pt x="132397" y="0"/>
                    </a:cubicBezTo>
                    <a:close/>
                    <a:moveTo>
                      <a:pt x="131710" y="19984"/>
                    </a:moveTo>
                    <a:lnTo>
                      <a:pt x="131710" y="25087"/>
                    </a:lnTo>
                    <a:lnTo>
                      <a:pt x="19984" y="25087"/>
                    </a:lnTo>
                    <a:lnTo>
                      <a:pt x="19984" y="19984"/>
                    </a:lnTo>
                    <a:lnTo>
                      <a:pt x="131710" y="19984"/>
                    </a:lnTo>
                    <a:close/>
                  </a:path>
                </a:pathLst>
              </a:custGeom>
              <a:grpFill/>
              <a:ln w="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FBB7A62-B7A8-3FCA-FC52-E9799CB28853}"/>
                  </a:ext>
                </a:extLst>
              </p:cNvPr>
              <p:cNvSpPr/>
              <p:nvPr/>
            </p:nvSpPr>
            <p:spPr>
              <a:xfrm>
                <a:off x="864813" y="2528344"/>
                <a:ext cx="233207" cy="132885"/>
              </a:xfrm>
              <a:custGeom>
                <a:avLst/>
                <a:gdLst>
                  <a:gd name="connsiteX0" fmla="*/ 27246 w 233207"/>
                  <a:gd name="connsiteY0" fmla="*/ 0 h 132885"/>
                  <a:gd name="connsiteX1" fmla="*/ 37186 w 233207"/>
                  <a:gd name="connsiteY1" fmla="*/ 8973 h 132885"/>
                  <a:gd name="connsiteX2" fmla="*/ 37242 w 233207"/>
                  <a:gd name="connsiteY2" fmla="*/ 9996 h 132885"/>
                  <a:gd name="connsiteX3" fmla="*/ 37242 w 233207"/>
                  <a:gd name="connsiteY3" fmla="*/ 40817 h 132885"/>
                  <a:gd name="connsiteX4" fmla="*/ 107295 w 233207"/>
                  <a:gd name="connsiteY4" fmla="*/ 112869 h 132885"/>
                  <a:gd name="connsiteX5" fmla="*/ 109414 w 233207"/>
                  <a:gd name="connsiteY5" fmla="*/ 112893 h 132885"/>
                  <a:gd name="connsiteX6" fmla="*/ 123825 w 233207"/>
                  <a:gd name="connsiteY6" fmla="*/ 112893 h 132885"/>
                  <a:gd name="connsiteX7" fmla="*/ 195973 w 233207"/>
                  <a:gd name="connsiteY7" fmla="*/ 42936 h 132885"/>
                  <a:gd name="connsiteX8" fmla="*/ 196005 w 233207"/>
                  <a:gd name="connsiteY8" fmla="*/ 40817 h 132885"/>
                  <a:gd name="connsiteX9" fmla="*/ 196005 w 233207"/>
                  <a:gd name="connsiteY9" fmla="*/ 9996 h 132885"/>
                  <a:gd name="connsiteX10" fmla="*/ 204978 w 233207"/>
                  <a:gd name="connsiteY10" fmla="*/ 48 h 132885"/>
                  <a:gd name="connsiteX11" fmla="*/ 206002 w 233207"/>
                  <a:gd name="connsiteY11" fmla="*/ 0 h 132885"/>
                  <a:gd name="connsiteX12" fmla="*/ 223251 w 233207"/>
                  <a:gd name="connsiteY12" fmla="*/ 0 h 132885"/>
                  <a:gd name="connsiteX13" fmla="*/ 233207 w 233207"/>
                  <a:gd name="connsiteY13" fmla="*/ 10036 h 132885"/>
                  <a:gd name="connsiteX14" fmla="*/ 224267 w 233207"/>
                  <a:gd name="connsiteY14" fmla="*/ 19937 h 132885"/>
                  <a:gd name="connsiteX15" fmla="*/ 223251 w 233207"/>
                  <a:gd name="connsiteY15" fmla="*/ 19992 h 132885"/>
                  <a:gd name="connsiteX16" fmla="*/ 215990 w 233207"/>
                  <a:gd name="connsiteY16" fmla="*/ 19984 h 132885"/>
                  <a:gd name="connsiteX17" fmla="*/ 215990 w 233207"/>
                  <a:gd name="connsiteY17" fmla="*/ 40817 h 132885"/>
                  <a:gd name="connsiteX18" fmla="*/ 126168 w 233207"/>
                  <a:gd name="connsiteY18" fmla="*/ 132861 h 132885"/>
                  <a:gd name="connsiteX19" fmla="*/ 123825 w 233207"/>
                  <a:gd name="connsiteY19" fmla="*/ 132886 h 132885"/>
                  <a:gd name="connsiteX20" fmla="*/ 109414 w 233207"/>
                  <a:gd name="connsiteY20" fmla="*/ 132886 h 132885"/>
                  <a:gd name="connsiteX21" fmla="*/ 17273 w 233207"/>
                  <a:gd name="connsiteY21" fmla="*/ 43152 h 132885"/>
                  <a:gd name="connsiteX22" fmla="*/ 17250 w 233207"/>
                  <a:gd name="connsiteY22" fmla="*/ 40817 h 132885"/>
                  <a:gd name="connsiteX23" fmla="*/ 17241 w 233207"/>
                  <a:gd name="connsiteY23" fmla="*/ 19984 h 132885"/>
                  <a:gd name="connsiteX24" fmla="*/ 9996 w 233207"/>
                  <a:gd name="connsiteY24" fmla="*/ 19984 h 132885"/>
                  <a:gd name="connsiteX25" fmla="*/ 48 w 233207"/>
                  <a:gd name="connsiteY25" fmla="*/ 11012 h 132885"/>
                  <a:gd name="connsiteX26" fmla="*/ 0 w 233207"/>
                  <a:gd name="connsiteY26" fmla="*/ 9996 h 132885"/>
                  <a:gd name="connsiteX27" fmla="*/ 8972 w 233207"/>
                  <a:gd name="connsiteY27" fmla="*/ 48 h 132885"/>
                  <a:gd name="connsiteX28" fmla="*/ 9996 w 233207"/>
                  <a:gd name="connsiteY28" fmla="*/ 0 h 132885"/>
                  <a:gd name="connsiteX29" fmla="*/ 27246 w 233207"/>
                  <a:gd name="connsiteY29" fmla="*/ 0 h 132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33207" h="132885">
                    <a:moveTo>
                      <a:pt x="27246" y="0"/>
                    </a:moveTo>
                    <a:cubicBezTo>
                      <a:pt x="32420" y="0"/>
                      <a:pt x="36682" y="3927"/>
                      <a:pt x="37186" y="8973"/>
                    </a:cubicBezTo>
                    <a:lnTo>
                      <a:pt x="37242" y="9996"/>
                    </a:lnTo>
                    <a:lnTo>
                      <a:pt x="37242" y="40817"/>
                    </a:lnTo>
                    <a:cubicBezTo>
                      <a:pt x="37242" y="79842"/>
                      <a:pt x="68478" y="111734"/>
                      <a:pt x="107295" y="112869"/>
                    </a:cubicBezTo>
                    <a:lnTo>
                      <a:pt x="109414" y="112893"/>
                    </a:lnTo>
                    <a:lnTo>
                      <a:pt x="123825" y="112893"/>
                    </a:lnTo>
                    <a:cubicBezTo>
                      <a:pt x="162914" y="112893"/>
                      <a:pt x="194846" y="81697"/>
                      <a:pt x="195973" y="42936"/>
                    </a:cubicBezTo>
                    <a:lnTo>
                      <a:pt x="196005" y="40817"/>
                    </a:lnTo>
                    <a:lnTo>
                      <a:pt x="196005" y="9996"/>
                    </a:lnTo>
                    <a:cubicBezTo>
                      <a:pt x="196005" y="4814"/>
                      <a:pt x="199940" y="560"/>
                      <a:pt x="204978" y="48"/>
                    </a:cubicBezTo>
                    <a:lnTo>
                      <a:pt x="206002" y="0"/>
                    </a:lnTo>
                    <a:lnTo>
                      <a:pt x="223251" y="0"/>
                    </a:lnTo>
                    <a:cubicBezTo>
                      <a:pt x="228772" y="22"/>
                      <a:pt x="233229" y="4516"/>
                      <a:pt x="233207" y="10036"/>
                    </a:cubicBezTo>
                    <a:cubicBezTo>
                      <a:pt x="233187" y="15133"/>
                      <a:pt x="229335" y="19398"/>
                      <a:pt x="224267" y="19937"/>
                    </a:cubicBezTo>
                    <a:lnTo>
                      <a:pt x="223251" y="19992"/>
                    </a:lnTo>
                    <a:lnTo>
                      <a:pt x="215990" y="19984"/>
                    </a:lnTo>
                    <a:lnTo>
                      <a:pt x="215990" y="40817"/>
                    </a:lnTo>
                    <a:cubicBezTo>
                      <a:pt x="215990" y="90814"/>
                      <a:pt x="175925" y="131614"/>
                      <a:pt x="126168" y="132861"/>
                    </a:cubicBezTo>
                    <a:lnTo>
                      <a:pt x="123825" y="132886"/>
                    </a:lnTo>
                    <a:lnTo>
                      <a:pt x="109414" y="132886"/>
                    </a:lnTo>
                    <a:cubicBezTo>
                      <a:pt x="59369" y="132886"/>
                      <a:pt x="18521" y="92861"/>
                      <a:pt x="17273" y="43152"/>
                    </a:cubicBezTo>
                    <a:lnTo>
                      <a:pt x="17250" y="40817"/>
                    </a:lnTo>
                    <a:lnTo>
                      <a:pt x="17241" y="19984"/>
                    </a:lnTo>
                    <a:lnTo>
                      <a:pt x="9996" y="19984"/>
                    </a:lnTo>
                    <a:cubicBezTo>
                      <a:pt x="4870" y="19987"/>
                      <a:pt x="573" y="16111"/>
                      <a:pt x="48" y="11012"/>
                    </a:cubicBezTo>
                    <a:lnTo>
                      <a:pt x="0" y="9996"/>
                    </a:lnTo>
                    <a:cubicBezTo>
                      <a:pt x="0" y="4814"/>
                      <a:pt x="3935" y="560"/>
                      <a:pt x="8972" y="48"/>
                    </a:cubicBezTo>
                    <a:lnTo>
                      <a:pt x="9996" y="0"/>
                    </a:lnTo>
                    <a:lnTo>
                      <a:pt x="27246" y="0"/>
                    </a:lnTo>
                    <a:close/>
                  </a:path>
                </a:pathLst>
              </a:custGeom>
              <a:grpFill/>
              <a:ln w="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22EEA43-D986-9BEA-F06A-1A1FB23CBC3E}"/>
                </a:ext>
              </a:extLst>
            </p:cNvPr>
            <p:cNvSpPr/>
            <p:nvPr/>
          </p:nvSpPr>
          <p:spPr>
            <a:xfrm>
              <a:off x="1041689" y="2510626"/>
              <a:ext cx="0" cy="152400"/>
            </a:xfrm>
            <a:custGeom>
              <a:avLst/>
              <a:gdLst>
                <a:gd name="connsiteX0" fmla="*/ 0 w 0"/>
                <a:gd name="connsiteY0" fmla="*/ 0 h 152400"/>
                <a:gd name="connsiteX1" fmla="*/ 0 w 0"/>
                <a:gd name="connsiteY1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52400">
                  <a:moveTo>
                    <a:pt x="0" y="0"/>
                  </a:moveTo>
                  <a:lnTo>
                    <a:pt x="0" y="15240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E7F0E99-CC59-9C73-6B1D-E13C02013171}"/>
              </a:ext>
            </a:extLst>
          </p:cNvPr>
          <p:cNvGrpSpPr/>
          <p:nvPr/>
        </p:nvGrpSpPr>
        <p:grpSpPr>
          <a:xfrm>
            <a:off x="745383" y="3594203"/>
            <a:ext cx="1548446" cy="385875"/>
            <a:chOff x="745383" y="3594203"/>
            <a:chExt cx="1548446" cy="38587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78CBFDC-69ED-6132-0D9A-A24DB3A566BE}"/>
                </a:ext>
              </a:extLst>
            </p:cNvPr>
            <p:cNvSpPr txBox="1"/>
            <p:nvPr/>
          </p:nvSpPr>
          <p:spPr>
            <a:xfrm>
              <a:off x="1050819" y="3594203"/>
              <a:ext cx="1243010" cy="385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企划单位</a:t>
              </a: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D6820401-8F64-0C90-A695-F9BAA25A338B}"/>
                </a:ext>
              </a:extLst>
            </p:cNvPr>
            <p:cNvGrpSpPr/>
            <p:nvPr/>
          </p:nvGrpSpPr>
          <p:grpSpPr>
            <a:xfrm>
              <a:off x="745383" y="3722617"/>
              <a:ext cx="241108" cy="189003"/>
              <a:chOff x="865919" y="3636438"/>
              <a:chExt cx="351043" cy="275181"/>
            </a:xfrm>
            <a:solidFill>
              <a:schemeClr val="bg1">
                <a:lumMod val="95000"/>
              </a:schemeClr>
            </a:soli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4A5AA53-C922-141C-CF30-91FFD62744D2}"/>
                  </a:ext>
                </a:extLst>
              </p:cNvPr>
              <p:cNvSpPr/>
              <p:nvPr/>
            </p:nvSpPr>
            <p:spPr>
              <a:xfrm>
                <a:off x="964091" y="3636438"/>
                <a:ext cx="154695" cy="156182"/>
              </a:xfrm>
              <a:custGeom>
                <a:avLst/>
                <a:gdLst>
                  <a:gd name="connsiteX0" fmla="*/ 77348 w 154696"/>
                  <a:gd name="connsiteY0" fmla="*/ 156184 h 156183"/>
                  <a:gd name="connsiteX1" fmla="*/ 0 w 154696"/>
                  <a:gd name="connsiteY1" fmla="*/ 78836 h 156183"/>
                  <a:gd name="connsiteX2" fmla="*/ 77348 w 154696"/>
                  <a:gd name="connsiteY2" fmla="*/ 0 h 156183"/>
                  <a:gd name="connsiteX3" fmla="*/ 154697 w 154696"/>
                  <a:gd name="connsiteY3" fmla="*/ 77348 h 156183"/>
                  <a:gd name="connsiteX4" fmla="*/ 77348 w 154696"/>
                  <a:gd name="connsiteY4" fmla="*/ 156184 h 156183"/>
                  <a:gd name="connsiteX5" fmla="*/ 77348 w 154696"/>
                  <a:gd name="connsiteY5" fmla="*/ 22312 h 156183"/>
                  <a:gd name="connsiteX6" fmla="*/ 20825 w 154696"/>
                  <a:gd name="connsiteY6" fmla="*/ 78836 h 156183"/>
                  <a:gd name="connsiteX7" fmla="*/ 77348 w 154696"/>
                  <a:gd name="connsiteY7" fmla="*/ 133872 h 156183"/>
                  <a:gd name="connsiteX8" fmla="*/ 133872 w 154696"/>
                  <a:gd name="connsiteY8" fmla="*/ 77348 h 156183"/>
                  <a:gd name="connsiteX9" fmla="*/ 77348 w 154696"/>
                  <a:gd name="connsiteY9" fmla="*/ 22312 h 156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696" h="156183">
                    <a:moveTo>
                      <a:pt x="77348" y="156184"/>
                    </a:moveTo>
                    <a:cubicBezTo>
                      <a:pt x="34212" y="156184"/>
                      <a:pt x="0" y="120485"/>
                      <a:pt x="0" y="78836"/>
                    </a:cubicBezTo>
                    <a:cubicBezTo>
                      <a:pt x="0" y="37187"/>
                      <a:pt x="34212" y="0"/>
                      <a:pt x="77348" y="0"/>
                    </a:cubicBezTo>
                    <a:cubicBezTo>
                      <a:pt x="120485" y="0"/>
                      <a:pt x="154697" y="35699"/>
                      <a:pt x="154697" y="77348"/>
                    </a:cubicBezTo>
                    <a:cubicBezTo>
                      <a:pt x="154697" y="118997"/>
                      <a:pt x="120485" y="156184"/>
                      <a:pt x="77348" y="156184"/>
                    </a:cubicBezTo>
                    <a:close/>
                    <a:moveTo>
                      <a:pt x="77348" y="22312"/>
                    </a:moveTo>
                    <a:cubicBezTo>
                      <a:pt x="46112" y="22312"/>
                      <a:pt x="20825" y="47599"/>
                      <a:pt x="20825" y="78836"/>
                    </a:cubicBezTo>
                    <a:cubicBezTo>
                      <a:pt x="20825" y="110073"/>
                      <a:pt x="46112" y="133872"/>
                      <a:pt x="77348" y="133872"/>
                    </a:cubicBezTo>
                    <a:cubicBezTo>
                      <a:pt x="108585" y="133872"/>
                      <a:pt x="133872" y="108585"/>
                      <a:pt x="133872" y="77348"/>
                    </a:cubicBezTo>
                    <a:cubicBezTo>
                      <a:pt x="133872" y="46111"/>
                      <a:pt x="108585" y="22312"/>
                      <a:pt x="77348" y="22312"/>
                    </a:cubicBezTo>
                    <a:close/>
                  </a:path>
                </a:pathLst>
              </a:custGeom>
              <a:grpFill/>
              <a:ln w="3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579B9F57-8620-8845-AE51-F7CAA47847DE}"/>
                  </a:ext>
                </a:extLst>
              </p:cNvPr>
              <p:cNvSpPr/>
              <p:nvPr/>
            </p:nvSpPr>
            <p:spPr>
              <a:xfrm>
                <a:off x="910543" y="3666188"/>
                <a:ext cx="276668" cy="245431"/>
              </a:xfrm>
              <a:custGeom>
                <a:avLst/>
                <a:gdLst>
                  <a:gd name="connsiteX0" fmla="*/ 249894 w 276668"/>
                  <a:gd name="connsiteY0" fmla="*/ 245432 h 245431"/>
                  <a:gd name="connsiteX1" fmla="*/ 237995 w 276668"/>
                  <a:gd name="connsiteY1" fmla="*/ 233532 h 245431"/>
                  <a:gd name="connsiteX2" fmla="*/ 130897 w 276668"/>
                  <a:gd name="connsiteY2" fmla="*/ 126434 h 245431"/>
                  <a:gd name="connsiteX3" fmla="*/ 23800 w 276668"/>
                  <a:gd name="connsiteY3" fmla="*/ 233532 h 245431"/>
                  <a:gd name="connsiteX4" fmla="*/ 11900 w 276668"/>
                  <a:gd name="connsiteY4" fmla="*/ 245432 h 245431"/>
                  <a:gd name="connsiteX5" fmla="*/ 0 w 276668"/>
                  <a:gd name="connsiteY5" fmla="*/ 233532 h 245431"/>
                  <a:gd name="connsiteX6" fmla="*/ 130897 w 276668"/>
                  <a:gd name="connsiteY6" fmla="*/ 104122 h 245431"/>
                  <a:gd name="connsiteX7" fmla="*/ 261794 w 276668"/>
                  <a:gd name="connsiteY7" fmla="*/ 233532 h 245431"/>
                  <a:gd name="connsiteX8" fmla="*/ 249894 w 276668"/>
                  <a:gd name="connsiteY8" fmla="*/ 245432 h 245431"/>
                  <a:gd name="connsiteX9" fmla="*/ 220145 w 276668"/>
                  <a:gd name="connsiteY9" fmla="*/ 111560 h 245431"/>
                  <a:gd name="connsiteX10" fmla="*/ 208246 w 276668"/>
                  <a:gd name="connsiteY10" fmla="*/ 99660 h 245431"/>
                  <a:gd name="connsiteX11" fmla="*/ 220145 w 276668"/>
                  <a:gd name="connsiteY11" fmla="*/ 89248 h 245431"/>
                  <a:gd name="connsiteX12" fmla="*/ 252870 w 276668"/>
                  <a:gd name="connsiteY12" fmla="*/ 56524 h 245431"/>
                  <a:gd name="connsiteX13" fmla="*/ 220145 w 276668"/>
                  <a:gd name="connsiteY13" fmla="*/ 22312 h 245431"/>
                  <a:gd name="connsiteX14" fmla="*/ 208246 w 276668"/>
                  <a:gd name="connsiteY14" fmla="*/ 10412 h 245431"/>
                  <a:gd name="connsiteX15" fmla="*/ 220145 w 276668"/>
                  <a:gd name="connsiteY15" fmla="*/ 0 h 245431"/>
                  <a:gd name="connsiteX16" fmla="*/ 276669 w 276668"/>
                  <a:gd name="connsiteY16" fmla="*/ 56524 h 245431"/>
                  <a:gd name="connsiteX17" fmla="*/ 220145 w 276668"/>
                  <a:gd name="connsiteY17" fmla="*/ 111560 h 24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6668" h="245431">
                    <a:moveTo>
                      <a:pt x="249894" y="245432"/>
                    </a:moveTo>
                    <a:cubicBezTo>
                      <a:pt x="243945" y="245432"/>
                      <a:pt x="237995" y="240970"/>
                      <a:pt x="237995" y="233532"/>
                    </a:cubicBezTo>
                    <a:cubicBezTo>
                      <a:pt x="237995" y="174034"/>
                      <a:pt x="188908" y="126434"/>
                      <a:pt x="130897" y="126434"/>
                    </a:cubicBezTo>
                    <a:cubicBezTo>
                      <a:pt x="71398" y="126434"/>
                      <a:pt x="23800" y="174034"/>
                      <a:pt x="23800" y="233532"/>
                    </a:cubicBezTo>
                    <a:cubicBezTo>
                      <a:pt x="23800" y="239482"/>
                      <a:pt x="19337" y="245432"/>
                      <a:pt x="11900" y="245432"/>
                    </a:cubicBezTo>
                    <a:cubicBezTo>
                      <a:pt x="4462" y="245432"/>
                      <a:pt x="0" y="240970"/>
                      <a:pt x="0" y="233532"/>
                    </a:cubicBezTo>
                    <a:cubicBezTo>
                      <a:pt x="0" y="162134"/>
                      <a:pt x="58011" y="104122"/>
                      <a:pt x="130897" y="104122"/>
                    </a:cubicBezTo>
                    <a:cubicBezTo>
                      <a:pt x="202296" y="104122"/>
                      <a:pt x="261794" y="162134"/>
                      <a:pt x="261794" y="233532"/>
                    </a:cubicBezTo>
                    <a:cubicBezTo>
                      <a:pt x="261794" y="239482"/>
                      <a:pt x="255844" y="245432"/>
                      <a:pt x="249894" y="245432"/>
                    </a:cubicBezTo>
                    <a:close/>
                    <a:moveTo>
                      <a:pt x="220145" y="111560"/>
                    </a:moveTo>
                    <a:cubicBezTo>
                      <a:pt x="214195" y="111560"/>
                      <a:pt x="208246" y="107098"/>
                      <a:pt x="208246" y="99660"/>
                    </a:cubicBezTo>
                    <a:cubicBezTo>
                      <a:pt x="208246" y="92223"/>
                      <a:pt x="214195" y="89248"/>
                      <a:pt x="220145" y="89248"/>
                    </a:cubicBezTo>
                    <a:cubicBezTo>
                      <a:pt x="237995" y="89248"/>
                      <a:pt x="252870" y="74373"/>
                      <a:pt x="252870" y="56524"/>
                    </a:cubicBezTo>
                    <a:cubicBezTo>
                      <a:pt x="252870" y="38674"/>
                      <a:pt x="237995" y="22312"/>
                      <a:pt x="220145" y="22312"/>
                    </a:cubicBezTo>
                    <a:cubicBezTo>
                      <a:pt x="214195" y="22312"/>
                      <a:pt x="208246" y="17850"/>
                      <a:pt x="208246" y="10412"/>
                    </a:cubicBezTo>
                    <a:cubicBezTo>
                      <a:pt x="208246" y="2975"/>
                      <a:pt x="214195" y="0"/>
                      <a:pt x="220145" y="0"/>
                    </a:cubicBezTo>
                    <a:cubicBezTo>
                      <a:pt x="251382" y="0"/>
                      <a:pt x="276669" y="25287"/>
                      <a:pt x="276669" y="56524"/>
                    </a:cubicBezTo>
                    <a:cubicBezTo>
                      <a:pt x="276669" y="87760"/>
                      <a:pt x="251382" y="111560"/>
                      <a:pt x="220145" y="111560"/>
                    </a:cubicBezTo>
                    <a:close/>
                  </a:path>
                </a:pathLst>
              </a:custGeom>
              <a:grpFill/>
              <a:ln w="3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9F25789-BC82-798B-DE52-2335FEC6C9B1}"/>
                  </a:ext>
                </a:extLst>
              </p:cNvPr>
              <p:cNvSpPr/>
              <p:nvPr/>
            </p:nvSpPr>
            <p:spPr>
              <a:xfrm>
                <a:off x="1118790" y="3666188"/>
                <a:ext cx="68423" cy="111560"/>
              </a:xfrm>
              <a:custGeom>
                <a:avLst/>
                <a:gdLst>
                  <a:gd name="connsiteX0" fmla="*/ 11900 w 68423"/>
                  <a:gd name="connsiteY0" fmla="*/ 111560 h 111560"/>
                  <a:gd name="connsiteX1" fmla="*/ 0 w 68423"/>
                  <a:gd name="connsiteY1" fmla="*/ 99660 h 111560"/>
                  <a:gd name="connsiteX2" fmla="*/ 11900 w 68423"/>
                  <a:gd name="connsiteY2" fmla="*/ 89248 h 111560"/>
                  <a:gd name="connsiteX3" fmla="*/ 44624 w 68423"/>
                  <a:gd name="connsiteY3" fmla="*/ 56524 h 111560"/>
                  <a:gd name="connsiteX4" fmla="*/ 11900 w 68423"/>
                  <a:gd name="connsiteY4" fmla="*/ 22312 h 111560"/>
                  <a:gd name="connsiteX5" fmla="*/ 0 w 68423"/>
                  <a:gd name="connsiteY5" fmla="*/ 10412 h 111560"/>
                  <a:gd name="connsiteX6" fmla="*/ 11900 w 68423"/>
                  <a:gd name="connsiteY6" fmla="*/ 0 h 111560"/>
                  <a:gd name="connsiteX7" fmla="*/ 68423 w 68423"/>
                  <a:gd name="connsiteY7" fmla="*/ 56524 h 111560"/>
                  <a:gd name="connsiteX8" fmla="*/ 11900 w 68423"/>
                  <a:gd name="connsiteY8" fmla="*/ 111560 h 11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423" h="111560">
                    <a:moveTo>
                      <a:pt x="11900" y="111560"/>
                    </a:moveTo>
                    <a:cubicBezTo>
                      <a:pt x="5950" y="111560"/>
                      <a:pt x="0" y="107098"/>
                      <a:pt x="0" y="99660"/>
                    </a:cubicBezTo>
                    <a:cubicBezTo>
                      <a:pt x="0" y="92223"/>
                      <a:pt x="5950" y="89248"/>
                      <a:pt x="11900" y="89248"/>
                    </a:cubicBezTo>
                    <a:cubicBezTo>
                      <a:pt x="29749" y="89248"/>
                      <a:pt x="44624" y="74373"/>
                      <a:pt x="44624" y="56524"/>
                    </a:cubicBezTo>
                    <a:cubicBezTo>
                      <a:pt x="44624" y="38674"/>
                      <a:pt x="29749" y="22312"/>
                      <a:pt x="11900" y="22312"/>
                    </a:cubicBezTo>
                    <a:cubicBezTo>
                      <a:pt x="5950" y="22312"/>
                      <a:pt x="0" y="17850"/>
                      <a:pt x="0" y="10412"/>
                    </a:cubicBezTo>
                    <a:cubicBezTo>
                      <a:pt x="0" y="2975"/>
                      <a:pt x="5950" y="0"/>
                      <a:pt x="11900" y="0"/>
                    </a:cubicBezTo>
                    <a:cubicBezTo>
                      <a:pt x="43136" y="0"/>
                      <a:pt x="68423" y="25287"/>
                      <a:pt x="68423" y="56524"/>
                    </a:cubicBezTo>
                    <a:cubicBezTo>
                      <a:pt x="68423" y="87760"/>
                      <a:pt x="43136" y="111560"/>
                      <a:pt x="11900" y="111560"/>
                    </a:cubicBezTo>
                    <a:close/>
                  </a:path>
                </a:pathLst>
              </a:custGeom>
              <a:grpFill/>
              <a:ln w="3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EDEC081-5018-D477-FE23-E1C48FA09290}"/>
                  </a:ext>
                </a:extLst>
              </p:cNvPr>
              <p:cNvSpPr/>
              <p:nvPr/>
            </p:nvSpPr>
            <p:spPr>
              <a:xfrm>
                <a:off x="1118790" y="3755437"/>
                <a:ext cx="98172" cy="96685"/>
              </a:xfrm>
              <a:custGeom>
                <a:avLst/>
                <a:gdLst>
                  <a:gd name="connsiteX0" fmla="*/ 86273 w 98173"/>
                  <a:gd name="connsiteY0" fmla="*/ 96685 h 96685"/>
                  <a:gd name="connsiteX1" fmla="*/ 74373 w 98173"/>
                  <a:gd name="connsiteY1" fmla="*/ 84786 h 96685"/>
                  <a:gd name="connsiteX2" fmla="*/ 11900 w 98173"/>
                  <a:gd name="connsiteY2" fmla="*/ 22312 h 96685"/>
                  <a:gd name="connsiteX3" fmla="*/ 0 w 98173"/>
                  <a:gd name="connsiteY3" fmla="*/ 10412 h 96685"/>
                  <a:gd name="connsiteX4" fmla="*/ 11900 w 98173"/>
                  <a:gd name="connsiteY4" fmla="*/ 0 h 96685"/>
                  <a:gd name="connsiteX5" fmla="*/ 98174 w 98173"/>
                  <a:gd name="connsiteY5" fmla="*/ 86273 h 96685"/>
                  <a:gd name="connsiteX6" fmla="*/ 86273 w 98173"/>
                  <a:gd name="connsiteY6" fmla="*/ 96685 h 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173" h="96685">
                    <a:moveTo>
                      <a:pt x="86273" y="96685"/>
                    </a:moveTo>
                    <a:cubicBezTo>
                      <a:pt x="80323" y="96685"/>
                      <a:pt x="74373" y="92223"/>
                      <a:pt x="74373" y="84786"/>
                    </a:cubicBezTo>
                    <a:cubicBezTo>
                      <a:pt x="74373" y="50574"/>
                      <a:pt x="46111" y="22312"/>
                      <a:pt x="11900" y="22312"/>
                    </a:cubicBezTo>
                    <a:cubicBezTo>
                      <a:pt x="5950" y="22312"/>
                      <a:pt x="0" y="17850"/>
                      <a:pt x="0" y="10412"/>
                    </a:cubicBezTo>
                    <a:cubicBezTo>
                      <a:pt x="0" y="2975"/>
                      <a:pt x="5950" y="0"/>
                      <a:pt x="11900" y="0"/>
                    </a:cubicBezTo>
                    <a:cubicBezTo>
                      <a:pt x="59498" y="0"/>
                      <a:pt x="98174" y="38674"/>
                      <a:pt x="98174" y="86273"/>
                    </a:cubicBezTo>
                    <a:cubicBezTo>
                      <a:pt x="98174" y="90735"/>
                      <a:pt x="92223" y="96685"/>
                      <a:pt x="86273" y="96685"/>
                    </a:cubicBezTo>
                    <a:close/>
                  </a:path>
                </a:pathLst>
              </a:custGeom>
              <a:grpFill/>
              <a:ln w="3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B878794-7837-2B7B-55E9-A57776D49877}"/>
                  </a:ext>
                </a:extLst>
              </p:cNvPr>
              <p:cNvSpPr/>
              <p:nvPr/>
            </p:nvSpPr>
            <p:spPr>
              <a:xfrm>
                <a:off x="895669" y="3666188"/>
                <a:ext cx="68423" cy="111560"/>
              </a:xfrm>
              <a:custGeom>
                <a:avLst/>
                <a:gdLst>
                  <a:gd name="connsiteX0" fmla="*/ 56524 w 68423"/>
                  <a:gd name="connsiteY0" fmla="*/ 111560 h 111560"/>
                  <a:gd name="connsiteX1" fmla="*/ 0 w 68423"/>
                  <a:gd name="connsiteY1" fmla="*/ 55036 h 111560"/>
                  <a:gd name="connsiteX2" fmla="*/ 56524 w 68423"/>
                  <a:gd name="connsiteY2" fmla="*/ 0 h 111560"/>
                  <a:gd name="connsiteX3" fmla="*/ 68423 w 68423"/>
                  <a:gd name="connsiteY3" fmla="*/ 11900 h 111560"/>
                  <a:gd name="connsiteX4" fmla="*/ 56524 w 68423"/>
                  <a:gd name="connsiteY4" fmla="*/ 22312 h 111560"/>
                  <a:gd name="connsiteX5" fmla="*/ 23799 w 68423"/>
                  <a:gd name="connsiteY5" fmla="*/ 55036 h 111560"/>
                  <a:gd name="connsiteX6" fmla="*/ 56524 w 68423"/>
                  <a:gd name="connsiteY6" fmla="*/ 89248 h 111560"/>
                  <a:gd name="connsiteX7" fmla="*/ 68423 w 68423"/>
                  <a:gd name="connsiteY7" fmla="*/ 101148 h 111560"/>
                  <a:gd name="connsiteX8" fmla="*/ 56524 w 68423"/>
                  <a:gd name="connsiteY8" fmla="*/ 111560 h 11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423" h="111560">
                    <a:moveTo>
                      <a:pt x="56524" y="111560"/>
                    </a:moveTo>
                    <a:cubicBezTo>
                      <a:pt x="25287" y="111560"/>
                      <a:pt x="0" y="86273"/>
                      <a:pt x="0" y="55036"/>
                    </a:cubicBezTo>
                    <a:cubicBezTo>
                      <a:pt x="0" y="23799"/>
                      <a:pt x="25287" y="0"/>
                      <a:pt x="56524" y="0"/>
                    </a:cubicBezTo>
                    <a:cubicBezTo>
                      <a:pt x="62474" y="0"/>
                      <a:pt x="68423" y="4462"/>
                      <a:pt x="68423" y="11900"/>
                    </a:cubicBezTo>
                    <a:cubicBezTo>
                      <a:pt x="68423" y="19337"/>
                      <a:pt x="62474" y="22312"/>
                      <a:pt x="56524" y="22312"/>
                    </a:cubicBezTo>
                    <a:cubicBezTo>
                      <a:pt x="38674" y="22312"/>
                      <a:pt x="23799" y="37186"/>
                      <a:pt x="23799" y="55036"/>
                    </a:cubicBezTo>
                    <a:cubicBezTo>
                      <a:pt x="23799" y="72886"/>
                      <a:pt x="38674" y="89248"/>
                      <a:pt x="56524" y="89248"/>
                    </a:cubicBezTo>
                    <a:cubicBezTo>
                      <a:pt x="62474" y="89248"/>
                      <a:pt x="68423" y="93710"/>
                      <a:pt x="68423" y="101148"/>
                    </a:cubicBezTo>
                    <a:cubicBezTo>
                      <a:pt x="68423" y="108585"/>
                      <a:pt x="62474" y="111560"/>
                      <a:pt x="56524" y="111560"/>
                    </a:cubicBezTo>
                    <a:close/>
                  </a:path>
                </a:pathLst>
              </a:custGeom>
              <a:grpFill/>
              <a:ln w="3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5F60702-D89B-D0D6-767E-1C47A5DE4D58}"/>
                  </a:ext>
                </a:extLst>
              </p:cNvPr>
              <p:cNvSpPr/>
              <p:nvPr/>
            </p:nvSpPr>
            <p:spPr>
              <a:xfrm>
                <a:off x="895669" y="3666188"/>
                <a:ext cx="68423" cy="111560"/>
              </a:xfrm>
              <a:custGeom>
                <a:avLst/>
                <a:gdLst>
                  <a:gd name="connsiteX0" fmla="*/ 56524 w 68423"/>
                  <a:gd name="connsiteY0" fmla="*/ 111560 h 111560"/>
                  <a:gd name="connsiteX1" fmla="*/ 0 w 68423"/>
                  <a:gd name="connsiteY1" fmla="*/ 55036 h 111560"/>
                  <a:gd name="connsiteX2" fmla="*/ 56524 w 68423"/>
                  <a:gd name="connsiteY2" fmla="*/ 0 h 111560"/>
                  <a:gd name="connsiteX3" fmla="*/ 68423 w 68423"/>
                  <a:gd name="connsiteY3" fmla="*/ 11900 h 111560"/>
                  <a:gd name="connsiteX4" fmla="*/ 56524 w 68423"/>
                  <a:gd name="connsiteY4" fmla="*/ 22312 h 111560"/>
                  <a:gd name="connsiteX5" fmla="*/ 23799 w 68423"/>
                  <a:gd name="connsiteY5" fmla="*/ 55036 h 111560"/>
                  <a:gd name="connsiteX6" fmla="*/ 56524 w 68423"/>
                  <a:gd name="connsiteY6" fmla="*/ 89248 h 111560"/>
                  <a:gd name="connsiteX7" fmla="*/ 68423 w 68423"/>
                  <a:gd name="connsiteY7" fmla="*/ 101148 h 111560"/>
                  <a:gd name="connsiteX8" fmla="*/ 56524 w 68423"/>
                  <a:gd name="connsiteY8" fmla="*/ 111560 h 11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423" h="111560">
                    <a:moveTo>
                      <a:pt x="56524" y="111560"/>
                    </a:moveTo>
                    <a:cubicBezTo>
                      <a:pt x="25287" y="111560"/>
                      <a:pt x="0" y="86273"/>
                      <a:pt x="0" y="55036"/>
                    </a:cubicBezTo>
                    <a:cubicBezTo>
                      <a:pt x="0" y="23799"/>
                      <a:pt x="25287" y="0"/>
                      <a:pt x="56524" y="0"/>
                    </a:cubicBezTo>
                    <a:cubicBezTo>
                      <a:pt x="62474" y="0"/>
                      <a:pt x="68423" y="4462"/>
                      <a:pt x="68423" y="11900"/>
                    </a:cubicBezTo>
                    <a:cubicBezTo>
                      <a:pt x="68423" y="19337"/>
                      <a:pt x="62474" y="22312"/>
                      <a:pt x="56524" y="22312"/>
                    </a:cubicBezTo>
                    <a:cubicBezTo>
                      <a:pt x="38674" y="22312"/>
                      <a:pt x="23799" y="37186"/>
                      <a:pt x="23799" y="55036"/>
                    </a:cubicBezTo>
                    <a:cubicBezTo>
                      <a:pt x="23799" y="72886"/>
                      <a:pt x="38674" y="89248"/>
                      <a:pt x="56524" y="89248"/>
                    </a:cubicBezTo>
                    <a:cubicBezTo>
                      <a:pt x="62474" y="89248"/>
                      <a:pt x="68423" y="93710"/>
                      <a:pt x="68423" y="101148"/>
                    </a:cubicBezTo>
                    <a:cubicBezTo>
                      <a:pt x="68423" y="108585"/>
                      <a:pt x="62474" y="111560"/>
                      <a:pt x="56524" y="111560"/>
                    </a:cubicBezTo>
                    <a:close/>
                  </a:path>
                </a:pathLst>
              </a:custGeom>
              <a:grpFill/>
              <a:ln w="3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EAE1E62D-674D-ADA2-03F3-9AC265774F0F}"/>
                  </a:ext>
                </a:extLst>
              </p:cNvPr>
              <p:cNvSpPr/>
              <p:nvPr/>
            </p:nvSpPr>
            <p:spPr>
              <a:xfrm>
                <a:off x="865919" y="3753949"/>
                <a:ext cx="98172" cy="98173"/>
              </a:xfrm>
              <a:custGeom>
                <a:avLst/>
                <a:gdLst>
                  <a:gd name="connsiteX0" fmla="*/ 11900 w 98172"/>
                  <a:gd name="connsiteY0" fmla="*/ 98173 h 98172"/>
                  <a:gd name="connsiteX1" fmla="*/ 0 w 98172"/>
                  <a:gd name="connsiteY1" fmla="*/ 86273 h 98172"/>
                  <a:gd name="connsiteX2" fmla="*/ 86273 w 98172"/>
                  <a:gd name="connsiteY2" fmla="*/ 0 h 98172"/>
                  <a:gd name="connsiteX3" fmla="*/ 98173 w 98172"/>
                  <a:gd name="connsiteY3" fmla="*/ 11900 h 98172"/>
                  <a:gd name="connsiteX4" fmla="*/ 86273 w 98172"/>
                  <a:gd name="connsiteY4" fmla="*/ 23800 h 98172"/>
                  <a:gd name="connsiteX5" fmla="*/ 23799 w 98172"/>
                  <a:gd name="connsiteY5" fmla="*/ 86273 h 98172"/>
                  <a:gd name="connsiteX6" fmla="*/ 11900 w 98172"/>
                  <a:gd name="connsiteY6" fmla="*/ 98173 h 9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172" h="98172">
                    <a:moveTo>
                      <a:pt x="11900" y="98173"/>
                    </a:moveTo>
                    <a:cubicBezTo>
                      <a:pt x="5950" y="98173"/>
                      <a:pt x="0" y="93710"/>
                      <a:pt x="0" y="86273"/>
                    </a:cubicBezTo>
                    <a:cubicBezTo>
                      <a:pt x="0" y="38674"/>
                      <a:pt x="38674" y="0"/>
                      <a:pt x="86273" y="0"/>
                    </a:cubicBezTo>
                    <a:cubicBezTo>
                      <a:pt x="92223" y="0"/>
                      <a:pt x="98173" y="4462"/>
                      <a:pt x="98173" y="11900"/>
                    </a:cubicBezTo>
                    <a:cubicBezTo>
                      <a:pt x="98173" y="19337"/>
                      <a:pt x="92223" y="23800"/>
                      <a:pt x="86273" y="23800"/>
                    </a:cubicBezTo>
                    <a:cubicBezTo>
                      <a:pt x="52061" y="23800"/>
                      <a:pt x="23799" y="52061"/>
                      <a:pt x="23799" y="86273"/>
                    </a:cubicBezTo>
                    <a:cubicBezTo>
                      <a:pt x="23799" y="92223"/>
                      <a:pt x="17850" y="98173"/>
                      <a:pt x="11900" y="98173"/>
                    </a:cubicBezTo>
                    <a:close/>
                  </a:path>
                </a:pathLst>
              </a:custGeom>
              <a:grpFill/>
              <a:ln w="3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07182A9-59B7-5AD4-DA09-6C3C4967BED9}"/>
                </a:ext>
              </a:extLst>
            </p:cNvPr>
            <p:cNvSpPr/>
            <p:nvPr/>
          </p:nvSpPr>
          <p:spPr>
            <a:xfrm>
              <a:off x="1079789" y="3738031"/>
              <a:ext cx="0" cy="152400"/>
            </a:xfrm>
            <a:custGeom>
              <a:avLst/>
              <a:gdLst>
                <a:gd name="connsiteX0" fmla="*/ 0 w 0"/>
                <a:gd name="connsiteY0" fmla="*/ 0 h 152400"/>
                <a:gd name="connsiteX1" fmla="*/ 0 w 0"/>
                <a:gd name="connsiteY1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52400">
                  <a:moveTo>
                    <a:pt x="0" y="0"/>
                  </a:moveTo>
                  <a:lnTo>
                    <a:pt x="0" y="15240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46FA514-4768-19EA-6C5C-756805BC95A0}"/>
              </a:ext>
            </a:extLst>
          </p:cNvPr>
          <p:cNvGrpSpPr/>
          <p:nvPr/>
        </p:nvGrpSpPr>
        <p:grpSpPr>
          <a:xfrm>
            <a:off x="743035" y="5135974"/>
            <a:ext cx="1601594" cy="385875"/>
            <a:chOff x="743035" y="5135974"/>
            <a:chExt cx="1601594" cy="38587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00B0029-72CF-2D28-9718-58A3B9BC208B}"/>
                </a:ext>
              </a:extLst>
            </p:cNvPr>
            <p:cNvSpPr txBox="1"/>
            <p:nvPr/>
          </p:nvSpPr>
          <p:spPr>
            <a:xfrm>
              <a:off x="1101619" y="5135974"/>
              <a:ext cx="1243010" cy="385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rPr>
                <a:t>企划愿景</a:t>
              </a:r>
            </a:p>
          </p:txBody>
        </p:sp>
        <p:sp>
          <p:nvSpPr>
            <p:cNvPr id="61" name="图形 33">
              <a:extLst>
                <a:ext uri="{FF2B5EF4-FFF2-40B4-BE49-F238E27FC236}">
                  <a16:creationId xmlns:a16="http://schemas.microsoft.com/office/drawing/2014/main" id="{B37FD7FB-BBAE-0573-3C68-8506377D64C4}"/>
                </a:ext>
              </a:extLst>
            </p:cNvPr>
            <p:cNvSpPr/>
            <p:nvPr/>
          </p:nvSpPr>
          <p:spPr>
            <a:xfrm>
              <a:off x="743035" y="5201782"/>
              <a:ext cx="276241" cy="276241"/>
            </a:xfrm>
            <a:custGeom>
              <a:avLst/>
              <a:gdLst>
                <a:gd name="connsiteX0" fmla="*/ 332344 w 332344"/>
                <a:gd name="connsiteY0" fmla="*/ 117705 h 332344"/>
                <a:gd name="connsiteX1" fmla="*/ 325421 w 332344"/>
                <a:gd name="connsiteY1" fmla="*/ 110781 h 332344"/>
                <a:gd name="connsiteX2" fmla="*/ 318496 w 332344"/>
                <a:gd name="connsiteY2" fmla="*/ 117705 h 332344"/>
                <a:gd name="connsiteX3" fmla="*/ 318496 w 332344"/>
                <a:gd name="connsiteY3" fmla="*/ 214639 h 332344"/>
                <a:gd name="connsiteX4" fmla="*/ 325421 w 332344"/>
                <a:gd name="connsiteY4" fmla="*/ 221563 h 332344"/>
                <a:gd name="connsiteX5" fmla="*/ 332344 w 332344"/>
                <a:gd name="connsiteY5" fmla="*/ 214639 h 332344"/>
                <a:gd name="connsiteX6" fmla="*/ 332344 w 332344"/>
                <a:gd name="connsiteY6" fmla="*/ 117705 h 332344"/>
                <a:gd name="connsiteX7" fmla="*/ 166172 w 332344"/>
                <a:gd name="connsiteY7" fmla="*/ 0 h 332344"/>
                <a:gd name="connsiteX8" fmla="*/ 159248 w 332344"/>
                <a:gd name="connsiteY8" fmla="*/ 6924 h 332344"/>
                <a:gd name="connsiteX9" fmla="*/ 159248 w 332344"/>
                <a:gd name="connsiteY9" fmla="*/ 325421 h 332344"/>
                <a:gd name="connsiteX10" fmla="*/ 166172 w 332344"/>
                <a:gd name="connsiteY10" fmla="*/ 332344 h 332344"/>
                <a:gd name="connsiteX11" fmla="*/ 173096 w 332344"/>
                <a:gd name="connsiteY11" fmla="*/ 325421 h 332344"/>
                <a:gd name="connsiteX12" fmla="*/ 173096 w 332344"/>
                <a:gd name="connsiteY12" fmla="*/ 6924 h 332344"/>
                <a:gd name="connsiteX13" fmla="*/ 166172 w 332344"/>
                <a:gd name="connsiteY13" fmla="*/ 0 h 332344"/>
                <a:gd name="connsiteX14" fmla="*/ 96934 w 332344"/>
                <a:gd name="connsiteY14" fmla="*/ 62315 h 332344"/>
                <a:gd name="connsiteX15" fmla="*/ 90010 w 332344"/>
                <a:gd name="connsiteY15" fmla="*/ 55391 h 332344"/>
                <a:gd name="connsiteX16" fmla="*/ 83086 w 332344"/>
                <a:gd name="connsiteY16" fmla="*/ 62315 h 332344"/>
                <a:gd name="connsiteX17" fmla="*/ 83086 w 332344"/>
                <a:gd name="connsiteY17" fmla="*/ 264490 h 332344"/>
                <a:gd name="connsiteX18" fmla="*/ 90010 w 332344"/>
                <a:gd name="connsiteY18" fmla="*/ 270030 h 332344"/>
                <a:gd name="connsiteX19" fmla="*/ 96934 w 332344"/>
                <a:gd name="connsiteY19" fmla="*/ 264490 h 332344"/>
                <a:gd name="connsiteX20" fmla="*/ 96934 w 332344"/>
                <a:gd name="connsiteY20" fmla="*/ 62315 h 332344"/>
                <a:gd name="connsiteX21" fmla="*/ 13848 w 332344"/>
                <a:gd name="connsiteY21" fmla="*/ 117705 h 332344"/>
                <a:gd name="connsiteX22" fmla="*/ 6924 w 332344"/>
                <a:gd name="connsiteY22" fmla="*/ 110781 h 332344"/>
                <a:gd name="connsiteX23" fmla="*/ 0 w 332344"/>
                <a:gd name="connsiteY23" fmla="*/ 117705 h 332344"/>
                <a:gd name="connsiteX24" fmla="*/ 0 w 332344"/>
                <a:gd name="connsiteY24" fmla="*/ 214639 h 332344"/>
                <a:gd name="connsiteX25" fmla="*/ 6924 w 332344"/>
                <a:gd name="connsiteY25" fmla="*/ 221563 h 332344"/>
                <a:gd name="connsiteX26" fmla="*/ 13848 w 332344"/>
                <a:gd name="connsiteY26" fmla="*/ 214639 h 332344"/>
                <a:gd name="connsiteX27" fmla="*/ 13848 w 332344"/>
                <a:gd name="connsiteY27" fmla="*/ 117705 h 332344"/>
                <a:gd name="connsiteX28" fmla="*/ 249258 w 332344"/>
                <a:gd name="connsiteY28" fmla="*/ 62315 h 332344"/>
                <a:gd name="connsiteX29" fmla="*/ 242334 w 332344"/>
                <a:gd name="connsiteY29" fmla="*/ 55391 h 332344"/>
                <a:gd name="connsiteX30" fmla="*/ 235410 w 332344"/>
                <a:gd name="connsiteY30" fmla="*/ 62315 h 332344"/>
                <a:gd name="connsiteX31" fmla="*/ 235410 w 332344"/>
                <a:gd name="connsiteY31" fmla="*/ 264490 h 332344"/>
                <a:gd name="connsiteX32" fmla="*/ 242334 w 332344"/>
                <a:gd name="connsiteY32" fmla="*/ 270030 h 332344"/>
                <a:gd name="connsiteX33" fmla="*/ 249258 w 332344"/>
                <a:gd name="connsiteY33" fmla="*/ 264490 h 332344"/>
                <a:gd name="connsiteX34" fmla="*/ 249258 w 332344"/>
                <a:gd name="connsiteY34" fmla="*/ 62315 h 33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32344" h="332344">
                  <a:moveTo>
                    <a:pt x="332344" y="117705"/>
                  </a:moveTo>
                  <a:cubicBezTo>
                    <a:pt x="332344" y="113551"/>
                    <a:pt x="329576" y="110781"/>
                    <a:pt x="325421" y="110781"/>
                  </a:cubicBezTo>
                  <a:cubicBezTo>
                    <a:pt x="321266" y="110781"/>
                    <a:pt x="318496" y="113551"/>
                    <a:pt x="318496" y="117705"/>
                  </a:cubicBezTo>
                  <a:lnTo>
                    <a:pt x="318496" y="214639"/>
                  </a:lnTo>
                  <a:cubicBezTo>
                    <a:pt x="318496" y="218793"/>
                    <a:pt x="321266" y="221563"/>
                    <a:pt x="325421" y="221563"/>
                  </a:cubicBezTo>
                  <a:cubicBezTo>
                    <a:pt x="329576" y="221563"/>
                    <a:pt x="332344" y="218793"/>
                    <a:pt x="332344" y="214639"/>
                  </a:cubicBezTo>
                  <a:lnTo>
                    <a:pt x="332344" y="117705"/>
                  </a:lnTo>
                  <a:close/>
                  <a:moveTo>
                    <a:pt x="166172" y="0"/>
                  </a:moveTo>
                  <a:cubicBezTo>
                    <a:pt x="162018" y="0"/>
                    <a:pt x="159248" y="2770"/>
                    <a:pt x="159248" y="6924"/>
                  </a:cubicBezTo>
                  <a:lnTo>
                    <a:pt x="159248" y="325421"/>
                  </a:lnTo>
                  <a:cubicBezTo>
                    <a:pt x="159248" y="329576"/>
                    <a:pt x="162018" y="332344"/>
                    <a:pt x="166172" y="332344"/>
                  </a:cubicBezTo>
                  <a:cubicBezTo>
                    <a:pt x="170326" y="332344"/>
                    <a:pt x="173096" y="329576"/>
                    <a:pt x="173096" y="325421"/>
                  </a:cubicBezTo>
                  <a:lnTo>
                    <a:pt x="173096" y="6924"/>
                  </a:lnTo>
                  <a:cubicBezTo>
                    <a:pt x="173096" y="2770"/>
                    <a:pt x="170326" y="0"/>
                    <a:pt x="166172" y="0"/>
                  </a:cubicBezTo>
                  <a:close/>
                  <a:moveTo>
                    <a:pt x="96934" y="62315"/>
                  </a:moveTo>
                  <a:cubicBezTo>
                    <a:pt x="96934" y="58160"/>
                    <a:pt x="94164" y="55391"/>
                    <a:pt x="90010" y="55391"/>
                  </a:cubicBezTo>
                  <a:cubicBezTo>
                    <a:pt x="85855" y="55391"/>
                    <a:pt x="83086" y="58160"/>
                    <a:pt x="83086" y="62315"/>
                  </a:cubicBezTo>
                  <a:lnTo>
                    <a:pt x="83086" y="264490"/>
                  </a:lnTo>
                  <a:cubicBezTo>
                    <a:pt x="83778" y="267952"/>
                    <a:pt x="86548" y="270030"/>
                    <a:pt x="90010" y="270030"/>
                  </a:cubicBezTo>
                  <a:cubicBezTo>
                    <a:pt x="93472" y="270030"/>
                    <a:pt x="96241" y="267260"/>
                    <a:pt x="96934" y="264490"/>
                  </a:cubicBezTo>
                  <a:lnTo>
                    <a:pt x="96934" y="62315"/>
                  </a:lnTo>
                  <a:close/>
                  <a:moveTo>
                    <a:pt x="13848" y="117705"/>
                  </a:moveTo>
                  <a:cubicBezTo>
                    <a:pt x="13848" y="113551"/>
                    <a:pt x="11078" y="110781"/>
                    <a:pt x="6924" y="110781"/>
                  </a:cubicBezTo>
                  <a:cubicBezTo>
                    <a:pt x="2770" y="110781"/>
                    <a:pt x="0" y="113551"/>
                    <a:pt x="0" y="117705"/>
                  </a:cubicBezTo>
                  <a:lnTo>
                    <a:pt x="0" y="214639"/>
                  </a:lnTo>
                  <a:cubicBezTo>
                    <a:pt x="0" y="218793"/>
                    <a:pt x="2770" y="221563"/>
                    <a:pt x="6924" y="221563"/>
                  </a:cubicBezTo>
                  <a:cubicBezTo>
                    <a:pt x="11078" y="221563"/>
                    <a:pt x="13848" y="218793"/>
                    <a:pt x="13848" y="214639"/>
                  </a:cubicBezTo>
                  <a:lnTo>
                    <a:pt x="13848" y="117705"/>
                  </a:lnTo>
                  <a:close/>
                  <a:moveTo>
                    <a:pt x="249258" y="62315"/>
                  </a:moveTo>
                  <a:cubicBezTo>
                    <a:pt x="249258" y="58160"/>
                    <a:pt x="246489" y="55391"/>
                    <a:pt x="242334" y="55391"/>
                  </a:cubicBezTo>
                  <a:cubicBezTo>
                    <a:pt x="238180" y="55391"/>
                    <a:pt x="235410" y="58160"/>
                    <a:pt x="235410" y="62315"/>
                  </a:cubicBezTo>
                  <a:lnTo>
                    <a:pt x="235410" y="264490"/>
                  </a:lnTo>
                  <a:cubicBezTo>
                    <a:pt x="236103" y="267952"/>
                    <a:pt x="238872" y="270030"/>
                    <a:pt x="242334" y="270030"/>
                  </a:cubicBezTo>
                  <a:cubicBezTo>
                    <a:pt x="245796" y="270030"/>
                    <a:pt x="248566" y="267952"/>
                    <a:pt x="249258" y="264490"/>
                  </a:cubicBezTo>
                  <a:lnTo>
                    <a:pt x="249258" y="6231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99B5C04-A603-A430-971F-8299A517D4BD}"/>
                </a:ext>
              </a:extLst>
            </p:cNvPr>
            <p:cNvSpPr/>
            <p:nvPr/>
          </p:nvSpPr>
          <p:spPr>
            <a:xfrm>
              <a:off x="1092489" y="5271358"/>
              <a:ext cx="0" cy="152400"/>
            </a:xfrm>
            <a:custGeom>
              <a:avLst/>
              <a:gdLst>
                <a:gd name="connsiteX0" fmla="*/ 0 w 0"/>
                <a:gd name="connsiteY0" fmla="*/ 0 h 152400"/>
                <a:gd name="connsiteX1" fmla="*/ 0 w 0"/>
                <a:gd name="connsiteY1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52400">
                  <a:moveTo>
                    <a:pt x="0" y="0"/>
                  </a:moveTo>
                  <a:lnTo>
                    <a:pt x="0" y="15240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3" name="标题 32">
            <a:extLst>
              <a:ext uri="{FF2B5EF4-FFF2-40B4-BE49-F238E27FC236}">
                <a16:creationId xmlns:a16="http://schemas.microsoft.com/office/drawing/2014/main" id="{816A55C6-71CF-185B-1977-D2997659D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015B896-0D6B-B522-5E85-2A3947A0ECE1}"/>
              </a:ext>
            </a:extLst>
          </p:cNvPr>
          <p:cNvSpPr txBox="1"/>
          <p:nvPr/>
        </p:nvSpPr>
        <p:spPr>
          <a:xfrm>
            <a:off x="650874" y="1497786"/>
            <a:ext cx="63209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i="0" u="none" strike="noStrike" kern="1200" cap="none" spc="0" normalizeH="0" baseline="0" noProof="0" dirty="0">
                <a:ln>
                  <a:gradFill>
                    <a:gsLst>
                      <a:gs pos="18000">
                        <a:schemeClr val="accent1">
                          <a:alpha val="13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活动主题 主题内容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C5B6AF0-81B3-FFC8-0B71-9F1A74187C88}"/>
              </a:ext>
            </a:extLst>
          </p:cNvPr>
          <p:cNvSpPr txBox="1"/>
          <p:nvPr/>
        </p:nvSpPr>
        <p:spPr>
          <a:xfrm>
            <a:off x="619878" y="1451813"/>
            <a:ext cx="63209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活动主题 主题内容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D0CEC41-C5F1-9AF8-003C-80D51B4588FE}"/>
              </a:ext>
            </a:extLst>
          </p:cNvPr>
          <p:cNvGrpSpPr/>
          <p:nvPr/>
        </p:nvGrpSpPr>
        <p:grpSpPr>
          <a:xfrm>
            <a:off x="5344013" y="1733866"/>
            <a:ext cx="6318092" cy="3660163"/>
            <a:chOff x="5385553" y="2040673"/>
            <a:chExt cx="6318092" cy="3660163"/>
          </a:xfrm>
        </p:grpSpPr>
        <p:pic>
          <p:nvPicPr>
            <p:cNvPr id="40" name="图片 39" descr="电视萤幕&#10;&#10;描述已自动生成">
              <a:extLst>
                <a:ext uri="{FF2B5EF4-FFF2-40B4-BE49-F238E27FC236}">
                  <a16:creationId xmlns:a16="http://schemas.microsoft.com/office/drawing/2014/main" id="{F10E7BA3-D92C-5672-26DA-7F0042A034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85553" y="2040673"/>
              <a:ext cx="6318092" cy="3660163"/>
            </a:xfrm>
            <a:prstGeom prst="rect">
              <a:avLst/>
            </a:prstGeom>
            <a:effectLst>
              <a:reflection blurRad="6350" stA="10000" endPos="35000" dir="5400000" sy="-100000" algn="bl" rotWithShape="0"/>
            </a:effectLst>
          </p:spPr>
        </p:pic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27C6581-F356-086C-C763-2540052FBF43}"/>
                </a:ext>
              </a:extLst>
            </p:cNvPr>
            <p:cNvSpPr/>
            <p:nvPr/>
          </p:nvSpPr>
          <p:spPr>
            <a:xfrm>
              <a:off x="6326019" y="2503891"/>
              <a:ext cx="4602557" cy="2856323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6FB978D-A133-FF79-D6FC-26EC64304B03}"/>
              </a:ext>
            </a:extLst>
          </p:cNvPr>
          <p:cNvGrpSpPr/>
          <p:nvPr/>
        </p:nvGrpSpPr>
        <p:grpSpPr>
          <a:xfrm>
            <a:off x="739140" y="596566"/>
            <a:ext cx="295983" cy="295983"/>
            <a:chOff x="6085190" y="188491"/>
            <a:chExt cx="654647" cy="654647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DA74411-3F4A-5943-EAF7-BD1A43DED03D}"/>
                </a:ext>
              </a:extLst>
            </p:cNvPr>
            <p:cNvSpPr/>
            <p:nvPr/>
          </p:nvSpPr>
          <p:spPr>
            <a:xfrm>
              <a:off x="6085190" y="188491"/>
              <a:ext cx="654647" cy="654647"/>
            </a:xfrm>
            <a:prstGeom prst="ellipse">
              <a:avLst/>
            </a:prstGeom>
            <a:gradFill flip="none" rotWithShape="1">
              <a:gsLst>
                <a:gs pos="59000">
                  <a:schemeClr val="accent1"/>
                </a:gs>
                <a:gs pos="0">
                  <a:schemeClr val="bg1">
                    <a:alpha val="1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F842D65-F219-8DAB-F721-CE0043BE23D1}"/>
                </a:ext>
              </a:extLst>
            </p:cNvPr>
            <p:cNvSpPr/>
            <p:nvPr/>
          </p:nvSpPr>
          <p:spPr>
            <a:xfrm>
              <a:off x="6258865" y="362166"/>
              <a:ext cx="307297" cy="3072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3913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DDE934C-0745-D564-F3BB-096214B2FFD6}"/>
              </a:ext>
            </a:extLst>
          </p:cNvPr>
          <p:cNvSpPr/>
          <p:nvPr/>
        </p:nvSpPr>
        <p:spPr>
          <a:xfrm>
            <a:off x="4784745" y="1383257"/>
            <a:ext cx="6703675" cy="7538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805BDB7-2301-3419-D006-BC52D3671900}"/>
              </a:ext>
            </a:extLst>
          </p:cNvPr>
          <p:cNvSpPr/>
          <p:nvPr/>
        </p:nvSpPr>
        <p:spPr>
          <a:xfrm>
            <a:off x="745024" y="1383257"/>
            <a:ext cx="4051139" cy="75387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3DC0460-67AD-EF90-560C-085C61C5E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aphicFrame>
        <p:nvGraphicFramePr>
          <p:cNvPr id="2" name="表格 88">
            <a:extLst>
              <a:ext uri="{FF2B5EF4-FFF2-40B4-BE49-F238E27FC236}">
                <a16:creationId xmlns:a16="http://schemas.microsoft.com/office/drawing/2014/main" id="{A54BDE3F-2D18-D145-444B-4248F22831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735757"/>
              </p:ext>
            </p:extLst>
          </p:nvPr>
        </p:nvGraphicFramePr>
        <p:xfrm>
          <a:off x="745024" y="2137135"/>
          <a:ext cx="10721171" cy="4171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6037">
                  <a:extLst>
                    <a:ext uri="{9D8B030D-6E8A-4147-A177-3AD203B41FA5}">
                      <a16:colId xmlns:a16="http://schemas.microsoft.com/office/drawing/2014/main" val="3015188950"/>
                    </a:ext>
                  </a:extLst>
                </a:gridCol>
                <a:gridCol w="7095134">
                  <a:extLst>
                    <a:ext uri="{9D8B030D-6E8A-4147-A177-3AD203B41FA5}">
                      <a16:colId xmlns:a16="http://schemas.microsoft.com/office/drawing/2014/main" val="2555293245"/>
                    </a:ext>
                  </a:extLst>
                </a:gridCol>
              </a:tblGrid>
              <a:tr h="6952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内容</a:t>
                      </a:r>
                      <a:r>
                        <a:rPr lang="en-US" altLang="zh-CN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阐述活动的宗旨和目标，让听众更好地了解活动的意义和价值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717411"/>
                  </a:ext>
                </a:extLst>
              </a:tr>
              <a:tr h="6952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内容</a:t>
                      </a:r>
                      <a:r>
                        <a:rPr lang="en-US" altLang="zh-CN" sz="16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endParaRPr lang="zh-CN" altLang="en-US" sz="16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阐述活动的宗旨和目标，让听众更好地了解活动的意义和价值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114398"/>
                  </a:ext>
                </a:extLst>
              </a:tr>
              <a:tr h="6952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内容</a:t>
                      </a:r>
                      <a:r>
                        <a:rPr lang="en-US" altLang="zh-CN" sz="16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endParaRPr lang="zh-CN" altLang="en-US" sz="16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阐述活动的宗旨和目标，让听众更好地了解活动的意义和价值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881515"/>
                  </a:ext>
                </a:extLst>
              </a:tr>
              <a:tr h="6952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内容</a:t>
                      </a:r>
                      <a:r>
                        <a:rPr lang="en-US" altLang="zh-CN" sz="16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endParaRPr lang="zh-CN" altLang="en-US" sz="16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阐述活动的宗旨和目标，让听众更好地了解活动的意义和价值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970054"/>
                  </a:ext>
                </a:extLst>
              </a:tr>
              <a:tr h="6952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内容</a:t>
                      </a:r>
                      <a:r>
                        <a:rPr lang="en-US" altLang="zh-CN" sz="16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endParaRPr lang="zh-CN" altLang="en-US" sz="16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阐述活动的宗旨和目标，让听众更好地了解活动的意义和价值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059109"/>
                  </a:ext>
                </a:extLst>
              </a:tr>
              <a:tr h="6952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内容</a:t>
                      </a:r>
                      <a:r>
                        <a:rPr lang="en-US" altLang="zh-CN" sz="16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endParaRPr lang="zh-CN" altLang="en-US" sz="16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阐述活动的宗旨和目标，让听众更好地了解活动的意义和价值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560270"/>
                  </a:ext>
                </a:extLst>
              </a:tr>
            </a:tbl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767EDBB-0776-A108-39A4-8553D41C59C2}"/>
              </a:ext>
            </a:extLst>
          </p:cNvPr>
          <p:cNvSpPr txBox="1"/>
          <p:nvPr/>
        </p:nvSpPr>
        <p:spPr>
          <a:xfrm>
            <a:off x="1736458" y="1505203"/>
            <a:ext cx="2019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55A4C79-FE7E-CDAD-63C3-B7F0362C49FF}"/>
              </a:ext>
            </a:extLst>
          </p:cNvPr>
          <p:cNvSpPr txBox="1"/>
          <p:nvPr/>
        </p:nvSpPr>
        <p:spPr>
          <a:xfrm>
            <a:off x="7103303" y="1516778"/>
            <a:ext cx="2019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30877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>
            <a:extLst>
              <a:ext uri="{FF2B5EF4-FFF2-40B4-BE49-F238E27FC236}">
                <a16:creationId xmlns:a16="http://schemas.microsoft.com/office/drawing/2014/main" id="{7A5E26A3-3345-3EC5-0FD1-3DFA00134B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2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sharpenSoften amoun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BE216981-EA4A-CAE0-D9F8-4A3FA6248D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4000">
                <a:schemeClr val="accent1"/>
              </a:gs>
              <a:gs pos="0">
                <a:schemeClr val="bg1">
                  <a:alpha val="38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F5040FB-4066-C6C9-4DBC-12EC381E0F4A}"/>
              </a:ext>
            </a:extLst>
          </p:cNvPr>
          <p:cNvSpPr txBox="1"/>
          <p:nvPr/>
        </p:nvSpPr>
        <p:spPr>
          <a:xfrm>
            <a:off x="1897290" y="1364676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活动的背景介绍是指介绍活动举办的背景和原因</a:t>
            </a: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210B4913-EECC-F5FE-9F09-8B9D3541B50A}"/>
              </a:ext>
            </a:extLst>
          </p:cNvPr>
          <p:cNvSpPr/>
          <p:nvPr/>
        </p:nvSpPr>
        <p:spPr>
          <a:xfrm>
            <a:off x="1182584" y="2359923"/>
            <a:ext cx="2753535" cy="3518115"/>
          </a:xfrm>
          <a:prstGeom prst="roundRect">
            <a:avLst>
              <a:gd name="adj" fmla="val 10561"/>
            </a:avLst>
          </a:prstGeom>
          <a:gradFill flip="none" rotWithShape="1">
            <a:gsLst>
              <a:gs pos="53000">
                <a:schemeClr val="bg1">
                  <a:lumMod val="95000"/>
                </a:schemeClr>
              </a:gs>
              <a:gs pos="0">
                <a:schemeClr val="bg1">
                  <a:alpha val="10000"/>
                </a:schemeClr>
              </a:gs>
              <a:gs pos="89000">
                <a:schemeClr val="bg1">
                  <a:lumMod val="85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alpha val="34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reflection blurRad="6350" stA="55000" endA="300" endPos="11000" dir="5400000" sy="-100000" algn="bl" rotWithShape="0"/>
              </a:effectLst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D8104E5-3522-466E-1C36-694D1E806095}"/>
              </a:ext>
            </a:extLst>
          </p:cNvPr>
          <p:cNvSpPr txBox="1"/>
          <p:nvPr/>
        </p:nvSpPr>
        <p:spPr>
          <a:xfrm>
            <a:off x="1442982" y="2720703"/>
            <a:ext cx="1507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挚守公益之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4E4B7195-3510-AAE0-2285-07D306F1EAA9}"/>
              </a:ext>
            </a:extLst>
          </p:cNvPr>
          <p:cNvSpPr txBox="1"/>
          <p:nvPr/>
        </p:nvSpPr>
        <p:spPr>
          <a:xfrm>
            <a:off x="1463473" y="3237787"/>
            <a:ext cx="2005727" cy="717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了解活动的来源和背景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了解活动的历史演变</a:t>
            </a: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AB1BCDFE-CA63-9103-3FE1-49D2344A911A}"/>
              </a:ext>
            </a:extLst>
          </p:cNvPr>
          <p:cNvSpPr/>
          <p:nvPr/>
        </p:nvSpPr>
        <p:spPr>
          <a:xfrm>
            <a:off x="4536968" y="2359923"/>
            <a:ext cx="2753535" cy="3518115"/>
          </a:xfrm>
          <a:prstGeom prst="roundRect">
            <a:avLst>
              <a:gd name="adj" fmla="val 10476"/>
            </a:avLst>
          </a:prstGeom>
          <a:gradFill flip="none" rotWithShape="1">
            <a:gsLst>
              <a:gs pos="53000">
                <a:schemeClr val="bg1">
                  <a:lumMod val="95000"/>
                </a:schemeClr>
              </a:gs>
              <a:gs pos="0">
                <a:schemeClr val="bg1">
                  <a:alpha val="10000"/>
                </a:schemeClr>
              </a:gs>
              <a:gs pos="89000">
                <a:schemeClr val="bg1">
                  <a:lumMod val="85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alpha val="34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reflection blurRad="6350" stA="55000" endA="300" endPos="11000" dir="5400000" sy="-100000" algn="bl" rotWithShape="0"/>
              </a:effectLst>
              <a:latin typeface="Roboto Regular"/>
              <a:ea typeface="思源黑体 CN Regular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5452D02C-9A80-63E8-D8C9-C4E80F189890}"/>
              </a:ext>
            </a:extLst>
          </p:cNvPr>
          <p:cNvSpPr/>
          <p:nvPr/>
        </p:nvSpPr>
        <p:spPr>
          <a:xfrm>
            <a:off x="7852337" y="2359923"/>
            <a:ext cx="2753535" cy="3518115"/>
          </a:xfrm>
          <a:prstGeom prst="roundRect">
            <a:avLst>
              <a:gd name="adj" fmla="val 10476"/>
            </a:avLst>
          </a:prstGeom>
          <a:gradFill flip="none" rotWithShape="1">
            <a:gsLst>
              <a:gs pos="53000">
                <a:schemeClr val="bg1">
                  <a:lumMod val="95000"/>
                </a:schemeClr>
              </a:gs>
              <a:gs pos="0">
                <a:schemeClr val="bg1">
                  <a:alpha val="10000"/>
                </a:schemeClr>
              </a:gs>
              <a:gs pos="89000">
                <a:schemeClr val="bg1">
                  <a:lumMod val="85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reflection blurRad="6350" stA="55000" endA="300" endPos="11000" dir="5400000" sy="-100000" algn="bl" rotWithShape="0"/>
              </a:effectLst>
              <a:latin typeface="Roboto Regular"/>
              <a:ea typeface="思源黑体 CN Regular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CB29F50-111F-F326-1D0A-E5D7A944900E}"/>
              </a:ext>
            </a:extLst>
          </p:cNvPr>
          <p:cNvSpPr txBox="1"/>
          <p:nvPr/>
        </p:nvSpPr>
        <p:spPr>
          <a:xfrm>
            <a:off x="8009493" y="2720703"/>
            <a:ext cx="1539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12700" marR="0" lvl="0" indent="0" fontAlgn="auto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思源黑体 CN Bold"/>
                <a:ea typeface="思源黑体 CN Bold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1270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美妙治愈之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4AD6055-EE62-8370-BF1B-07124146E9D1}"/>
              </a:ext>
            </a:extLst>
          </p:cNvPr>
          <p:cNvSpPr txBox="1"/>
          <p:nvPr/>
        </p:nvSpPr>
        <p:spPr>
          <a:xfrm>
            <a:off x="8009493" y="3237787"/>
            <a:ext cx="2775945" cy="713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了解活动的来源和背景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了解活动的历史演变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064851F-C9D0-62D9-714C-8B1BF4AC6E1E}"/>
              </a:ext>
            </a:extLst>
          </p:cNvPr>
          <p:cNvSpPr txBox="1"/>
          <p:nvPr/>
        </p:nvSpPr>
        <p:spPr>
          <a:xfrm>
            <a:off x="4763471" y="2720703"/>
            <a:ext cx="1839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12700" marR="0" lvl="0" indent="0" fontAlgn="auto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思源黑体 CN Bold"/>
                <a:ea typeface="思源黑体 CN Bold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1270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生蔚蓝海洋之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DE03900-C9C6-D7F6-2B24-84636C209029}"/>
              </a:ext>
            </a:extLst>
          </p:cNvPr>
          <p:cNvSpPr txBox="1"/>
          <p:nvPr/>
        </p:nvSpPr>
        <p:spPr>
          <a:xfrm>
            <a:off x="4778171" y="3237787"/>
            <a:ext cx="2428423" cy="713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了解活动的来源和背景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了解活动的历史演变</a:t>
            </a: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39F00594-96BC-7A21-14B3-41A5E13EAC79}"/>
              </a:ext>
            </a:extLst>
          </p:cNvPr>
          <p:cNvSpPr/>
          <p:nvPr/>
        </p:nvSpPr>
        <p:spPr>
          <a:xfrm flipV="1">
            <a:off x="8126879" y="3065145"/>
            <a:ext cx="2138650" cy="60472"/>
          </a:xfrm>
          <a:custGeom>
            <a:avLst/>
            <a:gdLst>
              <a:gd name="connsiteX0" fmla="*/ 0 w 4349261"/>
              <a:gd name="connsiteY0" fmla="*/ 0 h 0"/>
              <a:gd name="connsiteX1" fmla="*/ 4349261 w 434926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49261">
                <a:moveTo>
                  <a:pt x="0" y="0"/>
                </a:moveTo>
                <a:lnTo>
                  <a:pt x="4349261" y="0"/>
                </a:lnTo>
              </a:path>
            </a:pathLst>
          </a:cu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2CC886B1-4445-6D9D-D858-0AD1C0151E65}"/>
              </a:ext>
            </a:extLst>
          </p:cNvPr>
          <p:cNvSpPr/>
          <p:nvPr/>
        </p:nvSpPr>
        <p:spPr>
          <a:xfrm flipV="1">
            <a:off x="4875116" y="3065145"/>
            <a:ext cx="2138650" cy="60472"/>
          </a:xfrm>
          <a:custGeom>
            <a:avLst/>
            <a:gdLst>
              <a:gd name="connsiteX0" fmla="*/ 0 w 4349261"/>
              <a:gd name="connsiteY0" fmla="*/ 0 h 0"/>
              <a:gd name="connsiteX1" fmla="*/ 4349261 w 434926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49261">
                <a:moveTo>
                  <a:pt x="0" y="0"/>
                </a:moveTo>
                <a:lnTo>
                  <a:pt x="4349261" y="0"/>
                </a:lnTo>
              </a:path>
            </a:pathLst>
          </a:cu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34B5E14F-3987-31A8-8544-9FFEF268559A}"/>
              </a:ext>
            </a:extLst>
          </p:cNvPr>
          <p:cNvSpPr/>
          <p:nvPr/>
        </p:nvSpPr>
        <p:spPr>
          <a:xfrm flipV="1">
            <a:off x="1546639" y="3065145"/>
            <a:ext cx="2138650" cy="60472"/>
          </a:xfrm>
          <a:custGeom>
            <a:avLst/>
            <a:gdLst>
              <a:gd name="connsiteX0" fmla="*/ 0 w 4349261"/>
              <a:gd name="connsiteY0" fmla="*/ 0 h 0"/>
              <a:gd name="connsiteX1" fmla="*/ 4349261 w 434926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49261">
                <a:moveTo>
                  <a:pt x="0" y="0"/>
                </a:moveTo>
                <a:lnTo>
                  <a:pt x="4349261" y="0"/>
                </a:lnTo>
              </a:path>
            </a:pathLst>
          </a:cu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9D458D30-2821-A810-1654-6D0B9B41F0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969" y="3901825"/>
            <a:ext cx="2752691" cy="1976213"/>
          </a:xfrm>
          <a:prstGeom prst="rect">
            <a:avLst/>
          </a:prstGeom>
          <a:effectLst>
            <a:reflection stA="21000" endPos="55000" dir="5400000" sy="-100000" algn="bl" rotWithShape="0"/>
          </a:effectLst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EA676DB8-A659-BBA0-1A5B-21834170C5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584" y="4050662"/>
            <a:ext cx="2753246" cy="1827376"/>
          </a:xfrm>
          <a:prstGeom prst="rect">
            <a:avLst/>
          </a:prstGeom>
          <a:effectLst>
            <a:reflection blurRad="6350" stA="60000" endPos="55000" dir="5400000" sy="-100000" algn="bl" rotWithShape="0"/>
          </a:effectLst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476F9533-878B-1F63-1C16-F31FCD426EB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337" y="3920570"/>
            <a:ext cx="2754165" cy="1957468"/>
          </a:xfrm>
          <a:prstGeom prst="rect">
            <a:avLst/>
          </a:prstGeom>
          <a:effectLst>
            <a:reflection blurRad="6350" stA="17000" endPos="55000" dir="5400000" sy="-100000" algn="bl" rotWithShape="0"/>
          </a:effectLst>
        </p:spPr>
      </p:pic>
      <p:sp>
        <p:nvSpPr>
          <p:cNvPr id="80" name="文本框 79">
            <a:extLst>
              <a:ext uri="{FF2B5EF4-FFF2-40B4-BE49-F238E27FC236}">
                <a16:creationId xmlns:a16="http://schemas.microsoft.com/office/drawing/2014/main" id="{7E046070-7937-48ED-3675-63CA1E7E7E5D}"/>
              </a:ext>
            </a:extLst>
          </p:cNvPr>
          <p:cNvSpPr txBox="1"/>
          <p:nvPr/>
        </p:nvSpPr>
        <p:spPr>
          <a:xfrm>
            <a:off x="2771235" y="2285426"/>
            <a:ext cx="8461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solidFill>
                  <a:prstClr val="white"/>
                </a:solidFill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>
                <a:effectLst>
                  <a:outerShdw blurRad="177800" dist="127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</a:rPr>
              <a:t>心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74DF5E0-B457-F63D-DF13-FA6298699232}"/>
              </a:ext>
            </a:extLst>
          </p:cNvPr>
          <p:cNvSpPr txBox="1"/>
          <p:nvPr/>
        </p:nvSpPr>
        <p:spPr>
          <a:xfrm>
            <a:off x="6357863" y="2285426"/>
            <a:ext cx="8461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 b="1">
                <a:solidFill>
                  <a:prstClr val="white"/>
                </a:solidFill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>
                <a:effectLst>
                  <a:outerShdw blurRad="177800" dist="127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</a:rPr>
              <a:t>美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7BFD81B-7EA5-DD37-B2E7-9511492927F4}"/>
              </a:ext>
            </a:extLst>
          </p:cNvPr>
          <p:cNvSpPr txBox="1"/>
          <p:nvPr/>
        </p:nvSpPr>
        <p:spPr>
          <a:xfrm>
            <a:off x="9381477" y="2285426"/>
            <a:ext cx="8461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prstClr val="white"/>
                </a:solidFill>
                <a:effectLst>
                  <a:outerShdw blurRad="177800" dist="127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声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6E466543-3EAB-3A04-A4D9-5DA72C7794E7}"/>
              </a:ext>
            </a:extLst>
          </p:cNvPr>
          <p:cNvSpPr txBox="1"/>
          <p:nvPr/>
        </p:nvSpPr>
        <p:spPr>
          <a:xfrm>
            <a:off x="812800" y="1897153"/>
            <a:ext cx="105679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ea typeface="OPPOSans L" panose="00020600040101010101" pitchFamily="18" charset="-122"/>
                <a:cs typeface="OPPOSans B" panose="00020600040101010101" pitchFamily="18" charset="-122"/>
              </a:rPr>
              <a:t>The background introduction of the event refers to the background and reasons for the event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ea typeface="OPPOSans L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C534F5D-9C1B-7214-62A6-25D2D55F6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请输入标题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B7D69F3-FB3F-5D40-DD8D-FE26E7AD99B1}"/>
              </a:ext>
            </a:extLst>
          </p:cNvPr>
          <p:cNvGrpSpPr/>
          <p:nvPr/>
        </p:nvGrpSpPr>
        <p:grpSpPr>
          <a:xfrm>
            <a:off x="739140" y="596566"/>
            <a:ext cx="295983" cy="295983"/>
            <a:chOff x="6085190" y="188491"/>
            <a:chExt cx="654647" cy="654647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CB1BABD-D14D-71E2-D239-E496B636F0B0}"/>
                </a:ext>
              </a:extLst>
            </p:cNvPr>
            <p:cNvSpPr/>
            <p:nvPr/>
          </p:nvSpPr>
          <p:spPr>
            <a:xfrm>
              <a:off x="6085190" y="188491"/>
              <a:ext cx="654647" cy="654647"/>
            </a:xfrm>
            <a:prstGeom prst="ellipse">
              <a:avLst/>
            </a:prstGeom>
            <a:gradFill flip="none" rotWithShape="1">
              <a:gsLst>
                <a:gs pos="59000">
                  <a:schemeClr val="accent1"/>
                </a:gs>
                <a:gs pos="0">
                  <a:schemeClr val="bg1">
                    <a:alpha val="1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34E28D4-927C-2BF6-6809-3C63CC54D4ED}"/>
                </a:ext>
              </a:extLst>
            </p:cNvPr>
            <p:cNvSpPr/>
            <p:nvPr/>
          </p:nvSpPr>
          <p:spPr>
            <a:xfrm>
              <a:off x="6258865" y="362166"/>
              <a:ext cx="307297" cy="3072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0501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4FA4A1B-DCED-400A-51FD-79E33747B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活动亮点概述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AC15AEE7-7F66-F301-8112-34AB62B1B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800" dirty="0">
                <a:solidFill>
                  <a:schemeClr val="bg1">
                    <a:alpha val="44000"/>
                  </a:schemeClr>
                </a:solidFill>
              </a:rPr>
              <a:t>Overview of highlights of the event</a:t>
            </a:r>
            <a:endParaRPr lang="zh-CN" altLang="en-US" sz="2800" dirty="0">
              <a:solidFill>
                <a:schemeClr val="bg1">
                  <a:alpha val="44000"/>
                </a:schemeClr>
              </a:solidFill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702713A-4E9D-E470-2336-6ADCF2376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3071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6DA252DE-D349-726D-F059-829894D120CD}"/>
              </a:ext>
            </a:extLst>
          </p:cNvPr>
          <p:cNvGrpSpPr/>
          <p:nvPr/>
        </p:nvGrpSpPr>
        <p:grpSpPr>
          <a:xfrm flipH="1">
            <a:off x="6262687" y="1724741"/>
            <a:ext cx="5256213" cy="1948364"/>
            <a:chOff x="839787" y="1623141"/>
            <a:chExt cx="5256213" cy="1948364"/>
          </a:xfrm>
        </p:grpSpPr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B04E079E-9429-B2F7-96A9-8D8B86FD522B}"/>
                </a:ext>
              </a:extLst>
            </p:cNvPr>
            <p:cNvSpPr/>
            <p:nvPr/>
          </p:nvSpPr>
          <p:spPr>
            <a:xfrm>
              <a:off x="839787" y="1627263"/>
              <a:ext cx="5256213" cy="194424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54000"/>
                  </a:schemeClr>
                </a:gs>
                <a:gs pos="54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5472B0EA-52EF-9E16-14DC-ECF7FA5078C6}"/>
                </a:ext>
              </a:extLst>
            </p:cNvPr>
            <p:cNvSpPr/>
            <p:nvPr/>
          </p:nvSpPr>
          <p:spPr>
            <a:xfrm>
              <a:off x="841732" y="1627263"/>
              <a:ext cx="45719" cy="1944242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1744429F-4303-B721-CDE8-1FEF2E04B163}"/>
                </a:ext>
              </a:extLst>
            </p:cNvPr>
            <p:cNvSpPr txBox="1"/>
            <p:nvPr/>
          </p:nvSpPr>
          <p:spPr>
            <a:xfrm>
              <a:off x="1031761" y="2523735"/>
              <a:ext cx="3260315" cy="8174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sz="1400">
                  <a:solidFill>
                    <a:schemeClr val="bg2">
                      <a:lumMod val="50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活动的背景介绍是指介绍活动举办的背景和原因，让听众更好地理解活动的意义。可以分为三个小点进行介绍</a:t>
              </a:r>
            </a:p>
          </p:txBody>
        </p: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D57F7909-338E-E53D-79F8-2AFD5B67F031}"/>
                </a:ext>
              </a:extLst>
            </p:cNvPr>
            <p:cNvGrpSpPr/>
            <p:nvPr/>
          </p:nvGrpSpPr>
          <p:grpSpPr>
            <a:xfrm>
              <a:off x="928815" y="1623141"/>
              <a:ext cx="2414192" cy="885542"/>
              <a:chOff x="908495" y="1552021"/>
              <a:chExt cx="2414192" cy="885542"/>
            </a:xfrm>
          </p:grpSpPr>
          <p:sp>
            <p:nvSpPr>
              <p:cNvPr id="165" name="副标题 7">
                <a:extLst>
                  <a:ext uri="{FF2B5EF4-FFF2-40B4-BE49-F238E27FC236}">
                    <a16:creationId xmlns:a16="http://schemas.microsoft.com/office/drawing/2014/main" id="{7998FABF-321D-9B81-94BC-5B2B85A8817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8495" y="1552021"/>
                <a:ext cx="1453832" cy="88554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None/>
                </a:pPr>
                <a:r>
                  <a:rPr lang="en-US" altLang="zh-CN" sz="8000" b="1" cap="all" dirty="0">
                    <a:ln w="1905"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16200000" scaled="1"/>
                        <a:tileRect/>
                      </a:gradFill>
                    </a:ln>
                    <a:noFill/>
                    <a:latin typeface="+mj-ea"/>
                    <a:ea typeface="+mj-ea"/>
                  </a:rPr>
                  <a:t>02</a:t>
                </a:r>
                <a:endParaRPr lang="zh-CN" altLang="en-US" sz="8000" b="1" cap="all" dirty="0">
                  <a:ln w="1905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id="{D510EF4D-19F2-80D8-BA8F-DE8CE86DEBC9}"/>
                  </a:ext>
                </a:extLst>
              </p:cNvPr>
              <p:cNvSpPr txBox="1"/>
              <p:nvPr/>
            </p:nvSpPr>
            <p:spPr>
              <a:xfrm>
                <a:off x="1001916" y="1994792"/>
                <a:ext cx="232077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3000">
                          <a:schemeClr val="accent1"/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pPr algn="r"/>
                <a:r>
                  <a:rPr lang="zh-CN" altLang="en-US" dirty="0"/>
                  <a:t>请添加小标题</a:t>
                </a:r>
              </a:p>
            </p:txBody>
          </p:sp>
        </p:grp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AA347AD1-EB6D-B772-1596-1019A4E7B79B}"/>
              </a:ext>
            </a:extLst>
          </p:cNvPr>
          <p:cNvGrpSpPr/>
          <p:nvPr/>
        </p:nvGrpSpPr>
        <p:grpSpPr>
          <a:xfrm>
            <a:off x="723782" y="1724741"/>
            <a:ext cx="5256213" cy="1948364"/>
            <a:chOff x="839787" y="1623141"/>
            <a:chExt cx="5256213" cy="1948364"/>
          </a:xfrm>
        </p:grpSpPr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1A51E51B-D83E-2D41-6F93-FF8C4C16F781}"/>
                </a:ext>
              </a:extLst>
            </p:cNvPr>
            <p:cNvSpPr/>
            <p:nvPr/>
          </p:nvSpPr>
          <p:spPr>
            <a:xfrm>
              <a:off x="839787" y="1627263"/>
              <a:ext cx="5256213" cy="194424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54000"/>
                  </a:schemeClr>
                </a:gs>
                <a:gs pos="54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AA36417F-607A-A40D-6AFE-1FE4C35BE3E1}"/>
                </a:ext>
              </a:extLst>
            </p:cNvPr>
            <p:cNvSpPr/>
            <p:nvPr/>
          </p:nvSpPr>
          <p:spPr>
            <a:xfrm>
              <a:off x="841732" y="1627263"/>
              <a:ext cx="45719" cy="1944242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6535AA0C-4AF9-7CD6-A251-4EBEFE5DD38D}"/>
                </a:ext>
              </a:extLst>
            </p:cNvPr>
            <p:cNvSpPr txBox="1"/>
            <p:nvPr/>
          </p:nvSpPr>
          <p:spPr>
            <a:xfrm>
              <a:off x="1031761" y="2523735"/>
              <a:ext cx="3260315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sz="1400">
                  <a:solidFill>
                    <a:schemeClr val="bg2">
                      <a:lumMod val="50000"/>
                    </a:schemeClr>
                  </a:solidFill>
                  <a:latin typeface="+mn-ea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dirty="0"/>
                <a:t>活动的背景介绍是指介绍活动举办的背景和原因，让听众更好地理解活动的意义。可以分为三个小点进行介绍</a:t>
              </a:r>
            </a:p>
          </p:txBody>
        </p: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3520A62C-52E1-4243-889B-A223B4D965B9}"/>
                </a:ext>
              </a:extLst>
            </p:cNvPr>
            <p:cNvGrpSpPr/>
            <p:nvPr/>
          </p:nvGrpSpPr>
          <p:grpSpPr>
            <a:xfrm>
              <a:off x="928815" y="1623141"/>
              <a:ext cx="2414192" cy="885542"/>
              <a:chOff x="908495" y="1552021"/>
              <a:chExt cx="2414192" cy="885542"/>
            </a:xfrm>
          </p:grpSpPr>
          <p:sp>
            <p:nvSpPr>
              <p:cNvPr id="143" name="副标题 7">
                <a:extLst>
                  <a:ext uri="{FF2B5EF4-FFF2-40B4-BE49-F238E27FC236}">
                    <a16:creationId xmlns:a16="http://schemas.microsoft.com/office/drawing/2014/main" id="{795B3E27-2E71-03AC-5BC2-89AAB8BD605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8495" y="1552021"/>
                <a:ext cx="1453832" cy="88554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8000" b="1" cap="all" dirty="0">
                    <a:ln w="1905"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16200000" scaled="1"/>
                        <a:tileRect/>
                      </a:gradFill>
                    </a:ln>
                    <a:noFill/>
                    <a:latin typeface="+mj-ea"/>
                    <a:ea typeface="+mj-ea"/>
                  </a:rPr>
                  <a:t>01</a:t>
                </a:r>
                <a:endParaRPr lang="zh-CN" altLang="en-US" dirty="0">
                  <a:ln w="1905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6200000" scaled="1"/>
                      <a:tileRect/>
                    </a:gradFill>
                  </a:ln>
                </a:endParaRPr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7DA69D4A-6DE6-D12E-4E22-0162912C69F7}"/>
                  </a:ext>
                </a:extLst>
              </p:cNvPr>
              <p:cNvSpPr txBox="1"/>
              <p:nvPr/>
            </p:nvSpPr>
            <p:spPr>
              <a:xfrm>
                <a:off x="1001916" y="1994792"/>
                <a:ext cx="232077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3000">
                          <a:schemeClr val="accent1"/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请添加小标题</a:t>
                </a:r>
              </a:p>
            </p:txBody>
          </p:sp>
        </p:grp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57A8989F-066C-A631-D78F-1C5F4297ED57}"/>
              </a:ext>
            </a:extLst>
          </p:cNvPr>
          <p:cNvGrpSpPr/>
          <p:nvPr/>
        </p:nvGrpSpPr>
        <p:grpSpPr>
          <a:xfrm flipH="1">
            <a:off x="6262687" y="4047922"/>
            <a:ext cx="5256213" cy="1948364"/>
            <a:chOff x="839787" y="1623141"/>
            <a:chExt cx="5256213" cy="1948364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508A01F-3E89-6AF8-D456-0BB31CE9FCD6}"/>
                </a:ext>
              </a:extLst>
            </p:cNvPr>
            <p:cNvSpPr/>
            <p:nvPr/>
          </p:nvSpPr>
          <p:spPr>
            <a:xfrm>
              <a:off x="839787" y="1627263"/>
              <a:ext cx="5256213" cy="194424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54000"/>
                  </a:schemeClr>
                </a:gs>
                <a:gs pos="54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5EE29BBF-418E-1032-D20C-FE478F76EDD2}"/>
                </a:ext>
              </a:extLst>
            </p:cNvPr>
            <p:cNvSpPr/>
            <p:nvPr/>
          </p:nvSpPr>
          <p:spPr>
            <a:xfrm>
              <a:off x="841732" y="1627263"/>
              <a:ext cx="45719" cy="1944242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66DF5E34-C887-B25A-1A26-AA65687D82A1}"/>
                </a:ext>
              </a:extLst>
            </p:cNvPr>
            <p:cNvSpPr txBox="1"/>
            <p:nvPr/>
          </p:nvSpPr>
          <p:spPr>
            <a:xfrm>
              <a:off x="1031761" y="2523735"/>
              <a:ext cx="3260315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sz="1400">
                  <a:solidFill>
                    <a:schemeClr val="bg2">
                      <a:lumMod val="50000"/>
                    </a:schemeClr>
                  </a:solidFill>
                  <a:latin typeface="+mn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/>
                <a:t>活动的背景介绍是指介绍活动举办的背景和原因，让听众更好地理解活动的意义。可以分为三个小点进行介绍。</a:t>
              </a:r>
            </a:p>
          </p:txBody>
        </p: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6DCAA598-4021-5350-2489-81A543D5B054}"/>
                </a:ext>
              </a:extLst>
            </p:cNvPr>
            <p:cNvGrpSpPr/>
            <p:nvPr/>
          </p:nvGrpSpPr>
          <p:grpSpPr>
            <a:xfrm>
              <a:off x="928815" y="1623141"/>
              <a:ext cx="2414192" cy="885542"/>
              <a:chOff x="908495" y="1552021"/>
              <a:chExt cx="2414192" cy="885542"/>
            </a:xfrm>
          </p:grpSpPr>
          <p:sp>
            <p:nvSpPr>
              <p:cNvPr id="158" name="副标题 7">
                <a:extLst>
                  <a:ext uri="{FF2B5EF4-FFF2-40B4-BE49-F238E27FC236}">
                    <a16:creationId xmlns:a16="http://schemas.microsoft.com/office/drawing/2014/main" id="{8C4366DC-D6CD-3074-BDAC-97C1BC53B6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8495" y="1552021"/>
                <a:ext cx="1453832" cy="88554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None/>
                </a:pPr>
                <a:r>
                  <a:rPr lang="en-US" altLang="zh-CN" sz="8000" b="1" cap="all" dirty="0">
                    <a:ln w="1905"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16200000" scaled="1"/>
                        <a:tileRect/>
                      </a:gradFill>
                    </a:ln>
                    <a:noFill/>
                    <a:latin typeface="+mj-ea"/>
                    <a:ea typeface="+mj-ea"/>
                  </a:rPr>
                  <a:t>04</a:t>
                </a:r>
                <a:endParaRPr lang="zh-CN" altLang="en-US" sz="8000" b="1" cap="all" dirty="0">
                  <a:ln w="1905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59" name="文本框 158">
                <a:extLst>
                  <a:ext uri="{FF2B5EF4-FFF2-40B4-BE49-F238E27FC236}">
                    <a16:creationId xmlns:a16="http://schemas.microsoft.com/office/drawing/2014/main" id="{F67BC270-E5B1-4AA5-8D01-F688F32B5E69}"/>
                  </a:ext>
                </a:extLst>
              </p:cNvPr>
              <p:cNvSpPr txBox="1"/>
              <p:nvPr/>
            </p:nvSpPr>
            <p:spPr>
              <a:xfrm>
                <a:off x="1001916" y="1994792"/>
                <a:ext cx="232077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3000">
                          <a:schemeClr val="accent1"/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pPr algn="r"/>
                <a:r>
                  <a:rPr lang="zh-CN" altLang="en-US" dirty="0"/>
                  <a:t>请添加小标题</a:t>
                </a:r>
              </a:p>
            </p:txBody>
          </p:sp>
        </p:grp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3F0BDCF0-D74B-68C3-A9F3-EDA1B6F5B16C}"/>
              </a:ext>
            </a:extLst>
          </p:cNvPr>
          <p:cNvGrpSpPr/>
          <p:nvPr/>
        </p:nvGrpSpPr>
        <p:grpSpPr>
          <a:xfrm>
            <a:off x="723782" y="4047922"/>
            <a:ext cx="5256213" cy="1948364"/>
            <a:chOff x="839787" y="1623141"/>
            <a:chExt cx="5256213" cy="1948364"/>
          </a:xfrm>
        </p:grpSpPr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2A218F66-D37C-059F-65C9-444150BA4BF6}"/>
                </a:ext>
              </a:extLst>
            </p:cNvPr>
            <p:cNvSpPr/>
            <p:nvPr/>
          </p:nvSpPr>
          <p:spPr>
            <a:xfrm>
              <a:off x="839787" y="1627263"/>
              <a:ext cx="5256213" cy="194424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54000"/>
                  </a:schemeClr>
                </a:gs>
                <a:gs pos="54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0CC16125-AE06-E8F0-6100-D39C00A6E548}"/>
                </a:ext>
              </a:extLst>
            </p:cNvPr>
            <p:cNvSpPr/>
            <p:nvPr/>
          </p:nvSpPr>
          <p:spPr>
            <a:xfrm>
              <a:off x="841732" y="1627263"/>
              <a:ext cx="45719" cy="1944242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E31582CD-54B0-9F37-3238-A5B121E3C8D9}"/>
                </a:ext>
              </a:extLst>
            </p:cNvPr>
            <p:cNvSpPr txBox="1"/>
            <p:nvPr/>
          </p:nvSpPr>
          <p:spPr>
            <a:xfrm>
              <a:off x="1031761" y="2523735"/>
              <a:ext cx="3260315" cy="758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sz="1400">
                  <a:solidFill>
                    <a:schemeClr val="bg2">
                      <a:lumMod val="50000"/>
                    </a:schemeClr>
                  </a:solidFill>
                  <a:latin typeface="+mn-ea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dirty="0"/>
                <a:t>活动的背景介绍是指介绍活动举办的背景和原因，让听众更好地理解活动的意义。可以分为三个小点进行介绍</a:t>
              </a:r>
            </a:p>
          </p:txBody>
        </p: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CED68C33-9ECA-42A8-3687-2D505850DE13}"/>
                </a:ext>
              </a:extLst>
            </p:cNvPr>
            <p:cNvGrpSpPr/>
            <p:nvPr/>
          </p:nvGrpSpPr>
          <p:grpSpPr>
            <a:xfrm>
              <a:off x="928815" y="1623141"/>
              <a:ext cx="2414192" cy="885542"/>
              <a:chOff x="908495" y="1552021"/>
              <a:chExt cx="2414192" cy="885542"/>
            </a:xfrm>
          </p:grpSpPr>
          <p:sp>
            <p:nvSpPr>
              <p:cNvPr id="151" name="副标题 7">
                <a:extLst>
                  <a:ext uri="{FF2B5EF4-FFF2-40B4-BE49-F238E27FC236}">
                    <a16:creationId xmlns:a16="http://schemas.microsoft.com/office/drawing/2014/main" id="{FEC1D7D1-357D-D803-4375-BD6F78F254B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8495" y="1552021"/>
                <a:ext cx="1453832" cy="88554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8000" b="1" cap="all" dirty="0">
                    <a:ln w="1905"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16200000" scaled="1"/>
                        <a:tileRect/>
                      </a:gradFill>
                    </a:ln>
                    <a:noFill/>
                    <a:latin typeface="+mj-ea"/>
                    <a:ea typeface="+mj-ea"/>
                  </a:rPr>
                  <a:t>03</a:t>
                </a:r>
                <a:endParaRPr lang="zh-CN" altLang="en-US" sz="8000" b="1" cap="all" dirty="0">
                  <a:ln w="1905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1FA30FFB-43D8-F587-DA5F-B057E40CB52E}"/>
                  </a:ext>
                </a:extLst>
              </p:cNvPr>
              <p:cNvSpPr txBox="1"/>
              <p:nvPr/>
            </p:nvSpPr>
            <p:spPr>
              <a:xfrm>
                <a:off x="1001916" y="1994792"/>
                <a:ext cx="232077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3000">
                          <a:schemeClr val="accent1"/>
                        </a:gs>
                      </a:gsLst>
                      <a:lin ang="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请添加小标题</a:t>
                </a:r>
              </a:p>
            </p:txBody>
          </p:sp>
        </p:grpSp>
      </p:grpSp>
      <p:sp>
        <p:nvSpPr>
          <p:cNvPr id="136" name="椭圆 135">
            <a:extLst>
              <a:ext uri="{FF2B5EF4-FFF2-40B4-BE49-F238E27FC236}">
                <a16:creationId xmlns:a16="http://schemas.microsoft.com/office/drawing/2014/main" id="{30067AD2-23E3-C401-B7BB-154B01F437F0}"/>
              </a:ext>
            </a:extLst>
          </p:cNvPr>
          <p:cNvSpPr/>
          <p:nvPr/>
        </p:nvSpPr>
        <p:spPr>
          <a:xfrm>
            <a:off x="4018279" y="1775322"/>
            <a:ext cx="4155440" cy="415544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alpha val="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标题 9">
            <a:extLst>
              <a:ext uri="{FF2B5EF4-FFF2-40B4-BE49-F238E27FC236}">
                <a16:creationId xmlns:a16="http://schemas.microsoft.com/office/drawing/2014/main" id="{8261F86B-D526-AFDD-1F6B-C5F09D872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id="{008EEA4F-9A01-A00F-426A-506F68BAA783}"/>
              </a:ext>
            </a:extLst>
          </p:cNvPr>
          <p:cNvSpPr/>
          <p:nvPr/>
        </p:nvSpPr>
        <p:spPr>
          <a:xfrm>
            <a:off x="4377589" y="2134632"/>
            <a:ext cx="3436820" cy="343682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alpha val="4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ED28BAFE-0389-75BB-C4EB-600FB3CB063C}"/>
              </a:ext>
            </a:extLst>
          </p:cNvPr>
          <p:cNvSpPr/>
          <p:nvPr/>
        </p:nvSpPr>
        <p:spPr>
          <a:xfrm>
            <a:off x="4639852" y="2377008"/>
            <a:ext cx="2952068" cy="2952068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2" name="图片 141" descr="蓝色的高楼&#10;&#10;描述已自动生成">
            <a:extLst>
              <a:ext uri="{FF2B5EF4-FFF2-40B4-BE49-F238E27FC236}">
                <a16:creationId xmlns:a16="http://schemas.microsoft.com/office/drawing/2014/main" id="{6CF1A048-62D5-EECD-C16E-3756A6CD70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26732" y="2663888"/>
            <a:ext cx="2378308" cy="2378308"/>
          </a:xfrm>
          <a:custGeom>
            <a:avLst/>
            <a:gdLst>
              <a:gd name="connsiteX0" fmla="*/ 1148538 w 2297076"/>
              <a:gd name="connsiteY0" fmla="*/ 0 h 2297076"/>
              <a:gd name="connsiteX1" fmla="*/ 2297076 w 2297076"/>
              <a:gd name="connsiteY1" fmla="*/ 1148538 h 2297076"/>
              <a:gd name="connsiteX2" fmla="*/ 1148538 w 2297076"/>
              <a:gd name="connsiteY2" fmla="*/ 2297076 h 2297076"/>
              <a:gd name="connsiteX3" fmla="*/ 0 w 2297076"/>
              <a:gd name="connsiteY3" fmla="*/ 1148538 h 2297076"/>
              <a:gd name="connsiteX4" fmla="*/ 1148538 w 2297076"/>
              <a:gd name="connsiteY4" fmla="*/ 0 h 2297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7076" h="2297076">
                <a:moveTo>
                  <a:pt x="1148538" y="0"/>
                </a:moveTo>
                <a:cubicBezTo>
                  <a:pt x="1782858" y="0"/>
                  <a:pt x="2297076" y="514218"/>
                  <a:pt x="2297076" y="1148538"/>
                </a:cubicBezTo>
                <a:cubicBezTo>
                  <a:pt x="2297076" y="1782858"/>
                  <a:pt x="1782858" y="2297076"/>
                  <a:pt x="1148538" y="2297076"/>
                </a:cubicBezTo>
                <a:cubicBezTo>
                  <a:pt x="514218" y="2297076"/>
                  <a:pt x="0" y="1782858"/>
                  <a:pt x="0" y="1148538"/>
                </a:cubicBezTo>
                <a:cubicBezTo>
                  <a:pt x="0" y="514218"/>
                  <a:pt x="514218" y="0"/>
                  <a:pt x="1148538" y="0"/>
                </a:cubicBezTo>
                <a:close/>
              </a:path>
            </a:pathLst>
          </a:custGeom>
          <a:ln w="22225">
            <a:solidFill>
              <a:schemeClr val="accent1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90649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9">
            <a:extLst>
              <a:ext uri="{FF2B5EF4-FFF2-40B4-BE49-F238E27FC236}">
                <a16:creationId xmlns:a16="http://schemas.microsoft.com/office/drawing/2014/main" id="{BF2AA959-D88E-2BEC-D7D8-0E402B0BB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02550AA-3C3B-F15A-0DA4-0B341CC84F3C}"/>
              </a:ext>
            </a:extLst>
          </p:cNvPr>
          <p:cNvSpPr/>
          <p:nvPr/>
        </p:nvSpPr>
        <p:spPr>
          <a:xfrm>
            <a:off x="7251575" y="1704326"/>
            <a:ext cx="3354047" cy="4228890"/>
          </a:xfrm>
          <a:prstGeom prst="roundRect">
            <a:avLst>
              <a:gd name="adj" fmla="val 5447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tx1">
                  <a:lumMod val="25000"/>
                  <a:lumOff val="75000"/>
                </a:schemeClr>
              </a:gs>
              <a:gs pos="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1400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>
            <a:outerShdw blurRad="152400" dist="1524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96CF420-A370-9D0B-86B9-01259DB15F72}"/>
              </a:ext>
            </a:extLst>
          </p:cNvPr>
          <p:cNvSpPr/>
          <p:nvPr/>
        </p:nvSpPr>
        <p:spPr>
          <a:xfrm>
            <a:off x="1192756" y="1704326"/>
            <a:ext cx="3354047" cy="4228890"/>
          </a:xfrm>
          <a:prstGeom prst="roundRect">
            <a:avLst>
              <a:gd name="adj" fmla="val 5447"/>
            </a:avLst>
          </a:prstGeom>
          <a:gradFill flip="none" rotWithShape="1">
            <a:gsLst>
              <a:gs pos="93617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  <a:gs pos="3000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1400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>
            <a:outerShdw blurRad="152400" dist="1524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F82AD0-17F1-0615-75E5-FD083C2F9062}"/>
              </a:ext>
            </a:extLst>
          </p:cNvPr>
          <p:cNvSpPr txBox="1"/>
          <p:nvPr/>
        </p:nvSpPr>
        <p:spPr>
          <a:xfrm>
            <a:off x="1755054" y="2775152"/>
            <a:ext cx="216000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F4D31"/>
                </a:solidFill>
                <a:effectLst/>
                <a:uLnTx/>
                <a:uFillTx/>
                <a:latin typeface="江城黑体 500W" panose="020B0600000000000000" pitchFamily="34" charset="-122"/>
                <a:ea typeface="江城黑体 500W" panose="020B06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明确你的活动适合的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目标受众是谁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6A50605-FA5F-244D-2553-E94B6846A6A5}"/>
              </a:ext>
            </a:extLst>
          </p:cNvPr>
          <p:cNvSpPr txBox="1"/>
          <p:nvPr/>
        </p:nvSpPr>
        <p:spPr>
          <a:xfrm>
            <a:off x="1755054" y="3502290"/>
            <a:ext cx="216000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F4D31"/>
                </a:solidFill>
                <a:effectLst/>
                <a:uLnTx/>
                <a:uFillTx/>
                <a:latin typeface="江城黑体 500W" panose="020B0600000000000000" pitchFamily="34" charset="-122"/>
                <a:ea typeface="江城黑体 500W" panose="020B06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根据目标受众的偏好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选择适合的推广渠道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FE1BF5A-6F60-246E-AC4B-66EA7B277238}"/>
              </a:ext>
            </a:extLst>
          </p:cNvPr>
          <p:cNvSpPr txBox="1"/>
          <p:nvPr/>
        </p:nvSpPr>
        <p:spPr>
          <a:xfrm>
            <a:off x="1755054" y="4229428"/>
            <a:ext cx="216000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F4D31"/>
                </a:solidFill>
                <a:effectLst/>
                <a:uLnTx/>
                <a:uFillTx/>
                <a:latin typeface="江城黑体 500W" panose="020B0600000000000000" pitchFamily="34" charset="-122"/>
                <a:ea typeface="江城黑体 500W" panose="020B06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通过选择的推广渠道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开始宣传推广活动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C7096D-60BC-FD8A-E07D-C51710091B3E}"/>
              </a:ext>
            </a:extLst>
          </p:cNvPr>
          <p:cNvSpPr txBox="1"/>
          <p:nvPr/>
        </p:nvSpPr>
        <p:spPr>
          <a:xfrm>
            <a:off x="1755054" y="4956567"/>
            <a:ext cx="216000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F4D31"/>
                </a:solidFill>
                <a:effectLst/>
                <a:uLnTx/>
                <a:uFillTx/>
                <a:latin typeface="江城黑体 500W" panose="020B0600000000000000" pitchFamily="34" charset="-122"/>
                <a:ea typeface="江城黑体 500W" panose="020B06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跟踪推广效果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评估各个推广渠道的效果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BD98482-1088-E696-89DA-F3715183D2A0}"/>
              </a:ext>
            </a:extLst>
          </p:cNvPr>
          <p:cNvSpPr txBox="1"/>
          <p:nvPr/>
        </p:nvSpPr>
        <p:spPr>
          <a:xfrm>
            <a:off x="5314935" y="2728276"/>
            <a:ext cx="1224000" cy="396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46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lin ang="0" scaled="1"/>
          </a:gradFill>
          <a:ln w="31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0000">
                  <a:srgbClr val="D4D9F7"/>
                </a:gs>
                <a:gs pos="100000">
                  <a:schemeClr val="accent1">
                    <a:lumMod val="30000"/>
                    <a:lumOff val="70000"/>
                    <a:alpha val="59000"/>
                  </a:schemeClr>
                </a:gs>
              </a:gsLst>
              <a:lin ang="16200000" scaled="1"/>
              <a:tileRect/>
            </a:gradFill>
          </a:ln>
          <a:effectLst>
            <a:outerShdw blurRad="215900" dist="38100" dir="5400000" algn="t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2000" b="0" smtClean="0">
                <a:solidFill>
                  <a:schemeClr val="bg1"/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smtClean="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smtClean="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smtClean="0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确定</a:t>
            </a:r>
          </a:p>
        </p:txBody>
      </p:sp>
      <p:sp>
        <p:nvSpPr>
          <p:cNvPr id="38" name="箭头: 下 37">
            <a:extLst>
              <a:ext uri="{FF2B5EF4-FFF2-40B4-BE49-F238E27FC236}">
                <a16:creationId xmlns:a16="http://schemas.microsoft.com/office/drawing/2014/main" id="{61316E60-972F-6711-9E1E-DF25F3EFD350}"/>
              </a:ext>
            </a:extLst>
          </p:cNvPr>
          <p:cNvSpPr/>
          <p:nvPr/>
        </p:nvSpPr>
        <p:spPr>
          <a:xfrm>
            <a:off x="5769275" y="3177429"/>
            <a:ext cx="230227" cy="251571"/>
          </a:xfrm>
          <a:prstGeom prst="downArrow">
            <a:avLst/>
          </a:prstGeom>
          <a:gradFill flip="none" rotWithShape="1">
            <a:gsLst>
              <a:gs pos="0">
                <a:schemeClr val="accent1"/>
              </a:gs>
              <a:gs pos="22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  <a:gs pos="74000">
                <a:schemeClr val="accent1">
                  <a:lumMod val="20000"/>
                  <a:lumOff val="80000"/>
                  <a:alpha val="4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5CB3F0D-407D-D599-3F17-886F74F45FA1}"/>
              </a:ext>
            </a:extLst>
          </p:cNvPr>
          <p:cNvGrpSpPr/>
          <p:nvPr/>
        </p:nvGrpSpPr>
        <p:grpSpPr>
          <a:xfrm>
            <a:off x="2128901" y="2072421"/>
            <a:ext cx="1412306" cy="430886"/>
            <a:chOff x="2317037" y="2188598"/>
            <a:chExt cx="1412306" cy="430886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8371B6A2-5607-69D2-1BA5-D52C02D096DF}"/>
                </a:ext>
              </a:extLst>
            </p:cNvPr>
            <p:cNvSpPr/>
            <p:nvPr/>
          </p:nvSpPr>
          <p:spPr>
            <a:xfrm>
              <a:off x="2317037" y="2188598"/>
              <a:ext cx="1404609" cy="43088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046A9FE-594F-3FFD-1641-2DFD76E0D41F}"/>
                </a:ext>
              </a:extLst>
            </p:cNvPr>
            <p:cNvSpPr txBox="1"/>
            <p:nvPr/>
          </p:nvSpPr>
          <p:spPr>
            <a:xfrm>
              <a:off x="2376955" y="2207744"/>
              <a:ext cx="1352388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cap="none" spc="0" normalizeH="0" baseline="0">
                  <a:ln>
                    <a:noFill/>
                  </a:ln>
                  <a:gradFill>
                    <a:gsLst>
                      <a:gs pos="4255">
                        <a:srgbClr val="23B171"/>
                      </a:gs>
                      <a:gs pos="32000">
                        <a:srgbClr val="197F51"/>
                      </a:gs>
                      <a:gs pos="97000">
                        <a:srgbClr val="0F4D31"/>
                      </a:gs>
                    </a:gsLst>
                    <a:lin ang="10800000" scaled="1"/>
                  </a:gradFill>
                  <a:effectLst/>
                  <a:uLnTx/>
                  <a:uFillTx/>
                  <a:latin typeface="思源黑体 CN Bold"/>
                  <a:ea typeface="思源黑体 CN Bold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4255">
                        <a:schemeClr val="accent1">
                          <a:lumMod val="60000"/>
                          <a:lumOff val="40000"/>
                        </a:schemeClr>
                      </a:gs>
                      <a:gs pos="32000">
                        <a:schemeClr val="accent1"/>
                      </a:gs>
                      <a:gs pos="97000">
                        <a:schemeClr val="accent1">
                          <a:lumMod val="75000"/>
                        </a:schemeClr>
                      </a:gs>
                    </a:gsLst>
                    <a:lin ang="10800000" scaled="1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创新推广</a:t>
              </a:r>
            </a:p>
          </p:txBody>
        </p:sp>
      </p:grp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5C1C0DF4-810D-7EFF-6B31-FF7758465C72}"/>
              </a:ext>
            </a:extLst>
          </p:cNvPr>
          <p:cNvSpPr/>
          <p:nvPr/>
        </p:nvSpPr>
        <p:spPr>
          <a:xfrm>
            <a:off x="8181218" y="2056842"/>
            <a:ext cx="1403634" cy="4464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4000">
                <a:schemeClr val="bg1">
                  <a:lumMod val="95000"/>
                </a:schemeClr>
              </a:gs>
              <a:gs pos="3546">
                <a:schemeClr val="bg1">
                  <a:lumMod val="95000"/>
                </a:schemeClr>
              </a:gs>
              <a:gs pos="98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DD198EB-9AE4-1770-FB1D-D7E4C2456C77}"/>
              </a:ext>
            </a:extLst>
          </p:cNvPr>
          <p:cNvSpPr txBox="1"/>
          <p:nvPr/>
        </p:nvSpPr>
        <p:spPr>
          <a:xfrm>
            <a:off x="8266560" y="2095571"/>
            <a:ext cx="1232949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>
                  <a:gsLst>
                    <a:gs pos="4255">
                      <a:srgbClr val="23B171"/>
                    </a:gs>
                    <a:gs pos="32000">
                      <a:srgbClr val="197F51"/>
                    </a:gs>
                    <a:gs pos="97000">
                      <a:srgbClr val="0F4D31"/>
                    </a:gs>
                  </a:gsLst>
                  <a:lin ang="10800000" scaled="1"/>
                </a:gradFill>
                <a:effectLst/>
                <a:uLnTx/>
                <a:uFillTx/>
                <a:latin typeface="思源黑体 CN Bold"/>
                <a:ea typeface="思源黑体 CN 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传统推广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6A26789-3978-84E6-1801-23EFE46C9008}"/>
              </a:ext>
            </a:extLst>
          </p:cNvPr>
          <p:cNvGrpSpPr/>
          <p:nvPr/>
        </p:nvGrpSpPr>
        <p:grpSpPr>
          <a:xfrm>
            <a:off x="1611337" y="3239994"/>
            <a:ext cx="2513723" cy="1597967"/>
            <a:chOff x="1664732" y="3239994"/>
            <a:chExt cx="2927439" cy="1597967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B2DE0C7-C189-EA6F-48F3-6768BB6FB867}"/>
                </a:ext>
              </a:extLst>
            </p:cNvPr>
            <p:cNvSpPr/>
            <p:nvPr/>
          </p:nvSpPr>
          <p:spPr>
            <a:xfrm flipV="1">
              <a:off x="1664732" y="3239994"/>
              <a:ext cx="2927439" cy="61505"/>
            </a:xfrm>
            <a:custGeom>
              <a:avLst/>
              <a:gdLst>
                <a:gd name="connsiteX0" fmla="*/ 0 w 1610591"/>
                <a:gd name="connsiteY0" fmla="*/ 0 h 0"/>
                <a:gd name="connsiteX1" fmla="*/ 1610591 w 161059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0591">
                  <a:moveTo>
                    <a:pt x="0" y="0"/>
                  </a:moveTo>
                  <a:lnTo>
                    <a:pt x="1610591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EBFFFB">
                      <a:alpha val="0"/>
                    </a:srgbClr>
                  </a:gs>
                  <a:gs pos="54000">
                    <a:schemeClr val="bg1"/>
                  </a:gs>
                  <a:gs pos="74000">
                    <a:schemeClr val="bg1"/>
                  </a:gs>
                  <a:gs pos="100000">
                    <a:srgbClr val="9DE7CE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903990D-E85C-E33B-A608-620A7B2BC3BC}"/>
                </a:ext>
              </a:extLst>
            </p:cNvPr>
            <p:cNvSpPr/>
            <p:nvPr/>
          </p:nvSpPr>
          <p:spPr>
            <a:xfrm flipV="1">
              <a:off x="1664732" y="3998004"/>
              <a:ext cx="2927439" cy="61505"/>
            </a:xfrm>
            <a:custGeom>
              <a:avLst/>
              <a:gdLst>
                <a:gd name="connsiteX0" fmla="*/ 0 w 1610591"/>
                <a:gd name="connsiteY0" fmla="*/ 0 h 0"/>
                <a:gd name="connsiteX1" fmla="*/ 1610591 w 161059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0591">
                  <a:moveTo>
                    <a:pt x="0" y="0"/>
                  </a:moveTo>
                  <a:lnTo>
                    <a:pt x="1610591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EBFFFB">
                      <a:alpha val="0"/>
                    </a:srgbClr>
                  </a:gs>
                  <a:gs pos="54000">
                    <a:schemeClr val="bg1"/>
                  </a:gs>
                  <a:gs pos="74000">
                    <a:schemeClr val="bg1"/>
                  </a:gs>
                  <a:gs pos="100000">
                    <a:srgbClr val="9DE7CE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47BC6D4-F739-A1FA-9AAC-357234064FF6}"/>
                </a:ext>
              </a:extLst>
            </p:cNvPr>
            <p:cNvSpPr/>
            <p:nvPr/>
          </p:nvSpPr>
          <p:spPr>
            <a:xfrm flipV="1">
              <a:off x="1664732" y="4776456"/>
              <a:ext cx="2927439" cy="61505"/>
            </a:xfrm>
            <a:custGeom>
              <a:avLst/>
              <a:gdLst>
                <a:gd name="connsiteX0" fmla="*/ 0 w 1610591"/>
                <a:gd name="connsiteY0" fmla="*/ 0 h 0"/>
                <a:gd name="connsiteX1" fmla="*/ 1610591 w 161059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0591">
                  <a:moveTo>
                    <a:pt x="0" y="0"/>
                  </a:moveTo>
                  <a:lnTo>
                    <a:pt x="1610591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EBFFFB">
                      <a:alpha val="0"/>
                    </a:srgbClr>
                  </a:gs>
                  <a:gs pos="54000">
                    <a:schemeClr val="bg1"/>
                  </a:gs>
                  <a:gs pos="74000">
                    <a:schemeClr val="bg1"/>
                  </a:gs>
                  <a:gs pos="100000">
                    <a:srgbClr val="9DE7CE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E4B44DDF-D529-BFA7-1AAC-B1FA7F3F3F78}"/>
              </a:ext>
            </a:extLst>
          </p:cNvPr>
          <p:cNvSpPr txBox="1"/>
          <p:nvPr/>
        </p:nvSpPr>
        <p:spPr>
          <a:xfrm>
            <a:off x="5314935" y="3480661"/>
            <a:ext cx="1224000" cy="396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46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lin ang="0" scaled="1"/>
          </a:gradFill>
          <a:ln w="31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0000">
                  <a:srgbClr val="D4D9F7"/>
                </a:gs>
                <a:gs pos="100000">
                  <a:schemeClr val="accent1">
                    <a:lumMod val="30000"/>
                    <a:lumOff val="70000"/>
                    <a:alpha val="59000"/>
                  </a:schemeClr>
                </a:gs>
              </a:gsLst>
              <a:lin ang="16200000" scaled="1"/>
              <a:tileRect/>
            </a:gradFill>
          </a:ln>
          <a:effectLst>
            <a:outerShdw blurRad="215900" dist="38100" dir="5400000" algn="t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2000" b="0" smtClean="0">
                <a:solidFill>
                  <a:schemeClr val="bg1"/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smtClean="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smtClean="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smtClean="0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选择</a:t>
            </a:r>
          </a:p>
        </p:txBody>
      </p:sp>
      <p:sp>
        <p:nvSpPr>
          <p:cNvPr id="81" name="箭头: 下 80">
            <a:extLst>
              <a:ext uri="{FF2B5EF4-FFF2-40B4-BE49-F238E27FC236}">
                <a16:creationId xmlns:a16="http://schemas.microsoft.com/office/drawing/2014/main" id="{DB0E96DF-B475-9D3D-0430-61C11CAE35E2}"/>
              </a:ext>
            </a:extLst>
          </p:cNvPr>
          <p:cNvSpPr/>
          <p:nvPr/>
        </p:nvSpPr>
        <p:spPr>
          <a:xfrm>
            <a:off x="5769275" y="3929814"/>
            <a:ext cx="230227" cy="251571"/>
          </a:xfrm>
          <a:prstGeom prst="downArrow">
            <a:avLst/>
          </a:prstGeom>
          <a:gradFill flip="none" rotWithShape="1">
            <a:gsLst>
              <a:gs pos="0">
                <a:schemeClr val="accent1"/>
              </a:gs>
              <a:gs pos="22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  <a:gs pos="74000">
                <a:schemeClr val="accent1">
                  <a:lumMod val="20000"/>
                  <a:lumOff val="80000"/>
                  <a:alpha val="4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F3D4C5F-E657-6766-D99A-3FCFDCAF1231}"/>
              </a:ext>
            </a:extLst>
          </p:cNvPr>
          <p:cNvSpPr txBox="1"/>
          <p:nvPr/>
        </p:nvSpPr>
        <p:spPr>
          <a:xfrm>
            <a:off x="5314935" y="4211162"/>
            <a:ext cx="1224000" cy="396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46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lin ang="0" scaled="1"/>
          </a:gradFill>
          <a:ln w="31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0000">
                  <a:srgbClr val="D4D9F7"/>
                </a:gs>
                <a:gs pos="100000">
                  <a:schemeClr val="accent1">
                    <a:lumMod val="30000"/>
                    <a:lumOff val="70000"/>
                    <a:alpha val="59000"/>
                  </a:schemeClr>
                </a:gs>
              </a:gsLst>
              <a:lin ang="16200000" scaled="1"/>
              <a:tileRect/>
            </a:gradFill>
          </a:ln>
          <a:effectLst>
            <a:outerShdw blurRad="215900" dist="38100" dir="5400000" algn="t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2000" b="0" smtClean="0">
                <a:solidFill>
                  <a:schemeClr val="bg1"/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smtClean="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smtClean="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smtClean="0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宣传</a:t>
            </a:r>
          </a:p>
        </p:txBody>
      </p:sp>
      <p:sp>
        <p:nvSpPr>
          <p:cNvPr id="83" name="箭头: 下 82">
            <a:extLst>
              <a:ext uri="{FF2B5EF4-FFF2-40B4-BE49-F238E27FC236}">
                <a16:creationId xmlns:a16="http://schemas.microsoft.com/office/drawing/2014/main" id="{2BE9D40A-9A84-6362-E940-993768A2F7CB}"/>
              </a:ext>
            </a:extLst>
          </p:cNvPr>
          <p:cNvSpPr/>
          <p:nvPr/>
        </p:nvSpPr>
        <p:spPr>
          <a:xfrm>
            <a:off x="5769275" y="4660315"/>
            <a:ext cx="230227" cy="251571"/>
          </a:xfrm>
          <a:prstGeom prst="downArrow">
            <a:avLst/>
          </a:prstGeom>
          <a:gradFill flip="none" rotWithShape="1">
            <a:gsLst>
              <a:gs pos="0">
                <a:schemeClr val="accent1"/>
              </a:gs>
              <a:gs pos="22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  <a:gs pos="74000">
                <a:schemeClr val="accent1">
                  <a:lumMod val="20000"/>
                  <a:lumOff val="80000"/>
                  <a:alpha val="4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C46C1D5C-5878-8075-D28D-89E7AE02F293}"/>
              </a:ext>
            </a:extLst>
          </p:cNvPr>
          <p:cNvSpPr txBox="1"/>
          <p:nvPr/>
        </p:nvSpPr>
        <p:spPr>
          <a:xfrm>
            <a:off x="5314935" y="4941663"/>
            <a:ext cx="1224000" cy="396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46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lin ang="0" scaled="1"/>
          </a:gradFill>
          <a:ln w="31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0000">
                  <a:srgbClr val="D4D9F7"/>
                </a:gs>
                <a:gs pos="100000">
                  <a:schemeClr val="accent1">
                    <a:lumMod val="30000"/>
                    <a:lumOff val="70000"/>
                    <a:alpha val="59000"/>
                  </a:schemeClr>
                </a:gs>
              </a:gsLst>
              <a:lin ang="16200000" scaled="1"/>
              <a:tileRect/>
            </a:gradFill>
          </a:ln>
          <a:effectLst>
            <a:outerShdw blurRad="215900" dist="38100" dir="5400000" algn="t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2000" b="0" smtClean="0">
                <a:solidFill>
                  <a:schemeClr val="bg1"/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smtClean="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smtClean="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smtClean="0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评估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B1C94A0B-5FC6-DAA4-91DE-808378C06005}"/>
              </a:ext>
            </a:extLst>
          </p:cNvPr>
          <p:cNvSpPr txBox="1"/>
          <p:nvPr/>
        </p:nvSpPr>
        <p:spPr>
          <a:xfrm>
            <a:off x="7802583" y="2775152"/>
            <a:ext cx="216000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F4D31"/>
                </a:solidFill>
                <a:effectLst/>
                <a:uLnTx/>
                <a:uFillTx/>
                <a:latin typeface="江城黑体 500W" panose="020B0600000000000000" pitchFamily="34" charset="-122"/>
                <a:ea typeface="江城黑体 500W" panose="020B06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明确你的活动适合的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目标受众是谁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D7CDAF19-9A92-B486-90B8-327A42EE7BBF}"/>
              </a:ext>
            </a:extLst>
          </p:cNvPr>
          <p:cNvSpPr txBox="1"/>
          <p:nvPr/>
        </p:nvSpPr>
        <p:spPr>
          <a:xfrm>
            <a:off x="7802583" y="3502290"/>
            <a:ext cx="216000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F4D31"/>
                </a:solidFill>
                <a:effectLst/>
                <a:uLnTx/>
                <a:uFillTx/>
                <a:latin typeface="江城黑体 500W" panose="020B0600000000000000" pitchFamily="34" charset="-122"/>
                <a:ea typeface="江城黑体 500W" panose="020B06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根据目标受众的偏好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选择适合的推广渠道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D273ECA5-3A2C-114B-2936-25BBFDBD6EFC}"/>
              </a:ext>
            </a:extLst>
          </p:cNvPr>
          <p:cNvSpPr txBox="1"/>
          <p:nvPr/>
        </p:nvSpPr>
        <p:spPr>
          <a:xfrm>
            <a:off x="7802583" y="4229428"/>
            <a:ext cx="216000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F4D31"/>
                </a:solidFill>
                <a:effectLst/>
                <a:uLnTx/>
                <a:uFillTx/>
                <a:latin typeface="江城黑体 500W" panose="020B0600000000000000" pitchFamily="34" charset="-122"/>
                <a:ea typeface="江城黑体 500W" panose="020B06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通过选择的推广渠道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开始宣传推广活动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8107C7CC-E157-4D23-6DEA-D006A058AB94}"/>
              </a:ext>
            </a:extLst>
          </p:cNvPr>
          <p:cNvSpPr txBox="1"/>
          <p:nvPr/>
        </p:nvSpPr>
        <p:spPr>
          <a:xfrm>
            <a:off x="7802583" y="4956567"/>
            <a:ext cx="216000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F4D31"/>
                </a:solidFill>
                <a:effectLst/>
                <a:uLnTx/>
                <a:uFillTx/>
                <a:latin typeface="江城黑体 500W" panose="020B0600000000000000" pitchFamily="34" charset="-122"/>
                <a:ea typeface="江城黑体 500W" panose="020B06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跟踪推广效果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评估各个推广渠道的效果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BB3BF8E4-FC1A-E256-DBB6-6AD00FD65CAE}"/>
              </a:ext>
            </a:extLst>
          </p:cNvPr>
          <p:cNvGrpSpPr/>
          <p:nvPr/>
        </p:nvGrpSpPr>
        <p:grpSpPr>
          <a:xfrm>
            <a:off x="7625721" y="3239994"/>
            <a:ext cx="2513723" cy="1597967"/>
            <a:chOff x="1664732" y="3239994"/>
            <a:chExt cx="2927439" cy="1597967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42C5031-F0F8-E04A-83ED-80BC81B141BD}"/>
                </a:ext>
              </a:extLst>
            </p:cNvPr>
            <p:cNvSpPr/>
            <p:nvPr/>
          </p:nvSpPr>
          <p:spPr>
            <a:xfrm flipV="1">
              <a:off x="1664732" y="3239994"/>
              <a:ext cx="2927439" cy="61505"/>
            </a:xfrm>
            <a:custGeom>
              <a:avLst/>
              <a:gdLst>
                <a:gd name="connsiteX0" fmla="*/ 0 w 1610591"/>
                <a:gd name="connsiteY0" fmla="*/ 0 h 0"/>
                <a:gd name="connsiteX1" fmla="*/ 1610591 w 161059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0591">
                  <a:moveTo>
                    <a:pt x="0" y="0"/>
                  </a:moveTo>
                  <a:lnTo>
                    <a:pt x="1610591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tx2">
                      <a:lumMod val="20000"/>
                      <a:lumOff val="80000"/>
                      <a:alpha val="0"/>
                    </a:schemeClr>
                  </a:gs>
                  <a:gs pos="54000">
                    <a:schemeClr val="bg1"/>
                  </a:gs>
                  <a:gs pos="74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00C93EE-F7FD-C6F8-53FD-F6F313D86434}"/>
                </a:ext>
              </a:extLst>
            </p:cNvPr>
            <p:cNvSpPr/>
            <p:nvPr/>
          </p:nvSpPr>
          <p:spPr>
            <a:xfrm flipV="1">
              <a:off x="1664732" y="3998004"/>
              <a:ext cx="2927439" cy="61505"/>
            </a:xfrm>
            <a:custGeom>
              <a:avLst/>
              <a:gdLst>
                <a:gd name="connsiteX0" fmla="*/ 0 w 1610591"/>
                <a:gd name="connsiteY0" fmla="*/ 0 h 0"/>
                <a:gd name="connsiteX1" fmla="*/ 1610591 w 161059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0591">
                  <a:moveTo>
                    <a:pt x="0" y="0"/>
                  </a:moveTo>
                  <a:lnTo>
                    <a:pt x="1610591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tx2">
                      <a:lumMod val="20000"/>
                      <a:lumOff val="80000"/>
                      <a:alpha val="0"/>
                    </a:schemeClr>
                  </a:gs>
                  <a:gs pos="54000">
                    <a:schemeClr val="bg1"/>
                  </a:gs>
                  <a:gs pos="74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C1F7AEF-A94D-2ABE-8A53-AE7E892BE405}"/>
                </a:ext>
              </a:extLst>
            </p:cNvPr>
            <p:cNvSpPr/>
            <p:nvPr/>
          </p:nvSpPr>
          <p:spPr>
            <a:xfrm flipV="1">
              <a:off x="1664732" y="4776456"/>
              <a:ext cx="2927439" cy="61505"/>
            </a:xfrm>
            <a:custGeom>
              <a:avLst/>
              <a:gdLst>
                <a:gd name="connsiteX0" fmla="*/ 0 w 1610591"/>
                <a:gd name="connsiteY0" fmla="*/ 0 h 0"/>
                <a:gd name="connsiteX1" fmla="*/ 1610591 w 161059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0591">
                  <a:moveTo>
                    <a:pt x="0" y="0"/>
                  </a:moveTo>
                  <a:lnTo>
                    <a:pt x="1610591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tx2">
                      <a:lumMod val="20000"/>
                      <a:lumOff val="80000"/>
                      <a:alpha val="0"/>
                    </a:schemeClr>
                  </a:gs>
                  <a:gs pos="54000">
                    <a:schemeClr val="bg1"/>
                  </a:gs>
                  <a:gs pos="74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66554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89998;"/>
  <p:tag name="ISLIDE.ICON" val="#88481;#14666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51PPT模板网">
  <a:themeElements>
    <a:clrScheme name="克莱因蓝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63BC8"/>
      </a:accent1>
      <a:accent2>
        <a:srgbClr val="2B46D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克莱因蓝字体">
      <a:majorFont>
        <a:latin typeface="Arial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1147</TotalTime>
  <Words>1003</Words>
  <Application>Microsoft Office PowerPoint</Application>
  <PresentationFormat>宽屏</PresentationFormat>
  <Paragraphs>179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OPPOSans H</vt:lpstr>
      <vt:lpstr>OPPOSans M</vt:lpstr>
      <vt:lpstr>Roboto Regular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Segoe UI Light</vt:lpstr>
      <vt:lpstr>51PPT模板网</vt:lpstr>
      <vt:lpstr>活动推广类PPT模板</vt:lpstr>
      <vt:lpstr>PowerPoint 演示文稿</vt:lpstr>
      <vt:lpstr>活动简介概述</vt:lpstr>
      <vt:lpstr>请输入标题</vt:lpstr>
      <vt:lpstr>请输入标题</vt:lpstr>
      <vt:lpstr>请输入标题</vt:lpstr>
      <vt:lpstr>活动亮点概述</vt:lpstr>
      <vt:lpstr>请输入标题</vt:lpstr>
      <vt:lpstr>请输入标题</vt:lpstr>
      <vt:lpstr>参与方式概述</vt:lpstr>
      <vt:lpstr>请输入标题</vt:lpstr>
      <vt:lpstr>请输入标题</vt:lpstr>
      <vt:lpstr>PowerPoint 演示文稿</vt:lpstr>
      <vt:lpstr>请输入标题</vt:lpstr>
      <vt:lpstr>感谢观看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克莱因蓝色活动推广类ppt模板</dc:title>
  <dc:creator>Aaron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456</cp:revision>
  <dcterms:created xsi:type="dcterms:W3CDTF">2021-10-26T10:37:55Z</dcterms:created>
  <dcterms:modified xsi:type="dcterms:W3CDTF">2023-08-14T09:43:13Z</dcterms:modified>
</cp:coreProperties>
</file>