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63" r:id="rId6"/>
    <p:sldId id="261" r:id="rId7"/>
    <p:sldId id="264" r:id="rId8"/>
    <p:sldId id="259" r:id="rId9"/>
    <p:sldId id="265" r:id="rId10"/>
    <p:sldId id="266" r:id="rId11"/>
    <p:sldId id="267" r:id="rId12"/>
    <p:sldId id="260" r:id="rId13"/>
    <p:sldId id="270" r:id="rId14"/>
    <p:sldId id="269" r:id="rId15"/>
    <p:sldId id="268" r:id="rId16"/>
    <p:sldId id="262" r:id="rId17"/>
    <p:sldId id="1127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20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C9-414F-997B-69C142C77A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C9-414F-997B-69C142C77A0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C9-414F-997B-69C142C77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464720"/>
        <c:axId val="70465136"/>
      </c:barChart>
      <c:catAx>
        <c:axId val="7046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465136"/>
        <c:crosses val="autoZero"/>
        <c:auto val="1"/>
        <c:lblAlgn val="ctr"/>
        <c:lblOffset val="100"/>
        <c:noMultiLvlLbl val="0"/>
      </c:catAx>
      <c:valAx>
        <c:axId val="7046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464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C10D8-703F-4DF0-B668-8CCE8B261A45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3323C-3F57-4F0C-AC21-9A540CB84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&#39118;\AppData\Local\Temp\FocoSlide\cache\img\PicChange\transparent_1683195597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&#39118;\AppData\Local\Temp\FocoSlide\cache\img\PicChange\transparent_1683196322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&#39118;\AppData\Local\Temp\FocoSlide\cache\img\PicChange\transparent_1683197256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5209B62-942B-8821-33FB-52F981A1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DDEA1-33A8-4130-81C2-59AB257AC8BC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41124F-A05E-6C05-4390-794DCAE77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06D27C-C4AB-4A57-FEF9-8E555B1D1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E0B6-614C-47F4-956C-DCF37728E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7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A2E3AD5-1D01-FFC4-D6D4-FFCEBE87CB51}"/>
              </a:ext>
            </a:extLst>
          </p:cNvPr>
          <p:cNvSpPr/>
          <p:nvPr userDrawn="1"/>
        </p:nvSpPr>
        <p:spPr>
          <a:xfrm>
            <a:off x="0" y="0"/>
            <a:ext cx="12192000" cy="5863918"/>
          </a:xfrm>
          <a:custGeom>
            <a:avLst/>
            <a:gdLst>
              <a:gd name="connsiteX0" fmla="*/ 0 w 12192000"/>
              <a:gd name="connsiteY0" fmla="*/ 0 h 5863918"/>
              <a:gd name="connsiteX1" fmla="*/ 12192000 w 12192000"/>
              <a:gd name="connsiteY1" fmla="*/ 0 h 5863918"/>
              <a:gd name="connsiteX2" fmla="*/ 12192000 w 12192000"/>
              <a:gd name="connsiteY2" fmla="*/ 4791561 h 5863918"/>
              <a:gd name="connsiteX3" fmla="*/ 11847234 w 12192000"/>
              <a:gd name="connsiteY3" fmla="*/ 4923516 h 5863918"/>
              <a:gd name="connsiteX4" fmla="*/ 6032089 w 12192000"/>
              <a:gd name="connsiteY4" fmla="*/ 5863918 h 5863918"/>
              <a:gd name="connsiteX5" fmla="*/ 216945 w 12192000"/>
              <a:gd name="connsiteY5" fmla="*/ 4923516 h 5863918"/>
              <a:gd name="connsiteX6" fmla="*/ 0 w 12192000"/>
              <a:gd name="connsiteY6" fmla="*/ 4840483 h 586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3918">
                <a:moveTo>
                  <a:pt x="0" y="0"/>
                </a:moveTo>
                <a:lnTo>
                  <a:pt x="12192000" y="0"/>
                </a:lnTo>
                <a:lnTo>
                  <a:pt x="12192000" y="4791561"/>
                </a:lnTo>
                <a:lnTo>
                  <a:pt x="11847234" y="4923516"/>
                </a:lnTo>
                <a:cubicBezTo>
                  <a:pt x="10225659" y="5514149"/>
                  <a:pt x="8212741" y="5863918"/>
                  <a:pt x="6032089" y="5863918"/>
                </a:cubicBezTo>
                <a:cubicBezTo>
                  <a:pt x="3851437" y="5863918"/>
                  <a:pt x="1838519" y="5514149"/>
                  <a:pt x="216945" y="4923516"/>
                </a:cubicBezTo>
                <a:lnTo>
                  <a:pt x="0" y="484048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03F9EC5-DB1D-1B42-5AA7-E4F4AD218266}"/>
              </a:ext>
            </a:extLst>
          </p:cNvPr>
          <p:cNvSpPr/>
          <p:nvPr userDrawn="1"/>
        </p:nvSpPr>
        <p:spPr>
          <a:xfrm rot="509336">
            <a:off x="-296334" y="-867716"/>
            <a:ext cx="12854963" cy="6660364"/>
          </a:xfrm>
          <a:custGeom>
            <a:avLst/>
            <a:gdLst>
              <a:gd name="connsiteX0" fmla="*/ 0 w 12854963"/>
              <a:gd name="connsiteY0" fmla="*/ 1799763 h 6660364"/>
              <a:gd name="connsiteX1" fmla="*/ 12058429 w 12854963"/>
              <a:gd name="connsiteY1" fmla="*/ 0 h 6660364"/>
              <a:gd name="connsiteX2" fmla="*/ 12854963 w 12854963"/>
              <a:gd name="connsiteY2" fmla="*/ 5336791 h 6660364"/>
              <a:gd name="connsiteX3" fmla="*/ 12652820 w 12854963"/>
              <a:gd name="connsiteY3" fmla="*/ 5430656 h 6660364"/>
              <a:gd name="connsiteX4" fmla="*/ 6117858 w 12854963"/>
              <a:gd name="connsiteY4" fmla="*/ 6660364 h 6660364"/>
              <a:gd name="connsiteX5" fmla="*/ 683768 w 12854963"/>
              <a:gd name="connsiteY5" fmla="*/ 5851936 h 6660364"/>
              <a:gd name="connsiteX6" fmla="*/ 600496 w 12854963"/>
              <a:gd name="connsiteY6" fmla="*/ 5823096 h 666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54963" h="6660364">
                <a:moveTo>
                  <a:pt x="0" y="1799763"/>
                </a:moveTo>
                <a:lnTo>
                  <a:pt x="12058429" y="0"/>
                </a:lnTo>
                <a:lnTo>
                  <a:pt x="12854963" y="5336791"/>
                </a:lnTo>
                <a:lnTo>
                  <a:pt x="12652820" y="5430656"/>
                </a:lnTo>
                <a:cubicBezTo>
                  <a:pt x="10926818" y="6194695"/>
                  <a:pt x="8633995" y="6660364"/>
                  <a:pt x="6117858" y="6660364"/>
                </a:cubicBezTo>
                <a:cubicBezTo>
                  <a:pt x="4104949" y="6660364"/>
                  <a:pt x="2234961" y="6362336"/>
                  <a:pt x="683768" y="5851936"/>
                </a:cubicBezTo>
                <a:lnTo>
                  <a:pt x="600496" y="5823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DA41A4-969F-7231-FCBE-1D37BE7E7297}"/>
              </a:ext>
            </a:extLst>
          </p:cNvPr>
          <p:cNvPicPr>
            <a:picLocks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"/>
            <a:ext cx="12191995" cy="5926663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483C70A-647F-C140-CE22-A95741538F92}"/>
              </a:ext>
            </a:extLst>
          </p:cNvPr>
          <p:cNvSpPr/>
          <p:nvPr userDrawn="1"/>
        </p:nvSpPr>
        <p:spPr>
          <a:xfrm>
            <a:off x="11103429" y="754744"/>
            <a:ext cx="415469" cy="269194"/>
          </a:xfrm>
          <a:custGeom>
            <a:avLst/>
            <a:gdLst>
              <a:gd name="connsiteX0" fmla="*/ 0 w 631825"/>
              <a:gd name="connsiteY0" fmla="*/ 387350 h 473075"/>
              <a:gd name="connsiteX1" fmla="*/ 631825 w 631825"/>
              <a:gd name="connsiteY1" fmla="*/ 387350 h 473075"/>
              <a:gd name="connsiteX2" fmla="*/ 631825 w 631825"/>
              <a:gd name="connsiteY2" fmla="*/ 473075 h 473075"/>
              <a:gd name="connsiteX3" fmla="*/ 0 w 631825"/>
              <a:gd name="connsiteY3" fmla="*/ 473075 h 473075"/>
              <a:gd name="connsiteX4" fmla="*/ 0 w 631825"/>
              <a:gd name="connsiteY4" fmla="*/ 193675 h 473075"/>
              <a:gd name="connsiteX5" fmla="*/ 631825 w 631825"/>
              <a:gd name="connsiteY5" fmla="*/ 193675 h 473075"/>
              <a:gd name="connsiteX6" fmla="*/ 631825 w 631825"/>
              <a:gd name="connsiteY6" fmla="*/ 279400 h 473075"/>
              <a:gd name="connsiteX7" fmla="*/ 0 w 631825"/>
              <a:gd name="connsiteY7" fmla="*/ 279400 h 473075"/>
              <a:gd name="connsiteX8" fmla="*/ 0 w 631825"/>
              <a:gd name="connsiteY8" fmla="*/ 0 h 473075"/>
              <a:gd name="connsiteX9" fmla="*/ 631825 w 631825"/>
              <a:gd name="connsiteY9" fmla="*/ 0 h 473075"/>
              <a:gd name="connsiteX10" fmla="*/ 631825 w 631825"/>
              <a:gd name="connsiteY10" fmla="*/ 85725 h 473075"/>
              <a:gd name="connsiteX11" fmla="*/ 0 w 631825"/>
              <a:gd name="connsiteY11" fmla="*/ 85725 h 47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1825" h="473075">
                <a:moveTo>
                  <a:pt x="0" y="387350"/>
                </a:moveTo>
                <a:lnTo>
                  <a:pt x="631825" y="387350"/>
                </a:lnTo>
                <a:lnTo>
                  <a:pt x="631825" y="473075"/>
                </a:lnTo>
                <a:lnTo>
                  <a:pt x="0" y="473075"/>
                </a:lnTo>
                <a:close/>
                <a:moveTo>
                  <a:pt x="0" y="193675"/>
                </a:moveTo>
                <a:lnTo>
                  <a:pt x="631825" y="193675"/>
                </a:lnTo>
                <a:lnTo>
                  <a:pt x="631825" y="279400"/>
                </a:lnTo>
                <a:lnTo>
                  <a:pt x="0" y="279400"/>
                </a:lnTo>
                <a:close/>
                <a:moveTo>
                  <a:pt x="0" y="0"/>
                </a:moveTo>
                <a:lnTo>
                  <a:pt x="631825" y="0"/>
                </a:lnTo>
                <a:lnTo>
                  <a:pt x="631825" y="85725"/>
                </a:lnTo>
                <a:lnTo>
                  <a:pt x="0" y="857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3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C3210FE-B29E-E4F6-86EC-FA056C7C48F8}"/>
              </a:ext>
            </a:extLst>
          </p:cNvPr>
          <p:cNvSpPr/>
          <p:nvPr userDrawn="1"/>
        </p:nvSpPr>
        <p:spPr>
          <a:xfrm rot="21344220">
            <a:off x="-246625" y="-208028"/>
            <a:ext cx="6345745" cy="7278645"/>
          </a:xfrm>
          <a:custGeom>
            <a:avLst/>
            <a:gdLst>
              <a:gd name="connsiteX0" fmla="*/ 509787 w 6345745"/>
              <a:gd name="connsiteY0" fmla="*/ 0 h 7278645"/>
              <a:gd name="connsiteX1" fmla="*/ 5756937 w 6345745"/>
              <a:gd name="connsiteY1" fmla="*/ 391127 h 7278645"/>
              <a:gd name="connsiteX2" fmla="*/ 5779340 w 6345745"/>
              <a:gd name="connsiteY2" fmla="*/ 454403 h 7278645"/>
              <a:gd name="connsiteX3" fmla="*/ 6345745 w 6345745"/>
              <a:gd name="connsiteY3" fmla="*/ 4056670 h 7278645"/>
              <a:gd name="connsiteX4" fmla="*/ 5997210 w 6345745"/>
              <a:gd name="connsiteY4" fmla="*/ 6913561 h 7278645"/>
              <a:gd name="connsiteX5" fmla="*/ 5897701 w 6345745"/>
              <a:gd name="connsiteY5" fmla="*/ 7278645 h 7278645"/>
              <a:gd name="connsiteX6" fmla="*/ 0 w 6345745"/>
              <a:gd name="connsiteY6" fmla="*/ 6839024 h 727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45745" h="7278645">
                <a:moveTo>
                  <a:pt x="509787" y="0"/>
                </a:moveTo>
                <a:lnTo>
                  <a:pt x="5756937" y="391127"/>
                </a:lnTo>
                <a:lnTo>
                  <a:pt x="5779340" y="454403"/>
                </a:lnTo>
                <a:cubicBezTo>
                  <a:pt x="6142327" y="1544143"/>
                  <a:pt x="6345745" y="2766042"/>
                  <a:pt x="6345745" y="4056670"/>
                </a:cubicBezTo>
                <a:cubicBezTo>
                  <a:pt x="6345745" y="5060492"/>
                  <a:pt x="6222690" y="6022737"/>
                  <a:pt x="5997210" y="6913561"/>
                </a:cubicBezTo>
                <a:lnTo>
                  <a:pt x="5897701" y="7278645"/>
                </a:lnTo>
                <a:lnTo>
                  <a:pt x="0" y="683902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34FEC23-6B63-777E-7889-B0CF558D052A}"/>
              </a:ext>
            </a:extLst>
          </p:cNvPr>
          <p:cNvGrpSpPr/>
          <p:nvPr userDrawn="1"/>
        </p:nvGrpSpPr>
        <p:grpSpPr>
          <a:xfrm>
            <a:off x="5582450" y="-589313"/>
            <a:ext cx="1027100" cy="7997214"/>
            <a:chOff x="5639963" y="-589313"/>
            <a:chExt cx="1027100" cy="799721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FE3BEE8-19D8-03B7-ECC3-5757BEDE1238}"/>
                </a:ext>
              </a:extLst>
            </p:cNvPr>
            <p:cNvSpPr/>
            <p:nvPr/>
          </p:nvSpPr>
          <p:spPr>
            <a:xfrm rot="21344220">
              <a:off x="5983387" y="-589313"/>
              <a:ext cx="683676" cy="7997214"/>
            </a:xfrm>
            <a:custGeom>
              <a:avLst/>
              <a:gdLst>
                <a:gd name="connsiteX0" fmla="*/ 591924 w 8074010"/>
                <a:gd name="connsiteY0" fmla="*/ 0 h 8503974"/>
                <a:gd name="connsiteX1" fmla="*/ 7390334 w 8074010"/>
                <a:gd name="connsiteY1" fmla="*/ 506760 h 8503974"/>
                <a:gd name="connsiteX2" fmla="*/ 7416347 w 8074010"/>
                <a:gd name="connsiteY2" fmla="*/ 580232 h 8503974"/>
                <a:gd name="connsiteX3" fmla="*/ 8074010 w 8074010"/>
                <a:gd name="connsiteY3" fmla="*/ 4762885 h 8503974"/>
                <a:gd name="connsiteX4" fmla="*/ 7669320 w 8074010"/>
                <a:gd name="connsiteY4" fmla="*/ 8080069 h 8503974"/>
                <a:gd name="connsiteX5" fmla="*/ 7553778 w 8074010"/>
                <a:gd name="connsiteY5" fmla="*/ 8503974 h 8503974"/>
                <a:gd name="connsiteX6" fmla="*/ 0 w 8074010"/>
                <a:gd name="connsiteY6" fmla="*/ 7940908 h 8503974"/>
                <a:gd name="connsiteX7" fmla="*/ 321019 w 8074010"/>
                <a:gd name="connsiteY7" fmla="*/ 3634300 h 8503974"/>
                <a:gd name="connsiteX8" fmla="*/ 1144110 w 8074010"/>
                <a:gd name="connsiteY8" fmla="*/ 3695654 h 8503974"/>
                <a:gd name="connsiteX9" fmla="*/ 1225029 w 8074010"/>
                <a:gd name="connsiteY9" fmla="*/ 2610094 h 8503974"/>
                <a:gd name="connsiteX10" fmla="*/ 401938 w 8074010"/>
                <a:gd name="connsiteY10" fmla="*/ 2548740 h 8503974"/>
                <a:gd name="connsiteX0" fmla="*/ 1144110 w 8074010"/>
                <a:gd name="connsiteY0" fmla="*/ 3695654 h 8503974"/>
                <a:gd name="connsiteX1" fmla="*/ 1225029 w 8074010"/>
                <a:gd name="connsiteY1" fmla="*/ 2610094 h 8503974"/>
                <a:gd name="connsiteX2" fmla="*/ 401938 w 8074010"/>
                <a:gd name="connsiteY2" fmla="*/ 2548740 h 8503974"/>
                <a:gd name="connsiteX3" fmla="*/ 591924 w 8074010"/>
                <a:gd name="connsiteY3" fmla="*/ 0 h 8503974"/>
                <a:gd name="connsiteX4" fmla="*/ 7390334 w 8074010"/>
                <a:gd name="connsiteY4" fmla="*/ 506760 h 8503974"/>
                <a:gd name="connsiteX5" fmla="*/ 7416347 w 8074010"/>
                <a:gd name="connsiteY5" fmla="*/ 580232 h 8503974"/>
                <a:gd name="connsiteX6" fmla="*/ 8074010 w 8074010"/>
                <a:gd name="connsiteY6" fmla="*/ 4762885 h 8503974"/>
                <a:gd name="connsiteX7" fmla="*/ 7669320 w 8074010"/>
                <a:gd name="connsiteY7" fmla="*/ 8080069 h 8503974"/>
                <a:gd name="connsiteX8" fmla="*/ 7553778 w 8074010"/>
                <a:gd name="connsiteY8" fmla="*/ 8503974 h 8503974"/>
                <a:gd name="connsiteX9" fmla="*/ 0 w 8074010"/>
                <a:gd name="connsiteY9" fmla="*/ 7940908 h 8503974"/>
                <a:gd name="connsiteX10" fmla="*/ 321019 w 8074010"/>
                <a:gd name="connsiteY10" fmla="*/ 3634300 h 8503974"/>
                <a:gd name="connsiteX11" fmla="*/ 1235550 w 8074010"/>
                <a:gd name="connsiteY11" fmla="*/ 3787094 h 8503974"/>
                <a:gd name="connsiteX0" fmla="*/ 1144110 w 8074010"/>
                <a:gd name="connsiteY0" fmla="*/ 3695654 h 8503974"/>
                <a:gd name="connsiteX1" fmla="*/ 1225029 w 8074010"/>
                <a:gd name="connsiteY1" fmla="*/ 2610094 h 8503974"/>
                <a:gd name="connsiteX2" fmla="*/ 401938 w 8074010"/>
                <a:gd name="connsiteY2" fmla="*/ 2548740 h 8503974"/>
                <a:gd name="connsiteX3" fmla="*/ 591924 w 8074010"/>
                <a:gd name="connsiteY3" fmla="*/ 0 h 8503974"/>
                <a:gd name="connsiteX4" fmla="*/ 7390334 w 8074010"/>
                <a:gd name="connsiteY4" fmla="*/ 506760 h 8503974"/>
                <a:gd name="connsiteX5" fmla="*/ 7416347 w 8074010"/>
                <a:gd name="connsiteY5" fmla="*/ 580232 h 8503974"/>
                <a:gd name="connsiteX6" fmla="*/ 8074010 w 8074010"/>
                <a:gd name="connsiteY6" fmla="*/ 4762885 h 8503974"/>
                <a:gd name="connsiteX7" fmla="*/ 7669320 w 8074010"/>
                <a:gd name="connsiteY7" fmla="*/ 8080069 h 8503974"/>
                <a:gd name="connsiteX8" fmla="*/ 7553778 w 8074010"/>
                <a:gd name="connsiteY8" fmla="*/ 8503974 h 8503974"/>
                <a:gd name="connsiteX9" fmla="*/ 0 w 8074010"/>
                <a:gd name="connsiteY9" fmla="*/ 7940908 h 8503974"/>
                <a:gd name="connsiteX10" fmla="*/ 321019 w 8074010"/>
                <a:gd name="connsiteY10" fmla="*/ 3634300 h 8503974"/>
                <a:gd name="connsiteX0" fmla="*/ 1225029 w 8074010"/>
                <a:gd name="connsiteY0" fmla="*/ 2610094 h 8503974"/>
                <a:gd name="connsiteX1" fmla="*/ 401938 w 8074010"/>
                <a:gd name="connsiteY1" fmla="*/ 2548740 h 8503974"/>
                <a:gd name="connsiteX2" fmla="*/ 591924 w 8074010"/>
                <a:gd name="connsiteY2" fmla="*/ 0 h 8503974"/>
                <a:gd name="connsiteX3" fmla="*/ 7390334 w 8074010"/>
                <a:gd name="connsiteY3" fmla="*/ 506760 h 8503974"/>
                <a:gd name="connsiteX4" fmla="*/ 7416347 w 8074010"/>
                <a:gd name="connsiteY4" fmla="*/ 580232 h 8503974"/>
                <a:gd name="connsiteX5" fmla="*/ 8074010 w 8074010"/>
                <a:gd name="connsiteY5" fmla="*/ 4762885 h 8503974"/>
                <a:gd name="connsiteX6" fmla="*/ 7669320 w 8074010"/>
                <a:gd name="connsiteY6" fmla="*/ 8080069 h 8503974"/>
                <a:gd name="connsiteX7" fmla="*/ 7553778 w 8074010"/>
                <a:gd name="connsiteY7" fmla="*/ 8503974 h 8503974"/>
                <a:gd name="connsiteX8" fmla="*/ 0 w 8074010"/>
                <a:gd name="connsiteY8" fmla="*/ 7940908 h 8503974"/>
                <a:gd name="connsiteX9" fmla="*/ 321019 w 8074010"/>
                <a:gd name="connsiteY9" fmla="*/ 3634300 h 8503974"/>
                <a:gd name="connsiteX0" fmla="*/ 1225029 w 8074010"/>
                <a:gd name="connsiteY0" fmla="*/ 2610094 h 8503974"/>
                <a:gd name="connsiteX1" fmla="*/ 401938 w 8074010"/>
                <a:gd name="connsiteY1" fmla="*/ 2548740 h 8503974"/>
                <a:gd name="connsiteX2" fmla="*/ 591924 w 8074010"/>
                <a:gd name="connsiteY2" fmla="*/ 0 h 8503974"/>
                <a:gd name="connsiteX3" fmla="*/ 7390334 w 8074010"/>
                <a:gd name="connsiteY3" fmla="*/ 506760 h 8503974"/>
                <a:gd name="connsiteX4" fmla="*/ 7416347 w 8074010"/>
                <a:gd name="connsiteY4" fmla="*/ 580232 h 8503974"/>
                <a:gd name="connsiteX5" fmla="*/ 8074010 w 8074010"/>
                <a:gd name="connsiteY5" fmla="*/ 4762885 h 8503974"/>
                <a:gd name="connsiteX6" fmla="*/ 7669320 w 8074010"/>
                <a:gd name="connsiteY6" fmla="*/ 8080069 h 8503974"/>
                <a:gd name="connsiteX7" fmla="*/ 7553778 w 8074010"/>
                <a:gd name="connsiteY7" fmla="*/ 8503974 h 8503974"/>
                <a:gd name="connsiteX8" fmla="*/ 0 w 8074010"/>
                <a:gd name="connsiteY8" fmla="*/ 7940908 h 8503974"/>
                <a:gd name="connsiteX0" fmla="*/ 401938 w 8074010"/>
                <a:gd name="connsiteY0" fmla="*/ 2548740 h 8503974"/>
                <a:gd name="connsiteX1" fmla="*/ 591924 w 8074010"/>
                <a:gd name="connsiteY1" fmla="*/ 0 h 8503974"/>
                <a:gd name="connsiteX2" fmla="*/ 7390334 w 8074010"/>
                <a:gd name="connsiteY2" fmla="*/ 506760 h 8503974"/>
                <a:gd name="connsiteX3" fmla="*/ 7416347 w 8074010"/>
                <a:gd name="connsiteY3" fmla="*/ 580232 h 8503974"/>
                <a:gd name="connsiteX4" fmla="*/ 8074010 w 8074010"/>
                <a:gd name="connsiteY4" fmla="*/ 4762885 h 8503974"/>
                <a:gd name="connsiteX5" fmla="*/ 7669320 w 8074010"/>
                <a:gd name="connsiteY5" fmla="*/ 8080069 h 8503974"/>
                <a:gd name="connsiteX6" fmla="*/ 7553778 w 8074010"/>
                <a:gd name="connsiteY6" fmla="*/ 8503974 h 8503974"/>
                <a:gd name="connsiteX7" fmla="*/ 0 w 8074010"/>
                <a:gd name="connsiteY7" fmla="*/ 7940908 h 8503974"/>
                <a:gd name="connsiteX0" fmla="*/ 591924 w 8074010"/>
                <a:gd name="connsiteY0" fmla="*/ 0 h 8503974"/>
                <a:gd name="connsiteX1" fmla="*/ 7390334 w 8074010"/>
                <a:gd name="connsiteY1" fmla="*/ 506760 h 8503974"/>
                <a:gd name="connsiteX2" fmla="*/ 7416347 w 8074010"/>
                <a:gd name="connsiteY2" fmla="*/ 580232 h 8503974"/>
                <a:gd name="connsiteX3" fmla="*/ 8074010 w 8074010"/>
                <a:gd name="connsiteY3" fmla="*/ 4762885 h 8503974"/>
                <a:gd name="connsiteX4" fmla="*/ 7669320 w 8074010"/>
                <a:gd name="connsiteY4" fmla="*/ 8080069 h 8503974"/>
                <a:gd name="connsiteX5" fmla="*/ 7553778 w 8074010"/>
                <a:gd name="connsiteY5" fmla="*/ 8503974 h 8503974"/>
                <a:gd name="connsiteX6" fmla="*/ 0 w 8074010"/>
                <a:gd name="connsiteY6" fmla="*/ 7940908 h 8503974"/>
                <a:gd name="connsiteX0" fmla="*/ 7390334 w 8074010"/>
                <a:gd name="connsiteY0" fmla="*/ 0 h 7997214"/>
                <a:gd name="connsiteX1" fmla="*/ 7416347 w 8074010"/>
                <a:gd name="connsiteY1" fmla="*/ 73472 h 7997214"/>
                <a:gd name="connsiteX2" fmla="*/ 8074010 w 8074010"/>
                <a:gd name="connsiteY2" fmla="*/ 4256125 h 7997214"/>
                <a:gd name="connsiteX3" fmla="*/ 7669320 w 8074010"/>
                <a:gd name="connsiteY3" fmla="*/ 7573309 h 7997214"/>
                <a:gd name="connsiteX4" fmla="*/ 7553778 w 8074010"/>
                <a:gd name="connsiteY4" fmla="*/ 7997214 h 7997214"/>
                <a:gd name="connsiteX5" fmla="*/ 0 w 8074010"/>
                <a:gd name="connsiteY5" fmla="*/ 7434148 h 7997214"/>
                <a:gd name="connsiteX0" fmla="*/ 0 w 683676"/>
                <a:gd name="connsiteY0" fmla="*/ 0 h 7997214"/>
                <a:gd name="connsiteX1" fmla="*/ 26013 w 683676"/>
                <a:gd name="connsiteY1" fmla="*/ 73472 h 7997214"/>
                <a:gd name="connsiteX2" fmla="*/ 683676 w 683676"/>
                <a:gd name="connsiteY2" fmla="*/ 4256125 h 7997214"/>
                <a:gd name="connsiteX3" fmla="*/ 278986 w 683676"/>
                <a:gd name="connsiteY3" fmla="*/ 7573309 h 7997214"/>
                <a:gd name="connsiteX4" fmla="*/ 163444 w 683676"/>
                <a:gd name="connsiteY4" fmla="*/ 7997214 h 799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676" h="7997214">
                  <a:moveTo>
                    <a:pt x="0" y="0"/>
                  </a:moveTo>
                  <a:lnTo>
                    <a:pt x="26013" y="73472"/>
                  </a:lnTo>
                  <a:cubicBezTo>
                    <a:pt x="447484" y="1338788"/>
                    <a:pt x="683676" y="2757555"/>
                    <a:pt x="683676" y="4256125"/>
                  </a:cubicBezTo>
                  <a:cubicBezTo>
                    <a:pt x="683676" y="5421679"/>
                    <a:pt x="540795" y="6538958"/>
                    <a:pt x="278986" y="7573309"/>
                  </a:cubicBezTo>
                  <a:lnTo>
                    <a:pt x="163444" y="7997214"/>
                  </a:lnTo>
                </a:path>
              </a:pathLst>
            </a:custGeom>
            <a:noFill/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2B01CF5-62C7-72BE-67F9-F0E142A916FB}"/>
                </a:ext>
              </a:extLst>
            </p:cNvPr>
            <p:cNvSpPr/>
            <p:nvPr/>
          </p:nvSpPr>
          <p:spPr>
            <a:xfrm rot="21344220">
              <a:off x="5858532" y="-441792"/>
              <a:ext cx="660397" cy="7724907"/>
            </a:xfrm>
            <a:custGeom>
              <a:avLst/>
              <a:gdLst>
                <a:gd name="connsiteX0" fmla="*/ 7138692 w 7799089"/>
                <a:gd name="connsiteY0" fmla="*/ 489505 h 8214412"/>
                <a:gd name="connsiteX1" fmla="*/ 7163820 w 7799089"/>
                <a:gd name="connsiteY1" fmla="*/ 560475 h 8214412"/>
                <a:gd name="connsiteX2" fmla="*/ 7799089 w 7799089"/>
                <a:gd name="connsiteY2" fmla="*/ 4600708 h 8214412"/>
                <a:gd name="connsiteX3" fmla="*/ 7408179 w 7799089"/>
                <a:gd name="connsiteY3" fmla="*/ 7804941 h 8214412"/>
                <a:gd name="connsiteX4" fmla="*/ 7296572 w 7799089"/>
                <a:gd name="connsiteY4" fmla="*/ 8214412 h 8214412"/>
                <a:gd name="connsiteX5" fmla="*/ 0 w 7799089"/>
                <a:gd name="connsiteY5" fmla="*/ 7670518 h 8214412"/>
                <a:gd name="connsiteX6" fmla="*/ 316053 w 7799089"/>
                <a:gd name="connsiteY6" fmla="*/ 3430529 h 8214412"/>
                <a:gd name="connsiteX7" fmla="*/ 1065529 w 7799089"/>
                <a:gd name="connsiteY7" fmla="*/ 3486396 h 8214412"/>
                <a:gd name="connsiteX8" fmla="*/ 1132422 w 7799089"/>
                <a:gd name="connsiteY8" fmla="*/ 2588999 h 8214412"/>
                <a:gd name="connsiteX9" fmla="*/ 382946 w 7799089"/>
                <a:gd name="connsiteY9" fmla="*/ 2533133 h 8214412"/>
                <a:gd name="connsiteX10" fmla="*/ 571768 w 7799089"/>
                <a:gd name="connsiteY10" fmla="*/ 0 h 8214412"/>
                <a:gd name="connsiteX0" fmla="*/ 1065529 w 7799089"/>
                <a:gd name="connsiteY0" fmla="*/ 3486396 h 8214412"/>
                <a:gd name="connsiteX1" fmla="*/ 1132422 w 7799089"/>
                <a:gd name="connsiteY1" fmla="*/ 2588999 h 8214412"/>
                <a:gd name="connsiteX2" fmla="*/ 382946 w 7799089"/>
                <a:gd name="connsiteY2" fmla="*/ 2533133 h 8214412"/>
                <a:gd name="connsiteX3" fmla="*/ 571768 w 7799089"/>
                <a:gd name="connsiteY3" fmla="*/ 0 h 8214412"/>
                <a:gd name="connsiteX4" fmla="*/ 7138692 w 7799089"/>
                <a:gd name="connsiteY4" fmla="*/ 489505 h 8214412"/>
                <a:gd name="connsiteX5" fmla="*/ 7163820 w 7799089"/>
                <a:gd name="connsiteY5" fmla="*/ 560475 h 8214412"/>
                <a:gd name="connsiteX6" fmla="*/ 7799089 w 7799089"/>
                <a:gd name="connsiteY6" fmla="*/ 4600708 h 8214412"/>
                <a:gd name="connsiteX7" fmla="*/ 7408179 w 7799089"/>
                <a:gd name="connsiteY7" fmla="*/ 7804941 h 8214412"/>
                <a:gd name="connsiteX8" fmla="*/ 7296572 w 7799089"/>
                <a:gd name="connsiteY8" fmla="*/ 8214412 h 8214412"/>
                <a:gd name="connsiteX9" fmla="*/ 0 w 7799089"/>
                <a:gd name="connsiteY9" fmla="*/ 7670518 h 8214412"/>
                <a:gd name="connsiteX10" fmla="*/ 316053 w 7799089"/>
                <a:gd name="connsiteY10" fmla="*/ 3430529 h 8214412"/>
                <a:gd name="connsiteX11" fmla="*/ 1156969 w 7799089"/>
                <a:gd name="connsiteY11" fmla="*/ 3577836 h 8214412"/>
                <a:gd name="connsiteX0" fmla="*/ 1065529 w 7799089"/>
                <a:gd name="connsiteY0" fmla="*/ 3486396 h 8214412"/>
                <a:gd name="connsiteX1" fmla="*/ 1132422 w 7799089"/>
                <a:gd name="connsiteY1" fmla="*/ 2588999 h 8214412"/>
                <a:gd name="connsiteX2" fmla="*/ 382946 w 7799089"/>
                <a:gd name="connsiteY2" fmla="*/ 2533133 h 8214412"/>
                <a:gd name="connsiteX3" fmla="*/ 571768 w 7799089"/>
                <a:gd name="connsiteY3" fmla="*/ 0 h 8214412"/>
                <a:gd name="connsiteX4" fmla="*/ 7138692 w 7799089"/>
                <a:gd name="connsiteY4" fmla="*/ 489505 h 8214412"/>
                <a:gd name="connsiteX5" fmla="*/ 7163820 w 7799089"/>
                <a:gd name="connsiteY5" fmla="*/ 560475 h 8214412"/>
                <a:gd name="connsiteX6" fmla="*/ 7799089 w 7799089"/>
                <a:gd name="connsiteY6" fmla="*/ 4600708 h 8214412"/>
                <a:gd name="connsiteX7" fmla="*/ 7408179 w 7799089"/>
                <a:gd name="connsiteY7" fmla="*/ 7804941 h 8214412"/>
                <a:gd name="connsiteX8" fmla="*/ 7296572 w 7799089"/>
                <a:gd name="connsiteY8" fmla="*/ 8214412 h 8214412"/>
                <a:gd name="connsiteX9" fmla="*/ 0 w 7799089"/>
                <a:gd name="connsiteY9" fmla="*/ 7670518 h 8214412"/>
                <a:gd name="connsiteX10" fmla="*/ 316053 w 7799089"/>
                <a:gd name="connsiteY10" fmla="*/ 3430529 h 8214412"/>
                <a:gd name="connsiteX0" fmla="*/ 1132422 w 7799089"/>
                <a:gd name="connsiteY0" fmla="*/ 2588999 h 8214412"/>
                <a:gd name="connsiteX1" fmla="*/ 382946 w 7799089"/>
                <a:gd name="connsiteY1" fmla="*/ 2533133 h 8214412"/>
                <a:gd name="connsiteX2" fmla="*/ 571768 w 7799089"/>
                <a:gd name="connsiteY2" fmla="*/ 0 h 8214412"/>
                <a:gd name="connsiteX3" fmla="*/ 7138692 w 7799089"/>
                <a:gd name="connsiteY3" fmla="*/ 489505 h 8214412"/>
                <a:gd name="connsiteX4" fmla="*/ 7163820 w 7799089"/>
                <a:gd name="connsiteY4" fmla="*/ 560475 h 8214412"/>
                <a:gd name="connsiteX5" fmla="*/ 7799089 w 7799089"/>
                <a:gd name="connsiteY5" fmla="*/ 4600708 h 8214412"/>
                <a:gd name="connsiteX6" fmla="*/ 7408179 w 7799089"/>
                <a:gd name="connsiteY6" fmla="*/ 7804941 h 8214412"/>
                <a:gd name="connsiteX7" fmla="*/ 7296572 w 7799089"/>
                <a:gd name="connsiteY7" fmla="*/ 8214412 h 8214412"/>
                <a:gd name="connsiteX8" fmla="*/ 0 w 7799089"/>
                <a:gd name="connsiteY8" fmla="*/ 7670518 h 8214412"/>
                <a:gd name="connsiteX9" fmla="*/ 316053 w 7799089"/>
                <a:gd name="connsiteY9" fmla="*/ 3430529 h 8214412"/>
                <a:gd name="connsiteX0" fmla="*/ 382946 w 7799089"/>
                <a:gd name="connsiteY0" fmla="*/ 2533133 h 8214412"/>
                <a:gd name="connsiteX1" fmla="*/ 571768 w 7799089"/>
                <a:gd name="connsiteY1" fmla="*/ 0 h 8214412"/>
                <a:gd name="connsiteX2" fmla="*/ 7138692 w 7799089"/>
                <a:gd name="connsiteY2" fmla="*/ 489505 h 8214412"/>
                <a:gd name="connsiteX3" fmla="*/ 7163820 w 7799089"/>
                <a:gd name="connsiteY3" fmla="*/ 560475 h 8214412"/>
                <a:gd name="connsiteX4" fmla="*/ 7799089 w 7799089"/>
                <a:gd name="connsiteY4" fmla="*/ 4600708 h 8214412"/>
                <a:gd name="connsiteX5" fmla="*/ 7408179 w 7799089"/>
                <a:gd name="connsiteY5" fmla="*/ 7804941 h 8214412"/>
                <a:gd name="connsiteX6" fmla="*/ 7296572 w 7799089"/>
                <a:gd name="connsiteY6" fmla="*/ 8214412 h 8214412"/>
                <a:gd name="connsiteX7" fmla="*/ 0 w 7799089"/>
                <a:gd name="connsiteY7" fmla="*/ 7670518 h 8214412"/>
                <a:gd name="connsiteX8" fmla="*/ 316053 w 7799089"/>
                <a:gd name="connsiteY8" fmla="*/ 3430529 h 8214412"/>
                <a:gd name="connsiteX0" fmla="*/ 571768 w 7799089"/>
                <a:gd name="connsiteY0" fmla="*/ 0 h 8214412"/>
                <a:gd name="connsiteX1" fmla="*/ 7138692 w 7799089"/>
                <a:gd name="connsiteY1" fmla="*/ 489505 h 8214412"/>
                <a:gd name="connsiteX2" fmla="*/ 7163820 w 7799089"/>
                <a:gd name="connsiteY2" fmla="*/ 560475 h 8214412"/>
                <a:gd name="connsiteX3" fmla="*/ 7799089 w 7799089"/>
                <a:gd name="connsiteY3" fmla="*/ 4600708 h 8214412"/>
                <a:gd name="connsiteX4" fmla="*/ 7408179 w 7799089"/>
                <a:gd name="connsiteY4" fmla="*/ 7804941 h 8214412"/>
                <a:gd name="connsiteX5" fmla="*/ 7296572 w 7799089"/>
                <a:gd name="connsiteY5" fmla="*/ 8214412 h 8214412"/>
                <a:gd name="connsiteX6" fmla="*/ 0 w 7799089"/>
                <a:gd name="connsiteY6" fmla="*/ 7670518 h 8214412"/>
                <a:gd name="connsiteX7" fmla="*/ 316053 w 7799089"/>
                <a:gd name="connsiteY7" fmla="*/ 3430529 h 8214412"/>
                <a:gd name="connsiteX0" fmla="*/ 571768 w 7799089"/>
                <a:gd name="connsiteY0" fmla="*/ 0 h 8214412"/>
                <a:gd name="connsiteX1" fmla="*/ 7138692 w 7799089"/>
                <a:gd name="connsiteY1" fmla="*/ 489505 h 8214412"/>
                <a:gd name="connsiteX2" fmla="*/ 7163820 w 7799089"/>
                <a:gd name="connsiteY2" fmla="*/ 560475 h 8214412"/>
                <a:gd name="connsiteX3" fmla="*/ 7799089 w 7799089"/>
                <a:gd name="connsiteY3" fmla="*/ 4600708 h 8214412"/>
                <a:gd name="connsiteX4" fmla="*/ 7408179 w 7799089"/>
                <a:gd name="connsiteY4" fmla="*/ 7804941 h 8214412"/>
                <a:gd name="connsiteX5" fmla="*/ 7296572 w 7799089"/>
                <a:gd name="connsiteY5" fmla="*/ 8214412 h 8214412"/>
                <a:gd name="connsiteX6" fmla="*/ 0 w 7799089"/>
                <a:gd name="connsiteY6" fmla="*/ 7670518 h 8214412"/>
                <a:gd name="connsiteX0" fmla="*/ 7138692 w 7799089"/>
                <a:gd name="connsiteY0" fmla="*/ 0 h 7724907"/>
                <a:gd name="connsiteX1" fmla="*/ 7163820 w 7799089"/>
                <a:gd name="connsiteY1" fmla="*/ 70970 h 7724907"/>
                <a:gd name="connsiteX2" fmla="*/ 7799089 w 7799089"/>
                <a:gd name="connsiteY2" fmla="*/ 4111203 h 7724907"/>
                <a:gd name="connsiteX3" fmla="*/ 7408179 w 7799089"/>
                <a:gd name="connsiteY3" fmla="*/ 7315436 h 7724907"/>
                <a:gd name="connsiteX4" fmla="*/ 7296572 w 7799089"/>
                <a:gd name="connsiteY4" fmla="*/ 7724907 h 7724907"/>
                <a:gd name="connsiteX5" fmla="*/ 0 w 7799089"/>
                <a:gd name="connsiteY5" fmla="*/ 7181013 h 7724907"/>
                <a:gd name="connsiteX0" fmla="*/ 0 w 660397"/>
                <a:gd name="connsiteY0" fmla="*/ 0 h 7724907"/>
                <a:gd name="connsiteX1" fmla="*/ 25128 w 660397"/>
                <a:gd name="connsiteY1" fmla="*/ 70970 h 7724907"/>
                <a:gd name="connsiteX2" fmla="*/ 660397 w 660397"/>
                <a:gd name="connsiteY2" fmla="*/ 4111203 h 7724907"/>
                <a:gd name="connsiteX3" fmla="*/ 269487 w 660397"/>
                <a:gd name="connsiteY3" fmla="*/ 7315436 h 7724907"/>
                <a:gd name="connsiteX4" fmla="*/ 157880 w 660397"/>
                <a:gd name="connsiteY4" fmla="*/ 7724907 h 77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397" h="7724907">
                  <a:moveTo>
                    <a:pt x="0" y="0"/>
                  </a:moveTo>
                  <a:lnTo>
                    <a:pt x="25128" y="70970"/>
                  </a:lnTo>
                  <a:cubicBezTo>
                    <a:pt x="432248" y="1293201"/>
                    <a:pt x="660397" y="2663659"/>
                    <a:pt x="660397" y="4111203"/>
                  </a:cubicBezTo>
                  <a:cubicBezTo>
                    <a:pt x="660397" y="5237070"/>
                    <a:pt x="522381" y="6316305"/>
                    <a:pt x="269487" y="7315436"/>
                  </a:cubicBezTo>
                  <a:lnTo>
                    <a:pt x="157880" y="7724907"/>
                  </a:lnTo>
                </a:path>
              </a:pathLst>
            </a:custGeom>
            <a:noFill/>
            <a:ln w="6350" cap="flat" cmpd="sng" algn="ctr">
              <a:solidFill>
                <a:schemeClr val="accent1">
                  <a:lumMod val="46667"/>
                  <a:lumOff val="533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805E389-11D5-DEB2-1DE6-5E588A6DACCC}"/>
                </a:ext>
              </a:extLst>
            </p:cNvPr>
            <p:cNvSpPr/>
            <p:nvPr/>
          </p:nvSpPr>
          <p:spPr>
            <a:xfrm rot="21344220">
              <a:off x="5733674" y="-294271"/>
              <a:ext cx="637117" cy="7452600"/>
            </a:xfrm>
            <a:custGeom>
              <a:avLst/>
              <a:gdLst>
                <a:gd name="connsiteX0" fmla="*/ 6887050 w 7524167"/>
                <a:gd name="connsiteY0" fmla="*/ 472250 h 7924850"/>
                <a:gd name="connsiteX1" fmla="*/ 6911292 w 7524167"/>
                <a:gd name="connsiteY1" fmla="*/ 540718 h 7924850"/>
                <a:gd name="connsiteX2" fmla="*/ 7524167 w 7524167"/>
                <a:gd name="connsiteY2" fmla="*/ 4438531 h 7924850"/>
                <a:gd name="connsiteX3" fmla="*/ 7147037 w 7524167"/>
                <a:gd name="connsiteY3" fmla="*/ 7529813 h 7924850"/>
                <a:gd name="connsiteX4" fmla="*/ 7039364 w 7524167"/>
                <a:gd name="connsiteY4" fmla="*/ 7924850 h 7924850"/>
                <a:gd name="connsiteX5" fmla="*/ 0 w 7524167"/>
                <a:gd name="connsiteY5" fmla="*/ 7400129 h 7924850"/>
                <a:gd name="connsiteX6" fmla="*/ 224164 w 7524167"/>
                <a:gd name="connsiteY6" fmla="*/ 4392877 h 7924850"/>
                <a:gd name="connsiteX7" fmla="*/ 856604 w 7524167"/>
                <a:gd name="connsiteY7" fmla="*/ 4440019 h 7924850"/>
                <a:gd name="connsiteX8" fmla="*/ 923497 w 7524167"/>
                <a:gd name="connsiteY8" fmla="*/ 3542623 h 7924850"/>
                <a:gd name="connsiteX9" fmla="*/ 291057 w 7524167"/>
                <a:gd name="connsiteY9" fmla="*/ 3495480 h 7924850"/>
                <a:gd name="connsiteX10" fmla="*/ 551613 w 7524167"/>
                <a:gd name="connsiteY10" fmla="*/ 0 h 7924850"/>
                <a:gd name="connsiteX0" fmla="*/ 856604 w 7524167"/>
                <a:gd name="connsiteY0" fmla="*/ 4440019 h 7924850"/>
                <a:gd name="connsiteX1" fmla="*/ 923497 w 7524167"/>
                <a:gd name="connsiteY1" fmla="*/ 3542623 h 7924850"/>
                <a:gd name="connsiteX2" fmla="*/ 291057 w 7524167"/>
                <a:gd name="connsiteY2" fmla="*/ 3495480 h 7924850"/>
                <a:gd name="connsiteX3" fmla="*/ 551613 w 7524167"/>
                <a:gd name="connsiteY3" fmla="*/ 0 h 7924850"/>
                <a:gd name="connsiteX4" fmla="*/ 6887050 w 7524167"/>
                <a:gd name="connsiteY4" fmla="*/ 472250 h 7924850"/>
                <a:gd name="connsiteX5" fmla="*/ 6911292 w 7524167"/>
                <a:gd name="connsiteY5" fmla="*/ 540718 h 7924850"/>
                <a:gd name="connsiteX6" fmla="*/ 7524167 w 7524167"/>
                <a:gd name="connsiteY6" fmla="*/ 4438531 h 7924850"/>
                <a:gd name="connsiteX7" fmla="*/ 7147037 w 7524167"/>
                <a:gd name="connsiteY7" fmla="*/ 7529813 h 7924850"/>
                <a:gd name="connsiteX8" fmla="*/ 7039364 w 7524167"/>
                <a:gd name="connsiteY8" fmla="*/ 7924850 h 7924850"/>
                <a:gd name="connsiteX9" fmla="*/ 0 w 7524167"/>
                <a:gd name="connsiteY9" fmla="*/ 7400129 h 7924850"/>
                <a:gd name="connsiteX10" fmla="*/ 224164 w 7524167"/>
                <a:gd name="connsiteY10" fmla="*/ 4392877 h 7924850"/>
                <a:gd name="connsiteX11" fmla="*/ 948044 w 7524167"/>
                <a:gd name="connsiteY11" fmla="*/ 4531459 h 7924850"/>
                <a:gd name="connsiteX0" fmla="*/ 856604 w 7524167"/>
                <a:gd name="connsiteY0" fmla="*/ 4440019 h 7924850"/>
                <a:gd name="connsiteX1" fmla="*/ 923497 w 7524167"/>
                <a:gd name="connsiteY1" fmla="*/ 3542623 h 7924850"/>
                <a:gd name="connsiteX2" fmla="*/ 291057 w 7524167"/>
                <a:gd name="connsiteY2" fmla="*/ 3495480 h 7924850"/>
                <a:gd name="connsiteX3" fmla="*/ 551613 w 7524167"/>
                <a:gd name="connsiteY3" fmla="*/ 0 h 7924850"/>
                <a:gd name="connsiteX4" fmla="*/ 6887050 w 7524167"/>
                <a:gd name="connsiteY4" fmla="*/ 472250 h 7924850"/>
                <a:gd name="connsiteX5" fmla="*/ 6911292 w 7524167"/>
                <a:gd name="connsiteY5" fmla="*/ 540718 h 7924850"/>
                <a:gd name="connsiteX6" fmla="*/ 7524167 w 7524167"/>
                <a:gd name="connsiteY6" fmla="*/ 4438531 h 7924850"/>
                <a:gd name="connsiteX7" fmla="*/ 7147037 w 7524167"/>
                <a:gd name="connsiteY7" fmla="*/ 7529813 h 7924850"/>
                <a:gd name="connsiteX8" fmla="*/ 7039364 w 7524167"/>
                <a:gd name="connsiteY8" fmla="*/ 7924850 h 7924850"/>
                <a:gd name="connsiteX9" fmla="*/ 0 w 7524167"/>
                <a:gd name="connsiteY9" fmla="*/ 7400129 h 7924850"/>
                <a:gd name="connsiteX10" fmla="*/ 224164 w 7524167"/>
                <a:gd name="connsiteY10" fmla="*/ 4392877 h 7924850"/>
                <a:gd name="connsiteX0" fmla="*/ 923497 w 7524167"/>
                <a:gd name="connsiteY0" fmla="*/ 3542623 h 7924850"/>
                <a:gd name="connsiteX1" fmla="*/ 291057 w 7524167"/>
                <a:gd name="connsiteY1" fmla="*/ 3495480 h 7924850"/>
                <a:gd name="connsiteX2" fmla="*/ 551613 w 7524167"/>
                <a:gd name="connsiteY2" fmla="*/ 0 h 7924850"/>
                <a:gd name="connsiteX3" fmla="*/ 6887050 w 7524167"/>
                <a:gd name="connsiteY3" fmla="*/ 472250 h 7924850"/>
                <a:gd name="connsiteX4" fmla="*/ 6911292 w 7524167"/>
                <a:gd name="connsiteY4" fmla="*/ 540718 h 7924850"/>
                <a:gd name="connsiteX5" fmla="*/ 7524167 w 7524167"/>
                <a:gd name="connsiteY5" fmla="*/ 4438531 h 7924850"/>
                <a:gd name="connsiteX6" fmla="*/ 7147037 w 7524167"/>
                <a:gd name="connsiteY6" fmla="*/ 7529813 h 7924850"/>
                <a:gd name="connsiteX7" fmla="*/ 7039364 w 7524167"/>
                <a:gd name="connsiteY7" fmla="*/ 7924850 h 7924850"/>
                <a:gd name="connsiteX8" fmla="*/ 0 w 7524167"/>
                <a:gd name="connsiteY8" fmla="*/ 7400129 h 7924850"/>
                <a:gd name="connsiteX9" fmla="*/ 224164 w 7524167"/>
                <a:gd name="connsiteY9" fmla="*/ 4392877 h 7924850"/>
                <a:gd name="connsiteX0" fmla="*/ 291057 w 7524167"/>
                <a:gd name="connsiteY0" fmla="*/ 3495480 h 7924850"/>
                <a:gd name="connsiteX1" fmla="*/ 551613 w 7524167"/>
                <a:gd name="connsiteY1" fmla="*/ 0 h 7924850"/>
                <a:gd name="connsiteX2" fmla="*/ 6887050 w 7524167"/>
                <a:gd name="connsiteY2" fmla="*/ 472250 h 7924850"/>
                <a:gd name="connsiteX3" fmla="*/ 6911292 w 7524167"/>
                <a:gd name="connsiteY3" fmla="*/ 540718 h 7924850"/>
                <a:gd name="connsiteX4" fmla="*/ 7524167 w 7524167"/>
                <a:gd name="connsiteY4" fmla="*/ 4438531 h 7924850"/>
                <a:gd name="connsiteX5" fmla="*/ 7147037 w 7524167"/>
                <a:gd name="connsiteY5" fmla="*/ 7529813 h 7924850"/>
                <a:gd name="connsiteX6" fmla="*/ 7039364 w 7524167"/>
                <a:gd name="connsiteY6" fmla="*/ 7924850 h 7924850"/>
                <a:gd name="connsiteX7" fmla="*/ 0 w 7524167"/>
                <a:gd name="connsiteY7" fmla="*/ 7400129 h 7924850"/>
                <a:gd name="connsiteX8" fmla="*/ 224164 w 7524167"/>
                <a:gd name="connsiteY8" fmla="*/ 4392877 h 7924850"/>
                <a:gd name="connsiteX0" fmla="*/ 551613 w 7524167"/>
                <a:gd name="connsiteY0" fmla="*/ 0 h 7924850"/>
                <a:gd name="connsiteX1" fmla="*/ 6887050 w 7524167"/>
                <a:gd name="connsiteY1" fmla="*/ 472250 h 7924850"/>
                <a:gd name="connsiteX2" fmla="*/ 6911292 w 7524167"/>
                <a:gd name="connsiteY2" fmla="*/ 540718 h 7924850"/>
                <a:gd name="connsiteX3" fmla="*/ 7524167 w 7524167"/>
                <a:gd name="connsiteY3" fmla="*/ 4438531 h 7924850"/>
                <a:gd name="connsiteX4" fmla="*/ 7147037 w 7524167"/>
                <a:gd name="connsiteY4" fmla="*/ 7529813 h 7924850"/>
                <a:gd name="connsiteX5" fmla="*/ 7039364 w 7524167"/>
                <a:gd name="connsiteY5" fmla="*/ 7924850 h 7924850"/>
                <a:gd name="connsiteX6" fmla="*/ 0 w 7524167"/>
                <a:gd name="connsiteY6" fmla="*/ 7400129 h 7924850"/>
                <a:gd name="connsiteX7" fmla="*/ 224164 w 7524167"/>
                <a:gd name="connsiteY7" fmla="*/ 4392877 h 7924850"/>
                <a:gd name="connsiteX0" fmla="*/ 551613 w 7524167"/>
                <a:gd name="connsiteY0" fmla="*/ 0 h 7924850"/>
                <a:gd name="connsiteX1" fmla="*/ 6887050 w 7524167"/>
                <a:gd name="connsiteY1" fmla="*/ 472250 h 7924850"/>
                <a:gd name="connsiteX2" fmla="*/ 6911292 w 7524167"/>
                <a:gd name="connsiteY2" fmla="*/ 540718 h 7924850"/>
                <a:gd name="connsiteX3" fmla="*/ 7524167 w 7524167"/>
                <a:gd name="connsiteY3" fmla="*/ 4438531 h 7924850"/>
                <a:gd name="connsiteX4" fmla="*/ 7147037 w 7524167"/>
                <a:gd name="connsiteY4" fmla="*/ 7529813 h 7924850"/>
                <a:gd name="connsiteX5" fmla="*/ 7039364 w 7524167"/>
                <a:gd name="connsiteY5" fmla="*/ 7924850 h 7924850"/>
                <a:gd name="connsiteX6" fmla="*/ 0 w 7524167"/>
                <a:gd name="connsiteY6" fmla="*/ 7400129 h 7924850"/>
                <a:gd name="connsiteX0" fmla="*/ 6887050 w 7524167"/>
                <a:gd name="connsiteY0" fmla="*/ 0 h 7452600"/>
                <a:gd name="connsiteX1" fmla="*/ 6911292 w 7524167"/>
                <a:gd name="connsiteY1" fmla="*/ 68468 h 7452600"/>
                <a:gd name="connsiteX2" fmla="*/ 7524167 w 7524167"/>
                <a:gd name="connsiteY2" fmla="*/ 3966281 h 7452600"/>
                <a:gd name="connsiteX3" fmla="*/ 7147037 w 7524167"/>
                <a:gd name="connsiteY3" fmla="*/ 7057563 h 7452600"/>
                <a:gd name="connsiteX4" fmla="*/ 7039364 w 7524167"/>
                <a:gd name="connsiteY4" fmla="*/ 7452600 h 7452600"/>
                <a:gd name="connsiteX5" fmla="*/ 0 w 7524167"/>
                <a:gd name="connsiteY5" fmla="*/ 6927879 h 7452600"/>
                <a:gd name="connsiteX0" fmla="*/ 0 w 637117"/>
                <a:gd name="connsiteY0" fmla="*/ 0 h 7452600"/>
                <a:gd name="connsiteX1" fmla="*/ 24242 w 637117"/>
                <a:gd name="connsiteY1" fmla="*/ 68468 h 7452600"/>
                <a:gd name="connsiteX2" fmla="*/ 637117 w 637117"/>
                <a:gd name="connsiteY2" fmla="*/ 3966281 h 7452600"/>
                <a:gd name="connsiteX3" fmla="*/ 259987 w 637117"/>
                <a:gd name="connsiteY3" fmla="*/ 7057563 h 7452600"/>
                <a:gd name="connsiteX4" fmla="*/ 152314 w 637117"/>
                <a:gd name="connsiteY4" fmla="*/ 7452600 h 74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117" h="7452600">
                  <a:moveTo>
                    <a:pt x="0" y="0"/>
                  </a:moveTo>
                  <a:lnTo>
                    <a:pt x="24242" y="68468"/>
                  </a:lnTo>
                  <a:cubicBezTo>
                    <a:pt x="417010" y="1247615"/>
                    <a:pt x="637117" y="2569764"/>
                    <a:pt x="637117" y="3966281"/>
                  </a:cubicBezTo>
                  <a:cubicBezTo>
                    <a:pt x="637117" y="5052460"/>
                    <a:pt x="503966" y="6093652"/>
                    <a:pt x="259987" y="7057563"/>
                  </a:cubicBezTo>
                  <a:lnTo>
                    <a:pt x="152314" y="7452600"/>
                  </a:lnTo>
                </a:path>
              </a:pathLst>
            </a:custGeom>
            <a:noFill/>
            <a:ln w="9525" cap="flat" cmpd="sng" algn="ctr">
              <a:solidFill>
                <a:schemeClr val="accent1">
                  <a:lumMod val="73333"/>
                  <a:lumOff val="266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6E44013-F5FD-6CED-81F3-2C5DE520FEF3}"/>
                </a:ext>
              </a:extLst>
            </p:cNvPr>
            <p:cNvSpPr/>
            <p:nvPr/>
          </p:nvSpPr>
          <p:spPr>
            <a:xfrm rot="21344220">
              <a:off x="5639963" y="-178606"/>
              <a:ext cx="613838" cy="7180294"/>
            </a:xfrm>
            <a:custGeom>
              <a:avLst/>
              <a:gdLst>
                <a:gd name="connsiteX0" fmla="*/ 6635408 w 7249246"/>
                <a:gd name="connsiteY0" fmla="*/ 454994 h 7635288"/>
                <a:gd name="connsiteX1" fmla="*/ 6658764 w 7249246"/>
                <a:gd name="connsiteY1" fmla="*/ 520961 h 7635288"/>
                <a:gd name="connsiteX2" fmla="*/ 7249246 w 7249246"/>
                <a:gd name="connsiteY2" fmla="*/ 4276354 h 7635288"/>
                <a:gd name="connsiteX3" fmla="*/ 6885896 w 7249246"/>
                <a:gd name="connsiteY3" fmla="*/ 7254685 h 7635288"/>
                <a:gd name="connsiteX4" fmla="*/ 6782157 w 7249246"/>
                <a:gd name="connsiteY4" fmla="*/ 7635288 h 7635288"/>
                <a:gd name="connsiteX5" fmla="*/ 0 w 7249246"/>
                <a:gd name="connsiteY5" fmla="*/ 7129739 h 7635288"/>
                <a:gd name="connsiteX6" fmla="*/ 124184 w 7249246"/>
                <a:gd name="connsiteY6" fmla="*/ 5463762 h 7635288"/>
                <a:gd name="connsiteX7" fmla="*/ 608528 w 7249246"/>
                <a:gd name="connsiteY7" fmla="*/ 5499865 h 7635288"/>
                <a:gd name="connsiteX8" fmla="*/ 675421 w 7249246"/>
                <a:gd name="connsiteY8" fmla="*/ 4602469 h 7635288"/>
                <a:gd name="connsiteX9" fmla="*/ 191077 w 7249246"/>
                <a:gd name="connsiteY9" fmla="*/ 4566366 h 7635288"/>
                <a:gd name="connsiteX10" fmla="*/ 531458 w 7249246"/>
                <a:gd name="connsiteY10" fmla="*/ 0 h 7635288"/>
                <a:gd name="connsiteX0" fmla="*/ 608528 w 7249246"/>
                <a:gd name="connsiteY0" fmla="*/ 5499865 h 7635288"/>
                <a:gd name="connsiteX1" fmla="*/ 675421 w 7249246"/>
                <a:gd name="connsiteY1" fmla="*/ 4602469 h 7635288"/>
                <a:gd name="connsiteX2" fmla="*/ 191077 w 7249246"/>
                <a:gd name="connsiteY2" fmla="*/ 4566366 h 7635288"/>
                <a:gd name="connsiteX3" fmla="*/ 531458 w 7249246"/>
                <a:gd name="connsiteY3" fmla="*/ 0 h 7635288"/>
                <a:gd name="connsiteX4" fmla="*/ 6635408 w 7249246"/>
                <a:gd name="connsiteY4" fmla="*/ 454994 h 7635288"/>
                <a:gd name="connsiteX5" fmla="*/ 6658764 w 7249246"/>
                <a:gd name="connsiteY5" fmla="*/ 520961 h 7635288"/>
                <a:gd name="connsiteX6" fmla="*/ 7249246 w 7249246"/>
                <a:gd name="connsiteY6" fmla="*/ 4276354 h 7635288"/>
                <a:gd name="connsiteX7" fmla="*/ 6885896 w 7249246"/>
                <a:gd name="connsiteY7" fmla="*/ 7254685 h 7635288"/>
                <a:gd name="connsiteX8" fmla="*/ 6782157 w 7249246"/>
                <a:gd name="connsiteY8" fmla="*/ 7635288 h 7635288"/>
                <a:gd name="connsiteX9" fmla="*/ 0 w 7249246"/>
                <a:gd name="connsiteY9" fmla="*/ 7129739 h 7635288"/>
                <a:gd name="connsiteX10" fmla="*/ 124184 w 7249246"/>
                <a:gd name="connsiteY10" fmla="*/ 5463762 h 7635288"/>
                <a:gd name="connsiteX11" fmla="*/ 699968 w 7249246"/>
                <a:gd name="connsiteY11" fmla="*/ 5591305 h 7635288"/>
                <a:gd name="connsiteX0" fmla="*/ 608528 w 7249246"/>
                <a:gd name="connsiteY0" fmla="*/ 5499865 h 7635288"/>
                <a:gd name="connsiteX1" fmla="*/ 675421 w 7249246"/>
                <a:gd name="connsiteY1" fmla="*/ 4602469 h 7635288"/>
                <a:gd name="connsiteX2" fmla="*/ 191077 w 7249246"/>
                <a:gd name="connsiteY2" fmla="*/ 4566366 h 7635288"/>
                <a:gd name="connsiteX3" fmla="*/ 531458 w 7249246"/>
                <a:gd name="connsiteY3" fmla="*/ 0 h 7635288"/>
                <a:gd name="connsiteX4" fmla="*/ 6635408 w 7249246"/>
                <a:gd name="connsiteY4" fmla="*/ 454994 h 7635288"/>
                <a:gd name="connsiteX5" fmla="*/ 6658764 w 7249246"/>
                <a:gd name="connsiteY5" fmla="*/ 520961 h 7635288"/>
                <a:gd name="connsiteX6" fmla="*/ 7249246 w 7249246"/>
                <a:gd name="connsiteY6" fmla="*/ 4276354 h 7635288"/>
                <a:gd name="connsiteX7" fmla="*/ 6885896 w 7249246"/>
                <a:gd name="connsiteY7" fmla="*/ 7254685 h 7635288"/>
                <a:gd name="connsiteX8" fmla="*/ 6782157 w 7249246"/>
                <a:gd name="connsiteY8" fmla="*/ 7635288 h 7635288"/>
                <a:gd name="connsiteX9" fmla="*/ 0 w 7249246"/>
                <a:gd name="connsiteY9" fmla="*/ 7129739 h 7635288"/>
                <a:gd name="connsiteX10" fmla="*/ 124184 w 7249246"/>
                <a:gd name="connsiteY10" fmla="*/ 5463762 h 7635288"/>
                <a:gd name="connsiteX0" fmla="*/ 675421 w 7249246"/>
                <a:gd name="connsiteY0" fmla="*/ 4602469 h 7635288"/>
                <a:gd name="connsiteX1" fmla="*/ 191077 w 7249246"/>
                <a:gd name="connsiteY1" fmla="*/ 4566366 h 7635288"/>
                <a:gd name="connsiteX2" fmla="*/ 531458 w 7249246"/>
                <a:gd name="connsiteY2" fmla="*/ 0 h 7635288"/>
                <a:gd name="connsiteX3" fmla="*/ 6635408 w 7249246"/>
                <a:gd name="connsiteY3" fmla="*/ 454994 h 7635288"/>
                <a:gd name="connsiteX4" fmla="*/ 6658764 w 7249246"/>
                <a:gd name="connsiteY4" fmla="*/ 520961 h 7635288"/>
                <a:gd name="connsiteX5" fmla="*/ 7249246 w 7249246"/>
                <a:gd name="connsiteY5" fmla="*/ 4276354 h 7635288"/>
                <a:gd name="connsiteX6" fmla="*/ 6885896 w 7249246"/>
                <a:gd name="connsiteY6" fmla="*/ 7254685 h 7635288"/>
                <a:gd name="connsiteX7" fmla="*/ 6782157 w 7249246"/>
                <a:gd name="connsiteY7" fmla="*/ 7635288 h 7635288"/>
                <a:gd name="connsiteX8" fmla="*/ 0 w 7249246"/>
                <a:gd name="connsiteY8" fmla="*/ 7129739 h 7635288"/>
                <a:gd name="connsiteX9" fmla="*/ 124184 w 7249246"/>
                <a:gd name="connsiteY9" fmla="*/ 5463762 h 7635288"/>
                <a:gd name="connsiteX0" fmla="*/ 675421 w 7249246"/>
                <a:gd name="connsiteY0" fmla="*/ 4602469 h 7635288"/>
                <a:gd name="connsiteX1" fmla="*/ 191077 w 7249246"/>
                <a:gd name="connsiteY1" fmla="*/ 4566366 h 7635288"/>
                <a:gd name="connsiteX2" fmla="*/ 531458 w 7249246"/>
                <a:gd name="connsiteY2" fmla="*/ 0 h 7635288"/>
                <a:gd name="connsiteX3" fmla="*/ 6635408 w 7249246"/>
                <a:gd name="connsiteY3" fmla="*/ 454994 h 7635288"/>
                <a:gd name="connsiteX4" fmla="*/ 6658764 w 7249246"/>
                <a:gd name="connsiteY4" fmla="*/ 520961 h 7635288"/>
                <a:gd name="connsiteX5" fmla="*/ 7249246 w 7249246"/>
                <a:gd name="connsiteY5" fmla="*/ 4276354 h 7635288"/>
                <a:gd name="connsiteX6" fmla="*/ 6885896 w 7249246"/>
                <a:gd name="connsiteY6" fmla="*/ 7254685 h 7635288"/>
                <a:gd name="connsiteX7" fmla="*/ 6782157 w 7249246"/>
                <a:gd name="connsiteY7" fmla="*/ 7635288 h 7635288"/>
                <a:gd name="connsiteX8" fmla="*/ 0 w 7249246"/>
                <a:gd name="connsiteY8" fmla="*/ 7129739 h 7635288"/>
                <a:gd name="connsiteX0" fmla="*/ 191077 w 7249246"/>
                <a:gd name="connsiteY0" fmla="*/ 4566366 h 7635288"/>
                <a:gd name="connsiteX1" fmla="*/ 531458 w 7249246"/>
                <a:gd name="connsiteY1" fmla="*/ 0 h 7635288"/>
                <a:gd name="connsiteX2" fmla="*/ 6635408 w 7249246"/>
                <a:gd name="connsiteY2" fmla="*/ 454994 h 7635288"/>
                <a:gd name="connsiteX3" fmla="*/ 6658764 w 7249246"/>
                <a:gd name="connsiteY3" fmla="*/ 520961 h 7635288"/>
                <a:gd name="connsiteX4" fmla="*/ 7249246 w 7249246"/>
                <a:gd name="connsiteY4" fmla="*/ 4276354 h 7635288"/>
                <a:gd name="connsiteX5" fmla="*/ 6885896 w 7249246"/>
                <a:gd name="connsiteY5" fmla="*/ 7254685 h 7635288"/>
                <a:gd name="connsiteX6" fmla="*/ 6782157 w 7249246"/>
                <a:gd name="connsiteY6" fmla="*/ 7635288 h 7635288"/>
                <a:gd name="connsiteX7" fmla="*/ 0 w 7249246"/>
                <a:gd name="connsiteY7" fmla="*/ 7129739 h 7635288"/>
                <a:gd name="connsiteX0" fmla="*/ 0 w 7058169"/>
                <a:gd name="connsiteY0" fmla="*/ 4566366 h 7635288"/>
                <a:gd name="connsiteX1" fmla="*/ 340381 w 7058169"/>
                <a:gd name="connsiteY1" fmla="*/ 0 h 7635288"/>
                <a:gd name="connsiteX2" fmla="*/ 6444331 w 7058169"/>
                <a:gd name="connsiteY2" fmla="*/ 454994 h 7635288"/>
                <a:gd name="connsiteX3" fmla="*/ 6467687 w 7058169"/>
                <a:gd name="connsiteY3" fmla="*/ 520961 h 7635288"/>
                <a:gd name="connsiteX4" fmla="*/ 7058169 w 7058169"/>
                <a:gd name="connsiteY4" fmla="*/ 4276354 h 7635288"/>
                <a:gd name="connsiteX5" fmla="*/ 6694819 w 7058169"/>
                <a:gd name="connsiteY5" fmla="*/ 7254685 h 7635288"/>
                <a:gd name="connsiteX6" fmla="*/ 6591080 w 7058169"/>
                <a:gd name="connsiteY6" fmla="*/ 7635288 h 7635288"/>
                <a:gd name="connsiteX0" fmla="*/ 0 w 6717788"/>
                <a:gd name="connsiteY0" fmla="*/ 0 h 7635288"/>
                <a:gd name="connsiteX1" fmla="*/ 6103950 w 6717788"/>
                <a:gd name="connsiteY1" fmla="*/ 454994 h 7635288"/>
                <a:gd name="connsiteX2" fmla="*/ 6127306 w 6717788"/>
                <a:gd name="connsiteY2" fmla="*/ 520961 h 7635288"/>
                <a:gd name="connsiteX3" fmla="*/ 6717788 w 6717788"/>
                <a:gd name="connsiteY3" fmla="*/ 4276354 h 7635288"/>
                <a:gd name="connsiteX4" fmla="*/ 6354438 w 6717788"/>
                <a:gd name="connsiteY4" fmla="*/ 7254685 h 7635288"/>
                <a:gd name="connsiteX5" fmla="*/ 6250699 w 6717788"/>
                <a:gd name="connsiteY5" fmla="*/ 7635288 h 7635288"/>
                <a:gd name="connsiteX0" fmla="*/ 0 w 613838"/>
                <a:gd name="connsiteY0" fmla="*/ 0 h 7180294"/>
                <a:gd name="connsiteX1" fmla="*/ 23356 w 613838"/>
                <a:gd name="connsiteY1" fmla="*/ 65967 h 7180294"/>
                <a:gd name="connsiteX2" fmla="*/ 613838 w 613838"/>
                <a:gd name="connsiteY2" fmla="*/ 3821360 h 7180294"/>
                <a:gd name="connsiteX3" fmla="*/ 250488 w 613838"/>
                <a:gd name="connsiteY3" fmla="*/ 6799691 h 7180294"/>
                <a:gd name="connsiteX4" fmla="*/ 146749 w 613838"/>
                <a:gd name="connsiteY4" fmla="*/ 7180294 h 718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838" h="7180294">
                  <a:moveTo>
                    <a:pt x="0" y="0"/>
                  </a:moveTo>
                  <a:lnTo>
                    <a:pt x="23356" y="65967"/>
                  </a:lnTo>
                  <a:cubicBezTo>
                    <a:pt x="401773" y="1202030"/>
                    <a:pt x="613838" y="2475869"/>
                    <a:pt x="613838" y="3821360"/>
                  </a:cubicBezTo>
                  <a:cubicBezTo>
                    <a:pt x="613838" y="4867851"/>
                    <a:pt x="485552" y="5871000"/>
                    <a:pt x="250488" y="6799691"/>
                  </a:cubicBezTo>
                  <a:lnTo>
                    <a:pt x="146749" y="7180294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52A7635-CA69-1A70-E45B-B9A7C44CC5EB}"/>
              </a:ext>
            </a:extLst>
          </p:cNvPr>
          <p:cNvPicPr>
            <a:picLocks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"/>
            <a:ext cx="6155052" cy="685799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616985C-3337-AED4-9966-81B8CE52BA17}"/>
              </a:ext>
            </a:extLst>
          </p:cNvPr>
          <p:cNvSpPr/>
          <p:nvPr userDrawn="1"/>
        </p:nvSpPr>
        <p:spPr>
          <a:xfrm>
            <a:off x="11103429" y="754744"/>
            <a:ext cx="415469" cy="269194"/>
          </a:xfrm>
          <a:custGeom>
            <a:avLst/>
            <a:gdLst>
              <a:gd name="connsiteX0" fmla="*/ 0 w 631825"/>
              <a:gd name="connsiteY0" fmla="*/ 387350 h 473075"/>
              <a:gd name="connsiteX1" fmla="*/ 631825 w 631825"/>
              <a:gd name="connsiteY1" fmla="*/ 387350 h 473075"/>
              <a:gd name="connsiteX2" fmla="*/ 631825 w 631825"/>
              <a:gd name="connsiteY2" fmla="*/ 473075 h 473075"/>
              <a:gd name="connsiteX3" fmla="*/ 0 w 631825"/>
              <a:gd name="connsiteY3" fmla="*/ 473075 h 473075"/>
              <a:gd name="connsiteX4" fmla="*/ 0 w 631825"/>
              <a:gd name="connsiteY4" fmla="*/ 193675 h 473075"/>
              <a:gd name="connsiteX5" fmla="*/ 631825 w 631825"/>
              <a:gd name="connsiteY5" fmla="*/ 193675 h 473075"/>
              <a:gd name="connsiteX6" fmla="*/ 631825 w 631825"/>
              <a:gd name="connsiteY6" fmla="*/ 279400 h 473075"/>
              <a:gd name="connsiteX7" fmla="*/ 0 w 631825"/>
              <a:gd name="connsiteY7" fmla="*/ 279400 h 473075"/>
              <a:gd name="connsiteX8" fmla="*/ 0 w 631825"/>
              <a:gd name="connsiteY8" fmla="*/ 0 h 473075"/>
              <a:gd name="connsiteX9" fmla="*/ 631825 w 631825"/>
              <a:gd name="connsiteY9" fmla="*/ 0 h 473075"/>
              <a:gd name="connsiteX10" fmla="*/ 631825 w 631825"/>
              <a:gd name="connsiteY10" fmla="*/ 85725 h 473075"/>
              <a:gd name="connsiteX11" fmla="*/ 0 w 631825"/>
              <a:gd name="connsiteY11" fmla="*/ 85725 h 47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1825" h="473075">
                <a:moveTo>
                  <a:pt x="0" y="387350"/>
                </a:moveTo>
                <a:lnTo>
                  <a:pt x="631825" y="387350"/>
                </a:lnTo>
                <a:lnTo>
                  <a:pt x="631825" y="473075"/>
                </a:lnTo>
                <a:lnTo>
                  <a:pt x="0" y="473075"/>
                </a:lnTo>
                <a:close/>
                <a:moveTo>
                  <a:pt x="0" y="193675"/>
                </a:moveTo>
                <a:lnTo>
                  <a:pt x="631825" y="193675"/>
                </a:lnTo>
                <a:lnTo>
                  <a:pt x="631825" y="279400"/>
                </a:lnTo>
                <a:lnTo>
                  <a:pt x="0" y="279400"/>
                </a:lnTo>
                <a:close/>
                <a:moveTo>
                  <a:pt x="0" y="0"/>
                </a:moveTo>
                <a:lnTo>
                  <a:pt x="631825" y="0"/>
                </a:lnTo>
                <a:lnTo>
                  <a:pt x="631825" y="85725"/>
                </a:lnTo>
                <a:lnTo>
                  <a:pt x="0" y="857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3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8134D52-2662-2F6F-6BE8-74B487A8FCA4}"/>
              </a:ext>
            </a:extLst>
          </p:cNvPr>
          <p:cNvSpPr/>
          <p:nvPr userDrawn="1"/>
        </p:nvSpPr>
        <p:spPr>
          <a:xfrm rot="378359">
            <a:off x="-237650" y="-651870"/>
            <a:ext cx="12714140" cy="6305196"/>
          </a:xfrm>
          <a:custGeom>
            <a:avLst/>
            <a:gdLst>
              <a:gd name="connsiteX0" fmla="*/ 0 w 12714140"/>
              <a:gd name="connsiteY0" fmla="*/ 1339147 h 6305196"/>
              <a:gd name="connsiteX1" fmla="*/ 12118232 w 12714140"/>
              <a:gd name="connsiteY1" fmla="*/ 0 h 6305196"/>
              <a:gd name="connsiteX2" fmla="*/ 12714140 w 12714140"/>
              <a:gd name="connsiteY2" fmla="*/ 5392505 h 6305196"/>
              <a:gd name="connsiteX3" fmla="*/ 12446274 w 12714140"/>
              <a:gd name="connsiteY3" fmla="*/ 5481117 h 6305196"/>
              <a:gd name="connsiteX4" fmla="*/ 6550555 w 12714140"/>
              <a:gd name="connsiteY4" fmla="*/ 6305196 h 6305196"/>
              <a:gd name="connsiteX5" fmla="*/ 654836 w 12714140"/>
              <a:gd name="connsiteY5" fmla="*/ 5481117 h 6305196"/>
              <a:gd name="connsiteX6" fmla="*/ 450236 w 12714140"/>
              <a:gd name="connsiteY6" fmla="*/ 5413434 h 630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4140" h="6305196">
                <a:moveTo>
                  <a:pt x="0" y="1339147"/>
                </a:moveTo>
                <a:lnTo>
                  <a:pt x="12118232" y="0"/>
                </a:lnTo>
                <a:lnTo>
                  <a:pt x="12714140" y="5392505"/>
                </a:lnTo>
                <a:lnTo>
                  <a:pt x="12446274" y="5481117"/>
                </a:lnTo>
                <a:cubicBezTo>
                  <a:pt x="10802230" y="5998692"/>
                  <a:pt x="8761422" y="6305196"/>
                  <a:pt x="6550555" y="6305196"/>
                </a:cubicBezTo>
                <a:cubicBezTo>
                  <a:pt x="4339688" y="6305196"/>
                  <a:pt x="2298880" y="5998692"/>
                  <a:pt x="654836" y="5481117"/>
                </a:cubicBezTo>
                <a:lnTo>
                  <a:pt x="450236" y="541343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19CC42D-EAE7-176B-684C-5F6CEC037D95}"/>
              </a:ext>
            </a:extLst>
          </p:cNvPr>
          <p:cNvSpPr/>
          <p:nvPr userDrawn="1"/>
        </p:nvSpPr>
        <p:spPr>
          <a:xfrm>
            <a:off x="0" y="1"/>
            <a:ext cx="12192000" cy="5680601"/>
          </a:xfrm>
          <a:custGeom>
            <a:avLst/>
            <a:gdLst>
              <a:gd name="connsiteX0" fmla="*/ 0 w 12192000"/>
              <a:gd name="connsiteY0" fmla="*/ 0 h 5680601"/>
              <a:gd name="connsiteX1" fmla="*/ 12192000 w 12192000"/>
              <a:gd name="connsiteY1" fmla="*/ 0 h 5680601"/>
              <a:gd name="connsiteX2" fmla="*/ 12192000 w 12192000"/>
              <a:gd name="connsiteY2" fmla="*/ 4893881 h 5680601"/>
              <a:gd name="connsiteX3" fmla="*/ 11930463 w 12192000"/>
              <a:gd name="connsiteY3" fmla="*/ 4972173 h 5680601"/>
              <a:gd name="connsiteX4" fmla="*/ 6421078 w 12192000"/>
              <a:gd name="connsiteY4" fmla="*/ 5680601 h 5680601"/>
              <a:gd name="connsiteX5" fmla="*/ 153111 w 12192000"/>
              <a:gd name="connsiteY5" fmla="*/ 4733379 h 5680601"/>
              <a:gd name="connsiteX6" fmla="*/ 0 w 12192000"/>
              <a:gd name="connsiteY6" fmla="*/ 4677548 h 568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680601">
                <a:moveTo>
                  <a:pt x="0" y="0"/>
                </a:moveTo>
                <a:lnTo>
                  <a:pt x="12192000" y="0"/>
                </a:lnTo>
                <a:lnTo>
                  <a:pt x="12192000" y="4893881"/>
                </a:lnTo>
                <a:lnTo>
                  <a:pt x="11930463" y="4972173"/>
                </a:lnTo>
                <a:cubicBezTo>
                  <a:pt x="10357777" y="5419438"/>
                  <a:pt x="8461878" y="5680601"/>
                  <a:pt x="6421078" y="5680601"/>
                </a:cubicBezTo>
                <a:cubicBezTo>
                  <a:pt x="4040145" y="5680601"/>
                  <a:pt x="1856438" y="5325129"/>
                  <a:pt x="153111" y="4733379"/>
                </a:cubicBezTo>
                <a:lnTo>
                  <a:pt x="0" y="467754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31809CE-7631-E75E-0AC5-4C3F37AD92F5}"/>
              </a:ext>
            </a:extLst>
          </p:cNvPr>
          <p:cNvSpPr/>
          <p:nvPr userDrawn="1"/>
        </p:nvSpPr>
        <p:spPr>
          <a:xfrm>
            <a:off x="11446934" y="6112934"/>
            <a:ext cx="745066" cy="745066"/>
          </a:xfrm>
          <a:custGeom>
            <a:avLst/>
            <a:gdLst>
              <a:gd name="connsiteX0" fmla="*/ 745066 w 745066"/>
              <a:gd name="connsiteY0" fmla="*/ 0 h 745066"/>
              <a:gd name="connsiteX1" fmla="*/ 745066 w 745066"/>
              <a:gd name="connsiteY1" fmla="*/ 745066 h 745066"/>
              <a:gd name="connsiteX2" fmla="*/ 0 w 745066"/>
              <a:gd name="connsiteY2" fmla="*/ 745066 h 745066"/>
              <a:gd name="connsiteX3" fmla="*/ 745066 w 745066"/>
              <a:gd name="connsiteY3" fmla="*/ 0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066" h="745066">
                <a:moveTo>
                  <a:pt x="745066" y="0"/>
                </a:moveTo>
                <a:lnTo>
                  <a:pt x="745066" y="745066"/>
                </a:lnTo>
                <a:lnTo>
                  <a:pt x="0" y="745066"/>
                </a:lnTo>
                <a:cubicBezTo>
                  <a:pt x="0" y="333577"/>
                  <a:pt x="333577" y="0"/>
                  <a:pt x="74506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DE18B38-0108-7619-445C-E9E5236E13DF}"/>
              </a:ext>
            </a:extLst>
          </p:cNvPr>
          <p:cNvPicPr>
            <a:picLocks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2000" cy="5680601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1F06123-CE7E-7231-4FEE-EE4D56F3080F}"/>
              </a:ext>
            </a:extLst>
          </p:cNvPr>
          <p:cNvSpPr/>
          <p:nvPr userDrawn="1"/>
        </p:nvSpPr>
        <p:spPr>
          <a:xfrm>
            <a:off x="1" y="1402237"/>
            <a:ext cx="2026763" cy="4053526"/>
          </a:xfrm>
          <a:custGeom>
            <a:avLst/>
            <a:gdLst>
              <a:gd name="connsiteX0" fmla="*/ 0 w 2026763"/>
              <a:gd name="connsiteY0" fmla="*/ 0 h 4053526"/>
              <a:gd name="connsiteX1" fmla="*/ 2026763 w 2026763"/>
              <a:gd name="connsiteY1" fmla="*/ 2026763 h 4053526"/>
              <a:gd name="connsiteX2" fmla="*/ 0 w 2026763"/>
              <a:gd name="connsiteY2" fmla="*/ 4053526 h 4053526"/>
              <a:gd name="connsiteX3" fmla="*/ 0 w 2026763"/>
              <a:gd name="connsiteY3" fmla="*/ 3332404 h 4053526"/>
              <a:gd name="connsiteX4" fmla="*/ 1305641 w 2026763"/>
              <a:gd name="connsiteY4" fmla="*/ 2026763 h 4053526"/>
              <a:gd name="connsiteX5" fmla="*/ 0 w 2026763"/>
              <a:gd name="connsiteY5" fmla="*/ 721122 h 405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6763" h="4053526">
                <a:moveTo>
                  <a:pt x="0" y="0"/>
                </a:moveTo>
                <a:cubicBezTo>
                  <a:pt x="1119350" y="0"/>
                  <a:pt x="2026763" y="907413"/>
                  <a:pt x="2026763" y="2026763"/>
                </a:cubicBezTo>
                <a:cubicBezTo>
                  <a:pt x="2026763" y="3146113"/>
                  <a:pt x="1119350" y="4053526"/>
                  <a:pt x="0" y="4053526"/>
                </a:cubicBezTo>
                <a:lnTo>
                  <a:pt x="0" y="3332404"/>
                </a:lnTo>
                <a:cubicBezTo>
                  <a:pt x="721086" y="3332404"/>
                  <a:pt x="1305641" y="2747849"/>
                  <a:pt x="1305641" y="2026763"/>
                </a:cubicBezTo>
                <a:cubicBezTo>
                  <a:pt x="1305641" y="1305677"/>
                  <a:pt x="721086" y="721122"/>
                  <a:pt x="0" y="72112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6">
            <a:extLst>
              <a:ext uri="{FF2B5EF4-FFF2-40B4-BE49-F238E27FC236}">
                <a16:creationId xmlns:a16="http://schemas.microsoft.com/office/drawing/2014/main" id="{0A45C0E2-93E3-B52B-97EC-721368142863}"/>
              </a:ext>
            </a:extLst>
          </p:cNvPr>
          <p:cNvSpPr/>
          <p:nvPr userDrawn="1"/>
        </p:nvSpPr>
        <p:spPr>
          <a:xfrm>
            <a:off x="9652019" y="2474702"/>
            <a:ext cx="698992" cy="698992"/>
          </a:xfrm>
          <a:prstGeom prst="donut">
            <a:avLst>
              <a:gd name="adj" fmla="val 1779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线连接符 8">
            <a:extLst>
              <a:ext uri="{FF2B5EF4-FFF2-40B4-BE49-F238E27FC236}">
                <a16:creationId xmlns:a16="http://schemas.microsoft.com/office/drawing/2014/main" id="{1BF278C0-4864-9AAA-F238-9839E6E2D3ED}"/>
              </a:ext>
            </a:extLst>
          </p:cNvPr>
          <p:cNvCxnSpPr>
            <a:cxnSpLocks/>
          </p:cNvCxnSpPr>
          <p:nvPr userDrawn="1"/>
        </p:nvCxnSpPr>
        <p:spPr>
          <a:xfrm>
            <a:off x="4446200" y="3840680"/>
            <a:ext cx="5473052" cy="0"/>
          </a:xfrm>
          <a:prstGeom prst="line">
            <a:avLst/>
          </a:prstGeom>
          <a:ln w="19050">
            <a:solidFill>
              <a:schemeClr val="bg1">
                <a:alpha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37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0_49" descr="房间里有桌子和椅子&#10;&#10;描述已自动生成">
            <a:extLst>
              <a:ext uri="{FF2B5EF4-FFF2-40B4-BE49-F238E27FC236}">
                <a16:creationId xmlns:a16="http://schemas.microsoft.com/office/drawing/2014/main" id="{D81D0F78-3FEA-0ECB-8EBB-3B03D0EAC0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" name="Picture 100_49-mask">
            <a:extLst>
              <a:ext uri="{FF2B5EF4-FFF2-40B4-BE49-F238E27FC236}">
                <a16:creationId xmlns:a16="http://schemas.microsoft.com/office/drawing/2014/main" id="{9722C5D5-1A0E-DD32-F8DE-067F0EFCB0E5}"/>
              </a:ext>
            </a:extLst>
          </p:cNvPr>
          <p:cNvSpPr/>
          <p:nvPr userDrawn="1"/>
        </p:nvSpPr>
        <p:spPr>
          <a:xfrm>
            <a:off x="-1" y="0"/>
            <a:ext cx="12192003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D24898B4-524D-F6E2-1FE0-D0BAAFA4A3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0216" y="482254"/>
            <a:ext cx="3057247" cy="487378"/>
          </a:xfr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ADD4490-A02B-4AEC-51D6-74D00182AD4B}"/>
              </a:ext>
            </a:extLst>
          </p:cNvPr>
          <p:cNvSpPr/>
          <p:nvPr userDrawn="1"/>
        </p:nvSpPr>
        <p:spPr>
          <a:xfrm>
            <a:off x="347472" y="466344"/>
            <a:ext cx="493776" cy="493776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A6BC2BA-08EE-4F55-DDA0-527FB59A711C}"/>
              </a:ext>
            </a:extLst>
          </p:cNvPr>
          <p:cNvSpPr/>
          <p:nvPr userDrawn="1"/>
        </p:nvSpPr>
        <p:spPr>
          <a:xfrm>
            <a:off x="676656" y="466344"/>
            <a:ext cx="493776" cy="493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" name="直线连接符 11">
            <a:extLst>
              <a:ext uri="{FF2B5EF4-FFF2-40B4-BE49-F238E27FC236}">
                <a16:creationId xmlns:a16="http://schemas.microsoft.com/office/drawing/2014/main" id="{975E67B5-4CD9-0553-B31C-75347CAD5FF6}"/>
              </a:ext>
            </a:extLst>
          </p:cNvPr>
          <p:cNvCxnSpPr>
            <a:cxnSpLocks/>
          </p:cNvCxnSpPr>
          <p:nvPr userDrawn="1"/>
        </p:nvCxnSpPr>
        <p:spPr>
          <a:xfrm>
            <a:off x="0" y="1028700"/>
            <a:ext cx="12192000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形状 14">
            <a:extLst>
              <a:ext uri="{FF2B5EF4-FFF2-40B4-BE49-F238E27FC236}">
                <a16:creationId xmlns:a16="http://schemas.microsoft.com/office/drawing/2014/main" id="{BB8CE5DE-436C-168D-96CC-A9BFF57F08A2}"/>
              </a:ext>
            </a:extLst>
          </p:cNvPr>
          <p:cNvSpPr/>
          <p:nvPr userDrawn="1"/>
        </p:nvSpPr>
        <p:spPr>
          <a:xfrm>
            <a:off x="120497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0" name="任意形状 15">
            <a:extLst>
              <a:ext uri="{FF2B5EF4-FFF2-40B4-BE49-F238E27FC236}">
                <a16:creationId xmlns:a16="http://schemas.microsoft.com/office/drawing/2014/main" id="{391D8361-5377-6409-CF97-E80920233ED1}"/>
              </a:ext>
            </a:extLst>
          </p:cNvPr>
          <p:cNvSpPr/>
          <p:nvPr userDrawn="1"/>
        </p:nvSpPr>
        <p:spPr>
          <a:xfrm flipH="1">
            <a:off x="0" y="6339950"/>
            <a:ext cx="10987030" cy="518050"/>
          </a:xfrm>
          <a:custGeom>
            <a:avLst/>
            <a:gdLst>
              <a:gd name="connsiteX0" fmla="*/ 10987030 w 10987030"/>
              <a:gd name="connsiteY0" fmla="*/ 0 h 518050"/>
              <a:gd name="connsiteX1" fmla="*/ 10987030 w 10987030"/>
              <a:gd name="connsiteY1" fmla="*/ 518050 h 518050"/>
              <a:gd name="connsiteX2" fmla="*/ 0 w 10987030"/>
              <a:gd name="connsiteY2" fmla="*/ 518050 h 518050"/>
              <a:gd name="connsiteX3" fmla="*/ 721075 w 10987030"/>
              <a:gd name="connsiteY3" fmla="*/ 511453 h 518050"/>
              <a:gd name="connsiteX4" fmla="*/ 7984847 w 10987030"/>
              <a:gd name="connsiteY4" fmla="*/ 225330 h 518050"/>
              <a:gd name="connsiteX5" fmla="*/ 10140488 w 10987030"/>
              <a:gd name="connsiteY5" fmla="*/ 72216 h 5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7030" h="518050">
                <a:moveTo>
                  <a:pt x="10987030" y="0"/>
                </a:moveTo>
                <a:lnTo>
                  <a:pt x="10987030" y="518050"/>
                </a:lnTo>
                <a:lnTo>
                  <a:pt x="0" y="518050"/>
                </a:lnTo>
                <a:lnTo>
                  <a:pt x="721075" y="511453"/>
                </a:lnTo>
                <a:cubicBezTo>
                  <a:pt x="2989849" y="481848"/>
                  <a:pt x="5436585" y="388368"/>
                  <a:pt x="7984847" y="225330"/>
                </a:cubicBezTo>
                <a:cubicBezTo>
                  <a:pt x="8712922" y="178748"/>
                  <a:pt x="9432053" y="127590"/>
                  <a:pt x="10140488" y="72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4439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725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136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055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116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037708-A016-0479-B0CD-98DC44559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030DE6-0013-6C54-B22E-1D3B5A218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2EA94F-DB02-B1F4-4472-66545BEC2B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DDEA1-33A8-4130-81C2-59AB257AC8BC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FACD6-4494-17C7-B789-4BD8AE0086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61025-D52F-7700-11CB-8192C7B19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8E0B6-614C-47F4-956C-DCF37728E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18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5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&#39118;\AppData\Local\Temp\FocoSlide\cache\img\PicChange\transparent_1683639066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397670-3681-2DB9-E0D0-C40DDD6E1BDB}"/>
              </a:ext>
            </a:extLst>
          </p:cNvPr>
          <p:cNvSpPr/>
          <p:nvPr/>
        </p:nvSpPr>
        <p:spPr>
          <a:xfrm>
            <a:off x="660400" y="5718629"/>
            <a:ext cx="2198914" cy="5170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B40453-3662-DE7E-F3A5-4FA39FA8152D}"/>
              </a:ext>
            </a:extLst>
          </p:cNvPr>
          <p:cNvSpPr txBox="1"/>
          <p:nvPr/>
        </p:nvSpPr>
        <p:spPr>
          <a:xfrm>
            <a:off x="660400" y="2006600"/>
            <a:ext cx="11445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  <a:ea typeface="+mj-ea"/>
              </a:rPr>
              <a:t>20XX</a:t>
            </a:r>
            <a:endParaRPr lang="zh-CN" altLang="en-US" sz="3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38D63A-A4C1-F145-2EBE-A204B592CD31}"/>
              </a:ext>
            </a:extLst>
          </p:cNvPr>
          <p:cNvSpPr txBox="1"/>
          <p:nvPr/>
        </p:nvSpPr>
        <p:spPr>
          <a:xfrm>
            <a:off x="660400" y="2673352"/>
            <a:ext cx="826187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63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  <a:ea typeface="+mj-ea"/>
              </a:rPr>
              <a:t>绿色年终总结汇报</a:t>
            </a:r>
            <a:r>
              <a:rPr lang="en-US" altLang="zh-CN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63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  <a:ea typeface="+mj-ea"/>
              </a:rPr>
              <a:t>PPT</a:t>
            </a:r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63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  <a:ea typeface="+mj-ea"/>
              </a:rPr>
              <a:t>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357615-FBE3-34D3-54AF-8AF18A94FBD6}"/>
              </a:ext>
            </a:extLst>
          </p:cNvPr>
          <p:cNvSpPr txBox="1"/>
          <p:nvPr/>
        </p:nvSpPr>
        <p:spPr>
          <a:xfrm>
            <a:off x="660400" y="3636444"/>
            <a:ext cx="82157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a typeface="+mj-ea"/>
              </a:rPr>
              <a:t>GREEN YEAR-END SUMMARY REPORT PPT TEMPLATE</a:t>
            </a:r>
          </a:p>
        </p:txBody>
      </p:sp>
    </p:spTree>
    <p:extLst>
      <p:ext uri="{BB962C8B-B14F-4D97-AF65-F5344CB8AC3E}">
        <p14:creationId xmlns:p14="http://schemas.microsoft.com/office/powerpoint/2010/main" val="130691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工作总结分析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6477C4B-35C8-079B-2D6F-592301C20BAE}"/>
              </a:ext>
            </a:extLst>
          </p:cNvPr>
          <p:cNvSpPr/>
          <p:nvPr/>
        </p:nvSpPr>
        <p:spPr>
          <a:xfrm>
            <a:off x="624520" y="1296647"/>
            <a:ext cx="4958166" cy="4958166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38FE353-0EF8-DD92-4D8A-9242B13FD181}"/>
              </a:ext>
            </a:extLst>
          </p:cNvPr>
          <p:cNvSpPr/>
          <p:nvPr/>
        </p:nvSpPr>
        <p:spPr>
          <a:xfrm>
            <a:off x="1558826" y="2230953"/>
            <a:ext cx="3089554" cy="3089554"/>
          </a:xfrm>
          <a:prstGeom prst="ellipse">
            <a:avLst/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" name="monitor_348528">
            <a:extLst>
              <a:ext uri="{FF2B5EF4-FFF2-40B4-BE49-F238E27FC236}">
                <a16:creationId xmlns:a16="http://schemas.microsoft.com/office/drawing/2014/main" id="{D72F5EBA-D5E8-A32C-A091-F7105D317ADF}"/>
              </a:ext>
            </a:extLst>
          </p:cNvPr>
          <p:cNvSpPr>
            <a:spLocks/>
          </p:cNvSpPr>
          <p:nvPr/>
        </p:nvSpPr>
        <p:spPr>
          <a:xfrm>
            <a:off x="4627758" y="2187924"/>
            <a:ext cx="329714" cy="265736"/>
          </a:xfrm>
          <a:custGeom>
            <a:avLst/>
            <a:gdLst>
              <a:gd name="connsiteX0" fmla="*/ 304287 w 608485"/>
              <a:gd name="connsiteY0" fmla="*/ 506245 h 607568"/>
              <a:gd name="connsiteX1" fmla="*/ 304287 w 608485"/>
              <a:gd name="connsiteY1" fmla="*/ 531553 h 607568"/>
              <a:gd name="connsiteX2" fmla="*/ 583143 w 608485"/>
              <a:gd name="connsiteY2" fmla="*/ 531553 h 607568"/>
              <a:gd name="connsiteX3" fmla="*/ 583143 w 608485"/>
              <a:gd name="connsiteY3" fmla="*/ 506245 h 607568"/>
              <a:gd name="connsiteX4" fmla="*/ 50694 w 608485"/>
              <a:gd name="connsiteY4" fmla="*/ 493605 h 607568"/>
              <a:gd name="connsiteX5" fmla="*/ 25347 w 608485"/>
              <a:gd name="connsiteY5" fmla="*/ 518914 h 607568"/>
              <a:gd name="connsiteX6" fmla="*/ 50694 w 608485"/>
              <a:gd name="connsiteY6" fmla="*/ 544224 h 607568"/>
              <a:gd name="connsiteX7" fmla="*/ 76040 w 608485"/>
              <a:gd name="connsiteY7" fmla="*/ 518914 h 607568"/>
              <a:gd name="connsiteX8" fmla="*/ 50694 w 608485"/>
              <a:gd name="connsiteY8" fmla="*/ 493605 h 607568"/>
              <a:gd name="connsiteX9" fmla="*/ 304287 w 608485"/>
              <a:gd name="connsiteY9" fmla="*/ 329092 h 607568"/>
              <a:gd name="connsiteX10" fmla="*/ 304287 w 608485"/>
              <a:gd name="connsiteY10" fmla="*/ 480937 h 607568"/>
              <a:gd name="connsiteX11" fmla="*/ 583143 w 608485"/>
              <a:gd name="connsiteY11" fmla="*/ 480937 h 607568"/>
              <a:gd name="connsiteX12" fmla="*/ 583143 w 608485"/>
              <a:gd name="connsiteY12" fmla="*/ 329092 h 607568"/>
              <a:gd name="connsiteX13" fmla="*/ 38067 w 608485"/>
              <a:gd name="connsiteY13" fmla="*/ 329046 h 607568"/>
              <a:gd name="connsiteX14" fmla="*/ 63413 w 608485"/>
              <a:gd name="connsiteY14" fmla="*/ 329046 h 607568"/>
              <a:gd name="connsiteX15" fmla="*/ 63413 w 608485"/>
              <a:gd name="connsiteY15" fmla="*/ 470057 h 607568"/>
              <a:gd name="connsiteX16" fmla="*/ 99623 w 608485"/>
              <a:gd name="connsiteY16" fmla="*/ 506213 h 607568"/>
              <a:gd name="connsiteX17" fmla="*/ 240840 w 608485"/>
              <a:gd name="connsiteY17" fmla="*/ 506213 h 607568"/>
              <a:gd name="connsiteX18" fmla="*/ 240840 w 608485"/>
              <a:gd name="connsiteY18" fmla="*/ 531523 h 607568"/>
              <a:gd name="connsiteX19" fmla="*/ 99623 w 608485"/>
              <a:gd name="connsiteY19" fmla="*/ 531523 h 607568"/>
              <a:gd name="connsiteX20" fmla="*/ 50694 w 608485"/>
              <a:gd name="connsiteY20" fmla="*/ 569533 h 607568"/>
              <a:gd name="connsiteX21" fmla="*/ 0 w 608485"/>
              <a:gd name="connsiteY21" fmla="*/ 518914 h 607568"/>
              <a:gd name="connsiteX22" fmla="*/ 38067 w 608485"/>
              <a:gd name="connsiteY22" fmla="*/ 470057 h 607568"/>
              <a:gd name="connsiteX23" fmla="*/ 278945 w 608485"/>
              <a:gd name="connsiteY23" fmla="*/ 303784 h 607568"/>
              <a:gd name="connsiteX24" fmla="*/ 608485 w 608485"/>
              <a:gd name="connsiteY24" fmla="*/ 303784 h 607568"/>
              <a:gd name="connsiteX25" fmla="*/ 608485 w 608485"/>
              <a:gd name="connsiteY25" fmla="*/ 556860 h 607568"/>
              <a:gd name="connsiteX26" fmla="*/ 456340 w 608485"/>
              <a:gd name="connsiteY26" fmla="*/ 556860 h 607568"/>
              <a:gd name="connsiteX27" fmla="*/ 456340 w 608485"/>
              <a:gd name="connsiteY27" fmla="*/ 582261 h 607568"/>
              <a:gd name="connsiteX28" fmla="*/ 532366 w 608485"/>
              <a:gd name="connsiteY28" fmla="*/ 582261 h 607568"/>
              <a:gd name="connsiteX29" fmla="*/ 532366 w 608485"/>
              <a:gd name="connsiteY29" fmla="*/ 607568 h 607568"/>
              <a:gd name="connsiteX30" fmla="*/ 354971 w 608485"/>
              <a:gd name="connsiteY30" fmla="*/ 607568 h 607568"/>
              <a:gd name="connsiteX31" fmla="*/ 354971 w 608485"/>
              <a:gd name="connsiteY31" fmla="*/ 582261 h 607568"/>
              <a:gd name="connsiteX32" fmla="*/ 430998 w 608485"/>
              <a:gd name="connsiteY32" fmla="*/ 582261 h 607568"/>
              <a:gd name="connsiteX33" fmla="*/ 430998 w 608485"/>
              <a:gd name="connsiteY33" fmla="*/ 556860 h 607568"/>
              <a:gd name="connsiteX34" fmla="*/ 278945 w 608485"/>
              <a:gd name="connsiteY34" fmla="*/ 556860 h 607568"/>
              <a:gd name="connsiteX35" fmla="*/ 25348 w 608485"/>
              <a:gd name="connsiteY35" fmla="*/ 202553 h 607568"/>
              <a:gd name="connsiteX36" fmla="*/ 25348 w 608485"/>
              <a:gd name="connsiteY36" fmla="*/ 227861 h 607568"/>
              <a:gd name="connsiteX37" fmla="*/ 304264 w 608485"/>
              <a:gd name="connsiteY37" fmla="*/ 227861 h 607568"/>
              <a:gd name="connsiteX38" fmla="*/ 304264 w 608485"/>
              <a:gd name="connsiteY38" fmla="*/ 202553 h 607568"/>
              <a:gd name="connsiteX39" fmla="*/ 557700 w 608485"/>
              <a:gd name="connsiteY39" fmla="*/ 50640 h 607568"/>
              <a:gd name="connsiteX40" fmla="*/ 532354 w 608485"/>
              <a:gd name="connsiteY40" fmla="*/ 75947 h 607568"/>
              <a:gd name="connsiteX41" fmla="*/ 557700 w 608485"/>
              <a:gd name="connsiteY41" fmla="*/ 101254 h 607568"/>
              <a:gd name="connsiteX42" fmla="*/ 583139 w 608485"/>
              <a:gd name="connsiteY42" fmla="*/ 75947 h 607568"/>
              <a:gd name="connsiteX43" fmla="*/ 557700 w 608485"/>
              <a:gd name="connsiteY43" fmla="*/ 50640 h 607568"/>
              <a:gd name="connsiteX44" fmla="*/ 557700 w 608485"/>
              <a:gd name="connsiteY44" fmla="*/ 25333 h 607568"/>
              <a:gd name="connsiteX45" fmla="*/ 608485 w 608485"/>
              <a:gd name="connsiteY45" fmla="*/ 75947 h 607568"/>
              <a:gd name="connsiteX46" fmla="*/ 570420 w 608485"/>
              <a:gd name="connsiteY46" fmla="*/ 124800 h 607568"/>
              <a:gd name="connsiteX47" fmla="*/ 570420 w 608485"/>
              <a:gd name="connsiteY47" fmla="*/ 253189 h 607568"/>
              <a:gd name="connsiteX48" fmla="*/ 545073 w 608485"/>
              <a:gd name="connsiteY48" fmla="*/ 253189 h 607568"/>
              <a:gd name="connsiteX49" fmla="*/ 545073 w 608485"/>
              <a:gd name="connsiteY49" fmla="*/ 124800 h 607568"/>
              <a:gd name="connsiteX50" fmla="*/ 508865 w 608485"/>
              <a:gd name="connsiteY50" fmla="*/ 88647 h 607568"/>
              <a:gd name="connsiteX51" fmla="*/ 380277 w 608485"/>
              <a:gd name="connsiteY51" fmla="*/ 88647 h 607568"/>
              <a:gd name="connsiteX52" fmla="*/ 380277 w 608485"/>
              <a:gd name="connsiteY52" fmla="*/ 63340 h 607568"/>
              <a:gd name="connsiteX53" fmla="*/ 508865 w 608485"/>
              <a:gd name="connsiteY53" fmla="*/ 63340 h 607568"/>
              <a:gd name="connsiteX54" fmla="*/ 557700 w 608485"/>
              <a:gd name="connsiteY54" fmla="*/ 25333 h 607568"/>
              <a:gd name="connsiteX55" fmla="*/ 25348 w 608485"/>
              <a:gd name="connsiteY55" fmla="*/ 25307 h 607568"/>
              <a:gd name="connsiteX56" fmla="*/ 25348 w 608485"/>
              <a:gd name="connsiteY56" fmla="*/ 177153 h 607568"/>
              <a:gd name="connsiteX57" fmla="*/ 304264 w 608485"/>
              <a:gd name="connsiteY57" fmla="*/ 177153 h 607568"/>
              <a:gd name="connsiteX58" fmla="*/ 304264 w 608485"/>
              <a:gd name="connsiteY58" fmla="*/ 25307 h 607568"/>
              <a:gd name="connsiteX59" fmla="*/ 0 w 608485"/>
              <a:gd name="connsiteY59" fmla="*/ 0 h 607568"/>
              <a:gd name="connsiteX60" fmla="*/ 329611 w 608485"/>
              <a:gd name="connsiteY60" fmla="*/ 0 h 607568"/>
              <a:gd name="connsiteX61" fmla="*/ 329611 w 608485"/>
              <a:gd name="connsiteY61" fmla="*/ 253169 h 607568"/>
              <a:gd name="connsiteX62" fmla="*/ 177433 w 608485"/>
              <a:gd name="connsiteY62" fmla="*/ 253169 h 607568"/>
              <a:gd name="connsiteX63" fmla="*/ 177433 w 608485"/>
              <a:gd name="connsiteY63" fmla="*/ 278476 h 607568"/>
              <a:gd name="connsiteX64" fmla="*/ 253568 w 608485"/>
              <a:gd name="connsiteY64" fmla="*/ 278476 h 607568"/>
              <a:gd name="connsiteX65" fmla="*/ 253568 w 608485"/>
              <a:gd name="connsiteY65" fmla="*/ 303784 h 607568"/>
              <a:gd name="connsiteX66" fmla="*/ 76043 w 608485"/>
              <a:gd name="connsiteY66" fmla="*/ 303784 h 607568"/>
              <a:gd name="connsiteX67" fmla="*/ 76043 w 608485"/>
              <a:gd name="connsiteY67" fmla="*/ 278476 h 607568"/>
              <a:gd name="connsiteX68" fmla="*/ 152085 w 608485"/>
              <a:gd name="connsiteY68" fmla="*/ 278476 h 607568"/>
              <a:gd name="connsiteX69" fmla="*/ 152085 w 608485"/>
              <a:gd name="connsiteY69" fmla="*/ 253169 h 607568"/>
              <a:gd name="connsiteX70" fmla="*/ 0 w 608485"/>
              <a:gd name="connsiteY70" fmla="*/ 253169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8485" h="607568">
                <a:moveTo>
                  <a:pt x="304287" y="506245"/>
                </a:moveTo>
                <a:lnTo>
                  <a:pt x="304287" y="531553"/>
                </a:lnTo>
                <a:lnTo>
                  <a:pt x="583143" y="531553"/>
                </a:lnTo>
                <a:lnTo>
                  <a:pt x="583143" y="506245"/>
                </a:lnTo>
                <a:close/>
                <a:moveTo>
                  <a:pt x="50694" y="493605"/>
                </a:moveTo>
                <a:cubicBezTo>
                  <a:pt x="36767" y="493605"/>
                  <a:pt x="25347" y="504915"/>
                  <a:pt x="25347" y="518914"/>
                </a:cubicBezTo>
                <a:cubicBezTo>
                  <a:pt x="25347" y="532821"/>
                  <a:pt x="36767" y="544224"/>
                  <a:pt x="50694" y="544224"/>
                </a:cubicBezTo>
                <a:cubicBezTo>
                  <a:pt x="64713" y="544224"/>
                  <a:pt x="76040" y="532821"/>
                  <a:pt x="76040" y="518914"/>
                </a:cubicBezTo>
                <a:cubicBezTo>
                  <a:pt x="76040" y="504915"/>
                  <a:pt x="64713" y="493605"/>
                  <a:pt x="50694" y="493605"/>
                </a:cubicBezTo>
                <a:close/>
                <a:moveTo>
                  <a:pt x="304287" y="329092"/>
                </a:moveTo>
                <a:lnTo>
                  <a:pt x="304287" y="480937"/>
                </a:lnTo>
                <a:lnTo>
                  <a:pt x="583143" y="480937"/>
                </a:lnTo>
                <a:lnTo>
                  <a:pt x="583143" y="329092"/>
                </a:lnTo>
                <a:close/>
                <a:moveTo>
                  <a:pt x="38067" y="329046"/>
                </a:moveTo>
                <a:lnTo>
                  <a:pt x="63413" y="329046"/>
                </a:lnTo>
                <a:lnTo>
                  <a:pt x="63413" y="470057"/>
                </a:lnTo>
                <a:cubicBezTo>
                  <a:pt x="81147" y="474692"/>
                  <a:pt x="94981" y="488506"/>
                  <a:pt x="99623" y="506213"/>
                </a:cubicBezTo>
                <a:lnTo>
                  <a:pt x="240840" y="506213"/>
                </a:lnTo>
                <a:lnTo>
                  <a:pt x="240840" y="531523"/>
                </a:lnTo>
                <a:lnTo>
                  <a:pt x="99623" y="531523"/>
                </a:lnTo>
                <a:cubicBezTo>
                  <a:pt x="93959" y="553309"/>
                  <a:pt x="74276" y="569533"/>
                  <a:pt x="50694" y="569533"/>
                </a:cubicBezTo>
                <a:cubicBezTo>
                  <a:pt x="22747" y="569533"/>
                  <a:pt x="0" y="546820"/>
                  <a:pt x="0" y="518914"/>
                </a:cubicBezTo>
                <a:cubicBezTo>
                  <a:pt x="0" y="495366"/>
                  <a:pt x="16248" y="475712"/>
                  <a:pt x="38067" y="470057"/>
                </a:cubicBezTo>
                <a:close/>
                <a:moveTo>
                  <a:pt x="278945" y="303784"/>
                </a:moveTo>
                <a:lnTo>
                  <a:pt x="608485" y="303784"/>
                </a:lnTo>
                <a:lnTo>
                  <a:pt x="608485" y="556860"/>
                </a:lnTo>
                <a:lnTo>
                  <a:pt x="456340" y="556860"/>
                </a:lnTo>
                <a:lnTo>
                  <a:pt x="456340" y="582261"/>
                </a:lnTo>
                <a:lnTo>
                  <a:pt x="532366" y="582261"/>
                </a:lnTo>
                <a:lnTo>
                  <a:pt x="532366" y="607568"/>
                </a:lnTo>
                <a:lnTo>
                  <a:pt x="354971" y="607568"/>
                </a:lnTo>
                <a:lnTo>
                  <a:pt x="354971" y="582261"/>
                </a:lnTo>
                <a:lnTo>
                  <a:pt x="430998" y="582261"/>
                </a:lnTo>
                <a:lnTo>
                  <a:pt x="430998" y="556860"/>
                </a:lnTo>
                <a:lnTo>
                  <a:pt x="278945" y="556860"/>
                </a:lnTo>
                <a:close/>
                <a:moveTo>
                  <a:pt x="25348" y="202553"/>
                </a:moveTo>
                <a:lnTo>
                  <a:pt x="25348" y="227861"/>
                </a:lnTo>
                <a:lnTo>
                  <a:pt x="304264" y="227861"/>
                </a:lnTo>
                <a:lnTo>
                  <a:pt x="304264" y="202553"/>
                </a:lnTo>
                <a:close/>
                <a:moveTo>
                  <a:pt x="557700" y="50640"/>
                </a:moveTo>
                <a:cubicBezTo>
                  <a:pt x="543774" y="50640"/>
                  <a:pt x="532354" y="62042"/>
                  <a:pt x="532354" y="75947"/>
                </a:cubicBezTo>
                <a:cubicBezTo>
                  <a:pt x="532354" y="89944"/>
                  <a:pt x="543774" y="101254"/>
                  <a:pt x="557700" y="101254"/>
                </a:cubicBezTo>
                <a:cubicBezTo>
                  <a:pt x="571719" y="101254"/>
                  <a:pt x="583139" y="89944"/>
                  <a:pt x="583139" y="75947"/>
                </a:cubicBezTo>
                <a:cubicBezTo>
                  <a:pt x="583139" y="62042"/>
                  <a:pt x="571719" y="50640"/>
                  <a:pt x="557700" y="50640"/>
                </a:cubicBezTo>
                <a:close/>
                <a:moveTo>
                  <a:pt x="557700" y="25333"/>
                </a:moveTo>
                <a:cubicBezTo>
                  <a:pt x="585739" y="25333"/>
                  <a:pt x="608485" y="48044"/>
                  <a:pt x="608485" y="75947"/>
                </a:cubicBezTo>
                <a:cubicBezTo>
                  <a:pt x="608485" y="99493"/>
                  <a:pt x="592238" y="119145"/>
                  <a:pt x="570420" y="124800"/>
                </a:cubicBezTo>
                <a:lnTo>
                  <a:pt x="570420" y="253189"/>
                </a:lnTo>
                <a:lnTo>
                  <a:pt x="545073" y="253189"/>
                </a:lnTo>
                <a:lnTo>
                  <a:pt x="545073" y="124800"/>
                </a:lnTo>
                <a:cubicBezTo>
                  <a:pt x="527340" y="120165"/>
                  <a:pt x="513414" y="106352"/>
                  <a:pt x="508865" y="88647"/>
                </a:cubicBezTo>
                <a:lnTo>
                  <a:pt x="380277" y="88647"/>
                </a:lnTo>
                <a:lnTo>
                  <a:pt x="380277" y="63340"/>
                </a:lnTo>
                <a:lnTo>
                  <a:pt x="508865" y="63340"/>
                </a:lnTo>
                <a:cubicBezTo>
                  <a:pt x="514528" y="41555"/>
                  <a:pt x="534211" y="25333"/>
                  <a:pt x="557700" y="25333"/>
                </a:cubicBezTo>
                <a:close/>
                <a:moveTo>
                  <a:pt x="25348" y="25307"/>
                </a:moveTo>
                <a:lnTo>
                  <a:pt x="25348" y="177153"/>
                </a:lnTo>
                <a:lnTo>
                  <a:pt x="304264" y="177153"/>
                </a:lnTo>
                <a:lnTo>
                  <a:pt x="304264" y="25307"/>
                </a:lnTo>
                <a:close/>
                <a:moveTo>
                  <a:pt x="0" y="0"/>
                </a:moveTo>
                <a:lnTo>
                  <a:pt x="329611" y="0"/>
                </a:lnTo>
                <a:lnTo>
                  <a:pt x="329611" y="253169"/>
                </a:lnTo>
                <a:lnTo>
                  <a:pt x="177433" y="253169"/>
                </a:lnTo>
                <a:lnTo>
                  <a:pt x="177433" y="278476"/>
                </a:lnTo>
                <a:lnTo>
                  <a:pt x="253568" y="278476"/>
                </a:lnTo>
                <a:lnTo>
                  <a:pt x="253568" y="303784"/>
                </a:lnTo>
                <a:lnTo>
                  <a:pt x="76043" y="303784"/>
                </a:lnTo>
                <a:lnTo>
                  <a:pt x="76043" y="278476"/>
                </a:lnTo>
                <a:lnTo>
                  <a:pt x="152085" y="278476"/>
                </a:lnTo>
                <a:lnTo>
                  <a:pt x="152085" y="253169"/>
                </a:lnTo>
                <a:lnTo>
                  <a:pt x="0" y="253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图形 4">
            <a:extLst>
              <a:ext uri="{FF2B5EF4-FFF2-40B4-BE49-F238E27FC236}">
                <a16:creationId xmlns:a16="http://schemas.microsoft.com/office/drawing/2014/main" id="{C30F4216-4C8D-55B5-9C62-C9D0B83AC48E}"/>
              </a:ext>
            </a:extLst>
          </p:cNvPr>
          <p:cNvSpPr/>
          <p:nvPr/>
        </p:nvSpPr>
        <p:spPr>
          <a:xfrm>
            <a:off x="5185769" y="3644946"/>
            <a:ext cx="261399" cy="261568"/>
          </a:xfrm>
          <a:custGeom>
            <a:avLst/>
            <a:gdLst>
              <a:gd name="connsiteX0" fmla="*/ 593407 w 602054"/>
              <a:gd name="connsiteY0" fmla="*/ 150181 h 602444"/>
              <a:gd name="connsiteX1" fmla="*/ 509495 w 602054"/>
              <a:gd name="connsiteY1" fmla="*/ 24098 h 602444"/>
              <a:gd name="connsiteX2" fmla="*/ 463452 w 602054"/>
              <a:gd name="connsiteY2" fmla="*/ 0 h 602444"/>
              <a:gd name="connsiteX3" fmla="*/ 138992 w 602054"/>
              <a:gd name="connsiteY3" fmla="*/ 0 h 602444"/>
              <a:gd name="connsiteX4" fmla="*/ 93379 w 602054"/>
              <a:gd name="connsiteY4" fmla="*/ 24528 h 602444"/>
              <a:gd name="connsiteX5" fmla="*/ 9467 w 602054"/>
              <a:gd name="connsiteY5" fmla="*/ 150181 h 602444"/>
              <a:gd name="connsiteX6" fmla="*/ 0 w 602054"/>
              <a:gd name="connsiteY6" fmla="*/ 180733 h 602444"/>
              <a:gd name="connsiteX7" fmla="*/ 0 w 602054"/>
              <a:gd name="connsiteY7" fmla="*/ 547794 h 602444"/>
              <a:gd name="connsiteX8" fmla="*/ 54650 w 602054"/>
              <a:gd name="connsiteY8" fmla="*/ 602444 h 602444"/>
              <a:gd name="connsiteX9" fmla="*/ 547363 w 602054"/>
              <a:gd name="connsiteY9" fmla="*/ 602444 h 602444"/>
              <a:gd name="connsiteX10" fmla="*/ 602015 w 602054"/>
              <a:gd name="connsiteY10" fmla="*/ 547794 h 602444"/>
              <a:gd name="connsiteX11" fmla="*/ 602015 w 602054"/>
              <a:gd name="connsiteY11" fmla="*/ 180733 h 602444"/>
              <a:gd name="connsiteX12" fmla="*/ 593407 w 602054"/>
              <a:gd name="connsiteY12" fmla="*/ 150181 h 602444"/>
              <a:gd name="connsiteX13" fmla="*/ 192352 w 602054"/>
              <a:gd name="connsiteY13" fmla="*/ 314992 h 602444"/>
              <a:gd name="connsiteX14" fmla="*/ 212146 w 602054"/>
              <a:gd name="connsiteY14" fmla="*/ 295198 h 602444"/>
              <a:gd name="connsiteX15" fmla="*/ 222044 w 602054"/>
              <a:gd name="connsiteY15" fmla="*/ 305095 h 602444"/>
              <a:gd name="connsiteX16" fmla="*/ 202249 w 602054"/>
              <a:gd name="connsiteY16" fmla="*/ 324890 h 602444"/>
              <a:gd name="connsiteX17" fmla="*/ 212146 w 602054"/>
              <a:gd name="connsiteY17" fmla="*/ 334787 h 602444"/>
              <a:gd name="connsiteX18" fmla="*/ 241838 w 602054"/>
              <a:gd name="connsiteY18" fmla="*/ 305095 h 602444"/>
              <a:gd name="connsiteX19" fmla="*/ 252166 w 602054"/>
              <a:gd name="connsiteY19" fmla="*/ 314992 h 602444"/>
              <a:gd name="connsiteX20" fmla="*/ 221614 w 602054"/>
              <a:gd name="connsiteY20" fmla="*/ 344684 h 602444"/>
              <a:gd name="connsiteX21" fmla="*/ 224626 w 602054"/>
              <a:gd name="connsiteY21" fmla="*/ 347696 h 602444"/>
              <a:gd name="connsiteX22" fmla="*/ 215158 w 602054"/>
              <a:gd name="connsiteY22" fmla="*/ 357593 h 602444"/>
              <a:gd name="connsiteX23" fmla="*/ 157496 w 602054"/>
              <a:gd name="connsiteY23" fmla="*/ 299931 h 602444"/>
              <a:gd name="connsiteX24" fmla="*/ 216880 w 602054"/>
              <a:gd name="connsiteY24" fmla="*/ 240548 h 602444"/>
              <a:gd name="connsiteX25" fmla="*/ 266366 w 602054"/>
              <a:gd name="connsiteY25" fmla="*/ 240548 h 602444"/>
              <a:gd name="connsiteX26" fmla="*/ 299071 w 602054"/>
              <a:gd name="connsiteY26" fmla="*/ 273251 h 602444"/>
              <a:gd name="connsiteX27" fmla="*/ 289173 w 602054"/>
              <a:gd name="connsiteY27" fmla="*/ 283579 h 602444"/>
              <a:gd name="connsiteX28" fmla="*/ 259481 w 602054"/>
              <a:gd name="connsiteY28" fmla="*/ 253457 h 602444"/>
              <a:gd name="connsiteX29" fmla="*/ 224195 w 602054"/>
              <a:gd name="connsiteY29" fmla="*/ 253457 h 602444"/>
              <a:gd name="connsiteX30" fmla="*/ 177291 w 602054"/>
              <a:gd name="connsiteY30" fmla="*/ 299931 h 602444"/>
              <a:gd name="connsiteX31" fmla="*/ 192352 w 602054"/>
              <a:gd name="connsiteY31" fmla="*/ 314992 h 602444"/>
              <a:gd name="connsiteX32" fmla="*/ 260342 w 602054"/>
              <a:gd name="connsiteY32" fmla="*/ 472919 h 602444"/>
              <a:gd name="connsiteX33" fmla="*/ 176000 w 602054"/>
              <a:gd name="connsiteY33" fmla="*/ 496586 h 602444"/>
              <a:gd name="connsiteX34" fmla="*/ 200958 w 602054"/>
              <a:gd name="connsiteY34" fmla="*/ 413535 h 602444"/>
              <a:gd name="connsiteX35" fmla="*/ 209565 w 602054"/>
              <a:gd name="connsiteY35" fmla="*/ 404928 h 602444"/>
              <a:gd name="connsiteX36" fmla="*/ 268948 w 602054"/>
              <a:gd name="connsiteY36" fmla="*/ 464312 h 602444"/>
              <a:gd name="connsiteX37" fmla="*/ 260342 w 602054"/>
              <a:gd name="connsiteY37" fmla="*/ 472919 h 602444"/>
              <a:gd name="connsiteX38" fmla="*/ 219462 w 602054"/>
              <a:gd name="connsiteY38" fmla="*/ 395031 h 602444"/>
              <a:gd name="connsiteX39" fmla="*/ 335647 w 602054"/>
              <a:gd name="connsiteY39" fmla="*/ 278846 h 602444"/>
              <a:gd name="connsiteX40" fmla="*/ 395031 w 602054"/>
              <a:gd name="connsiteY40" fmla="*/ 338229 h 602444"/>
              <a:gd name="connsiteX41" fmla="*/ 278846 w 602054"/>
              <a:gd name="connsiteY41" fmla="*/ 454415 h 602444"/>
              <a:gd name="connsiteX42" fmla="*/ 219462 w 602054"/>
              <a:gd name="connsiteY42" fmla="*/ 395031 h 602444"/>
              <a:gd name="connsiteX43" fmla="*/ 345545 w 602054"/>
              <a:gd name="connsiteY43" fmla="*/ 268948 h 602444"/>
              <a:gd name="connsiteX44" fmla="*/ 362327 w 602054"/>
              <a:gd name="connsiteY44" fmla="*/ 252166 h 602444"/>
              <a:gd name="connsiteX45" fmla="*/ 398043 w 602054"/>
              <a:gd name="connsiteY45" fmla="*/ 252166 h 602444"/>
              <a:gd name="connsiteX46" fmla="*/ 421711 w 602054"/>
              <a:gd name="connsiteY46" fmla="*/ 275833 h 602444"/>
              <a:gd name="connsiteX47" fmla="*/ 421711 w 602054"/>
              <a:gd name="connsiteY47" fmla="*/ 311549 h 602444"/>
              <a:gd name="connsiteX48" fmla="*/ 404928 w 602054"/>
              <a:gd name="connsiteY48" fmla="*/ 328332 h 602444"/>
              <a:gd name="connsiteX49" fmla="*/ 345545 w 602054"/>
              <a:gd name="connsiteY49" fmla="*/ 268948 h 602444"/>
              <a:gd name="connsiteX50" fmla="*/ 435050 w 602054"/>
              <a:gd name="connsiteY50" fmla="*/ 458718 h 602444"/>
              <a:gd name="connsiteX51" fmla="*/ 385564 w 602054"/>
              <a:gd name="connsiteY51" fmla="*/ 508204 h 602444"/>
              <a:gd name="connsiteX52" fmla="*/ 375667 w 602054"/>
              <a:gd name="connsiteY52" fmla="*/ 518102 h 602444"/>
              <a:gd name="connsiteX53" fmla="*/ 316713 w 602054"/>
              <a:gd name="connsiteY53" fmla="*/ 459148 h 602444"/>
              <a:gd name="connsiteX54" fmla="*/ 326611 w 602054"/>
              <a:gd name="connsiteY54" fmla="*/ 448821 h 602444"/>
              <a:gd name="connsiteX55" fmla="*/ 330914 w 602054"/>
              <a:gd name="connsiteY55" fmla="*/ 453554 h 602444"/>
              <a:gd name="connsiteX56" fmla="*/ 360606 w 602054"/>
              <a:gd name="connsiteY56" fmla="*/ 423862 h 602444"/>
              <a:gd name="connsiteX57" fmla="*/ 370933 w 602054"/>
              <a:gd name="connsiteY57" fmla="*/ 433760 h 602444"/>
              <a:gd name="connsiteX58" fmla="*/ 341242 w 602054"/>
              <a:gd name="connsiteY58" fmla="*/ 463452 h 602444"/>
              <a:gd name="connsiteX59" fmla="*/ 350708 w 602054"/>
              <a:gd name="connsiteY59" fmla="*/ 473349 h 602444"/>
              <a:gd name="connsiteX60" fmla="*/ 375667 w 602054"/>
              <a:gd name="connsiteY60" fmla="*/ 448821 h 602444"/>
              <a:gd name="connsiteX61" fmla="*/ 385564 w 602054"/>
              <a:gd name="connsiteY61" fmla="*/ 458718 h 602444"/>
              <a:gd name="connsiteX62" fmla="*/ 360606 w 602054"/>
              <a:gd name="connsiteY62" fmla="*/ 483246 h 602444"/>
              <a:gd name="connsiteX63" fmla="*/ 375667 w 602054"/>
              <a:gd name="connsiteY63" fmla="*/ 497877 h 602444"/>
              <a:gd name="connsiteX64" fmla="*/ 422141 w 602054"/>
              <a:gd name="connsiteY64" fmla="*/ 451403 h 602444"/>
              <a:gd name="connsiteX65" fmla="*/ 422141 w 602054"/>
              <a:gd name="connsiteY65" fmla="*/ 416116 h 602444"/>
              <a:gd name="connsiteX66" fmla="*/ 390728 w 602054"/>
              <a:gd name="connsiteY66" fmla="*/ 384703 h 602444"/>
              <a:gd name="connsiteX67" fmla="*/ 400625 w 602054"/>
              <a:gd name="connsiteY67" fmla="*/ 374806 h 602444"/>
              <a:gd name="connsiteX68" fmla="*/ 435050 w 602054"/>
              <a:gd name="connsiteY68" fmla="*/ 409232 h 602444"/>
              <a:gd name="connsiteX69" fmla="*/ 435050 w 602054"/>
              <a:gd name="connsiteY69" fmla="*/ 458718 h 602444"/>
              <a:gd name="connsiteX70" fmla="*/ 82191 w 602054"/>
              <a:gd name="connsiteY70" fmla="*/ 136841 h 602444"/>
              <a:gd name="connsiteX71" fmla="*/ 136841 w 602054"/>
              <a:gd name="connsiteY71" fmla="*/ 54650 h 602444"/>
              <a:gd name="connsiteX72" fmla="*/ 465603 w 602054"/>
              <a:gd name="connsiteY72" fmla="*/ 54650 h 602444"/>
              <a:gd name="connsiteX73" fmla="*/ 520253 w 602054"/>
              <a:gd name="connsiteY73" fmla="*/ 136841 h 602444"/>
              <a:gd name="connsiteX74" fmla="*/ 82191 w 602054"/>
              <a:gd name="connsiteY74" fmla="*/ 136841 h 60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2054" h="602444">
                <a:moveTo>
                  <a:pt x="593407" y="150181"/>
                </a:moveTo>
                <a:lnTo>
                  <a:pt x="509495" y="24098"/>
                </a:lnTo>
                <a:cubicBezTo>
                  <a:pt x="499168" y="9037"/>
                  <a:pt x="481955" y="0"/>
                  <a:pt x="463452" y="0"/>
                </a:cubicBezTo>
                <a:lnTo>
                  <a:pt x="138992" y="0"/>
                </a:lnTo>
                <a:cubicBezTo>
                  <a:pt x="120919" y="0"/>
                  <a:pt x="103706" y="9037"/>
                  <a:pt x="93379" y="24528"/>
                </a:cubicBezTo>
                <a:lnTo>
                  <a:pt x="9467" y="150181"/>
                </a:lnTo>
                <a:cubicBezTo>
                  <a:pt x="3443" y="159218"/>
                  <a:pt x="0" y="169975"/>
                  <a:pt x="0" y="180733"/>
                </a:cubicBezTo>
                <a:lnTo>
                  <a:pt x="0" y="547794"/>
                </a:lnTo>
                <a:cubicBezTo>
                  <a:pt x="0" y="577916"/>
                  <a:pt x="24528" y="602444"/>
                  <a:pt x="54650" y="602444"/>
                </a:cubicBezTo>
                <a:lnTo>
                  <a:pt x="547363" y="602444"/>
                </a:lnTo>
                <a:cubicBezTo>
                  <a:pt x="577916" y="602444"/>
                  <a:pt x="602015" y="577916"/>
                  <a:pt x="602015" y="547794"/>
                </a:cubicBezTo>
                <a:lnTo>
                  <a:pt x="602015" y="180733"/>
                </a:lnTo>
                <a:cubicBezTo>
                  <a:pt x="602444" y="169975"/>
                  <a:pt x="599432" y="159218"/>
                  <a:pt x="593407" y="150181"/>
                </a:cubicBezTo>
                <a:close/>
                <a:moveTo>
                  <a:pt x="192352" y="314992"/>
                </a:moveTo>
                <a:lnTo>
                  <a:pt x="212146" y="295198"/>
                </a:lnTo>
                <a:lnTo>
                  <a:pt x="222044" y="305095"/>
                </a:lnTo>
                <a:lnTo>
                  <a:pt x="202249" y="324890"/>
                </a:lnTo>
                <a:lnTo>
                  <a:pt x="212146" y="334787"/>
                </a:lnTo>
                <a:lnTo>
                  <a:pt x="241838" y="305095"/>
                </a:lnTo>
                <a:lnTo>
                  <a:pt x="252166" y="314992"/>
                </a:lnTo>
                <a:lnTo>
                  <a:pt x="221614" y="344684"/>
                </a:lnTo>
                <a:lnTo>
                  <a:pt x="224626" y="347696"/>
                </a:lnTo>
                <a:lnTo>
                  <a:pt x="215158" y="357593"/>
                </a:lnTo>
                <a:lnTo>
                  <a:pt x="157496" y="299931"/>
                </a:lnTo>
                <a:lnTo>
                  <a:pt x="216880" y="240548"/>
                </a:lnTo>
                <a:cubicBezTo>
                  <a:pt x="230650" y="226777"/>
                  <a:pt x="252596" y="226777"/>
                  <a:pt x="266366" y="240548"/>
                </a:cubicBezTo>
                <a:lnTo>
                  <a:pt x="299071" y="273251"/>
                </a:lnTo>
                <a:lnTo>
                  <a:pt x="289173" y="283579"/>
                </a:lnTo>
                <a:lnTo>
                  <a:pt x="259481" y="253457"/>
                </a:lnTo>
                <a:cubicBezTo>
                  <a:pt x="245711" y="239687"/>
                  <a:pt x="237965" y="239687"/>
                  <a:pt x="224195" y="253457"/>
                </a:cubicBezTo>
                <a:lnTo>
                  <a:pt x="177291" y="299931"/>
                </a:lnTo>
                <a:lnTo>
                  <a:pt x="192352" y="314992"/>
                </a:lnTo>
                <a:close/>
                <a:moveTo>
                  <a:pt x="260342" y="472919"/>
                </a:moveTo>
                <a:lnTo>
                  <a:pt x="176000" y="496586"/>
                </a:lnTo>
                <a:lnTo>
                  <a:pt x="200958" y="413535"/>
                </a:lnTo>
                <a:lnTo>
                  <a:pt x="209565" y="404928"/>
                </a:lnTo>
                <a:lnTo>
                  <a:pt x="268948" y="464312"/>
                </a:lnTo>
                <a:lnTo>
                  <a:pt x="260342" y="472919"/>
                </a:lnTo>
                <a:close/>
                <a:moveTo>
                  <a:pt x="219462" y="395031"/>
                </a:moveTo>
                <a:lnTo>
                  <a:pt x="335647" y="278846"/>
                </a:lnTo>
                <a:lnTo>
                  <a:pt x="395031" y="338229"/>
                </a:lnTo>
                <a:lnTo>
                  <a:pt x="278846" y="454415"/>
                </a:lnTo>
                <a:lnTo>
                  <a:pt x="219462" y="395031"/>
                </a:lnTo>
                <a:close/>
                <a:moveTo>
                  <a:pt x="345545" y="268948"/>
                </a:moveTo>
                <a:lnTo>
                  <a:pt x="362327" y="252166"/>
                </a:lnTo>
                <a:cubicBezTo>
                  <a:pt x="376097" y="238395"/>
                  <a:pt x="384273" y="238395"/>
                  <a:pt x="398043" y="252166"/>
                </a:cubicBezTo>
                <a:lnTo>
                  <a:pt x="421711" y="275833"/>
                </a:lnTo>
                <a:cubicBezTo>
                  <a:pt x="435481" y="289603"/>
                  <a:pt x="435481" y="297780"/>
                  <a:pt x="421711" y="311549"/>
                </a:cubicBezTo>
                <a:lnTo>
                  <a:pt x="404928" y="328332"/>
                </a:lnTo>
                <a:lnTo>
                  <a:pt x="345545" y="268948"/>
                </a:lnTo>
                <a:close/>
                <a:moveTo>
                  <a:pt x="435050" y="458718"/>
                </a:moveTo>
                <a:lnTo>
                  <a:pt x="385564" y="508204"/>
                </a:lnTo>
                <a:lnTo>
                  <a:pt x="375667" y="518102"/>
                </a:lnTo>
                <a:lnTo>
                  <a:pt x="316713" y="459148"/>
                </a:lnTo>
                <a:lnTo>
                  <a:pt x="326611" y="448821"/>
                </a:lnTo>
                <a:lnTo>
                  <a:pt x="330914" y="453554"/>
                </a:lnTo>
                <a:lnTo>
                  <a:pt x="360606" y="423862"/>
                </a:lnTo>
                <a:lnTo>
                  <a:pt x="370933" y="433760"/>
                </a:lnTo>
                <a:lnTo>
                  <a:pt x="341242" y="463452"/>
                </a:lnTo>
                <a:lnTo>
                  <a:pt x="350708" y="473349"/>
                </a:lnTo>
                <a:lnTo>
                  <a:pt x="375667" y="448821"/>
                </a:lnTo>
                <a:lnTo>
                  <a:pt x="385564" y="458718"/>
                </a:lnTo>
                <a:lnTo>
                  <a:pt x="360606" y="483246"/>
                </a:lnTo>
                <a:lnTo>
                  <a:pt x="375667" y="497877"/>
                </a:lnTo>
                <a:lnTo>
                  <a:pt x="422141" y="451403"/>
                </a:lnTo>
                <a:cubicBezTo>
                  <a:pt x="435911" y="437633"/>
                  <a:pt x="435911" y="429457"/>
                  <a:pt x="422141" y="416116"/>
                </a:cubicBezTo>
                <a:lnTo>
                  <a:pt x="390728" y="384703"/>
                </a:lnTo>
                <a:lnTo>
                  <a:pt x="400625" y="374806"/>
                </a:lnTo>
                <a:lnTo>
                  <a:pt x="435050" y="409232"/>
                </a:lnTo>
                <a:cubicBezTo>
                  <a:pt x="448391" y="423002"/>
                  <a:pt x="448391" y="444948"/>
                  <a:pt x="435050" y="458718"/>
                </a:cubicBezTo>
                <a:close/>
                <a:moveTo>
                  <a:pt x="82191" y="136841"/>
                </a:moveTo>
                <a:lnTo>
                  <a:pt x="136841" y="54650"/>
                </a:lnTo>
                <a:lnTo>
                  <a:pt x="465603" y="54650"/>
                </a:lnTo>
                <a:lnTo>
                  <a:pt x="520253" y="136841"/>
                </a:lnTo>
                <a:lnTo>
                  <a:pt x="82191" y="1368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49375E4-4821-5C53-75BE-F9151F582A12}"/>
              </a:ext>
            </a:extLst>
          </p:cNvPr>
          <p:cNvGrpSpPr/>
          <p:nvPr/>
        </p:nvGrpSpPr>
        <p:grpSpPr>
          <a:xfrm>
            <a:off x="6943442" y="3160521"/>
            <a:ext cx="3210145" cy="1231721"/>
            <a:chOff x="6943442" y="3160521"/>
            <a:chExt cx="3210145" cy="123172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5213B04-34A6-72F2-AF4C-5F83C83BC46C}"/>
                </a:ext>
              </a:extLst>
            </p:cNvPr>
            <p:cNvSpPr txBox="1"/>
            <p:nvPr/>
          </p:nvSpPr>
          <p:spPr>
            <a:xfrm>
              <a:off x="6943442" y="3160521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B29C75E-0F39-7158-EA4A-86CBA2BA7AB4}"/>
                </a:ext>
              </a:extLst>
            </p:cNvPr>
            <p:cNvSpPr txBox="1"/>
            <p:nvPr/>
          </p:nvSpPr>
          <p:spPr>
            <a:xfrm>
              <a:off x="6962296" y="3569966"/>
              <a:ext cx="3191291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36766FC-BC9C-122C-C807-50ED5FEF4204}"/>
              </a:ext>
            </a:extLst>
          </p:cNvPr>
          <p:cNvGrpSpPr/>
          <p:nvPr/>
        </p:nvGrpSpPr>
        <p:grpSpPr>
          <a:xfrm>
            <a:off x="6254721" y="4911778"/>
            <a:ext cx="3191291" cy="1231721"/>
            <a:chOff x="6254721" y="4911778"/>
            <a:chExt cx="3191291" cy="123172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6BF017-9E6C-90CE-2736-B206D2C28FF4}"/>
                </a:ext>
              </a:extLst>
            </p:cNvPr>
            <p:cNvSpPr txBox="1"/>
            <p:nvPr/>
          </p:nvSpPr>
          <p:spPr>
            <a:xfrm>
              <a:off x="6254721" y="491177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7819ACB-E61A-F390-1AEC-21DC4BDE02D3}"/>
                </a:ext>
              </a:extLst>
            </p:cNvPr>
            <p:cNvSpPr txBox="1"/>
            <p:nvPr/>
          </p:nvSpPr>
          <p:spPr>
            <a:xfrm>
              <a:off x="6254721" y="5321223"/>
              <a:ext cx="3191291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7CC5827-4133-864E-0BDA-C01294AA8C43}"/>
              </a:ext>
            </a:extLst>
          </p:cNvPr>
          <p:cNvSpPr txBox="1"/>
          <p:nvPr/>
        </p:nvSpPr>
        <p:spPr>
          <a:xfrm>
            <a:off x="2038413" y="3114011"/>
            <a:ext cx="21303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关键词</a:t>
            </a:r>
            <a:endParaRPr lang="en-US" altLang="zh-CN" sz="4000">
              <a:solidFill>
                <a:schemeClr val="bg1"/>
              </a:solidFill>
              <a:latin typeface="+mj-ea"/>
              <a:ea typeface="+mj-ea"/>
              <a:cs typeface="OPPOSans R" panose="00020600040101010101" pitchFamily="18" charset="-122"/>
            </a:endParaRPr>
          </a:p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BF3A13-5080-82A9-ECF0-910EA60712D4}"/>
              </a:ext>
            </a:extLst>
          </p:cNvPr>
          <p:cNvSpPr/>
          <p:nvPr/>
        </p:nvSpPr>
        <p:spPr>
          <a:xfrm>
            <a:off x="4555350" y="1630008"/>
            <a:ext cx="1080000" cy="1080000"/>
          </a:xfrm>
          <a:prstGeom prst="ellipse">
            <a:avLst/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384DEF6-69FD-0709-498F-8A2A414BF3D7}"/>
              </a:ext>
            </a:extLst>
          </p:cNvPr>
          <p:cNvSpPr/>
          <p:nvPr/>
        </p:nvSpPr>
        <p:spPr>
          <a:xfrm>
            <a:off x="5138569" y="3211779"/>
            <a:ext cx="1080000" cy="1080000"/>
          </a:xfrm>
          <a:prstGeom prst="ellipse">
            <a:avLst/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7F5C702-87A6-2A13-569C-186EA964F133}"/>
              </a:ext>
            </a:extLst>
          </p:cNvPr>
          <p:cNvSpPr/>
          <p:nvPr/>
        </p:nvSpPr>
        <p:spPr>
          <a:xfrm>
            <a:off x="4599073" y="4793550"/>
            <a:ext cx="1080000" cy="1080000"/>
          </a:xfrm>
          <a:prstGeom prst="ellipse">
            <a:avLst/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86458AF-DDEA-7A9C-B6C4-38F6E5752AD0}"/>
              </a:ext>
            </a:extLst>
          </p:cNvPr>
          <p:cNvGrpSpPr/>
          <p:nvPr/>
        </p:nvGrpSpPr>
        <p:grpSpPr>
          <a:xfrm>
            <a:off x="6254721" y="1437958"/>
            <a:ext cx="3072159" cy="1243934"/>
            <a:chOff x="6254721" y="1437958"/>
            <a:chExt cx="3072159" cy="124393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5765378-1D23-626C-E3C8-89F10881AEB2}"/>
                </a:ext>
              </a:extLst>
            </p:cNvPr>
            <p:cNvSpPr txBox="1"/>
            <p:nvPr/>
          </p:nvSpPr>
          <p:spPr>
            <a:xfrm>
              <a:off x="625472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0829706-8461-2BB0-E5ED-621B3F750F98}"/>
                </a:ext>
              </a:extLst>
            </p:cNvPr>
            <p:cNvSpPr txBox="1"/>
            <p:nvPr/>
          </p:nvSpPr>
          <p:spPr>
            <a:xfrm>
              <a:off x="6262630" y="1859616"/>
              <a:ext cx="3064250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CA058265-73CF-E4A0-DA88-E76A58A53A67}"/>
              </a:ext>
            </a:extLst>
          </p:cNvPr>
          <p:cNvSpPr/>
          <p:nvPr/>
        </p:nvSpPr>
        <p:spPr>
          <a:xfrm>
            <a:off x="1265510" y="1937637"/>
            <a:ext cx="3676186" cy="3676186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EE04880E-B835-D938-A3EA-CE0680574E5F}"/>
              </a:ext>
            </a:extLst>
          </p:cNvPr>
          <p:cNvSpPr>
            <a:spLocks noEditPoints="1"/>
          </p:cNvSpPr>
          <p:nvPr/>
        </p:nvSpPr>
        <p:spPr bwMode="auto">
          <a:xfrm>
            <a:off x="4796510" y="1871168"/>
            <a:ext cx="597680" cy="597680"/>
          </a:xfrm>
          <a:custGeom>
            <a:avLst/>
            <a:gdLst>
              <a:gd name="T0" fmla="*/ 2743 w 2743"/>
              <a:gd name="T1" fmla="*/ 1452 h 2743"/>
              <a:gd name="T2" fmla="*/ 2514 w 2743"/>
              <a:gd name="T3" fmla="*/ 1265 h 2743"/>
              <a:gd name="T4" fmla="*/ 2514 w 2743"/>
              <a:gd name="T5" fmla="*/ 343 h 2743"/>
              <a:gd name="T6" fmla="*/ 2400 w 2743"/>
              <a:gd name="T7" fmla="*/ 229 h 2743"/>
              <a:gd name="T8" fmla="*/ 343 w 2743"/>
              <a:gd name="T9" fmla="*/ 229 h 2743"/>
              <a:gd name="T10" fmla="*/ 229 w 2743"/>
              <a:gd name="T11" fmla="*/ 343 h 2743"/>
              <a:gd name="T12" fmla="*/ 229 w 2743"/>
              <a:gd name="T13" fmla="*/ 2400 h 2743"/>
              <a:gd name="T14" fmla="*/ 343 w 2743"/>
              <a:gd name="T15" fmla="*/ 2514 h 2743"/>
              <a:gd name="T16" fmla="*/ 1265 w 2743"/>
              <a:gd name="T17" fmla="*/ 2514 h 2743"/>
              <a:gd name="T18" fmla="*/ 1452 w 2743"/>
              <a:gd name="T19" fmla="*/ 2743 h 2743"/>
              <a:gd name="T20" fmla="*/ 229 w 2743"/>
              <a:gd name="T21" fmla="*/ 2743 h 2743"/>
              <a:gd name="T22" fmla="*/ 0 w 2743"/>
              <a:gd name="T23" fmla="*/ 2514 h 2743"/>
              <a:gd name="T24" fmla="*/ 0 w 2743"/>
              <a:gd name="T25" fmla="*/ 229 h 2743"/>
              <a:gd name="T26" fmla="*/ 229 w 2743"/>
              <a:gd name="T27" fmla="*/ 0 h 2743"/>
              <a:gd name="T28" fmla="*/ 2514 w 2743"/>
              <a:gd name="T29" fmla="*/ 0 h 2743"/>
              <a:gd name="T30" fmla="*/ 2743 w 2743"/>
              <a:gd name="T31" fmla="*/ 229 h 2743"/>
              <a:gd name="T32" fmla="*/ 2743 w 2743"/>
              <a:gd name="T33" fmla="*/ 1452 h 2743"/>
              <a:gd name="T34" fmla="*/ 1769 w 2743"/>
              <a:gd name="T35" fmla="*/ 1189 h 2743"/>
              <a:gd name="T36" fmla="*/ 1549 w 2743"/>
              <a:gd name="T37" fmla="*/ 1297 h 2743"/>
              <a:gd name="T38" fmla="*/ 1096 w 2743"/>
              <a:gd name="T39" fmla="*/ 1018 h 2743"/>
              <a:gd name="T40" fmla="*/ 764 w 2743"/>
              <a:gd name="T41" fmla="*/ 1629 h 2743"/>
              <a:gd name="T42" fmla="*/ 617 w 2743"/>
              <a:gd name="T43" fmla="*/ 1675 h 2743"/>
              <a:gd name="T44" fmla="*/ 612 w 2743"/>
              <a:gd name="T45" fmla="*/ 1672 h 2743"/>
              <a:gd name="T46" fmla="*/ 571 w 2743"/>
              <a:gd name="T47" fmla="*/ 1513 h 2743"/>
              <a:gd name="T48" fmla="*/ 1014 w 2743"/>
              <a:gd name="T49" fmla="*/ 699 h 2743"/>
              <a:gd name="T50" fmla="*/ 1589 w 2743"/>
              <a:gd name="T51" fmla="*/ 1052 h 2743"/>
              <a:gd name="T52" fmla="*/ 1864 w 2743"/>
              <a:gd name="T53" fmla="*/ 542 h 2743"/>
              <a:gd name="T54" fmla="*/ 2011 w 2743"/>
              <a:gd name="T55" fmla="*/ 496 h 2743"/>
              <a:gd name="T56" fmla="*/ 2017 w 2743"/>
              <a:gd name="T57" fmla="*/ 499 h 2743"/>
              <a:gd name="T58" fmla="*/ 2058 w 2743"/>
              <a:gd name="T59" fmla="*/ 659 h 2743"/>
              <a:gd name="T60" fmla="*/ 1769 w 2743"/>
              <a:gd name="T61" fmla="*/ 1189 h 2743"/>
              <a:gd name="T62" fmla="*/ 2420 w 2743"/>
              <a:gd name="T63" fmla="*/ 2258 h 2743"/>
              <a:gd name="T64" fmla="*/ 2670 w 2743"/>
              <a:gd name="T65" fmla="*/ 2509 h 2743"/>
              <a:gd name="T66" fmla="*/ 2667 w 2743"/>
              <a:gd name="T67" fmla="*/ 2670 h 2743"/>
              <a:gd name="T68" fmla="*/ 2509 w 2743"/>
              <a:gd name="T69" fmla="*/ 2670 h 2743"/>
              <a:gd name="T70" fmla="*/ 2258 w 2743"/>
              <a:gd name="T71" fmla="*/ 2420 h 2743"/>
              <a:gd name="T72" fmla="*/ 1466 w 2743"/>
              <a:gd name="T73" fmla="*/ 2258 h 2743"/>
              <a:gd name="T74" fmla="*/ 1628 w 2743"/>
              <a:gd name="T75" fmla="*/ 1466 h 2743"/>
              <a:gd name="T76" fmla="*/ 2420 w 2743"/>
              <a:gd name="T77" fmla="*/ 1628 h 2743"/>
              <a:gd name="T78" fmla="*/ 2420 w 2743"/>
              <a:gd name="T79" fmla="*/ 2258 h 2743"/>
              <a:gd name="T80" fmla="*/ 2286 w 2743"/>
              <a:gd name="T81" fmla="*/ 1943 h 2743"/>
              <a:gd name="T82" fmla="*/ 1943 w 2743"/>
              <a:gd name="T83" fmla="*/ 1600 h 2743"/>
              <a:gd name="T84" fmla="*/ 1600 w 2743"/>
              <a:gd name="T85" fmla="*/ 1943 h 2743"/>
              <a:gd name="T86" fmla="*/ 1943 w 2743"/>
              <a:gd name="T87" fmla="*/ 2286 h 2743"/>
              <a:gd name="T88" fmla="*/ 2286 w 2743"/>
              <a:gd name="T89" fmla="*/ 1943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43" h="2743">
                <a:moveTo>
                  <a:pt x="2743" y="1452"/>
                </a:moveTo>
                <a:cubicBezTo>
                  <a:pt x="2677" y="1378"/>
                  <a:pt x="2600" y="1315"/>
                  <a:pt x="2514" y="1265"/>
                </a:cubicBezTo>
                <a:lnTo>
                  <a:pt x="2514" y="343"/>
                </a:lnTo>
                <a:cubicBezTo>
                  <a:pt x="2514" y="280"/>
                  <a:pt x="2463" y="229"/>
                  <a:pt x="2400" y="229"/>
                </a:cubicBezTo>
                <a:lnTo>
                  <a:pt x="343" y="229"/>
                </a:lnTo>
                <a:cubicBezTo>
                  <a:pt x="280" y="229"/>
                  <a:pt x="229" y="280"/>
                  <a:pt x="229" y="343"/>
                </a:cubicBezTo>
                <a:lnTo>
                  <a:pt x="229" y="2400"/>
                </a:lnTo>
                <a:cubicBezTo>
                  <a:pt x="229" y="2463"/>
                  <a:pt x="280" y="2514"/>
                  <a:pt x="343" y="2514"/>
                </a:cubicBezTo>
                <a:lnTo>
                  <a:pt x="1265" y="2514"/>
                </a:lnTo>
                <a:cubicBezTo>
                  <a:pt x="1315" y="2600"/>
                  <a:pt x="1378" y="2678"/>
                  <a:pt x="1452" y="2743"/>
                </a:cubicBezTo>
                <a:lnTo>
                  <a:pt x="229" y="2743"/>
                </a:lnTo>
                <a:cubicBezTo>
                  <a:pt x="102" y="2743"/>
                  <a:pt x="0" y="2641"/>
                  <a:pt x="0" y="2514"/>
                </a:cubicBezTo>
                <a:lnTo>
                  <a:pt x="0" y="229"/>
                </a:lnTo>
                <a:cubicBezTo>
                  <a:pt x="0" y="102"/>
                  <a:pt x="102" y="0"/>
                  <a:pt x="229" y="0"/>
                </a:cubicBezTo>
                <a:lnTo>
                  <a:pt x="2514" y="0"/>
                </a:lnTo>
                <a:cubicBezTo>
                  <a:pt x="2641" y="0"/>
                  <a:pt x="2743" y="102"/>
                  <a:pt x="2743" y="229"/>
                </a:cubicBezTo>
                <a:lnTo>
                  <a:pt x="2743" y="1452"/>
                </a:lnTo>
                <a:close/>
                <a:moveTo>
                  <a:pt x="1769" y="1189"/>
                </a:moveTo>
                <a:cubicBezTo>
                  <a:pt x="1691" y="1215"/>
                  <a:pt x="1617" y="1251"/>
                  <a:pt x="1549" y="1297"/>
                </a:cubicBezTo>
                <a:lnTo>
                  <a:pt x="1096" y="1018"/>
                </a:lnTo>
                <a:lnTo>
                  <a:pt x="764" y="1629"/>
                </a:lnTo>
                <a:cubicBezTo>
                  <a:pt x="736" y="1683"/>
                  <a:pt x="670" y="1703"/>
                  <a:pt x="617" y="1675"/>
                </a:cubicBezTo>
                <a:cubicBezTo>
                  <a:pt x="615" y="1674"/>
                  <a:pt x="614" y="1673"/>
                  <a:pt x="612" y="1672"/>
                </a:cubicBezTo>
                <a:cubicBezTo>
                  <a:pt x="559" y="1640"/>
                  <a:pt x="540" y="1568"/>
                  <a:pt x="571" y="1513"/>
                </a:cubicBezTo>
                <a:lnTo>
                  <a:pt x="1014" y="699"/>
                </a:lnTo>
                <a:lnTo>
                  <a:pt x="1589" y="1052"/>
                </a:lnTo>
                <a:lnTo>
                  <a:pt x="1864" y="542"/>
                </a:lnTo>
                <a:cubicBezTo>
                  <a:pt x="1892" y="489"/>
                  <a:pt x="1958" y="468"/>
                  <a:pt x="2011" y="496"/>
                </a:cubicBezTo>
                <a:cubicBezTo>
                  <a:pt x="2013" y="497"/>
                  <a:pt x="2015" y="498"/>
                  <a:pt x="2017" y="499"/>
                </a:cubicBezTo>
                <a:cubicBezTo>
                  <a:pt x="2070" y="532"/>
                  <a:pt x="2088" y="603"/>
                  <a:pt x="2058" y="659"/>
                </a:cubicBezTo>
                <a:lnTo>
                  <a:pt x="1769" y="1189"/>
                </a:lnTo>
                <a:close/>
                <a:moveTo>
                  <a:pt x="2420" y="2258"/>
                </a:moveTo>
                <a:lnTo>
                  <a:pt x="2670" y="2509"/>
                </a:lnTo>
                <a:cubicBezTo>
                  <a:pt x="2714" y="2554"/>
                  <a:pt x="2713" y="2626"/>
                  <a:pt x="2667" y="2670"/>
                </a:cubicBezTo>
                <a:cubicBezTo>
                  <a:pt x="2623" y="2713"/>
                  <a:pt x="2553" y="2713"/>
                  <a:pt x="2509" y="2670"/>
                </a:cubicBezTo>
                <a:lnTo>
                  <a:pt x="2258" y="2420"/>
                </a:lnTo>
                <a:cubicBezTo>
                  <a:pt x="1995" y="2594"/>
                  <a:pt x="1640" y="2521"/>
                  <a:pt x="1466" y="2258"/>
                </a:cubicBezTo>
                <a:cubicBezTo>
                  <a:pt x="1292" y="1995"/>
                  <a:pt x="1365" y="1640"/>
                  <a:pt x="1628" y="1466"/>
                </a:cubicBezTo>
                <a:cubicBezTo>
                  <a:pt x="1891" y="1292"/>
                  <a:pt x="2246" y="1365"/>
                  <a:pt x="2420" y="1628"/>
                </a:cubicBezTo>
                <a:cubicBezTo>
                  <a:pt x="2546" y="1819"/>
                  <a:pt x="2546" y="2067"/>
                  <a:pt x="2420" y="2258"/>
                </a:cubicBezTo>
                <a:close/>
                <a:moveTo>
                  <a:pt x="2286" y="1943"/>
                </a:moveTo>
                <a:cubicBezTo>
                  <a:pt x="2286" y="1754"/>
                  <a:pt x="2132" y="1600"/>
                  <a:pt x="1943" y="1600"/>
                </a:cubicBezTo>
                <a:cubicBezTo>
                  <a:pt x="1754" y="1600"/>
                  <a:pt x="1600" y="1754"/>
                  <a:pt x="1600" y="1943"/>
                </a:cubicBezTo>
                <a:cubicBezTo>
                  <a:pt x="1600" y="2132"/>
                  <a:pt x="1754" y="2286"/>
                  <a:pt x="1943" y="2286"/>
                </a:cubicBezTo>
                <a:cubicBezTo>
                  <a:pt x="2132" y="2286"/>
                  <a:pt x="2286" y="2132"/>
                  <a:pt x="2286" y="1943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3370D404-354F-D487-3DD2-8C94E9F81290}"/>
              </a:ext>
            </a:extLst>
          </p:cNvPr>
          <p:cNvSpPr>
            <a:spLocks noEditPoints="1"/>
          </p:cNvSpPr>
          <p:nvPr/>
        </p:nvSpPr>
        <p:spPr bwMode="auto">
          <a:xfrm>
            <a:off x="5378613" y="3450800"/>
            <a:ext cx="599912" cy="601958"/>
          </a:xfrm>
          <a:custGeom>
            <a:avLst/>
            <a:gdLst>
              <a:gd name="T0" fmla="*/ 1216 w 2765"/>
              <a:gd name="T1" fmla="*/ 2684 h 2765"/>
              <a:gd name="T2" fmla="*/ 0 w 2765"/>
              <a:gd name="T3" fmla="*/ 2765 h 2765"/>
              <a:gd name="T4" fmla="*/ 81 w 2765"/>
              <a:gd name="T5" fmla="*/ 1549 h 2765"/>
              <a:gd name="T6" fmla="*/ 1541 w 2765"/>
              <a:gd name="T7" fmla="*/ 89 h 2765"/>
              <a:gd name="T8" fmla="*/ 1865 w 2765"/>
              <a:gd name="T9" fmla="*/ 89 h 2765"/>
              <a:gd name="T10" fmla="*/ 2676 w 2765"/>
              <a:gd name="T11" fmla="*/ 900 h 2765"/>
              <a:gd name="T12" fmla="*/ 2676 w 2765"/>
              <a:gd name="T13" fmla="*/ 1224 h 2765"/>
              <a:gd name="T14" fmla="*/ 1216 w 2765"/>
              <a:gd name="T15" fmla="*/ 2684 h 2765"/>
              <a:gd name="T16" fmla="*/ 1703 w 2765"/>
              <a:gd name="T17" fmla="*/ 251 h 2765"/>
              <a:gd name="T18" fmla="*/ 405 w 2765"/>
              <a:gd name="T19" fmla="*/ 1549 h 2765"/>
              <a:gd name="T20" fmla="*/ 1216 w 2765"/>
              <a:gd name="T21" fmla="*/ 2360 h 2765"/>
              <a:gd name="T22" fmla="*/ 2514 w 2765"/>
              <a:gd name="T23" fmla="*/ 1062 h 2765"/>
              <a:gd name="T24" fmla="*/ 1703 w 2765"/>
              <a:gd name="T25" fmla="*/ 251 h 2765"/>
              <a:gd name="T26" fmla="*/ 243 w 2765"/>
              <a:gd name="T27" fmla="*/ 2522 h 2765"/>
              <a:gd name="T28" fmla="*/ 973 w 2765"/>
              <a:gd name="T29" fmla="*/ 2441 h 2765"/>
              <a:gd name="T30" fmla="*/ 324 w 2765"/>
              <a:gd name="T31" fmla="*/ 1792 h 2765"/>
              <a:gd name="T32" fmla="*/ 243 w 2765"/>
              <a:gd name="T33" fmla="*/ 2522 h 2765"/>
              <a:gd name="T34" fmla="*/ 1946 w 2765"/>
              <a:gd name="T35" fmla="*/ 981 h 2765"/>
              <a:gd name="T36" fmla="*/ 2108 w 2765"/>
              <a:gd name="T37" fmla="*/ 1143 h 2765"/>
              <a:gd name="T38" fmla="*/ 1378 w 2765"/>
              <a:gd name="T39" fmla="*/ 1873 h 2765"/>
              <a:gd name="T40" fmla="*/ 1216 w 2765"/>
              <a:gd name="T41" fmla="*/ 1711 h 2765"/>
              <a:gd name="T42" fmla="*/ 1946 w 2765"/>
              <a:gd name="T43" fmla="*/ 981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5" h="2765">
                <a:moveTo>
                  <a:pt x="1216" y="2684"/>
                </a:moveTo>
                <a:lnTo>
                  <a:pt x="0" y="2765"/>
                </a:lnTo>
                <a:lnTo>
                  <a:pt x="81" y="1549"/>
                </a:lnTo>
                <a:lnTo>
                  <a:pt x="1541" y="89"/>
                </a:lnTo>
                <a:cubicBezTo>
                  <a:pt x="1630" y="0"/>
                  <a:pt x="1775" y="0"/>
                  <a:pt x="1865" y="89"/>
                </a:cubicBezTo>
                <a:lnTo>
                  <a:pt x="2676" y="900"/>
                </a:lnTo>
                <a:cubicBezTo>
                  <a:pt x="2765" y="990"/>
                  <a:pt x="2765" y="1135"/>
                  <a:pt x="2676" y="1224"/>
                </a:cubicBezTo>
                <a:lnTo>
                  <a:pt x="1216" y="2684"/>
                </a:lnTo>
                <a:close/>
                <a:moveTo>
                  <a:pt x="1703" y="251"/>
                </a:moveTo>
                <a:lnTo>
                  <a:pt x="405" y="1549"/>
                </a:lnTo>
                <a:lnTo>
                  <a:pt x="1216" y="2360"/>
                </a:lnTo>
                <a:lnTo>
                  <a:pt x="2514" y="1062"/>
                </a:lnTo>
                <a:lnTo>
                  <a:pt x="1703" y="251"/>
                </a:lnTo>
                <a:close/>
                <a:moveTo>
                  <a:pt x="243" y="2522"/>
                </a:moveTo>
                <a:lnTo>
                  <a:pt x="973" y="2441"/>
                </a:lnTo>
                <a:lnTo>
                  <a:pt x="324" y="1792"/>
                </a:lnTo>
                <a:lnTo>
                  <a:pt x="243" y="2522"/>
                </a:lnTo>
                <a:close/>
                <a:moveTo>
                  <a:pt x="1946" y="981"/>
                </a:moveTo>
                <a:lnTo>
                  <a:pt x="2108" y="1143"/>
                </a:lnTo>
                <a:lnTo>
                  <a:pt x="1378" y="1873"/>
                </a:lnTo>
                <a:lnTo>
                  <a:pt x="1216" y="1711"/>
                </a:lnTo>
                <a:lnTo>
                  <a:pt x="1946" y="981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9">
            <a:extLst>
              <a:ext uri="{FF2B5EF4-FFF2-40B4-BE49-F238E27FC236}">
                <a16:creationId xmlns:a16="http://schemas.microsoft.com/office/drawing/2014/main" id="{4694168C-B9AA-164D-C62E-C425478AE9A1}"/>
              </a:ext>
            </a:extLst>
          </p:cNvPr>
          <p:cNvSpPr>
            <a:spLocks noEditPoints="1"/>
          </p:cNvSpPr>
          <p:nvPr/>
        </p:nvSpPr>
        <p:spPr bwMode="auto">
          <a:xfrm>
            <a:off x="4856720" y="5050711"/>
            <a:ext cx="564708" cy="565678"/>
          </a:xfrm>
          <a:custGeom>
            <a:avLst/>
            <a:gdLst>
              <a:gd name="T0" fmla="*/ 229 w 2743"/>
              <a:gd name="T1" fmla="*/ 114 h 2743"/>
              <a:gd name="T2" fmla="*/ 229 w 2743"/>
              <a:gd name="T3" fmla="*/ 2514 h 2743"/>
              <a:gd name="T4" fmla="*/ 2629 w 2743"/>
              <a:gd name="T5" fmla="*/ 2514 h 2743"/>
              <a:gd name="T6" fmla="*/ 2743 w 2743"/>
              <a:gd name="T7" fmla="*/ 2629 h 2743"/>
              <a:gd name="T8" fmla="*/ 2629 w 2743"/>
              <a:gd name="T9" fmla="*/ 2743 h 2743"/>
              <a:gd name="T10" fmla="*/ 2629 w 2743"/>
              <a:gd name="T11" fmla="*/ 2743 h 2743"/>
              <a:gd name="T12" fmla="*/ 229 w 2743"/>
              <a:gd name="T13" fmla="*/ 2743 h 2743"/>
              <a:gd name="T14" fmla="*/ 0 w 2743"/>
              <a:gd name="T15" fmla="*/ 2514 h 2743"/>
              <a:gd name="T16" fmla="*/ 0 w 2743"/>
              <a:gd name="T17" fmla="*/ 114 h 2743"/>
              <a:gd name="T18" fmla="*/ 114 w 2743"/>
              <a:gd name="T19" fmla="*/ 0 h 2743"/>
              <a:gd name="T20" fmla="*/ 229 w 2743"/>
              <a:gd name="T21" fmla="*/ 114 h 2743"/>
              <a:gd name="T22" fmla="*/ 229 w 2743"/>
              <a:gd name="T23" fmla="*/ 114 h 2743"/>
              <a:gd name="T24" fmla="*/ 1144 w 2743"/>
              <a:gd name="T25" fmla="*/ 756 h 2743"/>
              <a:gd name="T26" fmla="*/ 1916 w 2743"/>
              <a:gd name="T27" fmla="*/ 1223 h 2743"/>
              <a:gd name="T28" fmla="*/ 2306 w 2743"/>
              <a:gd name="T29" fmla="*/ 516 h 2743"/>
              <a:gd name="T30" fmla="*/ 2453 w 2743"/>
              <a:gd name="T31" fmla="*/ 470 h 2743"/>
              <a:gd name="T32" fmla="*/ 2459 w 2743"/>
              <a:gd name="T33" fmla="*/ 473 h 2743"/>
              <a:gd name="T34" fmla="*/ 2499 w 2743"/>
              <a:gd name="T35" fmla="*/ 632 h 2743"/>
              <a:gd name="T36" fmla="*/ 1998 w 2743"/>
              <a:gd name="T37" fmla="*/ 1543 h 2743"/>
              <a:gd name="T38" fmla="*/ 1225 w 2743"/>
              <a:gd name="T39" fmla="*/ 1075 h 2743"/>
              <a:gd name="T40" fmla="*/ 779 w 2743"/>
              <a:gd name="T41" fmla="*/ 1884 h 2743"/>
              <a:gd name="T42" fmla="*/ 633 w 2743"/>
              <a:gd name="T43" fmla="*/ 1930 h 2743"/>
              <a:gd name="T44" fmla="*/ 627 w 2743"/>
              <a:gd name="T45" fmla="*/ 1927 h 2743"/>
              <a:gd name="T46" fmla="*/ 586 w 2743"/>
              <a:gd name="T47" fmla="*/ 1768 h 2743"/>
              <a:gd name="T48" fmla="*/ 1144 w 2743"/>
              <a:gd name="T49" fmla="*/ 756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43" h="2743">
                <a:moveTo>
                  <a:pt x="229" y="114"/>
                </a:moveTo>
                <a:lnTo>
                  <a:pt x="229" y="2514"/>
                </a:lnTo>
                <a:lnTo>
                  <a:pt x="2629" y="2514"/>
                </a:lnTo>
                <a:cubicBezTo>
                  <a:pt x="2692" y="2514"/>
                  <a:pt x="2743" y="2565"/>
                  <a:pt x="2743" y="2629"/>
                </a:cubicBezTo>
                <a:cubicBezTo>
                  <a:pt x="2743" y="2692"/>
                  <a:pt x="2692" y="2743"/>
                  <a:pt x="2629" y="2743"/>
                </a:cubicBezTo>
                <a:cubicBezTo>
                  <a:pt x="2629" y="2743"/>
                  <a:pt x="2629" y="2743"/>
                  <a:pt x="2629" y="2743"/>
                </a:cubicBezTo>
                <a:lnTo>
                  <a:pt x="229" y="2743"/>
                </a:lnTo>
                <a:cubicBezTo>
                  <a:pt x="102" y="2743"/>
                  <a:pt x="0" y="2641"/>
                  <a:pt x="0" y="2514"/>
                </a:cubicBezTo>
                <a:lnTo>
                  <a:pt x="0" y="114"/>
                </a:lnTo>
                <a:cubicBezTo>
                  <a:pt x="0" y="51"/>
                  <a:pt x="51" y="0"/>
                  <a:pt x="114" y="0"/>
                </a:cubicBezTo>
                <a:cubicBezTo>
                  <a:pt x="177" y="0"/>
                  <a:pt x="229" y="51"/>
                  <a:pt x="229" y="114"/>
                </a:cubicBezTo>
                <a:cubicBezTo>
                  <a:pt x="229" y="114"/>
                  <a:pt x="229" y="114"/>
                  <a:pt x="229" y="114"/>
                </a:cubicBezTo>
                <a:close/>
                <a:moveTo>
                  <a:pt x="1144" y="756"/>
                </a:moveTo>
                <a:lnTo>
                  <a:pt x="1916" y="1223"/>
                </a:lnTo>
                <a:lnTo>
                  <a:pt x="2306" y="516"/>
                </a:lnTo>
                <a:cubicBezTo>
                  <a:pt x="2334" y="462"/>
                  <a:pt x="2400" y="442"/>
                  <a:pt x="2453" y="470"/>
                </a:cubicBezTo>
                <a:cubicBezTo>
                  <a:pt x="2455" y="471"/>
                  <a:pt x="2457" y="472"/>
                  <a:pt x="2459" y="473"/>
                </a:cubicBezTo>
                <a:cubicBezTo>
                  <a:pt x="2512" y="505"/>
                  <a:pt x="2530" y="576"/>
                  <a:pt x="2499" y="632"/>
                </a:cubicBezTo>
                <a:lnTo>
                  <a:pt x="1998" y="1543"/>
                </a:lnTo>
                <a:lnTo>
                  <a:pt x="1225" y="1075"/>
                </a:lnTo>
                <a:lnTo>
                  <a:pt x="779" y="1884"/>
                </a:lnTo>
                <a:cubicBezTo>
                  <a:pt x="752" y="1938"/>
                  <a:pt x="686" y="1958"/>
                  <a:pt x="633" y="1930"/>
                </a:cubicBezTo>
                <a:cubicBezTo>
                  <a:pt x="631" y="1929"/>
                  <a:pt x="629" y="1928"/>
                  <a:pt x="627" y="1927"/>
                </a:cubicBezTo>
                <a:cubicBezTo>
                  <a:pt x="574" y="1895"/>
                  <a:pt x="556" y="1824"/>
                  <a:pt x="586" y="1768"/>
                </a:cubicBezTo>
                <a:lnTo>
                  <a:pt x="1144" y="756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53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9248ECAE-7A74-5098-6158-A2F8A1307888}"/>
              </a:ext>
            </a:extLst>
          </p:cNvPr>
          <p:cNvSpPr txBox="1"/>
          <p:nvPr/>
        </p:nvSpPr>
        <p:spPr>
          <a:xfrm>
            <a:off x="4424541" y="2676118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工作未来计划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F19834-61B7-E3C6-7B92-5A0C16B3128C}"/>
              </a:ext>
            </a:extLst>
          </p:cNvPr>
          <p:cNvSpPr txBox="1"/>
          <p:nvPr/>
        </p:nvSpPr>
        <p:spPr>
          <a:xfrm>
            <a:off x="1911689" y="2544776"/>
            <a:ext cx="2327561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kumimoji="1" lang="en-US" altLang="zh-CN" sz="138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  <a:endParaRPr kumimoji="1" lang="zh-CN" altLang="en-US" sz="13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E99265-180D-20A2-51A7-693104B629FF}"/>
              </a:ext>
            </a:extLst>
          </p:cNvPr>
          <p:cNvSpPr txBox="1"/>
          <p:nvPr/>
        </p:nvSpPr>
        <p:spPr>
          <a:xfrm>
            <a:off x="4446200" y="3985530"/>
            <a:ext cx="546247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bg1"/>
                </a:solidFill>
              </a:rPr>
              <a:t>WORK IN THE FUTURE PLAN</a:t>
            </a:r>
          </a:p>
        </p:txBody>
      </p:sp>
    </p:spTree>
    <p:extLst>
      <p:ext uri="{BB962C8B-B14F-4D97-AF65-F5344CB8AC3E}">
        <p14:creationId xmlns:p14="http://schemas.microsoft.com/office/powerpoint/2010/main" val="393798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工作未来计划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53C7490-4940-3E9E-6D42-6B1AE9E2D16E}"/>
              </a:ext>
            </a:extLst>
          </p:cNvPr>
          <p:cNvGrpSpPr/>
          <p:nvPr/>
        </p:nvGrpSpPr>
        <p:grpSpPr>
          <a:xfrm>
            <a:off x="660400" y="1653705"/>
            <a:ext cx="2011739" cy="1775295"/>
            <a:chOff x="660400" y="1653705"/>
            <a:chExt cx="2011739" cy="177529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9D49ED9-F11E-F41C-66F4-5AF74F5CB0AC}"/>
                </a:ext>
              </a:extLst>
            </p:cNvPr>
            <p:cNvSpPr txBox="1"/>
            <p:nvPr/>
          </p:nvSpPr>
          <p:spPr>
            <a:xfrm>
              <a:off x="748013" y="165370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7720BA-ABD8-20A9-45BE-E6586FFC3658}"/>
                </a:ext>
              </a:extLst>
            </p:cNvPr>
            <p:cNvSpPr txBox="1"/>
            <p:nvPr/>
          </p:nvSpPr>
          <p:spPr>
            <a:xfrm>
              <a:off x="748013" y="2026004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A70DE96E-0122-F0C1-A60E-6B16092E39C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84234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1A669F1-77F7-E3F6-D0A9-EA22B1A8A79D}"/>
              </a:ext>
            </a:extLst>
          </p:cNvPr>
          <p:cNvGrpSpPr/>
          <p:nvPr/>
        </p:nvGrpSpPr>
        <p:grpSpPr>
          <a:xfrm>
            <a:off x="4254010" y="1653705"/>
            <a:ext cx="2011739" cy="1775295"/>
            <a:chOff x="660400" y="1653705"/>
            <a:chExt cx="2011739" cy="1775295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F7B9024-FEB8-E824-EA2E-34883B68995E}"/>
                </a:ext>
              </a:extLst>
            </p:cNvPr>
            <p:cNvSpPr txBox="1"/>
            <p:nvPr/>
          </p:nvSpPr>
          <p:spPr>
            <a:xfrm>
              <a:off x="748013" y="165370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BDF3A9E-099E-6C55-ACB2-0EFD174A1568}"/>
                </a:ext>
              </a:extLst>
            </p:cNvPr>
            <p:cNvSpPr txBox="1"/>
            <p:nvPr/>
          </p:nvSpPr>
          <p:spPr>
            <a:xfrm>
              <a:off x="748013" y="2026004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3CE31639-8586-B3C2-02A1-156D14AC1D4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84234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18739F7-3E3D-0A4D-9F8D-A1CCA94D623D}"/>
              </a:ext>
            </a:extLst>
          </p:cNvPr>
          <p:cNvGrpSpPr/>
          <p:nvPr/>
        </p:nvGrpSpPr>
        <p:grpSpPr>
          <a:xfrm>
            <a:off x="7847620" y="1653705"/>
            <a:ext cx="2011739" cy="1775295"/>
            <a:chOff x="660400" y="1653705"/>
            <a:chExt cx="2011739" cy="1775295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87DC9323-73AB-32D7-5750-1AE3F61D2BBB}"/>
                </a:ext>
              </a:extLst>
            </p:cNvPr>
            <p:cNvSpPr txBox="1"/>
            <p:nvPr/>
          </p:nvSpPr>
          <p:spPr>
            <a:xfrm>
              <a:off x="748013" y="165370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8084966-0EF4-9FC1-98BD-259BB336F757}"/>
                </a:ext>
              </a:extLst>
            </p:cNvPr>
            <p:cNvSpPr txBox="1"/>
            <p:nvPr/>
          </p:nvSpPr>
          <p:spPr>
            <a:xfrm>
              <a:off x="748013" y="2026004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39B3174E-1BF8-4E24-3FAC-F3973732988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84234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892687A-774C-D363-49C4-AC6EFD0A99BC}"/>
              </a:ext>
            </a:extLst>
          </p:cNvPr>
          <p:cNvGrpSpPr/>
          <p:nvPr/>
        </p:nvGrpSpPr>
        <p:grpSpPr>
          <a:xfrm>
            <a:off x="2457205" y="4335152"/>
            <a:ext cx="2011739" cy="1762192"/>
            <a:chOff x="3478839" y="4335152"/>
            <a:chExt cx="2011739" cy="1762192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6F286DB-AC4D-9516-524B-6EF8687DAC7C}"/>
                </a:ext>
              </a:extLst>
            </p:cNvPr>
            <p:cNvSpPr txBox="1"/>
            <p:nvPr/>
          </p:nvSpPr>
          <p:spPr>
            <a:xfrm>
              <a:off x="3566452" y="4785236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5EB1E05-7B34-0FB2-3B90-F72BB26AD7D1}"/>
                </a:ext>
              </a:extLst>
            </p:cNvPr>
            <p:cNvSpPr txBox="1"/>
            <p:nvPr/>
          </p:nvSpPr>
          <p:spPr>
            <a:xfrm>
              <a:off x="3566452" y="5157535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5A05DFB0-076F-ABD7-8F29-3B26E46428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78839" y="4335152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F4D39998-EEC3-D35A-41E0-9227B250340B}"/>
              </a:ext>
            </a:extLst>
          </p:cNvPr>
          <p:cNvGrpSpPr/>
          <p:nvPr/>
        </p:nvGrpSpPr>
        <p:grpSpPr>
          <a:xfrm>
            <a:off x="6050815" y="4335152"/>
            <a:ext cx="2011739" cy="1762192"/>
            <a:chOff x="6561633" y="4335152"/>
            <a:chExt cx="2011739" cy="1762192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F01228E4-422B-ABF0-5CD2-3DE6E5EFCAFE}"/>
                </a:ext>
              </a:extLst>
            </p:cNvPr>
            <p:cNvSpPr txBox="1"/>
            <p:nvPr/>
          </p:nvSpPr>
          <p:spPr>
            <a:xfrm>
              <a:off x="6649246" y="4785236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EDF24FF4-350B-AADC-E320-8A1C8E8A9AB3}"/>
                </a:ext>
              </a:extLst>
            </p:cNvPr>
            <p:cNvSpPr txBox="1"/>
            <p:nvPr/>
          </p:nvSpPr>
          <p:spPr>
            <a:xfrm>
              <a:off x="6649246" y="5157535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C0A79626-9138-A66C-407A-CBF9F32CFD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1633" y="4335152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59485F28-0405-F306-FF6A-A55731DAD59D}"/>
              </a:ext>
            </a:extLst>
          </p:cNvPr>
          <p:cNvGrpSpPr/>
          <p:nvPr/>
        </p:nvGrpSpPr>
        <p:grpSpPr>
          <a:xfrm>
            <a:off x="9644427" y="4335152"/>
            <a:ext cx="2011739" cy="1762192"/>
            <a:chOff x="9644427" y="4335152"/>
            <a:chExt cx="2011739" cy="1762192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F51789B5-16C1-615C-495F-CBF5C7744F2F}"/>
                </a:ext>
              </a:extLst>
            </p:cNvPr>
            <p:cNvSpPr txBox="1"/>
            <p:nvPr/>
          </p:nvSpPr>
          <p:spPr>
            <a:xfrm>
              <a:off x="9732040" y="4785236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6798CFA-7D67-2DFF-E10D-1FAB15F2FE13}"/>
                </a:ext>
              </a:extLst>
            </p:cNvPr>
            <p:cNvSpPr txBox="1"/>
            <p:nvPr/>
          </p:nvSpPr>
          <p:spPr>
            <a:xfrm>
              <a:off x="9732040" y="5157535"/>
              <a:ext cx="1924126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B389DB32-C0BB-6095-8F9B-B66232A684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44427" y="4335152"/>
              <a:ext cx="0" cy="1644766"/>
            </a:xfrm>
            <a:prstGeom prst="line">
              <a:avLst/>
            </a:prstGeom>
            <a:ln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0C4B800-41E3-6BDD-9A5B-483C239CFB6C}"/>
              </a:ext>
            </a:extLst>
          </p:cNvPr>
          <p:cNvGrpSpPr/>
          <p:nvPr/>
        </p:nvGrpSpPr>
        <p:grpSpPr>
          <a:xfrm>
            <a:off x="-812799" y="3330822"/>
            <a:ext cx="12331700" cy="1122732"/>
            <a:chOff x="-812799" y="2767012"/>
            <a:chExt cx="12331700" cy="13239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E6155FA-4A6B-FE66-CA8C-61228DA7E180}"/>
                </a:ext>
              </a:extLst>
            </p:cNvPr>
            <p:cNvSpPr/>
            <p:nvPr/>
          </p:nvSpPr>
          <p:spPr>
            <a:xfrm>
              <a:off x="-812799" y="2767012"/>
              <a:ext cx="12331700" cy="1323975"/>
            </a:xfrm>
            <a:prstGeom prst="roundRect">
              <a:avLst>
                <a:gd name="adj" fmla="val 11871"/>
              </a:avLst>
            </a:prstGeom>
            <a:gradFill flip="none" rotWithShape="1"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796DA7A-4CFE-F11D-FB60-7F87DF0CECB7}"/>
                </a:ext>
              </a:extLst>
            </p:cNvPr>
            <p:cNvGrpSpPr/>
            <p:nvPr/>
          </p:nvGrpSpPr>
          <p:grpSpPr>
            <a:xfrm>
              <a:off x="788909" y="2998073"/>
              <a:ext cx="10362249" cy="861853"/>
              <a:chOff x="601980" y="3017520"/>
              <a:chExt cx="11074290" cy="1066800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A9FB42BF-F009-3F86-80C1-622F3FC22CD6}"/>
                  </a:ext>
                </a:extLst>
              </p:cNvPr>
              <p:cNvCxnSpPr/>
              <p:nvPr/>
            </p:nvCxnSpPr>
            <p:spPr>
              <a:xfrm>
                <a:off x="60198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D2FE22BD-5487-A7BE-9E04-AADDF647DD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311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2937F8ED-6B32-7170-B169-40F5FCA0C2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425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49E4AD5-BF9B-7FE7-FCF7-1C26E38DB9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6538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55FC5FB8-9BF4-B983-280E-30BB29173C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52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90BE654-0C12-502D-DB51-F21069259C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766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E0D89D9-8F2E-7939-1D51-C72BE5D542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879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A31EDB60-3383-3B4A-19D8-AB1FB87456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993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1F8E6299-D177-CDBC-BAF8-61BEA7D568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106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CF355752-29DE-0936-6B43-B1EFB9A833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220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1C6FC04F-DBC8-9978-9ED9-6AABDC826A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334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9D9D7D02-B862-FA10-3CBD-20F4C9248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3447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1A6E0E13-90B1-A3EC-F713-E647603352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561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88DA87FE-FDBE-A10F-97C0-EB46BB7F3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674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2442CB3-E1BF-7FD7-D467-45BAB4A894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788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6117682-AF3F-3D21-DC0B-0D4B3390F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902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76E59CFE-0256-0A4A-9D1D-DACDE58ED0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015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A480B60C-D5A1-9898-1BFB-AB790D0BD5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6129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37EC8D99-4940-BA0F-EA53-9D3732D2DC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242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E8763722-5B65-4F9D-228F-8339CDD89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0356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16E0846C-1E69-6F51-3119-E0396CABF4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470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11F03750-B90E-B602-F6A1-2A87909C8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583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1B805F0-C7C3-9455-E2DD-0F8D33A6D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6697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030FD064-70FB-FD5A-24FA-6F1F39BD51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810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2D4BDA58-0E09-4EAB-2C53-4742598DF5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924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397935E2-1B1F-07FA-52E4-7204D1595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038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A2020692-60AA-B41B-BFC1-DB988FA522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151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9B7D00CE-D211-8CA2-19A6-946C6A335F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265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4FDC01FF-C253-49DE-52E5-77DCD04218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9378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9053D043-542E-20C3-9FA5-FEBA0877C9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1492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7CEC91F1-A8DE-3F68-4F8A-D68F2960AF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606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22966AC2-22E8-8068-FB27-B0CB40AC1E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5719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0061220-B9C6-F40F-5D9B-4E3AD5D6AB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833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CA7B415B-F5E1-C727-DB36-D31CECC30D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946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FA228859-6739-C959-CE92-5E05538E89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060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3EFC4A0C-74B4-E10A-D6E5-EB9215E1A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174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62FFC7AE-BAC7-FB33-3053-3BC08C062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287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FF82C6ED-76C4-3850-4E4B-59AEC49DC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8401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EF692902-C6F2-DEEA-7424-7582FC2963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0514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10C158BD-5AF6-737D-8C44-A348733073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2628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D20D30F9-8B59-FA0F-BCC4-6E81ABDE43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742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0590520B-B66C-7DF2-9444-C0AD3487C4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6855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C12E73C1-CB58-64F8-448F-835AF9E851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8969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177B5D9-E4B9-F4F4-5294-85BE5D8C1E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1082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B2579B47-0FBB-9807-6B18-86D63144A1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31964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F259CBCF-0F41-17DB-678C-A7BC18F57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310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558F89D2-26EA-F9D8-0E7E-0860E3FB5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74236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1F37B946-5117-4029-9C9D-13C3F53918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95372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7634D906-B751-9B55-1462-513AF63F38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16508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C631681B-F2FF-CEB2-D20E-5BE1D1530F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7620" y="3557016"/>
                <a:ext cx="0" cy="527304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EAE32C6B-6EA3-7AFD-ADB8-15D24E443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76270" y="3017520"/>
                <a:ext cx="0" cy="10668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217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工作未来计划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5EED902-394E-7DA0-EA26-238A959DF085}"/>
              </a:ext>
            </a:extLst>
          </p:cNvPr>
          <p:cNvSpPr/>
          <p:nvPr/>
        </p:nvSpPr>
        <p:spPr>
          <a:xfrm>
            <a:off x="660400" y="1822281"/>
            <a:ext cx="3344553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10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</a:ln>
          <a:effectLst>
            <a:outerShdw blurRad="381000" dist="3810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F00E48-3325-1961-711C-6BAAC4D4E9BA}"/>
              </a:ext>
            </a:extLst>
          </p:cNvPr>
          <p:cNvSpPr txBox="1"/>
          <p:nvPr/>
        </p:nvSpPr>
        <p:spPr>
          <a:xfrm>
            <a:off x="1471416" y="3843574"/>
            <a:ext cx="1722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</a:rPr>
              <a:t>关键词标题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B5CDAC-F833-3EF2-8938-F4128D35EE7F}"/>
              </a:ext>
            </a:extLst>
          </p:cNvPr>
          <p:cNvSpPr txBox="1"/>
          <p:nvPr/>
        </p:nvSpPr>
        <p:spPr>
          <a:xfrm>
            <a:off x="857678" y="4683638"/>
            <a:ext cx="2949996" cy="91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E6205A-B19D-F404-BD54-2F2590F18F54}"/>
              </a:ext>
            </a:extLst>
          </p:cNvPr>
          <p:cNvSpPr/>
          <p:nvPr/>
        </p:nvSpPr>
        <p:spPr>
          <a:xfrm>
            <a:off x="660401" y="5789004"/>
            <a:ext cx="3344553" cy="345096"/>
          </a:xfrm>
          <a:custGeom>
            <a:avLst/>
            <a:gdLst>
              <a:gd name="connsiteX0" fmla="*/ 2677749 w 3344553"/>
              <a:gd name="connsiteY0" fmla="*/ 636 h 345096"/>
              <a:gd name="connsiteX1" fmla="*/ 3191429 w 3344553"/>
              <a:gd name="connsiteY1" fmla="*/ 55777 h 345096"/>
              <a:gd name="connsiteX2" fmla="*/ 3298309 w 3344553"/>
              <a:gd name="connsiteY2" fmla="*/ 44934 h 345096"/>
              <a:gd name="connsiteX3" fmla="*/ 3344553 w 3344553"/>
              <a:gd name="connsiteY3" fmla="*/ 37284 h 345096"/>
              <a:gd name="connsiteX4" fmla="*/ 3344553 w 3344553"/>
              <a:gd name="connsiteY4" fmla="*/ 208939 h 345096"/>
              <a:gd name="connsiteX5" fmla="*/ 3208396 w 3344553"/>
              <a:gd name="connsiteY5" fmla="*/ 345096 h 345096"/>
              <a:gd name="connsiteX6" fmla="*/ 136157 w 3344553"/>
              <a:gd name="connsiteY6" fmla="*/ 345096 h 345096"/>
              <a:gd name="connsiteX7" fmla="*/ 0 w 3344553"/>
              <a:gd name="connsiteY7" fmla="*/ 208939 h 345096"/>
              <a:gd name="connsiteX8" fmla="*/ 0 w 3344553"/>
              <a:gd name="connsiteY8" fmla="*/ 120786 h 345096"/>
              <a:gd name="connsiteX9" fmla="*/ 7635 w 3344553"/>
              <a:gd name="connsiteY9" fmla="*/ 119316 h 345096"/>
              <a:gd name="connsiteX10" fmla="*/ 197858 w 3344553"/>
              <a:gd name="connsiteY10" fmla="*/ 88434 h 345096"/>
              <a:gd name="connsiteX11" fmla="*/ 1504143 w 3344553"/>
              <a:gd name="connsiteY11" fmla="*/ 131977 h 345096"/>
              <a:gd name="connsiteX12" fmla="*/ 2581829 w 3344553"/>
              <a:gd name="connsiteY12" fmla="*/ 1348 h 345096"/>
              <a:gd name="connsiteX13" fmla="*/ 2677749 w 3344553"/>
              <a:gd name="connsiteY13" fmla="*/ 636 h 34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44553" h="345096">
                <a:moveTo>
                  <a:pt x="2677749" y="636"/>
                </a:moveTo>
                <a:cubicBezTo>
                  <a:pt x="2881271" y="7557"/>
                  <a:pt x="2956480" y="68477"/>
                  <a:pt x="3191429" y="55777"/>
                </a:cubicBezTo>
                <a:cubicBezTo>
                  <a:pt x="3224994" y="53963"/>
                  <a:pt x="3260769" y="50164"/>
                  <a:pt x="3298309" y="44934"/>
                </a:cubicBezTo>
                <a:lnTo>
                  <a:pt x="3344553" y="37284"/>
                </a:lnTo>
                <a:lnTo>
                  <a:pt x="3344553" y="208939"/>
                </a:lnTo>
                <a:cubicBezTo>
                  <a:pt x="3344553" y="284136"/>
                  <a:pt x="3283593" y="345096"/>
                  <a:pt x="3208396" y="345096"/>
                </a:cubicBezTo>
                <a:lnTo>
                  <a:pt x="136157" y="345096"/>
                </a:lnTo>
                <a:cubicBezTo>
                  <a:pt x="60960" y="345096"/>
                  <a:pt x="0" y="284136"/>
                  <a:pt x="0" y="208939"/>
                </a:cubicBezTo>
                <a:lnTo>
                  <a:pt x="0" y="120786"/>
                </a:lnTo>
                <a:lnTo>
                  <a:pt x="7635" y="119316"/>
                </a:lnTo>
                <a:cubicBezTo>
                  <a:pt x="74742" y="107399"/>
                  <a:pt x="138667" y="97052"/>
                  <a:pt x="197858" y="88434"/>
                </a:cubicBezTo>
                <a:cubicBezTo>
                  <a:pt x="671386" y="19491"/>
                  <a:pt x="1106815" y="146491"/>
                  <a:pt x="1504143" y="131977"/>
                </a:cubicBezTo>
                <a:cubicBezTo>
                  <a:pt x="1901471" y="117463"/>
                  <a:pt x="2300615" y="14048"/>
                  <a:pt x="2581829" y="1348"/>
                </a:cubicBezTo>
                <a:cubicBezTo>
                  <a:pt x="2616981" y="-239"/>
                  <a:pt x="2648674" y="-353"/>
                  <a:pt x="2677749" y="6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3D0FE09-552B-6745-5068-46DD45941EBD}"/>
              </a:ext>
            </a:extLst>
          </p:cNvPr>
          <p:cNvCxnSpPr/>
          <p:nvPr/>
        </p:nvCxnSpPr>
        <p:spPr>
          <a:xfrm>
            <a:off x="2137414" y="4494439"/>
            <a:ext cx="390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8F692004-511A-410D-79FE-6DDED1A04FDA}"/>
              </a:ext>
            </a:extLst>
          </p:cNvPr>
          <p:cNvSpPr/>
          <p:nvPr/>
        </p:nvSpPr>
        <p:spPr>
          <a:xfrm>
            <a:off x="1735034" y="2279721"/>
            <a:ext cx="1195284" cy="1195284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045FA79-797C-11E3-0160-7CF35BC6F6D2}"/>
              </a:ext>
            </a:extLst>
          </p:cNvPr>
          <p:cNvSpPr/>
          <p:nvPr/>
        </p:nvSpPr>
        <p:spPr>
          <a:xfrm>
            <a:off x="1925793" y="2470479"/>
            <a:ext cx="813766" cy="813769"/>
          </a:xfrm>
          <a:prstGeom prst="ellipse">
            <a:avLst/>
          </a:prstGeom>
          <a:gradFill>
            <a:gsLst>
              <a:gs pos="30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B91793A-F62C-B5B4-1CB1-921410CFBCE7}"/>
              </a:ext>
            </a:extLst>
          </p:cNvPr>
          <p:cNvSpPr/>
          <p:nvPr/>
        </p:nvSpPr>
        <p:spPr>
          <a:xfrm>
            <a:off x="4417373" y="1822281"/>
            <a:ext cx="3344553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10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</a:ln>
          <a:effectLst>
            <a:outerShdw blurRad="381000" dist="3810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7DEC5E7-559F-4475-6092-621ED5F9CBD1}"/>
              </a:ext>
            </a:extLst>
          </p:cNvPr>
          <p:cNvSpPr txBox="1"/>
          <p:nvPr/>
        </p:nvSpPr>
        <p:spPr>
          <a:xfrm>
            <a:off x="5228389" y="3843574"/>
            <a:ext cx="1722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</a:rPr>
              <a:t>关键词标题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BE72E8A-8712-1757-6312-365A28A42321}"/>
              </a:ext>
            </a:extLst>
          </p:cNvPr>
          <p:cNvSpPr txBox="1"/>
          <p:nvPr/>
        </p:nvSpPr>
        <p:spPr>
          <a:xfrm>
            <a:off x="4614651" y="4683638"/>
            <a:ext cx="2949996" cy="91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1B44C5B-43B0-96C2-AD82-7B358CE4554D}"/>
              </a:ext>
            </a:extLst>
          </p:cNvPr>
          <p:cNvSpPr/>
          <p:nvPr/>
        </p:nvSpPr>
        <p:spPr>
          <a:xfrm>
            <a:off x="4417374" y="5789004"/>
            <a:ext cx="3344553" cy="345096"/>
          </a:xfrm>
          <a:custGeom>
            <a:avLst/>
            <a:gdLst>
              <a:gd name="connsiteX0" fmla="*/ 2677749 w 3344553"/>
              <a:gd name="connsiteY0" fmla="*/ 636 h 345096"/>
              <a:gd name="connsiteX1" fmla="*/ 3191429 w 3344553"/>
              <a:gd name="connsiteY1" fmla="*/ 55777 h 345096"/>
              <a:gd name="connsiteX2" fmla="*/ 3298309 w 3344553"/>
              <a:gd name="connsiteY2" fmla="*/ 44934 h 345096"/>
              <a:gd name="connsiteX3" fmla="*/ 3344553 w 3344553"/>
              <a:gd name="connsiteY3" fmla="*/ 37284 h 345096"/>
              <a:gd name="connsiteX4" fmla="*/ 3344553 w 3344553"/>
              <a:gd name="connsiteY4" fmla="*/ 208939 h 345096"/>
              <a:gd name="connsiteX5" fmla="*/ 3208396 w 3344553"/>
              <a:gd name="connsiteY5" fmla="*/ 345096 h 345096"/>
              <a:gd name="connsiteX6" fmla="*/ 136157 w 3344553"/>
              <a:gd name="connsiteY6" fmla="*/ 345096 h 345096"/>
              <a:gd name="connsiteX7" fmla="*/ 0 w 3344553"/>
              <a:gd name="connsiteY7" fmla="*/ 208939 h 345096"/>
              <a:gd name="connsiteX8" fmla="*/ 0 w 3344553"/>
              <a:gd name="connsiteY8" fmla="*/ 120786 h 345096"/>
              <a:gd name="connsiteX9" fmla="*/ 7635 w 3344553"/>
              <a:gd name="connsiteY9" fmla="*/ 119316 h 345096"/>
              <a:gd name="connsiteX10" fmla="*/ 197858 w 3344553"/>
              <a:gd name="connsiteY10" fmla="*/ 88434 h 345096"/>
              <a:gd name="connsiteX11" fmla="*/ 1504143 w 3344553"/>
              <a:gd name="connsiteY11" fmla="*/ 131977 h 345096"/>
              <a:gd name="connsiteX12" fmla="*/ 2581829 w 3344553"/>
              <a:gd name="connsiteY12" fmla="*/ 1348 h 345096"/>
              <a:gd name="connsiteX13" fmla="*/ 2677749 w 3344553"/>
              <a:gd name="connsiteY13" fmla="*/ 636 h 34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44553" h="345096">
                <a:moveTo>
                  <a:pt x="2677749" y="636"/>
                </a:moveTo>
                <a:cubicBezTo>
                  <a:pt x="2881271" y="7557"/>
                  <a:pt x="2956480" y="68477"/>
                  <a:pt x="3191429" y="55777"/>
                </a:cubicBezTo>
                <a:cubicBezTo>
                  <a:pt x="3224994" y="53963"/>
                  <a:pt x="3260769" y="50164"/>
                  <a:pt x="3298309" y="44934"/>
                </a:cubicBezTo>
                <a:lnTo>
                  <a:pt x="3344553" y="37284"/>
                </a:lnTo>
                <a:lnTo>
                  <a:pt x="3344553" y="208939"/>
                </a:lnTo>
                <a:cubicBezTo>
                  <a:pt x="3344553" y="284136"/>
                  <a:pt x="3283593" y="345096"/>
                  <a:pt x="3208396" y="345096"/>
                </a:cubicBezTo>
                <a:lnTo>
                  <a:pt x="136157" y="345096"/>
                </a:lnTo>
                <a:cubicBezTo>
                  <a:pt x="60960" y="345096"/>
                  <a:pt x="0" y="284136"/>
                  <a:pt x="0" y="208939"/>
                </a:cubicBezTo>
                <a:lnTo>
                  <a:pt x="0" y="120786"/>
                </a:lnTo>
                <a:lnTo>
                  <a:pt x="7635" y="119316"/>
                </a:lnTo>
                <a:cubicBezTo>
                  <a:pt x="74742" y="107399"/>
                  <a:pt x="138667" y="97052"/>
                  <a:pt x="197858" y="88434"/>
                </a:cubicBezTo>
                <a:cubicBezTo>
                  <a:pt x="671386" y="19491"/>
                  <a:pt x="1106815" y="146491"/>
                  <a:pt x="1504143" y="131977"/>
                </a:cubicBezTo>
                <a:cubicBezTo>
                  <a:pt x="1901471" y="117463"/>
                  <a:pt x="2300615" y="14048"/>
                  <a:pt x="2581829" y="1348"/>
                </a:cubicBezTo>
                <a:cubicBezTo>
                  <a:pt x="2616981" y="-239"/>
                  <a:pt x="2648674" y="-353"/>
                  <a:pt x="2677749" y="6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6E2B23B-B15F-BFE5-B17A-60756AB50273}"/>
              </a:ext>
            </a:extLst>
          </p:cNvPr>
          <p:cNvCxnSpPr/>
          <p:nvPr/>
        </p:nvCxnSpPr>
        <p:spPr>
          <a:xfrm>
            <a:off x="5894387" y="4494439"/>
            <a:ext cx="390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54AD111C-9FBA-C367-4BEC-84E618AB6B1B}"/>
              </a:ext>
            </a:extLst>
          </p:cNvPr>
          <p:cNvSpPr/>
          <p:nvPr/>
        </p:nvSpPr>
        <p:spPr>
          <a:xfrm>
            <a:off x="5492007" y="2279721"/>
            <a:ext cx="1195284" cy="1195284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A16242A-352A-6CC9-98CA-2C3F2DD4D682}"/>
              </a:ext>
            </a:extLst>
          </p:cNvPr>
          <p:cNvSpPr/>
          <p:nvPr/>
        </p:nvSpPr>
        <p:spPr>
          <a:xfrm>
            <a:off x="5682766" y="2470479"/>
            <a:ext cx="813766" cy="813769"/>
          </a:xfrm>
          <a:prstGeom prst="ellipse">
            <a:avLst/>
          </a:prstGeom>
          <a:gradFill>
            <a:gsLst>
              <a:gs pos="30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0080E7E-DC68-35FF-F24E-33C91092B71A}"/>
              </a:ext>
            </a:extLst>
          </p:cNvPr>
          <p:cNvSpPr/>
          <p:nvPr/>
        </p:nvSpPr>
        <p:spPr>
          <a:xfrm>
            <a:off x="8174346" y="1822281"/>
            <a:ext cx="3344553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10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</a:ln>
          <a:effectLst>
            <a:outerShdw blurRad="381000" dist="3810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591755A-976F-317A-3F77-E198F6697A51}"/>
              </a:ext>
            </a:extLst>
          </p:cNvPr>
          <p:cNvSpPr txBox="1"/>
          <p:nvPr/>
        </p:nvSpPr>
        <p:spPr>
          <a:xfrm>
            <a:off x="8985362" y="3843574"/>
            <a:ext cx="1722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</a:rPr>
              <a:t>关键词标题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15CF5CB-EAA5-C6B1-1B27-048150370F5A}"/>
              </a:ext>
            </a:extLst>
          </p:cNvPr>
          <p:cNvSpPr txBox="1"/>
          <p:nvPr/>
        </p:nvSpPr>
        <p:spPr>
          <a:xfrm>
            <a:off x="8371624" y="4683638"/>
            <a:ext cx="2949996" cy="91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8091A6A-AABE-2E4A-F501-A24DEBF237E2}"/>
              </a:ext>
            </a:extLst>
          </p:cNvPr>
          <p:cNvSpPr/>
          <p:nvPr/>
        </p:nvSpPr>
        <p:spPr>
          <a:xfrm>
            <a:off x="8174347" y="5789004"/>
            <a:ext cx="3344553" cy="345096"/>
          </a:xfrm>
          <a:custGeom>
            <a:avLst/>
            <a:gdLst>
              <a:gd name="connsiteX0" fmla="*/ 2677749 w 3344553"/>
              <a:gd name="connsiteY0" fmla="*/ 636 h 345096"/>
              <a:gd name="connsiteX1" fmla="*/ 3191429 w 3344553"/>
              <a:gd name="connsiteY1" fmla="*/ 55777 h 345096"/>
              <a:gd name="connsiteX2" fmla="*/ 3298309 w 3344553"/>
              <a:gd name="connsiteY2" fmla="*/ 44934 h 345096"/>
              <a:gd name="connsiteX3" fmla="*/ 3344553 w 3344553"/>
              <a:gd name="connsiteY3" fmla="*/ 37284 h 345096"/>
              <a:gd name="connsiteX4" fmla="*/ 3344553 w 3344553"/>
              <a:gd name="connsiteY4" fmla="*/ 208939 h 345096"/>
              <a:gd name="connsiteX5" fmla="*/ 3208396 w 3344553"/>
              <a:gd name="connsiteY5" fmla="*/ 345096 h 345096"/>
              <a:gd name="connsiteX6" fmla="*/ 136157 w 3344553"/>
              <a:gd name="connsiteY6" fmla="*/ 345096 h 345096"/>
              <a:gd name="connsiteX7" fmla="*/ 0 w 3344553"/>
              <a:gd name="connsiteY7" fmla="*/ 208939 h 345096"/>
              <a:gd name="connsiteX8" fmla="*/ 0 w 3344553"/>
              <a:gd name="connsiteY8" fmla="*/ 120786 h 345096"/>
              <a:gd name="connsiteX9" fmla="*/ 7635 w 3344553"/>
              <a:gd name="connsiteY9" fmla="*/ 119316 h 345096"/>
              <a:gd name="connsiteX10" fmla="*/ 197858 w 3344553"/>
              <a:gd name="connsiteY10" fmla="*/ 88434 h 345096"/>
              <a:gd name="connsiteX11" fmla="*/ 1504143 w 3344553"/>
              <a:gd name="connsiteY11" fmla="*/ 131977 h 345096"/>
              <a:gd name="connsiteX12" fmla="*/ 2581829 w 3344553"/>
              <a:gd name="connsiteY12" fmla="*/ 1348 h 345096"/>
              <a:gd name="connsiteX13" fmla="*/ 2677749 w 3344553"/>
              <a:gd name="connsiteY13" fmla="*/ 636 h 34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44553" h="345096">
                <a:moveTo>
                  <a:pt x="2677749" y="636"/>
                </a:moveTo>
                <a:cubicBezTo>
                  <a:pt x="2881271" y="7557"/>
                  <a:pt x="2956480" y="68477"/>
                  <a:pt x="3191429" y="55777"/>
                </a:cubicBezTo>
                <a:cubicBezTo>
                  <a:pt x="3224994" y="53963"/>
                  <a:pt x="3260769" y="50164"/>
                  <a:pt x="3298309" y="44934"/>
                </a:cubicBezTo>
                <a:lnTo>
                  <a:pt x="3344553" y="37284"/>
                </a:lnTo>
                <a:lnTo>
                  <a:pt x="3344553" y="208939"/>
                </a:lnTo>
                <a:cubicBezTo>
                  <a:pt x="3344553" y="284136"/>
                  <a:pt x="3283593" y="345096"/>
                  <a:pt x="3208396" y="345096"/>
                </a:cubicBezTo>
                <a:lnTo>
                  <a:pt x="136157" y="345096"/>
                </a:lnTo>
                <a:cubicBezTo>
                  <a:pt x="60960" y="345096"/>
                  <a:pt x="0" y="284136"/>
                  <a:pt x="0" y="208939"/>
                </a:cubicBezTo>
                <a:lnTo>
                  <a:pt x="0" y="120786"/>
                </a:lnTo>
                <a:lnTo>
                  <a:pt x="7635" y="119316"/>
                </a:lnTo>
                <a:cubicBezTo>
                  <a:pt x="74742" y="107399"/>
                  <a:pt x="138667" y="97052"/>
                  <a:pt x="197858" y="88434"/>
                </a:cubicBezTo>
                <a:cubicBezTo>
                  <a:pt x="671386" y="19491"/>
                  <a:pt x="1106815" y="146491"/>
                  <a:pt x="1504143" y="131977"/>
                </a:cubicBezTo>
                <a:cubicBezTo>
                  <a:pt x="1901471" y="117463"/>
                  <a:pt x="2300615" y="14048"/>
                  <a:pt x="2581829" y="1348"/>
                </a:cubicBezTo>
                <a:cubicBezTo>
                  <a:pt x="2616981" y="-239"/>
                  <a:pt x="2648674" y="-353"/>
                  <a:pt x="2677749" y="6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2181A05-1921-285F-85B6-B4DC773111E0}"/>
              </a:ext>
            </a:extLst>
          </p:cNvPr>
          <p:cNvCxnSpPr/>
          <p:nvPr/>
        </p:nvCxnSpPr>
        <p:spPr>
          <a:xfrm>
            <a:off x="9651360" y="4494439"/>
            <a:ext cx="390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A1753245-28CE-8BC9-CE76-7F228E8C0EEF}"/>
              </a:ext>
            </a:extLst>
          </p:cNvPr>
          <p:cNvSpPr/>
          <p:nvPr/>
        </p:nvSpPr>
        <p:spPr>
          <a:xfrm>
            <a:off x="9248980" y="2279721"/>
            <a:ext cx="1195284" cy="1195284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74CCC93A-338E-F96F-619E-C5CE44D4F91E}"/>
              </a:ext>
            </a:extLst>
          </p:cNvPr>
          <p:cNvSpPr/>
          <p:nvPr/>
        </p:nvSpPr>
        <p:spPr>
          <a:xfrm>
            <a:off x="9439739" y="2470479"/>
            <a:ext cx="813766" cy="813769"/>
          </a:xfrm>
          <a:prstGeom prst="ellipse">
            <a:avLst/>
          </a:prstGeom>
          <a:gradFill>
            <a:gsLst>
              <a:gs pos="30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CF9A4647-9E3A-F011-CBDC-0B0BDCC34B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64387" y="2609074"/>
            <a:ext cx="536578" cy="536578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25FA510B-1D58-3C88-424E-25C438A8A3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1360" y="2609074"/>
            <a:ext cx="536578" cy="536578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519B8EDB-C03A-8629-4C3B-F6E9D6C0B90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90538" y="2621280"/>
            <a:ext cx="512166" cy="51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97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val 1+">
            <a:extLst>
              <a:ext uri="{FF2B5EF4-FFF2-40B4-BE49-F238E27FC236}">
                <a16:creationId xmlns:a16="http://schemas.microsoft.com/office/drawing/2014/main" id="{EABD6BEC-4CB8-B7D8-69D9-D0C92B350B1F}"/>
              </a:ext>
            </a:extLst>
          </p:cNvPr>
          <p:cNvSpPr/>
          <p:nvPr/>
        </p:nvSpPr>
        <p:spPr>
          <a:xfrm>
            <a:off x="679881" y="-1672788"/>
            <a:ext cx="10832238" cy="10832228"/>
          </a:xfrm>
          <a:prstGeom prst="ellipse">
            <a:avLst/>
          </a:prstGeom>
          <a:noFill/>
          <a:ln w="6350">
            <a:solidFill>
              <a:schemeClr val="accent1">
                <a:alpha val="2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FF3F0821-F5FA-C230-EE42-A20933C4F920}"/>
              </a:ext>
            </a:extLst>
          </p:cNvPr>
          <p:cNvSpPr/>
          <p:nvPr/>
        </p:nvSpPr>
        <p:spPr>
          <a:xfrm>
            <a:off x="7553325" y="1828800"/>
            <a:ext cx="3962400" cy="1181100"/>
          </a:xfrm>
          <a:custGeom>
            <a:avLst/>
            <a:gdLst>
              <a:gd name="connsiteX0" fmla="*/ 3962400 w 3962400"/>
              <a:gd name="connsiteY0" fmla="*/ 0 h 1181100"/>
              <a:gd name="connsiteX1" fmla="*/ 1181100 w 3962400"/>
              <a:gd name="connsiteY1" fmla="*/ 0 h 1181100"/>
              <a:gd name="connsiteX2" fmla="*/ 0 w 3962400"/>
              <a:gd name="connsiteY2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0" h="1181100">
                <a:moveTo>
                  <a:pt x="3962400" y="0"/>
                </a:moveTo>
                <a:lnTo>
                  <a:pt x="1181100" y="0"/>
                </a:lnTo>
                <a:lnTo>
                  <a:pt x="0" y="1181100"/>
                </a:lnTo>
              </a:path>
            </a:pathLst>
          </a:cu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97540D48-CE7D-73F8-2855-A7FA031D010A}"/>
              </a:ext>
            </a:extLst>
          </p:cNvPr>
          <p:cNvSpPr/>
          <p:nvPr/>
        </p:nvSpPr>
        <p:spPr>
          <a:xfrm flipV="1">
            <a:off x="7553325" y="4091229"/>
            <a:ext cx="3962400" cy="1181100"/>
          </a:xfrm>
          <a:custGeom>
            <a:avLst/>
            <a:gdLst>
              <a:gd name="connsiteX0" fmla="*/ 3962400 w 3962400"/>
              <a:gd name="connsiteY0" fmla="*/ 0 h 1181100"/>
              <a:gd name="connsiteX1" fmla="*/ 1181100 w 3962400"/>
              <a:gd name="connsiteY1" fmla="*/ 0 h 1181100"/>
              <a:gd name="connsiteX2" fmla="*/ 0 w 3962400"/>
              <a:gd name="connsiteY2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0" h="1181100">
                <a:moveTo>
                  <a:pt x="3962400" y="0"/>
                </a:moveTo>
                <a:lnTo>
                  <a:pt x="1181100" y="0"/>
                </a:lnTo>
                <a:lnTo>
                  <a:pt x="0" y="1181100"/>
                </a:lnTo>
              </a:path>
            </a:pathLst>
          </a:cu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D79B4BD9-1DD6-F9F7-A8F1-294861661E2C}"/>
              </a:ext>
            </a:extLst>
          </p:cNvPr>
          <p:cNvSpPr/>
          <p:nvPr/>
        </p:nvSpPr>
        <p:spPr>
          <a:xfrm flipH="1">
            <a:off x="660400" y="1828800"/>
            <a:ext cx="3962400" cy="1181100"/>
          </a:xfrm>
          <a:custGeom>
            <a:avLst/>
            <a:gdLst>
              <a:gd name="connsiteX0" fmla="*/ 3962400 w 3962400"/>
              <a:gd name="connsiteY0" fmla="*/ 0 h 1181100"/>
              <a:gd name="connsiteX1" fmla="*/ 1181100 w 3962400"/>
              <a:gd name="connsiteY1" fmla="*/ 0 h 1181100"/>
              <a:gd name="connsiteX2" fmla="*/ 0 w 3962400"/>
              <a:gd name="connsiteY2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0" h="1181100">
                <a:moveTo>
                  <a:pt x="3962400" y="0"/>
                </a:moveTo>
                <a:lnTo>
                  <a:pt x="1181100" y="0"/>
                </a:lnTo>
                <a:lnTo>
                  <a:pt x="0" y="1181100"/>
                </a:lnTo>
              </a:path>
            </a:pathLst>
          </a:cu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F8E33F8E-3BB1-B4D0-AF05-29A06EA83BF2}"/>
              </a:ext>
            </a:extLst>
          </p:cNvPr>
          <p:cNvSpPr/>
          <p:nvPr/>
        </p:nvSpPr>
        <p:spPr>
          <a:xfrm flipH="1" flipV="1">
            <a:off x="660400" y="4091229"/>
            <a:ext cx="3962400" cy="1181100"/>
          </a:xfrm>
          <a:custGeom>
            <a:avLst/>
            <a:gdLst>
              <a:gd name="connsiteX0" fmla="*/ 3962400 w 3962400"/>
              <a:gd name="connsiteY0" fmla="*/ 0 h 1181100"/>
              <a:gd name="connsiteX1" fmla="*/ 1181100 w 3962400"/>
              <a:gd name="connsiteY1" fmla="*/ 0 h 1181100"/>
              <a:gd name="connsiteX2" fmla="*/ 0 w 3962400"/>
              <a:gd name="connsiteY2" fmla="*/ 1181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0" h="1181100">
                <a:moveTo>
                  <a:pt x="3962400" y="0"/>
                </a:moveTo>
                <a:lnTo>
                  <a:pt x="1181100" y="0"/>
                </a:lnTo>
                <a:lnTo>
                  <a:pt x="0" y="1181100"/>
                </a:lnTo>
              </a:path>
            </a:pathLst>
          </a:cu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A0103CB-5AE9-664C-9686-C77EAAB0F86C}"/>
              </a:ext>
            </a:extLst>
          </p:cNvPr>
          <p:cNvCxnSpPr/>
          <p:nvPr/>
        </p:nvCxnSpPr>
        <p:spPr>
          <a:xfrm>
            <a:off x="7915059" y="3531593"/>
            <a:ext cx="354965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583AFF1-C208-2365-F0E2-A362DA8AED7D}"/>
              </a:ext>
            </a:extLst>
          </p:cNvPr>
          <p:cNvCxnSpPr/>
          <p:nvPr/>
        </p:nvCxnSpPr>
        <p:spPr>
          <a:xfrm>
            <a:off x="727290" y="3531593"/>
            <a:ext cx="354965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工作未来计划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3190726-C68D-569D-9B24-0D921F0D2A7B}"/>
              </a:ext>
            </a:extLst>
          </p:cNvPr>
          <p:cNvSpPr/>
          <p:nvPr/>
        </p:nvSpPr>
        <p:spPr>
          <a:xfrm>
            <a:off x="3733801" y="2488387"/>
            <a:ext cx="2509880" cy="2509878"/>
          </a:xfrm>
          <a:prstGeom prst="ellipse">
            <a:avLst/>
          </a:prstGeom>
          <a:noFill/>
          <a:ln w="9525">
            <a:gradFill flip="none" rotWithShape="1"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CC2ED88-FEB6-0ED3-B08B-CA4BE01765C7}"/>
              </a:ext>
            </a:extLst>
          </p:cNvPr>
          <p:cNvSpPr/>
          <p:nvPr/>
        </p:nvSpPr>
        <p:spPr>
          <a:xfrm>
            <a:off x="4098875" y="2853460"/>
            <a:ext cx="1779734" cy="177973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5334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prstClr val="white"/>
                </a:solidFill>
                <a:latin typeface="+mj-ea"/>
                <a:ea typeface="+mj-ea"/>
              </a:rPr>
              <a:t>目标</a:t>
            </a:r>
            <a:endParaRPr lang="zh-CN" altLang="en-US" sz="40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EC2A5B3-6095-7E25-89AD-E78654234268}"/>
              </a:ext>
            </a:extLst>
          </p:cNvPr>
          <p:cNvSpPr/>
          <p:nvPr/>
        </p:nvSpPr>
        <p:spPr>
          <a:xfrm>
            <a:off x="5948320" y="2488387"/>
            <a:ext cx="2509880" cy="2509878"/>
          </a:xfrm>
          <a:prstGeom prst="ellipse">
            <a:avLst/>
          </a:prstGeom>
          <a:noFill/>
          <a:ln w="9525">
            <a:gradFill flip="none" rotWithShape="1"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FB4241F-103C-AFF2-BBA3-00A7202E9F22}"/>
              </a:ext>
            </a:extLst>
          </p:cNvPr>
          <p:cNvSpPr/>
          <p:nvPr/>
        </p:nvSpPr>
        <p:spPr>
          <a:xfrm>
            <a:off x="6313393" y="2872826"/>
            <a:ext cx="1779734" cy="177973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5334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prstClr val="white"/>
                </a:solidFill>
                <a:latin typeface="+mj-ea"/>
                <a:ea typeface="+mj-ea"/>
              </a:rPr>
              <a:t>措施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238CE85-F749-103A-ACAF-9863A0C58FE6}"/>
              </a:ext>
            </a:extLst>
          </p:cNvPr>
          <p:cNvGrpSpPr/>
          <p:nvPr/>
        </p:nvGrpSpPr>
        <p:grpSpPr>
          <a:xfrm>
            <a:off x="8737358" y="1437958"/>
            <a:ext cx="2679942" cy="1243934"/>
            <a:chOff x="6254721" y="1437958"/>
            <a:chExt cx="2679942" cy="12439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8A1B526-38BC-5B38-2AF7-34CF49806D02}"/>
                </a:ext>
              </a:extLst>
            </p:cNvPr>
            <p:cNvSpPr txBox="1"/>
            <p:nvPr/>
          </p:nvSpPr>
          <p:spPr>
            <a:xfrm>
              <a:off x="625472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DB972B-D5F3-3649-1E01-9AC8DF8537AE}"/>
                </a:ext>
              </a:extLst>
            </p:cNvPr>
            <p:cNvSpPr txBox="1"/>
            <p:nvPr/>
          </p:nvSpPr>
          <p:spPr>
            <a:xfrm>
              <a:off x="6262630" y="1859616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F3C8D48-60FB-8207-D9BB-A8B77EB6B7AB}"/>
              </a:ext>
            </a:extLst>
          </p:cNvPr>
          <p:cNvGrpSpPr/>
          <p:nvPr/>
        </p:nvGrpSpPr>
        <p:grpSpPr>
          <a:xfrm>
            <a:off x="8737358" y="4886564"/>
            <a:ext cx="2679942" cy="1243934"/>
            <a:chOff x="6254721" y="1437958"/>
            <a:chExt cx="2679942" cy="124393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95A41D-26D8-C320-90D1-B875D94E5958}"/>
                </a:ext>
              </a:extLst>
            </p:cNvPr>
            <p:cNvSpPr txBox="1"/>
            <p:nvPr/>
          </p:nvSpPr>
          <p:spPr>
            <a:xfrm>
              <a:off x="625472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9E8A960-3FA3-CE22-18E4-26FBF335B47E}"/>
                </a:ext>
              </a:extLst>
            </p:cNvPr>
            <p:cNvSpPr txBox="1"/>
            <p:nvPr/>
          </p:nvSpPr>
          <p:spPr>
            <a:xfrm>
              <a:off x="6262630" y="1859616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723EB18-AD74-F8B3-D9F5-F9EF30C1667A}"/>
              </a:ext>
            </a:extLst>
          </p:cNvPr>
          <p:cNvGrpSpPr/>
          <p:nvPr/>
        </p:nvGrpSpPr>
        <p:grpSpPr>
          <a:xfrm>
            <a:off x="679881" y="1437958"/>
            <a:ext cx="2672033" cy="1243934"/>
            <a:chOff x="679881" y="1437958"/>
            <a:chExt cx="2672033" cy="12439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381139-02ED-3E46-7C8F-414B971BB0B4}"/>
                </a:ext>
              </a:extLst>
            </p:cNvPr>
            <p:cNvSpPr txBox="1"/>
            <p:nvPr/>
          </p:nvSpPr>
          <p:spPr>
            <a:xfrm>
              <a:off x="181303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0699D97-0066-19A9-A4D4-B54D5C6E894A}"/>
                </a:ext>
              </a:extLst>
            </p:cNvPr>
            <p:cNvSpPr txBox="1"/>
            <p:nvPr/>
          </p:nvSpPr>
          <p:spPr>
            <a:xfrm>
              <a:off x="679881" y="1859616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E638575-D568-9915-B6A9-AAFC548A442F}"/>
              </a:ext>
            </a:extLst>
          </p:cNvPr>
          <p:cNvGrpSpPr/>
          <p:nvPr/>
        </p:nvGrpSpPr>
        <p:grpSpPr>
          <a:xfrm>
            <a:off x="679881" y="4886564"/>
            <a:ext cx="2672033" cy="1243934"/>
            <a:chOff x="679881" y="4886564"/>
            <a:chExt cx="2672033" cy="124393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F6B0214-DB95-D7D0-591D-9755395C85FF}"/>
                </a:ext>
              </a:extLst>
            </p:cNvPr>
            <p:cNvSpPr txBox="1"/>
            <p:nvPr/>
          </p:nvSpPr>
          <p:spPr>
            <a:xfrm>
              <a:off x="1813031" y="488656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FF65C8C-89E5-36EB-94E8-5BBC6B893069}"/>
                </a:ext>
              </a:extLst>
            </p:cNvPr>
            <p:cNvSpPr txBox="1"/>
            <p:nvPr/>
          </p:nvSpPr>
          <p:spPr>
            <a:xfrm>
              <a:off x="679881" y="5308222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30901B-3787-9396-64FF-4C30CFCA2C2D}"/>
              </a:ext>
            </a:extLst>
          </p:cNvPr>
          <p:cNvGrpSpPr/>
          <p:nvPr/>
        </p:nvGrpSpPr>
        <p:grpSpPr>
          <a:xfrm>
            <a:off x="679881" y="3162261"/>
            <a:ext cx="2672033" cy="1243934"/>
            <a:chOff x="679881" y="1437958"/>
            <a:chExt cx="2672033" cy="124393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EDDB5E9-A501-8057-6E40-75B18E0BFBCC}"/>
                </a:ext>
              </a:extLst>
            </p:cNvPr>
            <p:cNvSpPr txBox="1"/>
            <p:nvPr/>
          </p:nvSpPr>
          <p:spPr>
            <a:xfrm>
              <a:off x="181303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712110F-B8A2-1815-6C28-3536F1248D40}"/>
                </a:ext>
              </a:extLst>
            </p:cNvPr>
            <p:cNvSpPr txBox="1"/>
            <p:nvPr/>
          </p:nvSpPr>
          <p:spPr>
            <a:xfrm>
              <a:off x="679881" y="1859616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E9F5888-31FF-1ABE-84B8-E341C93C74C2}"/>
              </a:ext>
            </a:extLst>
          </p:cNvPr>
          <p:cNvGrpSpPr/>
          <p:nvPr/>
        </p:nvGrpSpPr>
        <p:grpSpPr>
          <a:xfrm>
            <a:off x="8737358" y="3162261"/>
            <a:ext cx="2679942" cy="1243934"/>
            <a:chOff x="6254721" y="1437958"/>
            <a:chExt cx="2679942" cy="124393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EF50437-86BD-3EE6-477D-65152DE33102}"/>
                </a:ext>
              </a:extLst>
            </p:cNvPr>
            <p:cNvSpPr txBox="1"/>
            <p:nvPr/>
          </p:nvSpPr>
          <p:spPr>
            <a:xfrm>
              <a:off x="6254721" y="143795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EB58341-4CB0-7B91-2A93-BC08EF0E3DAA}"/>
                </a:ext>
              </a:extLst>
            </p:cNvPr>
            <p:cNvSpPr txBox="1"/>
            <p:nvPr/>
          </p:nvSpPr>
          <p:spPr>
            <a:xfrm>
              <a:off x="6262630" y="1859616"/>
              <a:ext cx="2672033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2632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3BB40453-3662-DE7E-F3A5-4FA39FA8152D}"/>
              </a:ext>
            </a:extLst>
          </p:cNvPr>
          <p:cNvSpPr txBox="1"/>
          <p:nvPr/>
        </p:nvSpPr>
        <p:spPr>
          <a:xfrm>
            <a:off x="660400" y="2006600"/>
            <a:ext cx="11445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  <a:ea typeface="+mj-ea"/>
              </a:rPr>
              <a:t>20XX</a:t>
            </a:r>
            <a:endParaRPr lang="zh-CN" altLang="en-US" sz="3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38D63A-A4C1-F145-2EBE-A204B592CD31}"/>
              </a:ext>
            </a:extLst>
          </p:cNvPr>
          <p:cNvSpPr txBox="1"/>
          <p:nvPr/>
        </p:nvSpPr>
        <p:spPr>
          <a:xfrm>
            <a:off x="660400" y="2673352"/>
            <a:ext cx="415498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63500" dist="508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  <a:ea typeface="+mj-ea"/>
              </a:rPr>
              <a:t>感谢您的收看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397670-3681-2DB9-E0D0-C40DDD6E1BDB}"/>
              </a:ext>
            </a:extLst>
          </p:cNvPr>
          <p:cNvSpPr/>
          <p:nvPr/>
        </p:nvSpPr>
        <p:spPr>
          <a:xfrm>
            <a:off x="660400" y="5718629"/>
            <a:ext cx="2198914" cy="5170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357615-FBE3-34D3-54AF-8AF18A94FBD6}"/>
              </a:ext>
            </a:extLst>
          </p:cNvPr>
          <p:cNvSpPr txBox="1"/>
          <p:nvPr/>
        </p:nvSpPr>
        <p:spPr>
          <a:xfrm>
            <a:off x="660401" y="3636444"/>
            <a:ext cx="40512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a typeface="+mj-ea"/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2848058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1798B3-2E97-46E6-DB15-FE9AA3D360E2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朱小疯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XIAO FENG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/>
          </p:cNvSpPr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设计爱好者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>
            <a:spLocks/>
          </p:cNvSpPr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秋叶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认证设计师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036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xiaofeng_read</a:t>
            </a:r>
            <a:endParaRPr kumimoji="0" lang="zh-CN" altLang="en-US" sz="12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161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朱小疯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0AC00F81-26CC-CF66-8932-360E36DFADE9}"/>
              </a:ext>
            </a:extLst>
          </p:cNvPr>
          <p:cNvSpPr txBox="1"/>
          <p:nvPr/>
        </p:nvSpPr>
        <p:spPr>
          <a:xfrm>
            <a:off x="2141417" y="270572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635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E45650-F6A2-7AD8-D8F1-BB39A4BFF359}"/>
              </a:ext>
            </a:extLst>
          </p:cNvPr>
          <p:cNvSpPr txBox="1"/>
          <p:nvPr/>
        </p:nvSpPr>
        <p:spPr>
          <a:xfrm>
            <a:off x="1759902" y="3629055"/>
            <a:ext cx="2332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AF50DFD-B020-5879-3FA3-30F633466E1F}"/>
              </a:ext>
            </a:extLst>
          </p:cNvPr>
          <p:cNvGrpSpPr/>
          <p:nvPr/>
        </p:nvGrpSpPr>
        <p:grpSpPr>
          <a:xfrm>
            <a:off x="7280450" y="1769814"/>
            <a:ext cx="3151648" cy="899886"/>
            <a:chOff x="7053944" y="1582676"/>
            <a:chExt cx="3151648" cy="89988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F955FD0-5166-A16A-D9AE-440D8874B236}"/>
                </a:ext>
              </a:extLst>
            </p:cNvPr>
            <p:cNvSpPr/>
            <p:nvPr/>
          </p:nvSpPr>
          <p:spPr>
            <a:xfrm>
              <a:off x="7053944" y="1582676"/>
              <a:ext cx="899886" cy="8998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8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01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9AB73C-D887-B527-2E5B-D9E5B1A8ECCA}"/>
                </a:ext>
              </a:extLst>
            </p:cNvPr>
            <p:cNvSpPr txBox="1"/>
            <p:nvPr/>
          </p:nvSpPr>
          <p:spPr>
            <a:xfrm>
              <a:off x="8092834" y="1699155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工作内容回顾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999B7BD-ABDC-988F-9868-3ED5D52BCEB1}"/>
                </a:ext>
              </a:extLst>
            </p:cNvPr>
            <p:cNvSpPr txBox="1"/>
            <p:nvPr/>
          </p:nvSpPr>
          <p:spPr>
            <a:xfrm>
              <a:off x="8092834" y="2181416"/>
              <a:ext cx="211275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WORKING CONTENT REVIEW</a:t>
              </a:r>
              <a:endParaRPr lang="zh-CN" altLang="en-US" sz="1200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6454EC8-67C3-34E0-90A6-6F586BE97AF5}"/>
              </a:ext>
            </a:extLst>
          </p:cNvPr>
          <p:cNvGrpSpPr/>
          <p:nvPr/>
        </p:nvGrpSpPr>
        <p:grpSpPr>
          <a:xfrm>
            <a:off x="7280450" y="3295579"/>
            <a:ext cx="2936845" cy="899886"/>
            <a:chOff x="7053944" y="1582676"/>
            <a:chExt cx="2936845" cy="89988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26F8C6A-44F4-C4FB-D341-0B780BAC5222}"/>
                </a:ext>
              </a:extLst>
            </p:cNvPr>
            <p:cNvSpPr/>
            <p:nvPr/>
          </p:nvSpPr>
          <p:spPr>
            <a:xfrm>
              <a:off x="7053944" y="1582676"/>
              <a:ext cx="899886" cy="8998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8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02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23FA84-6281-2E4D-7BDA-A08DE7BC87C8}"/>
                </a:ext>
              </a:extLst>
            </p:cNvPr>
            <p:cNvSpPr txBox="1"/>
            <p:nvPr/>
          </p:nvSpPr>
          <p:spPr>
            <a:xfrm>
              <a:off x="8092834" y="1699155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工作总结分析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29818B9-B20B-FD84-09C1-8411235D192D}"/>
                </a:ext>
              </a:extLst>
            </p:cNvPr>
            <p:cNvSpPr txBox="1"/>
            <p:nvPr/>
          </p:nvSpPr>
          <p:spPr>
            <a:xfrm>
              <a:off x="8092834" y="2181416"/>
              <a:ext cx="189795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JOB SUMMARY ANALYSIS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61F9DC-91AE-9B8F-3AB2-8EAF949CE2EA}"/>
              </a:ext>
            </a:extLst>
          </p:cNvPr>
          <p:cNvGrpSpPr/>
          <p:nvPr/>
        </p:nvGrpSpPr>
        <p:grpSpPr>
          <a:xfrm>
            <a:off x="7280450" y="4821344"/>
            <a:ext cx="3151648" cy="899886"/>
            <a:chOff x="7053944" y="1582676"/>
            <a:chExt cx="3151648" cy="89988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071D3B0-1D89-84B3-CDD6-D6F931B79FEE}"/>
                </a:ext>
              </a:extLst>
            </p:cNvPr>
            <p:cNvSpPr/>
            <p:nvPr/>
          </p:nvSpPr>
          <p:spPr>
            <a:xfrm>
              <a:off x="7053944" y="1582676"/>
              <a:ext cx="899886" cy="8998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8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03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2F218DA-23AC-9AFD-D088-C57A61E6262B}"/>
                </a:ext>
              </a:extLst>
            </p:cNvPr>
            <p:cNvSpPr txBox="1"/>
            <p:nvPr/>
          </p:nvSpPr>
          <p:spPr>
            <a:xfrm>
              <a:off x="8092834" y="1699155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工作未来计划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1DD8130-DF1C-4A8B-A77A-CA9CE5D9C93B}"/>
                </a:ext>
              </a:extLst>
            </p:cNvPr>
            <p:cNvSpPr txBox="1"/>
            <p:nvPr/>
          </p:nvSpPr>
          <p:spPr>
            <a:xfrm>
              <a:off x="8092834" y="2181416"/>
              <a:ext cx="211275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WORK IN THE FUTURE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69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9248ECAE-7A74-5098-6158-A2F8A1307888}"/>
              </a:ext>
            </a:extLst>
          </p:cNvPr>
          <p:cNvSpPr txBox="1"/>
          <p:nvPr/>
        </p:nvSpPr>
        <p:spPr>
          <a:xfrm>
            <a:off x="4424541" y="2676118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工作内容回顾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F19834-61B7-E3C6-7B92-5A0C16B3128C}"/>
              </a:ext>
            </a:extLst>
          </p:cNvPr>
          <p:cNvSpPr txBox="1"/>
          <p:nvPr/>
        </p:nvSpPr>
        <p:spPr>
          <a:xfrm>
            <a:off x="2227481" y="2544776"/>
            <a:ext cx="2011769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kumimoji="1" lang="en-US" altLang="zh-CN" sz="138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kumimoji="1" lang="zh-CN" altLang="en-US" sz="13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E99265-180D-20A2-51A7-693104B629FF}"/>
              </a:ext>
            </a:extLst>
          </p:cNvPr>
          <p:cNvSpPr txBox="1"/>
          <p:nvPr/>
        </p:nvSpPr>
        <p:spPr>
          <a:xfrm>
            <a:off x="4446200" y="3985530"/>
            <a:ext cx="546247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bg1"/>
                </a:solidFill>
              </a:rPr>
              <a:t>WORKING CONTENT REVIEW</a:t>
            </a:r>
          </a:p>
        </p:txBody>
      </p:sp>
    </p:spTree>
    <p:extLst>
      <p:ext uri="{BB962C8B-B14F-4D97-AF65-F5344CB8AC3E}">
        <p14:creationId xmlns:p14="http://schemas.microsoft.com/office/powerpoint/2010/main" val="2416349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工作内容回顾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65361F6-2BCA-A59A-8F1F-F0218411E931}"/>
              </a:ext>
            </a:extLst>
          </p:cNvPr>
          <p:cNvGrpSpPr/>
          <p:nvPr/>
        </p:nvGrpSpPr>
        <p:grpSpPr>
          <a:xfrm>
            <a:off x="660400" y="5037902"/>
            <a:ext cx="5080000" cy="1096198"/>
            <a:chOff x="660400" y="4900260"/>
            <a:chExt cx="5080000" cy="109619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FDC9F3A-A960-D465-63A9-E50E5C2A48DD}"/>
                </a:ext>
              </a:extLst>
            </p:cNvPr>
            <p:cNvSpPr/>
            <p:nvPr/>
          </p:nvSpPr>
          <p:spPr>
            <a:xfrm>
              <a:off x="660400" y="4900260"/>
              <a:ext cx="733128" cy="733128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DE76ED7-D4E2-54E6-1D14-91573D881EF7}"/>
                </a:ext>
              </a:extLst>
            </p:cNvPr>
            <p:cNvSpPr txBox="1"/>
            <p:nvPr/>
          </p:nvSpPr>
          <p:spPr>
            <a:xfrm>
              <a:off x="1559454" y="4900260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39F7B12-4247-ADFF-E1C6-2CEFCDAE6DAB}"/>
                </a:ext>
              </a:extLst>
            </p:cNvPr>
            <p:cNvSpPr txBox="1"/>
            <p:nvPr/>
          </p:nvSpPr>
          <p:spPr>
            <a:xfrm>
              <a:off x="1559454" y="5361925"/>
              <a:ext cx="4180946" cy="63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C1D18C9-2116-1341-2C66-90D834FA3792}"/>
                </a:ext>
              </a:extLst>
            </p:cNvPr>
            <p:cNvGrpSpPr/>
            <p:nvPr/>
          </p:nvGrpSpPr>
          <p:grpSpPr>
            <a:xfrm>
              <a:off x="802858" y="5088370"/>
              <a:ext cx="448212" cy="356908"/>
              <a:chOff x="-1563105" y="1963054"/>
              <a:chExt cx="600075" cy="477837"/>
            </a:xfrm>
            <a:solidFill>
              <a:schemeClr val="bg1"/>
            </a:solidFill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25BF1A13-8868-F8AC-3FF9-6B9B2B1260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63105" y="1963054"/>
                <a:ext cx="598488" cy="231775"/>
              </a:xfrm>
              <a:custGeom>
                <a:avLst/>
                <a:gdLst>
                  <a:gd name="T0" fmla="*/ 1284 w 2623"/>
                  <a:gd name="T1" fmla="*/ 1014 h 1014"/>
                  <a:gd name="T2" fmla="*/ 1076 w 2623"/>
                  <a:gd name="T3" fmla="*/ 981 h 1014"/>
                  <a:gd name="T4" fmla="*/ 170 w 2623"/>
                  <a:gd name="T5" fmla="*/ 645 h 1014"/>
                  <a:gd name="T6" fmla="*/ 0 w 2623"/>
                  <a:gd name="T7" fmla="*/ 446 h 1014"/>
                  <a:gd name="T8" fmla="*/ 72 w 2623"/>
                  <a:gd name="T9" fmla="*/ 318 h 1014"/>
                  <a:gd name="T10" fmla="*/ 223 w 2623"/>
                  <a:gd name="T11" fmla="*/ 250 h 1014"/>
                  <a:gd name="T12" fmla="*/ 1127 w 2623"/>
                  <a:gd name="T13" fmla="*/ 22 h 1014"/>
                  <a:gd name="T14" fmla="*/ 1428 w 2623"/>
                  <a:gd name="T15" fmla="*/ 22 h 1014"/>
                  <a:gd name="T16" fmla="*/ 2394 w 2623"/>
                  <a:gd name="T17" fmla="*/ 248 h 1014"/>
                  <a:gd name="T18" fmla="*/ 2623 w 2623"/>
                  <a:gd name="T19" fmla="*/ 448 h 1014"/>
                  <a:gd name="T20" fmla="*/ 2445 w 2623"/>
                  <a:gd name="T21" fmla="*/ 648 h 1014"/>
                  <a:gd name="T22" fmla="*/ 1480 w 2623"/>
                  <a:gd name="T23" fmla="*/ 984 h 1014"/>
                  <a:gd name="T24" fmla="*/ 1284 w 2623"/>
                  <a:gd name="T25" fmla="*/ 1014 h 1014"/>
                  <a:gd name="T26" fmla="*/ 152 w 2623"/>
                  <a:gd name="T27" fmla="*/ 454 h 1014"/>
                  <a:gd name="T28" fmla="*/ 223 w 2623"/>
                  <a:gd name="T29" fmla="*/ 501 h 1014"/>
                  <a:gd name="T30" fmla="*/ 1130 w 2623"/>
                  <a:gd name="T31" fmla="*/ 837 h 1014"/>
                  <a:gd name="T32" fmla="*/ 1434 w 2623"/>
                  <a:gd name="T33" fmla="*/ 837 h 1014"/>
                  <a:gd name="T34" fmla="*/ 2397 w 2623"/>
                  <a:gd name="T35" fmla="*/ 504 h 1014"/>
                  <a:gd name="T36" fmla="*/ 2472 w 2623"/>
                  <a:gd name="T37" fmla="*/ 456 h 1014"/>
                  <a:gd name="T38" fmla="*/ 2360 w 2623"/>
                  <a:gd name="T39" fmla="*/ 397 h 1014"/>
                  <a:gd name="T40" fmla="*/ 1392 w 2623"/>
                  <a:gd name="T41" fmla="*/ 168 h 1014"/>
                  <a:gd name="T42" fmla="*/ 1162 w 2623"/>
                  <a:gd name="T43" fmla="*/ 168 h 1014"/>
                  <a:gd name="T44" fmla="*/ 261 w 2623"/>
                  <a:gd name="T45" fmla="*/ 395 h 1014"/>
                  <a:gd name="T46" fmla="*/ 152 w 2623"/>
                  <a:gd name="T47" fmla="*/ 45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23" h="1014">
                    <a:moveTo>
                      <a:pt x="1284" y="1014"/>
                    </a:moveTo>
                    <a:cubicBezTo>
                      <a:pt x="1213" y="1014"/>
                      <a:pt x="1143" y="1003"/>
                      <a:pt x="1076" y="981"/>
                    </a:cubicBezTo>
                    <a:lnTo>
                      <a:pt x="170" y="645"/>
                    </a:lnTo>
                    <a:cubicBezTo>
                      <a:pt x="12" y="584"/>
                      <a:pt x="0" y="486"/>
                      <a:pt x="0" y="446"/>
                    </a:cubicBezTo>
                    <a:cubicBezTo>
                      <a:pt x="4" y="395"/>
                      <a:pt x="31" y="349"/>
                      <a:pt x="72" y="318"/>
                    </a:cubicBezTo>
                    <a:cubicBezTo>
                      <a:pt x="117" y="285"/>
                      <a:pt x="168" y="261"/>
                      <a:pt x="223" y="250"/>
                    </a:cubicBezTo>
                    <a:lnTo>
                      <a:pt x="1127" y="22"/>
                    </a:lnTo>
                    <a:cubicBezTo>
                      <a:pt x="1226" y="0"/>
                      <a:pt x="1328" y="0"/>
                      <a:pt x="1428" y="22"/>
                    </a:cubicBezTo>
                    <a:lnTo>
                      <a:pt x="2394" y="248"/>
                    </a:lnTo>
                    <a:cubicBezTo>
                      <a:pt x="2533" y="280"/>
                      <a:pt x="2618" y="355"/>
                      <a:pt x="2623" y="448"/>
                    </a:cubicBezTo>
                    <a:cubicBezTo>
                      <a:pt x="2623" y="490"/>
                      <a:pt x="2612" y="590"/>
                      <a:pt x="2445" y="648"/>
                    </a:cubicBezTo>
                    <a:lnTo>
                      <a:pt x="1480" y="984"/>
                    </a:lnTo>
                    <a:cubicBezTo>
                      <a:pt x="1418" y="1003"/>
                      <a:pt x="1351" y="1014"/>
                      <a:pt x="1284" y="1014"/>
                    </a:cubicBezTo>
                    <a:close/>
                    <a:moveTo>
                      <a:pt x="152" y="454"/>
                    </a:moveTo>
                    <a:cubicBezTo>
                      <a:pt x="152" y="459"/>
                      <a:pt x="168" y="482"/>
                      <a:pt x="223" y="501"/>
                    </a:cubicBezTo>
                    <a:lnTo>
                      <a:pt x="1130" y="837"/>
                    </a:lnTo>
                    <a:cubicBezTo>
                      <a:pt x="1229" y="869"/>
                      <a:pt x="1335" y="869"/>
                      <a:pt x="1434" y="837"/>
                    </a:cubicBezTo>
                    <a:lnTo>
                      <a:pt x="2397" y="504"/>
                    </a:lnTo>
                    <a:cubicBezTo>
                      <a:pt x="2456" y="483"/>
                      <a:pt x="2472" y="461"/>
                      <a:pt x="2472" y="456"/>
                    </a:cubicBezTo>
                    <a:cubicBezTo>
                      <a:pt x="2472" y="451"/>
                      <a:pt x="2448" y="418"/>
                      <a:pt x="2360" y="397"/>
                    </a:cubicBezTo>
                    <a:lnTo>
                      <a:pt x="1392" y="168"/>
                    </a:lnTo>
                    <a:cubicBezTo>
                      <a:pt x="1317" y="150"/>
                      <a:pt x="1239" y="150"/>
                      <a:pt x="1162" y="168"/>
                    </a:cubicBezTo>
                    <a:lnTo>
                      <a:pt x="261" y="395"/>
                    </a:lnTo>
                    <a:cubicBezTo>
                      <a:pt x="175" y="418"/>
                      <a:pt x="154" y="448"/>
                      <a:pt x="152" y="454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49671FCF-09C6-DF87-E334-48F8F3FBA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3105" y="2137679"/>
                <a:ext cx="600075" cy="182563"/>
              </a:xfrm>
              <a:custGeom>
                <a:avLst/>
                <a:gdLst>
                  <a:gd name="T0" fmla="*/ 309 w 2625"/>
                  <a:gd name="T1" fmla="*/ 0 h 797"/>
                  <a:gd name="T2" fmla="*/ 224 w 2625"/>
                  <a:gd name="T3" fmla="*/ 23 h 797"/>
                  <a:gd name="T4" fmla="*/ 73 w 2625"/>
                  <a:gd name="T5" fmla="*/ 91 h 797"/>
                  <a:gd name="T6" fmla="*/ 1 w 2625"/>
                  <a:gd name="T7" fmla="*/ 219 h 797"/>
                  <a:gd name="T8" fmla="*/ 171 w 2625"/>
                  <a:gd name="T9" fmla="*/ 416 h 797"/>
                  <a:gd name="T10" fmla="*/ 1077 w 2625"/>
                  <a:gd name="T11" fmla="*/ 752 h 797"/>
                  <a:gd name="T12" fmla="*/ 1481 w 2625"/>
                  <a:gd name="T13" fmla="*/ 755 h 797"/>
                  <a:gd name="T14" fmla="*/ 2446 w 2625"/>
                  <a:gd name="T15" fmla="*/ 419 h 797"/>
                  <a:gd name="T16" fmla="*/ 2624 w 2625"/>
                  <a:gd name="T17" fmla="*/ 219 h 797"/>
                  <a:gd name="T18" fmla="*/ 2395 w 2625"/>
                  <a:gd name="T19" fmla="*/ 19 h 797"/>
                  <a:gd name="T20" fmla="*/ 2312 w 2625"/>
                  <a:gd name="T21" fmla="*/ 0 h 797"/>
                  <a:gd name="T22" fmla="*/ 2045 w 2625"/>
                  <a:gd name="T23" fmla="*/ 93 h 797"/>
                  <a:gd name="T24" fmla="*/ 2361 w 2625"/>
                  <a:gd name="T25" fmla="*/ 167 h 797"/>
                  <a:gd name="T26" fmla="*/ 2473 w 2625"/>
                  <a:gd name="T27" fmla="*/ 226 h 797"/>
                  <a:gd name="T28" fmla="*/ 2398 w 2625"/>
                  <a:gd name="T29" fmla="*/ 274 h 797"/>
                  <a:gd name="T30" fmla="*/ 1435 w 2625"/>
                  <a:gd name="T31" fmla="*/ 610 h 797"/>
                  <a:gd name="T32" fmla="*/ 1131 w 2625"/>
                  <a:gd name="T33" fmla="*/ 610 h 797"/>
                  <a:gd name="T34" fmla="*/ 224 w 2625"/>
                  <a:gd name="T35" fmla="*/ 274 h 797"/>
                  <a:gd name="T36" fmla="*/ 153 w 2625"/>
                  <a:gd name="T37" fmla="*/ 227 h 797"/>
                  <a:gd name="T38" fmla="*/ 262 w 2625"/>
                  <a:gd name="T39" fmla="*/ 168 h 797"/>
                  <a:gd name="T40" fmla="*/ 561 w 2625"/>
                  <a:gd name="T41" fmla="*/ 95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25" h="797">
                    <a:moveTo>
                      <a:pt x="309" y="0"/>
                    </a:moveTo>
                    <a:lnTo>
                      <a:pt x="224" y="23"/>
                    </a:lnTo>
                    <a:cubicBezTo>
                      <a:pt x="169" y="34"/>
                      <a:pt x="118" y="58"/>
                      <a:pt x="73" y="91"/>
                    </a:cubicBezTo>
                    <a:cubicBezTo>
                      <a:pt x="32" y="122"/>
                      <a:pt x="6" y="168"/>
                      <a:pt x="1" y="219"/>
                    </a:cubicBezTo>
                    <a:cubicBezTo>
                      <a:pt x="0" y="259"/>
                      <a:pt x="11" y="357"/>
                      <a:pt x="171" y="416"/>
                    </a:cubicBezTo>
                    <a:lnTo>
                      <a:pt x="1077" y="752"/>
                    </a:lnTo>
                    <a:cubicBezTo>
                      <a:pt x="1208" y="797"/>
                      <a:pt x="1350" y="797"/>
                      <a:pt x="1481" y="755"/>
                    </a:cubicBezTo>
                    <a:lnTo>
                      <a:pt x="2446" y="419"/>
                    </a:lnTo>
                    <a:cubicBezTo>
                      <a:pt x="2613" y="362"/>
                      <a:pt x="2625" y="261"/>
                      <a:pt x="2624" y="219"/>
                    </a:cubicBezTo>
                    <a:cubicBezTo>
                      <a:pt x="2619" y="127"/>
                      <a:pt x="2534" y="53"/>
                      <a:pt x="2395" y="19"/>
                    </a:cubicBezTo>
                    <a:lnTo>
                      <a:pt x="2312" y="0"/>
                    </a:lnTo>
                    <a:lnTo>
                      <a:pt x="2045" y="93"/>
                    </a:lnTo>
                    <a:lnTo>
                      <a:pt x="2361" y="167"/>
                    </a:lnTo>
                    <a:cubicBezTo>
                      <a:pt x="2448" y="187"/>
                      <a:pt x="2472" y="219"/>
                      <a:pt x="2473" y="226"/>
                    </a:cubicBezTo>
                    <a:cubicBezTo>
                      <a:pt x="2475" y="232"/>
                      <a:pt x="2456" y="255"/>
                      <a:pt x="2398" y="274"/>
                    </a:cubicBezTo>
                    <a:lnTo>
                      <a:pt x="1435" y="610"/>
                    </a:lnTo>
                    <a:cubicBezTo>
                      <a:pt x="1336" y="642"/>
                      <a:pt x="1230" y="642"/>
                      <a:pt x="1131" y="610"/>
                    </a:cubicBezTo>
                    <a:lnTo>
                      <a:pt x="224" y="274"/>
                    </a:lnTo>
                    <a:cubicBezTo>
                      <a:pt x="171" y="255"/>
                      <a:pt x="155" y="231"/>
                      <a:pt x="153" y="227"/>
                    </a:cubicBezTo>
                    <a:cubicBezTo>
                      <a:pt x="152" y="224"/>
                      <a:pt x="176" y="189"/>
                      <a:pt x="262" y="168"/>
                    </a:cubicBezTo>
                    <a:lnTo>
                      <a:pt x="561" y="95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9F0D28A1-7AD3-AA63-FD8A-1C6E2E0AB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3105" y="2259916"/>
                <a:ext cx="600075" cy="180975"/>
              </a:xfrm>
              <a:custGeom>
                <a:avLst/>
                <a:gdLst>
                  <a:gd name="T0" fmla="*/ 309 w 2627"/>
                  <a:gd name="T1" fmla="*/ 3 h 789"/>
                  <a:gd name="T2" fmla="*/ 222 w 2627"/>
                  <a:gd name="T3" fmla="*/ 24 h 789"/>
                  <a:gd name="T4" fmla="*/ 73 w 2627"/>
                  <a:gd name="T5" fmla="*/ 95 h 789"/>
                  <a:gd name="T6" fmla="*/ 1 w 2627"/>
                  <a:gd name="T7" fmla="*/ 221 h 789"/>
                  <a:gd name="T8" fmla="*/ 171 w 2627"/>
                  <a:gd name="T9" fmla="*/ 418 h 789"/>
                  <a:gd name="T10" fmla="*/ 1077 w 2627"/>
                  <a:gd name="T11" fmla="*/ 754 h 789"/>
                  <a:gd name="T12" fmla="*/ 1285 w 2627"/>
                  <a:gd name="T13" fmla="*/ 787 h 789"/>
                  <a:gd name="T14" fmla="*/ 1483 w 2627"/>
                  <a:gd name="T15" fmla="*/ 755 h 789"/>
                  <a:gd name="T16" fmla="*/ 2448 w 2627"/>
                  <a:gd name="T17" fmla="*/ 419 h 789"/>
                  <a:gd name="T18" fmla="*/ 2625 w 2627"/>
                  <a:gd name="T19" fmla="*/ 219 h 789"/>
                  <a:gd name="T20" fmla="*/ 2397 w 2627"/>
                  <a:gd name="T21" fmla="*/ 19 h 789"/>
                  <a:gd name="T22" fmla="*/ 2313 w 2627"/>
                  <a:gd name="T23" fmla="*/ 0 h 789"/>
                  <a:gd name="T24" fmla="*/ 2046 w 2627"/>
                  <a:gd name="T25" fmla="*/ 91 h 789"/>
                  <a:gd name="T26" fmla="*/ 2363 w 2627"/>
                  <a:gd name="T27" fmla="*/ 165 h 789"/>
                  <a:gd name="T28" fmla="*/ 2475 w 2627"/>
                  <a:gd name="T29" fmla="*/ 224 h 789"/>
                  <a:gd name="T30" fmla="*/ 2400 w 2627"/>
                  <a:gd name="T31" fmla="*/ 272 h 789"/>
                  <a:gd name="T32" fmla="*/ 1437 w 2627"/>
                  <a:gd name="T33" fmla="*/ 611 h 789"/>
                  <a:gd name="T34" fmla="*/ 1133 w 2627"/>
                  <a:gd name="T35" fmla="*/ 611 h 789"/>
                  <a:gd name="T36" fmla="*/ 224 w 2627"/>
                  <a:gd name="T37" fmla="*/ 275 h 789"/>
                  <a:gd name="T38" fmla="*/ 153 w 2627"/>
                  <a:gd name="T39" fmla="*/ 229 h 789"/>
                  <a:gd name="T40" fmla="*/ 262 w 2627"/>
                  <a:gd name="T41" fmla="*/ 171 h 789"/>
                  <a:gd name="T42" fmla="*/ 560 w 2627"/>
                  <a:gd name="T43" fmla="*/ 95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27" h="789">
                    <a:moveTo>
                      <a:pt x="309" y="3"/>
                    </a:moveTo>
                    <a:lnTo>
                      <a:pt x="222" y="24"/>
                    </a:lnTo>
                    <a:cubicBezTo>
                      <a:pt x="168" y="37"/>
                      <a:pt x="118" y="61"/>
                      <a:pt x="73" y="95"/>
                    </a:cubicBezTo>
                    <a:cubicBezTo>
                      <a:pt x="32" y="125"/>
                      <a:pt x="6" y="171"/>
                      <a:pt x="1" y="221"/>
                    </a:cubicBezTo>
                    <a:cubicBezTo>
                      <a:pt x="0" y="261"/>
                      <a:pt x="11" y="359"/>
                      <a:pt x="171" y="418"/>
                    </a:cubicBezTo>
                    <a:lnTo>
                      <a:pt x="1077" y="754"/>
                    </a:lnTo>
                    <a:cubicBezTo>
                      <a:pt x="1144" y="778"/>
                      <a:pt x="1214" y="789"/>
                      <a:pt x="1285" y="787"/>
                    </a:cubicBezTo>
                    <a:cubicBezTo>
                      <a:pt x="1352" y="787"/>
                      <a:pt x="1419" y="778"/>
                      <a:pt x="1483" y="755"/>
                    </a:cubicBezTo>
                    <a:lnTo>
                      <a:pt x="2448" y="419"/>
                    </a:lnTo>
                    <a:cubicBezTo>
                      <a:pt x="2614" y="362"/>
                      <a:pt x="2627" y="261"/>
                      <a:pt x="2625" y="219"/>
                    </a:cubicBezTo>
                    <a:cubicBezTo>
                      <a:pt x="2621" y="127"/>
                      <a:pt x="2536" y="53"/>
                      <a:pt x="2397" y="19"/>
                    </a:cubicBezTo>
                    <a:lnTo>
                      <a:pt x="2313" y="0"/>
                    </a:lnTo>
                    <a:lnTo>
                      <a:pt x="2046" y="91"/>
                    </a:lnTo>
                    <a:lnTo>
                      <a:pt x="2363" y="165"/>
                    </a:lnTo>
                    <a:cubicBezTo>
                      <a:pt x="2449" y="186"/>
                      <a:pt x="2473" y="218"/>
                      <a:pt x="2475" y="224"/>
                    </a:cubicBezTo>
                    <a:cubicBezTo>
                      <a:pt x="2477" y="231"/>
                      <a:pt x="2457" y="253"/>
                      <a:pt x="2400" y="272"/>
                    </a:cubicBezTo>
                    <a:lnTo>
                      <a:pt x="1437" y="611"/>
                    </a:lnTo>
                    <a:cubicBezTo>
                      <a:pt x="1337" y="643"/>
                      <a:pt x="1232" y="643"/>
                      <a:pt x="1133" y="611"/>
                    </a:cubicBezTo>
                    <a:lnTo>
                      <a:pt x="224" y="275"/>
                    </a:lnTo>
                    <a:cubicBezTo>
                      <a:pt x="171" y="256"/>
                      <a:pt x="155" y="232"/>
                      <a:pt x="153" y="229"/>
                    </a:cubicBezTo>
                    <a:cubicBezTo>
                      <a:pt x="152" y="226"/>
                      <a:pt x="176" y="192"/>
                      <a:pt x="262" y="171"/>
                    </a:cubicBezTo>
                    <a:lnTo>
                      <a:pt x="560" y="95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3EB8285-9A9A-7074-400A-E6B2A92F2626}"/>
              </a:ext>
            </a:extLst>
          </p:cNvPr>
          <p:cNvGrpSpPr/>
          <p:nvPr/>
        </p:nvGrpSpPr>
        <p:grpSpPr>
          <a:xfrm>
            <a:off x="660400" y="3313796"/>
            <a:ext cx="5080000" cy="1096198"/>
            <a:chOff x="660400" y="3244974"/>
            <a:chExt cx="5080000" cy="109619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118AB54-2061-3E55-540C-3718AD0E74F6}"/>
                </a:ext>
              </a:extLst>
            </p:cNvPr>
            <p:cNvSpPr/>
            <p:nvPr/>
          </p:nvSpPr>
          <p:spPr>
            <a:xfrm>
              <a:off x="660400" y="3244974"/>
              <a:ext cx="733128" cy="733128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6FC32B2-441D-ECA1-8C0F-94461EB9E8F5}"/>
                </a:ext>
              </a:extLst>
            </p:cNvPr>
            <p:cNvSpPr txBox="1"/>
            <p:nvPr/>
          </p:nvSpPr>
          <p:spPr>
            <a:xfrm>
              <a:off x="1559454" y="3244974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C037352-5FAF-9CD8-21DF-BF25CA78B6DF}"/>
                </a:ext>
              </a:extLst>
            </p:cNvPr>
            <p:cNvSpPr txBox="1"/>
            <p:nvPr/>
          </p:nvSpPr>
          <p:spPr>
            <a:xfrm>
              <a:off x="1559454" y="3706639"/>
              <a:ext cx="4180946" cy="63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A4C96749-6B43-DEE0-5D91-E542515FD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043" y="3378850"/>
              <a:ext cx="445842" cy="465376"/>
            </a:xfrm>
            <a:custGeom>
              <a:avLst/>
              <a:gdLst>
                <a:gd name="T0" fmla="*/ 2019 w 2691"/>
                <a:gd name="T1" fmla="*/ 673 h 2817"/>
                <a:gd name="T2" fmla="*/ 1894 w 2691"/>
                <a:gd name="T3" fmla="*/ 0 h 2817"/>
                <a:gd name="T4" fmla="*/ 1773 w 2691"/>
                <a:gd name="T5" fmla="*/ 673 h 2817"/>
                <a:gd name="T6" fmla="*/ 1651 w 2691"/>
                <a:gd name="T7" fmla="*/ 307 h 2817"/>
                <a:gd name="T8" fmla="*/ 1037 w 2691"/>
                <a:gd name="T9" fmla="*/ 491 h 2817"/>
                <a:gd name="T10" fmla="*/ 1651 w 2691"/>
                <a:gd name="T11" fmla="*/ 307 h 2817"/>
                <a:gd name="T12" fmla="*/ 2141 w 2691"/>
                <a:gd name="T13" fmla="*/ 307 h 2817"/>
                <a:gd name="T14" fmla="*/ 2377 w 2691"/>
                <a:gd name="T15" fmla="*/ 489 h 2817"/>
                <a:gd name="T16" fmla="*/ 2505 w 2691"/>
                <a:gd name="T17" fmla="*/ 1041 h 2817"/>
                <a:gd name="T18" fmla="*/ 182 w 2691"/>
                <a:gd name="T19" fmla="*/ 617 h 2817"/>
                <a:gd name="T20" fmla="*/ 549 w 2691"/>
                <a:gd name="T21" fmla="*/ 489 h 2817"/>
                <a:gd name="T22" fmla="*/ 321 w 2691"/>
                <a:gd name="T23" fmla="*/ 307 h 2817"/>
                <a:gd name="T24" fmla="*/ 0 w 2691"/>
                <a:gd name="T25" fmla="*/ 2496 h 2817"/>
                <a:gd name="T26" fmla="*/ 2369 w 2691"/>
                <a:gd name="T27" fmla="*/ 2817 h 2817"/>
                <a:gd name="T28" fmla="*/ 2691 w 2691"/>
                <a:gd name="T29" fmla="*/ 628 h 2817"/>
                <a:gd name="T30" fmla="*/ 2507 w 2691"/>
                <a:gd name="T31" fmla="*/ 2504 h 2817"/>
                <a:gd name="T32" fmla="*/ 310 w 2691"/>
                <a:gd name="T33" fmla="*/ 2632 h 2817"/>
                <a:gd name="T34" fmla="*/ 182 w 2691"/>
                <a:gd name="T35" fmla="*/ 1224 h 2817"/>
                <a:gd name="T36" fmla="*/ 2509 w 2691"/>
                <a:gd name="T37" fmla="*/ 2504 h 2817"/>
                <a:gd name="T38" fmla="*/ 669 w 2691"/>
                <a:gd name="T39" fmla="*/ 1776 h 2817"/>
                <a:gd name="T40" fmla="*/ 669 w 2691"/>
                <a:gd name="T41" fmla="*/ 1408 h 2817"/>
                <a:gd name="T42" fmla="*/ 669 w 2691"/>
                <a:gd name="T43" fmla="*/ 1776 h 2817"/>
                <a:gd name="T44" fmla="*/ 1526 w 2691"/>
                <a:gd name="T45" fmla="*/ 1592 h 2817"/>
                <a:gd name="T46" fmla="*/ 1158 w 2691"/>
                <a:gd name="T47" fmla="*/ 1592 h 2817"/>
                <a:gd name="T48" fmla="*/ 665 w 2691"/>
                <a:gd name="T49" fmla="*/ 2449 h 2817"/>
                <a:gd name="T50" fmla="*/ 665 w 2691"/>
                <a:gd name="T51" fmla="*/ 2081 h 2817"/>
                <a:gd name="T52" fmla="*/ 665 w 2691"/>
                <a:gd name="T53" fmla="*/ 2449 h 2817"/>
                <a:gd name="T54" fmla="*/ 1526 w 2691"/>
                <a:gd name="T55" fmla="*/ 2265 h 2817"/>
                <a:gd name="T56" fmla="*/ 1158 w 2691"/>
                <a:gd name="T57" fmla="*/ 2265 h 2817"/>
                <a:gd name="T58" fmla="*/ 2016 w 2691"/>
                <a:gd name="T59" fmla="*/ 1776 h 2817"/>
                <a:gd name="T60" fmla="*/ 2016 w 2691"/>
                <a:gd name="T61" fmla="*/ 1408 h 2817"/>
                <a:gd name="T62" fmla="*/ 2016 w 2691"/>
                <a:gd name="T63" fmla="*/ 1776 h 2817"/>
                <a:gd name="T64" fmla="*/ 917 w 2691"/>
                <a:gd name="T65" fmla="*/ 673 h 2817"/>
                <a:gd name="T66" fmla="*/ 792 w 2691"/>
                <a:gd name="T67" fmla="*/ 0 h 2817"/>
                <a:gd name="T68" fmla="*/ 670 w 2691"/>
                <a:gd name="T69" fmla="*/ 673 h 2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91" h="2817">
                  <a:moveTo>
                    <a:pt x="1894" y="795"/>
                  </a:moveTo>
                  <a:cubicBezTo>
                    <a:pt x="1961" y="795"/>
                    <a:pt x="2019" y="740"/>
                    <a:pt x="2019" y="673"/>
                  </a:cubicBezTo>
                  <a:lnTo>
                    <a:pt x="2019" y="121"/>
                  </a:lnTo>
                  <a:cubicBezTo>
                    <a:pt x="2019" y="54"/>
                    <a:pt x="1961" y="0"/>
                    <a:pt x="1894" y="0"/>
                  </a:cubicBezTo>
                  <a:cubicBezTo>
                    <a:pt x="1827" y="0"/>
                    <a:pt x="1773" y="54"/>
                    <a:pt x="1773" y="121"/>
                  </a:cubicBezTo>
                  <a:lnTo>
                    <a:pt x="1773" y="673"/>
                  </a:lnTo>
                  <a:cubicBezTo>
                    <a:pt x="1773" y="740"/>
                    <a:pt x="1827" y="795"/>
                    <a:pt x="1894" y="795"/>
                  </a:cubicBezTo>
                  <a:close/>
                  <a:moveTo>
                    <a:pt x="1651" y="307"/>
                  </a:moveTo>
                  <a:lnTo>
                    <a:pt x="1037" y="307"/>
                  </a:lnTo>
                  <a:lnTo>
                    <a:pt x="1037" y="491"/>
                  </a:lnTo>
                  <a:lnTo>
                    <a:pt x="1651" y="491"/>
                  </a:lnTo>
                  <a:lnTo>
                    <a:pt x="1651" y="307"/>
                  </a:lnTo>
                  <a:close/>
                  <a:moveTo>
                    <a:pt x="2369" y="307"/>
                  </a:moveTo>
                  <a:lnTo>
                    <a:pt x="2141" y="307"/>
                  </a:lnTo>
                  <a:lnTo>
                    <a:pt x="2141" y="489"/>
                  </a:lnTo>
                  <a:lnTo>
                    <a:pt x="2377" y="489"/>
                  </a:lnTo>
                  <a:cubicBezTo>
                    <a:pt x="2448" y="489"/>
                    <a:pt x="2505" y="548"/>
                    <a:pt x="2505" y="617"/>
                  </a:cubicBezTo>
                  <a:lnTo>
                    <a:pt x="2505" y="1041"/>
                  </a:lnTo>
                  <a:lnTo>
                    <a:pt x="182" y="1041"/>
                  </a:lnTo>
                  <a:lnTo>
                    <a:pt x="182" y="617"/>
                  </a:lnTo>
                  <a:cubicBezTo>
                    <a:pt x="182" y="547"/>
                    <a:pt x="241" y="489"/>
                    <a:pt x="310" y="489"/>
                  </a:cubicBezTo>
                  <a:lnTo>
                    <a:pt x="549" y="489"/>
                  </a:lnTo>
                  <a:lnTo>
                    <a:pt x="549" y="307"/>
                  </a:lnTo>
                  <a:lnTo>
                    <a:pt x="321" y="307"/>
                  </a:lnTo>
                  <a:cubicBezTo>
                    <a:pt x="145" y="307"/>
                    <a:pt x="0" y="452"/>
                    <a:pt x="0" y="628"/>
                  </a:cubicBezTo>
                  <a:lnTo>
                    <a:pt x="0" y="2496"/>
                  </a:lnTo>
                  <a:cubicBezTo>
                    <a:pt x="0" y="2673"/>
                    <a:pt x="139" y="2817"/>
                    <a:pt x="315" y="2817"/>
                  </a:cubicBezTo>
                  <a:lnTo>
                    <a:pt x="2369" y="2817"/>
                  </a:lnTo>
                  <a:cubicBezTo>
                    <a:pt x="2545" y="2817"/>
                    <a:pt x="2691" y="2673"/>
                    <a:pt x="2691" y="2496"/>
                  </a:cubicBezTo>
                  <a:lnTo>
                    <a:pt x="2691" y="628"/>
                  </a:lnTo>
                  <a:cubicBezTo>
                    <a:pt x="2691" y="451"/>
                    <a:pt x="2547" y="307"/>
                    <a:pt x="2369" y="307"/>
                  </a:cubicBezTo>
                  <a:close/>
                  <a:moveTo>
                    <a:pt x="2507" y="2504"/>
                  </a:moveTo>
                  <a:cubicBezTo>
                    <a:pt x="2507" y="2574"/>
                    <a:pt x="2448" y="2632"/>
                    <a:pt x="2379" y="2632"/>
                  </a:cubicBezTo>
                  <a:lnTo>
                    <a:pt x="310" y="2632"/>
                  </a:lnTo>
                  <a:cubicBezTo>
                    <a:pt x="240" y="2632"/>
                    <a:pt x="182" y="2572"/>
                    <a:pt x="182" y="2504"/>
                  </a:cubicBezTo>
                  <a:lnTo>
                    <a:pt x="182" y="1224"/>
                  </a:lnTo>
                  <a:lnTo>
                    <a:pt x="2509" y="1224"/>
                  </a:lnTo>
                  <a:lnTo>
                    <a:pt x="2509" y="2504"/>
                  </a:lnTo>
                  <a:lnTo>
                    <a:pt x="2507" y="2504"/>
                  </a:lnTo>
                  <a:close/>
                  <a:moveTo>
                    <a:pt x="669" y="1776"/>
                  </a:moveTo>
                  <a:cubicBezTo>
                    <a:pt x="771" y="1776"/>
                    <a:pt x="853" y="1692"/>
                    <a:pt x="853" y="1592"/>
                  </a:cubicBezTo>
                  <a:cubicBezTo>
                    <a:pt x="853" y="1489"/>
                    <a:pt x="771" y="1408"/>
                    <a:pt x="669" y="1408"/>
                  </a:cubicBezTo>
                  <a:cubicBezTo>
                    <a:pt x="566" y="1408"/>
                    <a:pt x="485" y="1491"/>
                    <a:pt x="485" y="1592"/>
                  </a:cubicBezTo>
                  <a:cubicBezTo>
                    <a:pt x="485" y="1692"/>
                    <a:pt x="568" y="1776"/>
                    <a:pt x="669" y="1776"/>
                  </a:cubicBezTo>
                  <a:close/>
                  <a:moveTo>
                    <a:pt x="1342" y="1776"/>
                  </a:moveTo>
                  <a:cubicBezTo>
                    <a:pt x="1445" y="1776"/>
                    <a:pt x="1526" y="1692"/>
                    <a:pt x="1526" y="1592"/>
                  </a:cubicBezTo>
                  <a:cubicBezTo>
                    <a:pt x="1526" y="1489"/>
                    <a:pt x="1443" y="1408"/>
                    <a:pt x="1342" y="1408"/>
                  </a:cubicBezTo>
                  <a:cubicBezTo>
                    <a:pt x="1240" y="1408"/>
                    <a:pt x="1158" y="1491"/>
                    <a:pt x="1158" y="1592"/>
                  </a:cubicBezTo>
                  <a:cubicBezTo>
                    <a:pt x="1158" y="1692"/>
                    <a:pt x="1241" y="1776"/>
                    <a:pt x="1342" y="1776"/>
                  </a:cubicBezTo>
                  <a:close/>
                  <a:moveTo>
                    <a:pt x="665" y="2449"/>
                  </a:moveTo>
                  <a:cubicBezTo>
                    <a:pt x="768" y="2449"/>
                    <a:pt x="849" y="2366"/>
                    <a:pt x="849" y="2265"/>
                  </a:cubicBezTo>
                  <a:cubicBezTo>
                    <a:pt x="849" y="2163"/>
                    <a:pt x="768" y="2081"/>
                    <a:pt x="665" y="2081"/>
                  </a:cubicBezTo>
                  <a:cubicBezTo>
                    <a:pt x="563" y="2081"/>
                    <a:pt x="481" y="2164"/>
                    <a:pt x="481" y="2265"/>
                  </a:cubicBezTo>
                  <a:cubicBezTo>
                    <a:pt x="481" y="2368"/>
                    <a:pt x="563" y="2449"/>
                    <a:pt x="665" y="2449"/>
                  </a:cubicBezTo>
                  <a:close/>
                  <a:moveTo>
                    <a:pt x="1342" y="2449"/>
                  </a:moveTo>
                  <a:cubicBezTo>
                    <a:pt x="1445" y="2449"/>
                    <a:pt x="1526" y="2366"/>
                    <a:pt x="1526" y="2265"/>
                  </a:cubicBezTo>
                  <a:cubicBezTo>
                    <a:pt x="1526" y="2163"/>
                    <a:pt x="1443" y="2081"/>
                    <a:pt x="1342" y="2081"/>
                  </a:cubicBezTo>
                  <a:cubicBezTo>
                    <a:pt x="1240" y="2081"/>
                    <a:pt x="1158" y="2164"/>
                    <a:pt x="1158" y="2265"/>
                  </a:cubicBezTo>
                  <a:cubicBezTo>
                    <a:pt x="1158" y="2368"/>
                    <a:pt x="1241" y="2449"/>
                    <a:pt x="1342" y="2449"/>
                  </a:cubicBezTo>
                  <a:close/>
                  <a:moveTo>
                    <a:pt x="2016" y="1776"/>
                  </a:moveTo>
                  <a:cubicBezTo>
                    <a:pt x="2118" y="1776"/>
                    <a:pt x="2200" y="1692"/>
                    <a:pt x="2200" y="1592"/>
                  </a:cubicBezTo>
                  <a:cubicBezTo>
                    <a:pt x="2200" y="1489"/>
                    <a:pt x="2117" y="1408"/>
                    <a:pt x="2016" y="1408"/>
                  </a:cubicBezTo>
                  <a:cubicBezTo>
                    <a:pt x="1913" y="1408"/>
                    <a:pt x="1832" y="1491"/>
                    <a:pt x="1832" y="1592"/>
                  </a:cubicBezTo>
                  <a:cubicBezTo>
                    <a:pt x="1832" y="1692"/>
                    <a:pt x="1915" y="1776"/>
                    <a:pt x="2016" y="1776"/>
                  </a:cubicBezTo>
                  <a:close/>
                  <a:moveTo>
                    <a:pt x="792" y="795"/>
                  </a:moveTo>
                  <a:cubicBezTo>
                    <a:pt x="859" y="795"/>
                    <a:pt x="917" y="740"/>
                    <a:pt x="917" y="673"/>
                  </a:cubicBezTo>
                  <a:lnTo>
                    <a:pt x="917" y="121"/>
                  </a:lnTo>
                  <a:cubicBezTo>
                    <a:pt x="917" y="54"/>
                    <a:pt x="859" y="0"/>
                    <a:pt x="792" y="0"/>
                  </a:cubicBezTo>
                  <a:cubicBezTo>
                    <a:pt x="725" y="0"/>
                    <a:pt x="670" y="54"/>
                    <a:pt x="670" y="121"/>
                  </a:cubicBezTo>
                  <a:lnTo>
                    <a:pt x="670" y="673"/>
                  </a:lnTo>
                  <a:cubicBezTo>
                    <a:pt x="670" y="740"/>
                    <a:pt x="725" y="795"/>
                    <a:pt x="792" y="79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280065A-8236-9217-BF05-AC493426D3CC}"/>
              </a:ext>
            </a:extLst>
          </p:cNvPr>
          <p:cNvGrpSpPr/>
          <p:nvPr/>
        </p:nvGrpSpPr>
        <p:grpSpPr>
          <a:xfrm>
            <a:off x="660400" y="1589689"/>
            <a:ext cx="5080000" cy="1096198"/>
            <a:chOff x="660400" y="1589689"/>
            <a:chExt cx="5080000" cy="109619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322D9881-03D8-727F-8D4B-4C89F7A4F362}"/>
                </a:ext>
              </a:extLst>
            </p:cNvPr>
            <p:cNvSpPr/>
            <p:nvPr/>
          </p:nvSpPr>
          <p:spPr>
            <a:xfrm>
              <a:off x="660400" y="1589689"/>
              <a:ext cx="733128" cy="733128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F0B016-17CF-EBB5-6225-86FC83A59C3F}"/>
                </a:ext>
              </a:extLst>
            </p:cNvPr>
            <p:cNvSpPr txBox="1"/>
            <p:nvPr/>
          </p:nvSpPr>
          <p:spPr>
            <a:xfrm>
              <a:off x="1559454" y="1589689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69F408-33A4-8E3F-DDEE-75807696401B}"/>
                </a:ext>
              </a:extLst>
            </p:cNvPr>
            <p:cNvSpPr txBox="1"/>
            <p:nvPr/>
          </p:nvSpPr>
          <p:spPr>
            <a:xfrm>
              <a:off x="1559454" y="2051354"/>
              <a:ext cx="4180946" cy="63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A6FDD30-E72D-6384-9064-D0CCFD8CD3DB}"/>
                </a:ext>
              </a:extLst>
            </p:cNvPr>
            <p:cNvGrpSpPr/>
            <p:nvPr/>
          </p:nvGrpSpPr>
          <p:grpSpPr>
            <a:xfrm>
              <a:off x="813964" y="1770005"/>
              <a:ext cx="437105" cy="372497"/>
              <a:chOff x="813964" y="3425795"/>
              <a:chExt cx="437105" cy="372497"/>
            </a:xfrm>
          </p:grpSpPr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1A8B23A3-A478-37FF-D351-CEEA266741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3964" y="3425795"/>
                <a:ext cx="437105" cy="372497"/>
              </a:xfrm>
              <a:custGeom>
                <a:avLst/>
                <a:gdLst>
                  <a:gd name="T0" fmla="*/ 2902 w 3004"/>
                  <a:gd name="T1" fmla="*/ 2384 h 2568"/>
                  <a:gd name="T2" fmla="*/ 2785 w 3004"/>
                  <a:gd name="T3" fmla="*/ 2384 h 2568"/>
                  <a:gd name="T4" fmla="*/ 2785 w 3004"/>
                  <a:gd name="T5" fmla="*/ 984 h 2568"/>
                  <a:gd name="T6" fmla="*/ 2401 w 3004"/>
                  <a:gd name="T7" fmla="*/ 600 h 2568"/>
                  <a:gd name="T8" fmla="*/ 1785 w 3004"/>
                  <a:gd name="T9" fmla="*/ 600 h 2568"/>
                  <a:gd name="T10" fmla="*/ 1785 w 3004"/>
                  <a:gd name="T11" fmla="*/ 384 h 2568"/>
                  <a:gd name="T12" fmla="*/ 1401 w 3004"/>
                  <a:gd name="T13" fmla="*/ 0 h 2568"/>
                  <a:gd name="T14" fmla="*/ 601 w 3004"/>
                  <a:gd name="T15" fmla="*/ 0 h 2568"/>
                  <a:gd name="T16" fmla="*/ 217 w 3004"/>
                  <a:gd name="T17" fmla="*/ 384 h 2568"/>
                  <a:gd name="T18" fmla="*/ 217 w 3004"/>
                  <a:gd name="T19" fmla="*/ 2384 h 2568"/>
                  <a:gd name="T20" fmla="*/ 100 w 3004"/>
                  <a:gd name="T21" fmla="*/ 2384 h 2568"/>
                  <a:gd name="T22" fmla="*/ 0 w 3004"/>
                  <a:gd name="T23" fmla="*/ 2479 h 2568"/>
                  <a:gd name="T24" fmla="*/ 100 w 3004"/>
                  <a:gd name="T25" fmla="*/ 2568 h 2568"/>
                  <a:gd name="T26" fmla="*/ 2900 w 3004"/>
                  <a:gd name="T27" fmla="*/ 2568 h 2568"/>
                  <a:gd name="T28" fmla="*/ 3003 w 3004"/>
                  <a:gd name="T29" fmla="*/ 2479 h 2568"/>
                  <a:gd name="T30" fmla="*/ 2902 w 3004"/>
                  <a:gd name="T31" fmla="*/ 2384 h 2568"/>
                  <a:gd name="T32" fmla="*/ 1601 w 3004"/>
                  <a:gd name="T33" fmla="*/ 584 h 2568"/>
                  <a:gd name="T34" fmla="*/ 1601 w 3004"/>
                  <a:gd name="T35" fmla="*/ 2384 h 2568"/>
                  <a:gd name="T36" fmla="*/ 401 w 3004"/>
                  <a:gd name="T37" fmla="*/ 2384 h 2568"/>
                  <a:gd name="T38" fmla="*/ 401 w 3004"/>
                  <a:gd name="T39" fmla="*/ 384 h 2568"/>
                  <a:gd name="T40" fmla="*/ 601 w 3004"/>
                  <a:gd name="T41" fmla="*/ 184 h 2568"/>
                  <a:gd name="T42" fmla="*/ 1401 w 3004"/>
                  <a:gd name="T43" fmla="*/ 184 h 2568"/>
                  <a:gd name="T44" fmla="*/ 1601 w 3004"/>
                  <a:gd name="T45" fmla="*/ 384 h 2568"/>
                  <a:gd name="T46" fmla="*/ 1601 w 3004"/>
                  <a:gd name="T47" fmla="*/ 584 h 2568"/>
                  <a:gd name="T48" fmla="*/ 2601 w 3004"/>
                  <a:gd name="T49" fmla="*/ 2384 h 2568"/>
                  <a:gd name="T50" fmla="*/ 1785 w 3004"/>
                  <a:gd name="T51" fmla="*/ 2384 h 2568"/>
                  <a:gd name="T52" fmla="*/ 1785 w 3004"/>
                  <a:gd name="T53" fmla="*/ 784 h 2568"/>
                  <a:gd name="T54" fmla="*/ 2401 w 3004"/>
                  <a:gd name="T55" fmla="*/ 784 h 2568"/>
                  <a:gd name="T56" fmla="*/ 2601 w 3004"/>
                  <a:gd name="T57" fmla="*/ 984 h 2568"/>
                  <a:gd name="T58" fmla="*/ 2601 w 3004"/>
                  <a:gd name="T59" fmla="*/ 2384 h 2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04" h="2568">
                    <a:moveTo>
                      <a:pt x="2902" y="2384"/>
                    </a:moveTo>
                    <a:lnTo>
                      <a:pt x="2785" y="2384"/>
                    </a:lnTo>
                    <a:lnTo>
                      <a:pt x="2785" y="984"/>
                    </a:lnTo>
                    <a:cubicBezTo>
                      <a:pt x="2785" y="763"/>
                      <a:pt x="2622" y="600"/>
                      <a:pt x="2401" y="600"/>
                    </a:cubicBezTo>
                    <a:lnTo>
                      <a:pt x="1785" y="600"/>
                    </a:lnTo>
                    <a:lnTo>
                      <a:pt x="1785" y="384"/>
                    </a:lnTo>
                    <a:cubicBezTo>
                      <a:pt x="1785" y="163"/>
                      <a:pt x="1620" y="0"/>
                      <a:pt x="1401" y="0"/>
                    </a:cubicBezTo>
                    <a:lnTo>
                      <a:pt x="601" y="0"/>
                    </a:lnTo>
                    <a:cubicBezTo>
                      <a:pt x="380" y="0"/>
                      <a:pt x="217" y="165"/>
                      <a:pt x="217" y="384"/>
                    </a:cubicBezTo>
                    <a:lnTo>
                      <a:pt x="217" y="2384"/>
                    </a:lnTo>
                    <a:lnTo>
                      <a:pt x="100" y="2384"/>
                    </a:lnTo>
                    <a:cubicBezTo>
                      <a:pt x="44" y="2384"/>
                      <a:pt x="0" y="2423"/>
                      <a:pt x="0" y="2479"/>
                    </a:cubicBezTo>
                    <a:cubicBezTo>
                      <a:pt x="0" y="2535"/>
                      <a:pt x="44" y="2568"/>
                      <a:pt x="100" y="2568"/>
                    </a:cubicBezTo>
                    <a:lnTo>
                      <a:pt x="2900" y="2568"/>
                    </a:lnTo>
                    <a:cubicBezTo>
                      <a:pt x="2956" y="2568"/>
                      <a:pt x="3003" y="2535"/>
                      <a:pt x="3003" y="2479"/>
                    </a:cubicBezTo>
                    <a:cubicBezTo>
                      <a:pt x="3004" y="2421"/>
                      <a:pt x="2958" y="2384"/>
                      <a:pt x="2902" y="2384"/>
                    </a:cubicBezTo>
                    <a:close/>
                    <a:moveTo>
                      <a:pt x="1601" y="584"/>
                    </a:moveTo>
                    <a:lnTo>
                      <a:pt x="1601" y="2384"/>
                    </a:lnTo>
                    <a:lnTo>
                      <a:pt x="401" y="2384"/>
                    </a:lnTo>
                    <a:lnTo>
                      <a:pt x="401" y="384"/>
                    </a:lnTo>
                    <a:cubicBezTo>
                      <a:pt x="401" y="274"/>
                      <a:pt x="491" y="184"/>
                      <a:pt x="601" y="184"/>
                    </a:cubicBezTo>
                    <a:lnTo>
                      <a:pt x="1401" y="184"/>
                    </a:lnTo>
                    <a:cubicBezTo>
                      <a:pt x="1512" y="184"/>
                      <a:pt x="1601" y="274"/>
                      <a:pt x="1601" y="384"/>
                    </a:cubicBezTo>
                    <a:lnTo>
                      <a:pt x="1601" y="584"/>
                    </a:lnTo>
                    <a:close/>
                    <a:moveTo>
                      <a:pt x="2601" y="2384"/>
                    </a:moveTo>
                    <a:lnTo>
                      <a:pt x="1785" y="2384"/>
                    </a:lnTo>
                    <a:lnTo>
                      <a:pt x="1785" y="784"/>
                    </a:lnTo>
                    <a:lnTo>
                      <a:pt x="2401" y="784"/>
                    </a:lnTo>
                    <a:cubicBezTo>
                      <a:pt x="2512" y="784"/>
                      <a:pt x="2601" y="874"/>
                      <a:pt x="2601" y="984"/>
                    </a:cubicBezTo>
                    <a:lnTo>
                      <a:pt x="2601" y="2384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6">
                <a:extLst>
                  <a:ext uri="{FF2B5EF4-FFF2-40B4-BE49-F238E27FC236}">
                    <a16:creationId xmlns:a16="http://schemas.microsoft.com/office/drawing/2014/main" id="{063017E6-B6C5-DED8-298B-6FDEA792BE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1789" y="3510591"/>
                <a:ext cx="263475" cy="200886"/>
              </a:xfrm>
              <a:custGeom>
                <a:avLst/>
                <a:gdLst>
                  <a:gd name="T0" fmla="*/ 707 w 1813"/>
                  <a:gd name="T1" fmla="*/ 183 h 1386"/>
                  <a:gd name="T2" fmla="*/ 91 w 1813"/>
                  <a:gd name="T3" fmla="*/ 183 h 1386"/>
                  <a:gd name="T4" fmla="*/ 0 w 1813"/>
                  <a:gd name="T5" fmla="*/ 91 h 1386"/>
                  <a:gd name="T6" fmla="*/ 91 w 1813"/>
                  <a:gd name="T7" fmla="*/ 0 h 1386"/>
                  <a:gd name="T8" fmla="*/ 707 w 1813"/>
                  <a:gd name="T9" fmla="*/ 0 h 1386"/>
                  <a:gd name="T10" fmla="*/ 799 w 1813"/>
                  <a:gd name="T11" fmla="*/ 91 h 1386"/>
                  <a:gd name="T12" fmla="*/ 707 w 1813"/>
                  <a:gd name="T13" fmla="*/ 183 h 1386"/>
                  <a:gd name="T14" fmla="*/ 707 w 1813"/>
                  <a:gd name="T15" fmla="*/ 792 h 1386"/>
                  <a:gd name="T16" fmla="*/ 91 w 1813"/>
                  <a:gd name="T17" fmla="*/ 792 h 1386"/>
                  <a:gd name="T18" fmla="*/ 0 w 1813"/>
                  <a:gd name="T19" fmla="*/ 701 h 1386"/>
                  <a:gd name="T20" fmla="*/ 91 w 1813"/>
                  <a:gd name="T21" fmla="*/ 610 h 1386"/>
                  <a:gd name="T22" fmla="*/ 707 w 1813"/>
                  <a:gd name="T23" fmla="*/ 610 h 1386"/>
                  <a:gd name="T24" fmla="*/ 799 w 1813"/>
                  <a:gd name="T25" fmla="*/ 701 h 1386"/>
                  <a:gd name="T26" fmla="*/ 707 w 1813"/>
                  <a:gd name="T27" fmla="*/ 792 h 1386"/>
                  <a:gd name="T28" fmla="*/ 707 w 1813"/>
                  <a:gd name="T29" fmla="*/ 1386 h 1386"/>
                  <a:gd name="T30" fmla="*/ 91 w 1813"/>
                  <a:gd name="T31" fmla="*/ 1386 h 1386"/>
                  <a:gd name="T32" fmla="*/ 0 w 1813"/>
                  <a:gd name="T33" fmla="*/ 1293 h 1386"/>
                  <a:gd name="T34" fmla="*/ 91 w 1813"/>
                  <a:gd name="T35" fmla="*/ 1202 h 1386"/>
                  <a:gd name="T36" fmla="*/ 707 w 1813"/>
                  <a:gd name="T37" fmla="*/ 1202 h 1386"/>
                  <a:gd name="T38" fmla="*/ 799 w 1813"/>
                  <a:gd name="T39" fmla="*/ 1293 h 1386"/>
                  <a:gd name="T40" fmla="*/ 707 w 1813"/>
                  <a:gd name="T41" fmla="*/ 1386 h 1386"/>
                  <a:gd name="T42" fmla="*/ 1720 w 1813"/>
                  <a:gd name="T43" fmla="*/ 1386 h 1386"/>
                  <a:gd name="T44" fmla="*/ 1488 w 1813"/>
                  <a:gd name="T45" fmla="*/ 1386 h 1386"/>
                  <a:gd name="T46" fmla="*/ 1395 w 1813"/>
                  <a:gd name="T47" fmla="*/ 1293 h 1386"/>
                  <a:gd name="T48" fmla="*/ 1488 w 1813"/>
                  <a:gd name="T49" fmla="*/ 1202 h 1386"/>
                  <a:gd name="T50" fmla="*/ 1720 w 1813"/>
                  <a:gd name="T51" fmla="*/ 1202 h 1386"/>
                  <a:gd name="T52" fmla="*/ 1811 w 1813"/>
                  <a:gd name="T53" fmla="*/ 1293 h 1386"/>
                  <a:gd name="T54" fmla="*/ 1720 w 1813"/>
                  <a:gd name="T55" fmla="*/ 1386 h 1386"/>
                  <a:gd name="T56" fmla="*/ 1720 w 1813"/>
                  <a:gd name="T57" fmla="*/ 792 h 1386"/>
                  <a:gd name="T58" fmla="*/ 1488 w 1813"/>
                  <a:gd name="T59" fmla="*/ 792 h 1386"/>
                  <a:gd name="T60" fmla="*/ 1395 w 1813"/>
                  <a:gd name="T61" fmla="*/ 701 h 1386"/>
                  <a:gd name="T62" fmla="*/ 1488 w 1813"/>
                  <a:gd name="T63" fmla="*/ 610 h 1386"/>
                  <a:gd name="T64" fmla="*/ 1720 w 1813"/>
                  <a:gd name="T65" fmla="*/ 610 h 1386"/>
                  <a:gd name="T66" fmla="*/ 1811 w 1813"/>
                  <a:gd name="T67" fmla="*/ 701 h 1386"/>
                  <a:gd name="T68" fmla="*/ 1720 w 1813"/>
                  <a:gd name="T69" fmla="*/ 792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13" h="1386">
                    <a:moveTo>
                      <a:pt x="707" y="183"/>
                    </a:moveTo>
                    <a:lnTo>
                      <a:pt x="91" y="183"/>
                    </a:lnTo>
                    <a:cubicBezTo>
                      <a:pt x="40" y="183"/>
                      <a:pt x="0" y="141"/>
                      <a:pt x="0" y="91"/>
                    </a:cubicBezTo>
                    <a:cubicBezTo>
                      <a:pt x="0" y="40"/>
                      <a:pt x="42" y="0"/>
                      <a:pt x="91" y="0"/>
                    </a:cubicBezTo>
                    <a:lnTo>
                      <a:pt x="707" y="0"/>
                    </a:lnTo>
                    <a:cubicBezTo>
                      <a:pt x="759" y="0"/>
                      <a:pt x="799" y="42"/>
                      <a:pt x="799" y="91"/>
                    </a:cubicBezTo>
                    <a:cubicBezTo>
                      <a:pt x="800" y="141"/>
                      <a:pt x="759" y="183"/>
                      <a:pt x="707" y="183"/>
                    </a:cubicBezTo>
                    <a:close/>
                    <a:moveTo>
                      <a:pt x="707" y="792"/>
                    </a:moveTo>
                    <a:lnTo>
                      <a:pt x="91" y="792"/>
                    </a:lnTo>
                    <a:cubicBezTo>
                      <a:pt x="40" y="792"/>
                      <a:pt x="0" y="751"/>
                      <a:pt x="0" y="701"/>
                    </a:cubicBezTo>
                    <a:cubicBezTo>
                      <a:pt x="0" y="650"/>
                      <a:pt x="42" y="610"/>
                      <a:pt x="91" y="610"/>
                    </a:cubicBezTo>
                    <a:lnTo>
                      <a:pt x="707" y="610"/>
                    </a:lnTo>
                    <a:cubicBezTo>
                      <a:pt x="759" y="610"/>
                      <a:pt x="799" y="651"/>
                      <a:pt x="799" y="701"/>
                    </a:cubicBezTo>
                    <a:cubicBezTo>
                      <a:pt x="800" y="751"/>
                      <a:pt x="759" y="792"/>
                      <a:pt x="707" y="792"/>
                    </a:cubicBezTo>
                    <a:close/>
                    <a:moveTo>
                      <a:pt x="707" y="1386"/>
                    </a:moveTo>
                    <a:lnTo>
                      <a:pt x="91" y="1386"/>
                    </a:lnTo>
                    <a:cubicBezTo>
                      <a:pt x="40" y="1386"/>
                      <a:pt x="0" y="1344"/>
                      <a:pt x="0" y="1293"/>
                    </a:cubicBezTo>
                    <a:cubicBezTo>
                      <a:pt x="0" y="1242"/>
                      <a:pt x="42" y="1202"/>
                      <a:pt x="91" y="1202"/>
                    </a:cubicBezTo>
                    <a:lnTo>
                      <a:pt x="707" y="1202"/>
                    </a:lnTo>
                    <a:cubicBezTo>
                      <a:pt x="759" y="1202"/>
                      <a:pt x="799" y="1243"/>
                      <a:pt x="799" y="1293"/>
                    </a:cubicBezTo>
                    <a:cubicBezTo>
                      <a:pt x="800" y="1344"/>
                      <a:pt x="759" y="1386"/>
                      <a:pt x="707" y="1386"/>
                    </a:cubicBezTo>
                    <a:close/>
                    <a:moveTo>
                      <a:pt x="1720" y="1386"/>
                    </a:moveTo>
                    <a:lnTo>
                      <a:pt x="1488" y="1386"/>
                    </a:lnTo>
                    <a:cubicBezTo>
                      <a:pt x="1437" y="1386"/>
                      <a:pt x="1395" y="1344"/>
                      <a:pt x="1395" y="1293"/>
                    </a:cubicBezTo>
                    <a:cubicBezTo>
                      <a:pt x="1395" y="1242"/>
                      <a:pt x="1437" y="1202"/>
                      <a:pt x="1488" y="1202"/>
                    </a:cubicBezTo>
                    <a:lnTo>
                      <a:pt x="1720" y="1202"/>
                    </a:lnTo>
                    <a:cubicBezTo>
                      <a:pt x="1771" y="1202"/>
                      <a:pt x="1811" y="1243"/>
                      <a:pt x="1811" y="1293"/>
                    </a:cubicBezTo>
                    <a:cubicBezTo>
                      <a:pt x="1813" y="1344"/>
                      <a:pt x="1771" y="1386"/>
                      <a:pt x="1720" y="1386"/>
                    </a:cubicBezTo>
                    <a:close/>
                    <a:moveTo>
                      <a:pt x="1720" y="792"/>
                    </a:moveTo>
                    <a:lnTo>
                      <a:pt x="1488" y="792"/>
                    </a:lnTo>
                    <a:cubicBezTo>
                      <a:pt x="1437" y="792"/>
                      <a:pt x="1395" y="751"/>
                      <a:pt x="1395" y="701"/>
                    </a:cubicBezTo>
                    <a:cubicBezTo>
                      <a:pt x="1395" y="650"/>
                      <a:pt x="1437" y="610"/>
                      <a:pt x="1488" y="610"/>
                    </a:cubicBezTo>
                    <a:lnTo>
                      <a:pt x="1720" y="610"/>
                    </a:lnTo>
                    <a:cubicBezTo>
                      <a:pt x="1771" y="610"/>
                      <a:pt x="1811" y="651"/>
                      <a:pt x="1811" y="701"/>
                    </a:cubicBezTo>
                    <a:cubicBezTo>
                      <a:pt x="1813" y="751"/>
                      <a:pt x="1771" y="792"/>
                      <a:pt x="1720" y="792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515BB137-1CB5-1CBD-0BE1-FC0A9CC05083}"/>
              </a:ext>
            </a:extLst>
          </p:cNvPr>
          <p:cNvSpPr/>
          <p:nvPr/>
        </p:nvSpPr>
        <p:spPr>
          <a:xfrm>
            <a:off x="6724599" y="1589689"/>
            <a:ext cx="4368800" cy="4544411"/>
          </a:xfrm>
          <a:prstGeom prst="roundRect">
            <a:avLst>
              <a:gd name="adj" fmla="val 3812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371539B5-A777-E225-5651-3663B34B9C91}"/>
              </a:ext>
            </a:extLst>
          </p:cNvPr>
          <p:cNvPicPr>
            <a:picLocks/>
          </p:cNvPicPr>
          <p:nvPr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599" y="1589690"/>
            <a:ext cx="4368800" cy="4544411"/>
          </a:xfrm>
          <a:prstGeom prst="rect">
            <a:avLst/>
          </a:pr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F5ABC4B6-ED0E-840D-5B5B-B9F3DBCB2CB0}"/>
              </a:ext>
            </a:extLst>
          </p:cNvPr>
          <p:cNvSpPr/>
          <p:nvPr/>
        </p:nvSpPr>
        <p:spPr>
          <a:xfrm>
            <a:off x="7198799" y="3802312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37C2440-211C-DD84-8207-1CB283804F0A}"/>
              </a:ext>
            </a:extLst>
          </p:cNvPr>
          <p:cNvSpPr/>
          <p:nvPr/>
        </p:nvSpPr>
        <p:spPr>
          <a:xfrm>
            <a:off x="9055309" y="3802312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B8B4B3B9-209D-2D72-994D-2C69D898FD1E}"/>
              </a:ext>
            </a:extLst>
          </p:cNvPr>
          <p:cNvSpPr/>
          <p:nvPr/>
        </p:nvSpPr>
        <p:spPr>
          <a:xfrm>
            <a:off x="7198799" y="4491330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D4A402C-0A44-E9FA-0253-28C6AF643317}"/>
              </a:ext>
            </a:extLst>
          </p:cNvPr>
          <p:cNvSpPr/>
          <p:nvPr/>
        </p:nvSpPr>
        <p:spPr>
          <a:xfrm>
            <a:off x="9055309" y="4491330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020902E-4C92-F0EA-328D-7AC17E6CEF05}"/>
              </a:ext>
            </a:extLst>
          </p:cNvPr>
          <p:cNvSpPr/>
          <p:nvPr/>
        </p:nvSpPr>
        <p:spPr>
          <a:xfrm>
            <a:off x="7198799" y="5180348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4592B98-533D-60B4-D5A7-1B361AD181B3}"/>
              </a:ext>
            </a:extLst>
          </p:cNvPr>
          <p:cNvSpPr/>
          <p:nvPr/>
        </p:nvSpPr>
        <p:spPr>
          <a:xfrm>
            <a:off x="9055309" y="5180348"/>
            <a:ext cx="1563889" cy="4495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A1CFA4E-B6FA-3870-4A32-F232287B3D29}"/>
              </a:ext>
            </a:extLst>
          </p:cNvPr>
          <p:cNvGrpSpPr/>
          <p:nvPr/>
        </p:nvGrpSpPr>
        <p:grpSpPr>
          <a:xfrm>
            <a:off x="7198799" y="2093919"/>
            <a:ext cx="3420399" cy="1311501"/>
            <a:chOff x="516706" y="1589689"/>
            <a:chExt cx="3420399" cy="131150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2BCC6AB-F846-E63C-2598-D79A1827635A}"/>
                </a:ext>
              </a:extLst>
            </p:cNvPr>
            <p:cNvSpPr txBox="1"/>
            <p:nvPr/>
          </p:nvSpPr>
          <p:spPr>
            <a:xfrm>
              <a:off x="516708" y="1589689"/>
              <a:ext cx="17159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6667347-E0FC-CFA9-6DAD-441F29F4630A}"/>
                </a:ext>
              </a:extLst>
            </p:cNvPr>
            <p:cNvSpPr txBox="1"/>
            <p:nvPr/>
          </p:nvSpPr>
          <p:spPr>
            <a:xfrm>
              <a:off x="516706" y="1986581"/>
              <a:ext cx="3420399" cy="9146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2716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工作内容回顾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67FDA61-835B-8A84-079B-35121BE4C2B0}"/>
              </a:ext>
            </a:extLst>
          </p:cNvPr>
          <p:cNvSpPr/>
          <p:nvPr/>
        </p:nvSpPr>
        <p:spPr>
          <a:xfrm>
            <a:off x="-209550" y="2777455"/>
            <a:ext cx="12925425" cy="2152650"/>
          </a:xfrm>
          <a:custGeom>
            <a:avLst/>
            <a:gdLst>
              <a:gd name="connsiteX0" fmla="*/ 0 w 12925425"/>
              <a:gd name="connsiteY0" fmla="*/ 733425 h 3667764"/>
              <a:gd name="connsiteX1" fmla="*/ 2257425 w 12925425"/>
              <a:gd name="connsiteY1" fmla="*/ 3629025 h 3667764"/>
              <a:gd name="connsiteX2" fmla="*/ 4781550 w 12925425"/>
              <a:gd name="connsiteY2" fmla="*/ 447675 h 3667764"/>
              <a:gd name="connsiteX3" fmla="*/ 6743700 w 12925425"/>
              <a:gd name="connsiteY3" fmla="*/ 3581400 h 3667764"/>
              <a:gd name="connsiteX4" fmla="*/ 9210675 w 12925425"/>
              <a:gd name="connsiteY4" fmla="*/ 323850 h 3667764"/>
              <a:gd name="connsiteX5" fmla="*/ 10972800 w 12925425"/>
              <a:gd name="connsiteY5" fmla="*/ 3667125 h 3667764"/>
              <a:gd name="connsiteX6" fmla="*/ 12925425 w 12925425"/>
              <a:gd name="connsiteY6" fmla="*/ 0 h 366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25425" h="3667764">
                <a:moveTo>
                  <a:pt x="0" y="733425"/>
                </a:moveTo>
                <a:cubicBezTo>
                  <a:pt x="730250" y="2205037"/>
                  <a:pt x="1460500" y="3676650"/>
                  <a:pt x="2257425" y="3629025"/>
                </a:cubicBezTo>
                <a:cubicBezTo>
                  <a:pt x="3054350" y="3581400"/>
                  <a:pt x="4033838" y="455612"/>
                  <a:pt x="4781550" y="447675"/>
                </a:cubicBezTo>
                <a:cubicBezTo>
                  <a:pt x="5529263" y="439737"/>
                  <a:pt x="6005513" y="3602038"/>
                  <a:pt x="6743700" y="3581400"/>
                </a:cubicBezTo>
                <a:cubicBezTo>
                  <a:pt x="7481888" y="3560763"/>
                  <a:pt x="8505825" y="309563"/>
                  <a:pt x="9210675" y="323850"/>
                </a:cubicBezTo>
                <a:cubicBezTo>
                  <a:pt x="9915525" y="338137"/>
                  <a:pt x="10353675" y="3721100"/>
                  <a:pt x="10972800" y="3667125"/>
                </a:cubicBezTo>
                <a:cubicBezTo>
                  <a:pt x="11591925" y="3613150"/>
                  <a:pt x="12258675" y="1806575"/>
                  <a:pt x="12925425" y="0"/>
                </a:cubicBezTo>
              </a:path>
            </a:pathLst>
          </a:custGeom>
          <a:noFill/>
          <a:ln w="47625">
            <a:gradFill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8135E6E-60C5-23BE-4001-3BB2B6FB4F94}"/>
              </a:ext>
            </a:extLst>
          </p:cNvPr>
          <p:cNvSpPr/>
          <p:nvPr/>
        </p:nvSpPr>
        <p:spPr>
          <a:xfrm>
            <a:off x="623153" y="4157314"/>
            <a:ext cx="171450" cy="171450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 w="41275">
            <a:solidFill>
              <a:schemeClr val="bg1"/>
            </a:solidFill>
          </a:ln>
          <a:effectLst>
            <a:outerShdw blurRad="1778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DD3C319-3E16-78C0-9D0A-8F2289B1CF43}"/>
              </a:ext>
            </a:extLst>
          </p:cNvPr>
          <p:cNvSpPr/>
          <p:nvPr/>
        </p:nvSpPr>
        <p:spPr>
          <a:xfrm>
            <a:off x="3289300" y="3853780"/>
            <a:ext cx="171450" cy="171450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 w="41275">
            <a:solidFill>
              <a:schemeClr val="bg1"/>
            </a:solidFill>
          </a:ln>
          <a:effectLst>
            <a:outerShdw blurRad="1778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353FC63-1276-BEBE-7076-859DA0270B2D}"/>
              </a:ext>
            </a:extLst>
          </p:cNvPr>
          <p:cNvGrpSpPr/>
          <p:nvPr/>
        </p:nvGrpSpPr>
        <p:grpSpPr>
          <a:xfrm>
            <a:off x="623153" y="2430028"/>
            <a:ext cx="2236509" cy="1575560"/>
            <a:chOff x="623153" y="2315790"/>
            <a:chExt cx="2236509" cy="157556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75FF415-4095-1929-5426-0B03679F23B8}"/>
                </a:ext>
              </a:extLst>
            </p:cNvPr>
            <p:cNvSpPr txBox="1"/>
            <p:nvPr/>
          </p:nvSpPr>
          <p:spPr>
            <a:xfrm>
              <a:off x="623153" y="2315790"/>
              <a:ext cx="9669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1DF726-5D04-A67D-8DE6-CF556F8EE542}"/>
                </a:ext>
              </a:extLst>
            </p:cNvPr>
            <p:cNvSpPr txBox="1"/>
            <p:nvPr/>
          </p:nvSpPr>
          <p:spPr>
            <a:xfrm>
              <a:off x="623153" y="2777455"/>
              <a:ext cx="223650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364B8E5B-3BED-228D-0627-B2886D3071B8}"/>
              </a:ext>
            </a:extLst>
          </p:cNvPr>
          <p:cNvSpPr/>
          <p:nvPr/>
        </p:nvSpPr>
        <p:spPr>
          <a:xfrm>
            <a:off x="5146675" y="3415630"/>
            <a:ext cx="171450" cy="171450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 w="41275">
            <a:solidFill>
              <a:schemeClr val="bg1"/>
            </a:solidFill>
          </a:ln>
          <a:effectLst>
            <a:outerShdw blurRad="1778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C8F900E-DFE3-17BC-2BA0-042E7A7A1F29}"/>
              </a:ext>
            </a:extLst>
          </p:cNvPr>
          <p:cNvSpPr/>
          <p:nvPr/>
        </p:nvSpPr>
        <p:spPr>
          <a:xfrm>
            <a:off x="7870825" y="3663280"/>
            <a:ext cx="171450" cy="171450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 w="41275">
            <a:solidFill>
              <a:schemeClr val="bg1"/>
            </a:solidFill>
          </a:ln>
          <a:effectLst>
            <a:outerShdw blurRad="1778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8AE731C-45B6-488D-2B91-DF435F9150AC}"/>
              </a:ext>
            </a:extLst>
          </p:cNvPr>
          <p:cNvSpPr/>
          <p:nvPr/>
        </p:nvSpPr>
        <p:spPr>
          <a:xfrm>
            <a:off x="9332338" y="3114797"/>
            <a:ext cx="171450" cy="17145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77800" sx="102000" sy="102000" algn="ctr" rotWithShape="0">
              <a:schemeClr val="accent1">
                <a:lumMod val="90000"/>
                <a:lumOff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AB53C4C-CDA0-342E-A076-FF7AC2D357E7}"/>
              </a:ext>
            </a:extLst>
          </p:cNvPr>
          <p:cNvGrpSpPr/>
          <p:nvPr/>
        </p:nvGrpSpPr>
        <p:grpSpPr>
          <a:xfrm>
            <a:off x="3289300" y="4127120"/>
            <a:ext cx="2236509" cy="1575560"/>
            <a:chOff x="623153" y="2315790"/>
            <a:chExt cx="2236509" cy="157556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389287C-07F4-9471-D13C-A8C94E6199D7}"/>
                </a:ext>
              </a:extLst>
            </p:cNvPr>
            <p:cNvSpPr txBox="1"/>
            <p:nvPr/>
          </p:nvSpPr>
          <p:spPr>
            <a:xfrm>
              <a:off x="623153" y="2315790"/>
              <a:ext cx="9669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55740D2-8A3A-B34D-8A3C-C50FC0ABFA62}"/>
                </a:ext>
              </a:extLst>
            </p:cNvPr>
            <p:cNvSpPr txBox="1"/>
            <p:nvPr/>
          </p:nvSpPr>
          <p:spPr>
            <a:xfrm>
              <a:off x="623153" y="2777455"/>
              <a:ext cx="223650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621F035-3BF6-D4D8-06A6-1D19B51797A7}"/>
              </a:ext>
            </a:extLst>
          </p:cNvPr>
          <p:cNvGrpSpPr/>
          <p:nvPr/>
        </p:nvGrpSpPr>
        <p:grpSpPr>
          <a:xfrm>
            <a:off x="5146675" y="1710687"/>
            <a:ext cx="2236509" cy="1575560"/>
            <a:chOff x="623153" y="2315790"/>
            <a:chExt cx="2236509" cy="15755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B2CDF2-4043-25F4-F598-2F3F2D09C977}"/>
                </a:ext>
              </a:extLst>
            </p:cNvPr>
            <p:cNvSpPr txBox="1"/>
            <p:nvPr/>
          </p:nvSpPr>
          <p:spPr>
            <a:xfrm>
              <a:off x="623153" y="2315790"/>
              <a:ext cx="9669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7DA7654-C0B6-9D8C-3D7D-FB365DE9279F}"/>
                </a:ext>
              </a:extLst>
            </p:cNvPr>
            <p:cNvSpPr txBox="1"/>
            <p:nvPr/>
          </p:nvSpPr>
          <p:spPr>
            <a:xfrm>
              <a:off x="623153" y="2777455"/>
              <a:ext cx="223650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54E3AE0-0442-9C35-FDF2-0B4053F10C18}"/>
              </a:ext>
            </a:extLst>
          </p:cNvPr>
          <p:cNvGrpSpPr/>
          <p:nvPr/>
        </p:nvGrpSpPr>
        <p:grpSpPr>
          <a:xfrm>
            <a:off x="7870825" y="3939505"/>
            <a:ext cx="2236509" cy="1575560"/>
            <a:chOff x="623153" y="2315790"/>
            <a:chExt cx="2236509" cy="15755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4EFA4D-1F44-8AA2-E3DD-33DAE432B503}"/>
                </a:ext>
              </a:extLst>
            </p:cNvPr>
            <p:cNvSpPr txBox="1"/>
            <p:nvPr/>
          </p:nvSpPr>
          <p:spPr>
            <a:xfrm>
              <a:off x="623153" y="2315790"/>
              <a:ext cx="9669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AA756D7-019D-7E08-1CD7-2BE9CF4ABDE8}"/>
                </a:ext>
              </a:extLst>
            </p:cNvPr>
            <p:cNvSpPr txBox="1"/>
            <p:nvPr/>
          </p:nvSpPr>
          <p:spPr>
            <a:xfrm>
              <a:off x="623153" y="2777455"/>
              <a:ext cx="223650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669E19-2CA7-9CA6-4C0A-3CE30C3BA96C}"/>
              </a:ext>
            </a:extLst>
          </p:cNvPr>
          <p:cNvGrpSpPr/>
          <p:nvPr/>
        </p:nvGrpSpPr>
        <p:grpSpPr>
          <a:xfrm>
            <a:off x="9332338" y="1528010"/>
            <a:ext cx="2236509" cy="1575560"/>
            <a:chOff x="623153" y="2315790"/>
            <a:chExt cx="2236509" cy="157556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B8D238E-5451-FC6E-41EF-4B11DE2D26AD}"/>
                </a:ext>
              </a:extLst>
            </p:cNvPr>
            <p:cNvSpPr txBox="1"/>
            <p:nvPr/>
          </p:nvSpPr>
          <p:spPr>
            <a:xfrm>
              <a:off x="623153" y="2315790"/>
              <a:ext cx="9669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FCC942A-DE90-23D7-F6BB-A3376DDE6DD6}"/>
                </a:ext>
              </a:extLst>
            </p:cNvPr>
            <p:cNvSpPr txBox="1"/>
            <p:nvPr/>
          </p:nvSpPr>
          <p:spPr>
            <a:xfrm>
              <a:off x="623153" y="2777455"/>
              <a:ext cx="2236509" cy="111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在这里输入你的正文，阐述与关键词标题相关的具体内容，若字数太多酌情先删减文案，再缩小字号。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82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工作内容回顾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486109-7B46-E83A-C25F-769399AD0F1E}"/>
              </a:ext>
            </a:extLst>
          </p:cNvPr>
          <p:cNvSpPr/>
          <p:nvPr/>
        </p:nvSpPr>
        <p:spPr>
          <a:xfrm>
            <a:off x="660400" y="2032000"/>
            <a:ext cx="10858500" cy="4102100"/>
          </a:xfrm>
          <a:prstGeom prst="roundRect">
            <a:avLst>
              <a:gd name="adj" fmla="val 3078"/>
            </a:avLst>
          </a:prstGeom>
          <a:gradFill>
            <a:gsLst>
              <a:gs pos="17000">
                <a:schemeClr val="bg1"/>
              </a:gs>
              <a:gs pos="76000">
                <a:schemeClr val="accent1">
                  <a:lumMod val="5000"/>
                  <a:lumOff val="95000"/>
                </a:schemeClr>
              </a:gs>
            </a:gsLst>
            <a:lin ang="5400000" scaled="0"/>
          </a:gradFill>
          <a:ln>
            <a:noFill/>
          </a:ln>
          <a:effectLst>
            <a:outerShdw blurRad="381000" dist="381000" dir="54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36B207E0-EBEB-7588-745A-634A1CD9B3A1}"/>
              </a:ext>
            </a:extLst>
          </p:cNvPr>
          <p:cNvSpPr/>
          <p:nvPr/>
        </p:nvSpPr>
        <p:spPr>
          <a:xfrm>
            <a:off x="835712" y="2279391"/>
            <a:ext cx="10520576" cy="743840"/>
          </a:xfrm>
          <a:prstGeom prst="round2SameRect">
            <a:avLst>
              <a:gd name="adj1" fmla="val 18374"/>
              <a:gd name="adj2" fmla="val 0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5400000" scaled="0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graphicFrame>
        <p:nvGraphicFramePr>
          <p:cNvPr id="4" name="表格 2">
            <a:extLst>
              <a:ext uri="{FF2B5EF4-FFF2-40B4-BE49-F238E27FC236}">
                <a16:creationId xmlns:a16="http://schemas.microsoft.com/office/drawing/2014/main" id="{27749B07-453D-48CD-DB46-8B9DFAC36F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037827"/>
              </p:ext>
            </p:extLst>
          </p:nvPr>
        </p:nvGraphicFramePr>
        <p:xfrm>
          <a:off x="823013" y="2349533"/>
          <a:ext cx="10533275" cy="3561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40766">
                  <a:extLst>
                    <a:ext uri="{9D8B030D-6E8A-4147-A177-3AD203B41FA5}">
                      <a16:colId xmlns:a16="http://schemas.microsoft.com/office/drawing/2014/main" val="724418267"/>
                    </a:ext>
                  </a:extLst>
                </a:gridCol>
                <a:gridCol w="1747798">
                  <a:extLst>
                    <a:ext uri="{9D8B030D-6E8A-4147-A177-3AD203B41FA5}">
                      <a16:colId xmlns:a16="http://schemas.microsoft.com/office/drawing/2014/main" val="1386779474"/>
                    </a:ext>
                  </a:extLst>
                </a:gridCol>
                <a:gridCol w="1678073">
                  <a:extLst>
                    <a:ext uri="{9D8B030D-6E8A-4147-A177-3AD203B41FA5}">
                      <a16:colId xmlns:a16="http://schemas.microsoft.com/office/drawing/2014/main" val="2620767"/>
                    </a:ext>
                  </a:extLst>
                </a:gridCol>
                <a:gridCol w="1755546">
                  <a:extLst>
                    <a:ext uri="{9D8B030D-6E8A-4147-A177-3AD203B41FA5}">
                      <a16:colId xmlns:a16="http://schemas.microsoft.com/office/drawing/2014/main" val="287673057"/>
                    </a:ext>
                  </a:extLst>
                </a:gridCol>
                <a:gridCol w="1755546">
                  <a:extLst>
                    <a:ext uri="{9D8B030D-6E8A-4147-A177-3AD203B41FA5}">
                      <a16:colId xmlns:a16="http://schemas.microsoft.com/office/drawing/2014/main" val="476274066"/>
                    </a:ext>
                  </a:extLst>
                </a:gridCol>
                <a:gridCol w="1755546">
                  <a:extLst>
                    <a:ext uri="{9D8B030D-6E8A-4147-A177-3AD203B41FA5}">
                      <a16:colId xmlns:a16="http://schemas.microsoft.com/office/drawing/2014/main" val="3520442336"/>
                    </a:ext>
                  </a:extLst>
                </a:gridCol>
              </a:tblGrid>
              <a:tr h="6097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               年度</a:t>
                      </a:r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指标</a:t>
                      </a: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关键词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9505348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38500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46000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594586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关键词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37500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43000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58000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70000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250072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关键词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3400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3200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163155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关键词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2900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227176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关键词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471975"/>
                  </a:ext>
                </a:extLst>
              </a:tr>
              <a:tr h="4868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关键词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922567"/>
                  </a:ext>
                </a:extLst>
              </a:tr>
            </a:tbl>
          </a:graphicData>
        </a:graphic>
      </p:graphicFrame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3BA3287-C359-2324-DAB2-2DC947742F1A}"/>
              </a:ext>
            </a:extLst>
          </p:cNvPr>
          <p:cNvCxnSpPr>
            <a:cxnSpLocks/>
          </p:cNvCxnSpPr>
          <p:nvPr/>
        </p:nvCxnSpPr>
        <p:spPr>
          <a:xfrm>
            <a:off x="995423" y="2471903"/>
            <a:ext cx="1511502" cy="35881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7EFBADD-FA1F-53E8-ED1D-9024F6DA6CCB}"/>
              </a:ext>
            </a:extLst>
          </p:cNvPr>
          <p:cNvSpPr txBox="1"/>
          <p:nvPr/>
        </p:nvSpPr>
        <p:spPr>
          <a:xfrm>
            <a:off x="4815483" y="134725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输入总结性语言</a:t>
            </a:r>
          </a:p>
        </p:txBody>
      </p:sp>
    </p:spTree>
    <p:extLst>
      <p:ext uri="{BB962C8B-B14F-4D97-AF65-F5344CB8AC3E}">
        <p14:creationId xmlns:p14="http://schemas.microsoft.com/office/powerpoint/2010/main" val="754405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9248ECAE-7A74-5098-6158-A2F8A1307888}"/>
              </a:ext>
            </a:extLst>
          </p:cNvPr>
          <p:cNvSpPr txBox="1"/>
          <p:nvPr/>
        </p:nvSpPr>
        <p:spPr>
          <a:xfrm>
            <a:off x="4424541" y="2676118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工作总结分析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F19834-61B7-E3C6-7B92-5A0C16B3128C}"/>
              </a:ext>
            </a:extLst>
          </p:cNvPr>
          <p:cNvSpPr txBox="1"/>
          <p:nvPr/>
        </p:nvSpPr>
        <p:spPr>
          <a:xfrm>
            <a:off x="1911689" y="2544776"/>
            <a:ext cx="2327561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kumimoji="1" lang="en-US" altLang="zh-CN" sz="138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  <a:endParaRPr kumimoji="1" lang="zh-CN" altLang="en-US" sz="13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E99265-180D-20A2-51A7-693104B629FF}"/>
              </a:ext>
            </a:extLst>
          </p:cNvPr>
          <p:cNvSpPr txBox="1"/>
          <p:nvPr/>
        </p:nvSpPr>
        <p:spPr>
          <a:xfrm>
            <a:off x="4446200" y="3985530"/>
            <a:ext cx="546247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 dirty="0">
                <a:solidFill>
                  <a:schemeClr val="bg1"/>
                </a:solidFill>
              </a:rPr>
              <a:t>JOB SUMMARY ANALYSIS</a:t>
            </a:r>
          </a:p>
        </p:txBody>
      </p:sp>
    </p:spTree>
    <p:extLst>
      <p:ext uri="{BB962C8B-B14F-4D97-AF65-F5344CB8AC3E}">
        <p14:creationId xmlns:p14="http://schemas.microsoft.com/office/powerpoint/2010/main" val="2869407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工作总结分析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1AEBFE5-C1CC-308A-F3BD-B3464119115E}"/>
              </a:ext>
            </a:extLst>
          </p:cNvPr>
          <p:cNvSpPr/>
          <p:nvPr/>
        </p:nvSpPr>
        <p:spPr>
          <a:xfrm>
            <a:off x="5778781" y="1441304"/>
            <a:ext cx="5717894" cy="2294968"/>
          </a:xfrm>
          <a:prstGeom prst="roundRect">
            <a:avLst>
              <a:gd name="adj" fmla="val 4312"/>
            </a:avLst>
          </a:prstGeom>
          <a:solidFill>
            <a:schemeClr val="bg1"/>
          </a:solidFill>
          <a:ln>
            <a:noFill/>
          </a:ln>
          <a:effectLst>
            <a:outerShdw blurRad="419100" dist="139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505F974-ACC4-57DD-9BC1-DA93C87D7059}"/>
              </a:ext>
            </a:extLst>
          </p:cNvPr>
          <p:cNvSpPr/>
          <p:nvPr/>
        </p:nvSpPr>
        <p:spPr>
          <a:xfrm>
            <a:off x="5778781" y="3914775"/>
            <a:ext cx="2773546" cy="2219325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419100" dist="139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2B18B8-D1D3-4C28-34CC-F007A6E9AFCB}"/>
              </a:ext>
            </a:extLst>
          </p:cNvPr>
          <p:cNvGrpSpPr/>
          <p:nvPr/>
        </p:nvGrpSpPr>
        <p:grpSpPr>
          <a:xfrm>
            <a:off x="602726" y="1521947"/>
            <a:ext cx="4317618" cy="1031425"/>
            <a:chOff x="516707" y="1589689"/>
            <a:chExt cx="4317618" cy="103142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E4F00EC-F91A-E5B6-73DF-ACBAE7517870}"/>
                </a:ext>
              </a:extLst>
            </p:cNvPr>
            <p:cNvSpPr txBox="1"/>
            <p:nvPr/>
          </p:nvSpPr>
          <p:spPr>
            <a:xfrm>
              <a:off x="516707" y="1589689"/>
              <a:ext cx="17206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关键词标题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EDE7A2D-483E-EF37-EE92-4C5A190D06B1}"/>
                </a:ext>
              </a:extLst>
            </p:cNvPr>
            <p:cNvSpPr txBox="1"/>
            <p:nvPr/>
          </p:nvSpPr>
          <p:spPr>
            <a:xfrm>
              <a:off x="516707" y="1986581"/>
              <a:ext cx="4317618" cy="63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97579C5C-BA8A-E59A-F54B-A37EBA384F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0533133"/>
              </p:ext>
            </p:extLst>
          </p:nvPr>
        </p:nvGraphicFramePr>
        <p:xfrm>
          <a:off x="6178109" y="1543415"/>
          <a:ext cx="4919239" cy="2090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2A5CBAC1-CA3D-C613-03B9-717E99C76126}"/>
              </a:ext>
            </a:extLst>
          </p:cNvPr>
          <p:cNvGrpSpPr/>
          <p:nvPr/>
        </p:nvGrpSpPr>
        <p:grpSpPr>
          <a:xfrm>
            <a:off x="6662563" y="4232235"/>
            <a:ext cx="1005982" cy="1165936"/>
            <a:chOff x="1845198" y="3299528"/>
            <a:chExt cx="1204500" cy="139602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244CB40-54BB-B547-AC51-3B779BEB76D8}"/>
                </a:ext>
              </a:extLst>
            </p:cNvPr>
            <p:cNvSpPr/>
            <p:nvPr/>
          </p:nvSpPr>
          <p:spPr>
            <a:xfrm>
              <a:off x="1845200" y="3299528"/>
              <a:ext cx="1204498" cy="1204498"/>
            </a:xfrm>
            <a:prstGeom prst="ellipse">
              <a:avLst/>
            </a:prstGeom>
            <a:noFill/>
            <a:ln w="1524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E124B83E-28FD-39B4-C90F-F4D0C95A5A25}"/>
                </a:ext>
              </a:extLst>
            </p:cNvPr>
            <p:cNvSpPr/>
            <p:nvPr/>
          </p:nvSpPr>
          <p:spPr>
            <a:xfrm>
              <a:off x="1845198" y="3299528"/>
              <a:ext cx="1204500" cy="1204497"/>
            </a:xfrm>
            <a:prstGeom prst="arc">
              <a:avLst>
                <a:gd name="adj1" fmla="val 16200000"/>
                <a:gd name="adj2" fmla="val 7133991"/>
              </a:avLst>
            </a:prstGeom>
            <a:noFill/>
            <a:ln w="1524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EA5D732-3E24-80B2-78D2-53B3196A1FAD}"/>
                </a:ext>
              </a:extLst>
            </p:cNvPr>
            <p:cNvSpPr/>
            <p:nvPr/>
          </p:nvSpPr>
          <p:spPr>
            <a:xfrm>
              <a:off x="2125126" y="4630666"/>
              <a:ext cx="654511" cy="648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59625E8-C81A-5A0A-0C9D-45A9D3A35B63}"/>
              </a:ext>
            </a:extLst>
          </p:cNvPr>
          <p:cNvSpPr txBox="1"/>
          <p:nvPr/>
        </p:nvSpPr>
        <p:spPr>
          <a:xfrm>
            <a:off x="6149891" y="5649235"/>
            <a:ext cx="203132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  <a:endParaRPr lang="zh-CN" altLang="en-US" sz="16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A00BF06-40F0-CACA-7B54-C783B42CB5F2}"/>
              </a:ext>
            </a:extLst>
          </p:cNvPr>
          <p:cNvSpPr txBox="1"/>
          <p:nvPr/>
        </p:nvSpPr>
        <p:spPr>
          <a:xfrm>
            <a:off x="6759292" y="4544009"/>
            <a:ext cx="812524" cy="350865"/>
          </a:xfrm>
          <a:prstGeom prst="rect">
            <a:avLst/>
          </a:prstGeom>
          <a:noFill/>
          <a:effectLst/>
        </p:spPr>
        <p:txBody>
          <a:bodyPr wrap="square" lIns="54864" tIns="27432" rIns="54864" bIns="27432">
            <a:spAutoFit/>
          </a:bodyPr>
          <a:lstStyle/>
          <a:p>
            <a:pPr algn="ctr"/>
            <a:r>
              <a:rPr lang="en-US" altLang="zh-CN" sz="1920" dirty="0">
                <a:solidFill>
                  <a:schemeClr val="accent1"/>
                </a:solidFill>
                <a:latin typeface="+mj-lt"/>
              </a:rPr>
              <a:t>58%</a:t>
            </a:r>
            <a:endParaRPr lang="zh-CN" altLang="en-US" sz="192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FA50DEF-F3B7-5C90-CF5C-4470841FDF24}"/>
              </a:ext>
            </a:extLst>
          </p:cNvPr>
          <p:cNvSpPr/>
          <p:nvPr/>
        </p:nvSpPr>
        <p:spPr>
          <a:xfrm>
            <a:off x="8745354" y="3914775"/>
            <a:ext cx="2773546" cy="2219325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419100" dist="139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9163D3F-0F99-47D3-6820-3AAA8517F160}"/>
              </a:ext>
            </a:extLst>
          </p:cNvPr>
          <p:cNvGrpSpPr/>
          <p:nvPr/>
        </p:nvGrpSpPr>
        <p:grpSpPr>
          <a:xfrm>
            <a:off x="9629136" y="4232235"/>
            <a:ext cx="1005982" cy="1165936"/>
            <a:chOff x="1845198" y="3299528"/>
            <a:chExt cx="1204500" cy="1396021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4898238-B70D-7EE3-CA9E-ABE1F04441D6}"/>
                </a:ext>
              </a:extLst>
            </p:cNvPr>
            <p:cNvSpPr/>
            <p:nvPr/>
          </p:nvSpPr>
          <p:spPr>
            <a:xfrm>
              <a:off x="1845200" y="3299528"/>
              <a:ext cx="1204498" cy="1204498"/>
            </a:xfrm>
            <a:prstGeom prst="ellipse">
              <a:avLst/>
            </a:prstGeom>
            <a:noFill/>
            <a:ln w="1524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id="{DE158C46-2099-17B7-AD6E-DE8E93B74551}"/>
                </a:ext>
              </a:extLst>
            </p:cNvPr>
            <p:cNvSpPr/>
            <p:nvPr/>
          </p:nvSpPr>
          <p:spPr>
            <a:xfrm>
              <a:off x="1845198" y="3299528"/>
              <a:ext cx="1204500" cy="1204497"/>
            </a:xfrm>
            <a:prstGeom prst="arc">
              <a:avLst>
                <a:gd name="adj1" fmla="val 16200000"/>
                <a:gd name="adj2" fmla="val 20738128"/>
              </a:avLst>
            </a:prstGeom>
            <a:noFill/>
            <a:ln w="1524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045A934-5AE5-CB2C-0233-46CA61054061}"/>
                </a:ext>
              </a:extLst>
            </p:cNvPr>
            <p:cNvSpPr/>
            <p:nvPr/>
          </p:nvSpPr>
          <p:spPr>
            <a:xfrm>
              <a:off x="2125126" y="4630666"/>
              <a:ext cx="654511" cy="648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864" tIns="27432" rIns="54864" bIns="27432" rtlCol="0" anchor="ctr"/>
            <a:lstStyle/>
            <a:p>
              <a:pPr algn="ctr"/>
              <a:endParaRPr lang="zh-CN" altLang="en-US" sz="1080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EAA7C0E7-6E76-582B-34EB-296A037F534C}"/>
              </a:ext>
            </a:extLst>
          </p:cNvPr>
          <p:cNvSpPr txBox="1"/>
          <p:nvPr/>
        </p:nvSpPr>
        <p:spPr>
          <a:xfrm>
            <a:off x="9116464" y="5649235"/>
            <a:ext cx="203132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  <a:endParaRPr lang="zh-CN" altLang="en-US" sz="16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F4C1D6E-7EB6-A07E-2469-36B4A2C0537F}"/>
              </a:ext>
            </a:extLst>
          </p:cNvPr>
          <p:cNvSpPr txBox="1"/>
          <p:nvPr/>
        </p:nvSpPr>
        <p:spPr>
          <a:xfrm>
            <a:off x="9725865" y="4544009"/>
            <a:ext cx="812524" cy="350865"/>
          </a:xfrm>
          <a:prstGeom prst="rect">
            <a:avLst/>
          </a:prstGeom>
          <a:noFill/>
          <a:effectLst/>
        </p:spPr>
        <p:txBody>
          <a:bodyPr wrap="square" lIns="54864" tIns="27432" rIns="54864" bIns="27432">
            <a:spAutoFit/>
          </a:bodyPr>
          <a:lstStyle/>
          <a:p>
            <a:pPr algn="ctr"/>
            <a:r>
              <a:rPr lang="en-US" altLang="zh-CN" sz="1920" dirty="0">
                <a:solidFill>
                  <a:schemeClr val="accent1"/>
                </a:solidFill>
                <a:latin typeface="+mj-lt"/>
              </a:rPr>
              <a:t>22%</a:t>
            </a:r>
            <a:endParaRPr lang="zh-CN" altLang="en-US" sz="192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5BBB9A9-0AA3-E55B-A17E-2CB8A2C708E2}"/>
              </a:ext>
            </a:extLst>
          </p:cNvPr>
          <p:cNvGrpSpPr/>
          <p:nvPr/>
        </p:nvGrpSpPr>
        <p:grpSpPr>
          <a:xfrm>
            <a:off x="602726" y="2962205"/>
            <a:ext cx="3196666" cy="3171895"/>
            <a:chOff x="854393" y="2962205"/>
            <a:chExt cx="3196666" cy="317189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6240377-D1D7-959A-7B68-7077C0C71FAB}"/>
                </a:ext>
              </a:extLst>
            </p:cNvPr>
            <p:cNvSpPr/>
            <p:nvPr/>
          </p:nvSpPr>
          <p:spPr>
            <a:xfrm>
              <a:off x="854393" y="2962205"/>
              <a:ext cx="1377387" cy="1377387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</a:t>
              </a:r>
              <a:endParaRPr lang="en-US" altLang="zh-CN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数字</a:t>
              </a:r>
              <a:endPara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276C854-436A-2439-4C61-2BE5B12AD1BB}"/>
                </a:ext>
              </a:extLst>
            </p:cNvPr>
            <p:cNvSpPr/>
            <p:nvPr/>
          </p:nvSpPr>
          <p:spPr>
            <a:xfrm>
              <a:off x="2673672" y="2962205"/>
              <a:ext cx="1377387" cy="1377387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</a:t>
              </a:r>
              <a:endParaRPr lang="en-US" altLang="zh-CN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数字</a:t>
              </a:r>
              <a:endPara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8033466-9B7B-B052-88C2-F7A7BB29A6C5}"/>
                </a:ext>
              </a:extLst>
            </p:cNvPr>
            <p:cNvSpPr/>
            <p:nvPr/>
          </p:nvSpPr>
          <p:spPr>
            <a:xfrm>
              <a:off x="854393" y="4756713"/>
              <a:ext cx="1377387" cy="1377387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</a:t>
              </a:r>
              <a:endParaRPr lang="en-US" altLang="zh-CN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数字</a:t>
              </a:r>
              <a:endPara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BDA42EE-58A4-4D2D-1DB9-FCF8DC6637AB}"/>
                </a:ext>
              </a:extLst>
            </p:cNvPr>
            <p:cNvSpPr/>
            <p:nvPr/>
          </p:nvSpPr>
          <p:spPr>
            <a:xfrm>
              <a:off x="2673672" y="4756713"/>
              <a:ext cx="1377387" cy="1377387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关键</a:t>
              </a:r>
              <a:endParaRPr lang="en-US" altLang="zh-CN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accent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数字</a:t>
              </a:r>
              <a:endPara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35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5A2A84F-2D2C-35F4-993D-E3A7CA08F2BD}"/>
              </a:ext>
            </a:extLst>
          </p:cNvPr>
          <p:cNvCxnSpPr>
            <a:cxnSpLocks/>
          </p:cNvCxnSpPr>
          <p:nvPr/>
        </p:nvCxnSpPr>
        <p:spPr>
          <a:xfrm flipH="1" flipV="1">
            <a:off x="667992" y="3815262"/>
            <a:ext cx="4665558" cy="11031"/>
          </a:xfrm>
          <a:prstGeom prst="line">
            <a:avLst/>
          </a:prstGeom>
          <a:ln w="1905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41D042A-1863-5CFC-9FCA-FC5892990AD0}"/>
              </a:ext>
            </a:extLst>
          </p:cNvPr>
          <p:cNvCxnSpPr>
            <a:cxnSpLocks/>
          </p:cNvCxnSpPr>
          <p:nvPr/>
        </p:nvCxnSpPr>
        <p:spPr>
          <a:xfrm flipV="1">
            <a:off x="6853342" y="3815262"/>
            <a:ext cx="4665558" cy="11031"/>
          </a:xfrm>
          <a:prstGeom prst="line">
            <a:avLst/>
          </a:prstGeom>
          <a:ln w="1905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>
            <a:extLst>
              <a:ext uri="{FF2B5EF4-FFF2-40B4-BE49-F238E27FC236}">
                <a16:creationId xmlns:a16="http://schemas.microsoft.com/office/drawing/2014/main" id="{0F183402-C805-DA90-2791-AB5C34BB0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216" y="482254"/>
            <a:ext cx="2339102" cy="487378"/>
          </a:xfrm>
        </p:spPr>
        <p:txBody>
          <a:bodyPr/>
          <a:lstStyle/>
          <a:p>
            <a:r>
              <a:rPr lang="zh-CN" altLang="en-US" dirty="0"/>
              <a:t>工作总结分析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05CFC8A-AD8F-DE27-5C46-54E10D184FBB}"/>
              </a:ext>
            </a:extLst>
          </p:cNvPr>
          <p:cNvGrpSpPr/>
          <p:nvPr/>
        </p:nvGrpSpPr>
        <p:grpSpPr>
          <a:xfrm>
            <a:off x="667992" y="2021805"/>
            <a:ext cx="4142590" cy="951645"/>
            <a:chOff x="667992" y="1795796"/>
            <a:chExt cx="4142590" cy="95164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E208E82-93B9-C496-3DAA-D35E7066B722}"/>
                </a:ext>
              </a:extLst>
            </p:cNvPr>
            <p:cNvSpPr txBox="1"/>
            <p:nvPr/>
          </p:nvSpPr>
          <p:spPr>
            <a:xfrm>
              <a:off x="667992" y="179579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7DF550A-0C33-1B3B-396F-ADC2E9A38A5E}"/>
                </a:ext>
              </a:extLst>
            </p:cNvPr>
            <p:cNvSpPr txBox="1"/>
            <p:nvPr/>
          </p:nvSpPr>
          <p:spPr>
            <a:xfrm>
              <a:off x="667992" y="2205241"/>
              <a:ext cx="4142590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02D2DE6D-246D-B72C-333F-DF141FCCEADB}"/>
              </a:ext>
            </a:extLst>
          </p:cNvPr>
          <p:cNvSpPr/>
          <p:nvPr/>
        </p:nvSpPr>
        <p:spPr>
          <a:xfrm>
            <a:off x="5064721" y="2773891"/>
            <a:ext cx="2093774" cy="2093774"/>
          </a:xfrm>
          <a:prstGeom prst="ellipse">
            <a:avLst/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381000" dir="5400000" sx="95000" sy="95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4E9EB1-A241-046F-4412-5199BF09E539}"/>
              </a:ext>
            </a:extLst>
          </p:cNvPr>
          <p:cNvSpPr txBox="1"/>
          <p:nvPr/>
        </p:nvSpPr>
        <p:spPr>
          <a:xfrm>
            <a:off x="5572999" y="3605335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EC86FF3-8288-0C30-081D-F83AC1F41662}"/>
              </a:ext>
            </a:extLst>
          </p:cNvPr>
          <p:cNvSpPr/>
          <p:nvPr/>
        </p:nvSpPr>
        <p:spPr>
          <a:xfrm>
            <a:off x="4871440" y="2580610"/>
            <a:ext cx="2480336" cy="2480336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F18C23A-7156-EA1D-2FBF-21F9202F645D}"/>
              </a:ext>
            </a:extLst>
          </p:cNvPr>
          <p:cNvGrpSpPr/>
          <p:nvPr/>
        </p:nvGrpSpPr>
        <p:grpSpPr>
          <a:xfrm>
            <a:off x="667992" y="4668105"/>
            <a:ext cx="4142591" cy="951645"/>
            <a:chOff x="667992" y="3560939"/>
            <a:chExt cx="4142591" cy="95164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F9CAF2-974D-7F89-B57A-EBCDDDD2057C}"/>
                </a:ext>
              </a:extLst>
            </p:cNvPr>
            <p:cNvSpPr txBox="1"/>
            <p:nvPr/>
          </p:nvSpPr>
          <p:spPr>
            <a:xfrm>
              <a:off x="667992" y="356093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094AF63-3B9C-B2F5-07C3-76EAAF408B4E}"/>
                </a:ext>
              </a:extLst>
            </p:cNvPr>
            <p:cNvSpPr txBox="1"/>
            <p:nvPr/>
          </p:nvSpPr>
          <p:spPr>
            <a:xfrm>
              <a:off x="667992" y="3970384"/>
              <a:ext cx="4142591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CC1B806-C345-0DDD-2E32-45FB3E496752}"/>
              </a:ext>
            </a:extLst>
          </p:cNvPr>
          <p:cNvGrpSpPr/>
          <p:nvPr/>
        </p:nvGrpSpPr>
        <p:grpSpPr>
          <a:xfrm>
            <a:off x="7406948" y="2021805"/>
            <a:ext cx="4111952" cy="951645"/>
            <a:chOff x="7406948" y="1795796"/>
            <a:chExt cx="4111952" cy="95164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073FB8-2D8B-F239-3FFC-7B1A46AF9FA6}"/>
                </a:ext>
              </a:extLst>
            </p:cNvPr>
            <p:cNvSpPr txBox="1"/>
            <p:nvPr/>
          </p:nvSpPr>
          <p:spPr>
            <a:xfrm>
              <a:off x="9980017" y="179579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12413B7-2177-5BE7-73D8-973A9356BB09}"/>
                </a:ext>
              </a:extLst>
            </p:cNvPr>
            <p:cNvSpPr txBox="1"/>
            <p:nvPr/>
          </p:nvSpPr>
          <p:spPr>
            <a:xfrm>
              <a:off x="7406948" y="2205241"/>
              <a:ext cx="4111952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38C040-EDB0-F994-3E1E-2C426B0C2B67}"/>
              </a:ext>
            </a:extLst>
          </p:cNvPr>
          <p:cNvGrpSpPr/>
          <p:nvPr/>
        </p:nvGrpSpPr>
        <p:grpSpPr>
          <a:xfrm>
            <a:off x="7406949" y="4668105"/>
            <a:ext cx="4111951" cy="951645"/>
            <a:chOff x="7406949" y="3560939"/>
            <a:chExt cx="4111951" cy="9516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AC910C-A73E-A9D7-B20D-693BD6E2D40E}"/>
                </a:ext>
              </a:extLst>
            </p:cNvPr>
            <p:cNvSpPr txBox="1"/>
            <p:nvPr/>
          </p:nvSpPr>
          <p:spPr>
            <a:xfrm>
              <a:off x="9980017" y="356093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E1745C-E84B-1D3C-2FEB-C2A71D07A9C1}"/>
                </a:ext>
              </a:extLst>
            </p:cNvPr>
            <p:cNvSpPr txBox="1"/>
            <p:nvPr/>
          </p:nvSpPr>
          <p:spPr>
            <a:xfrm>
              <a:off x="7406949" y="3970384"/>
              <a:ext cx="4111951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23" name="Oval 5+">
            <a:extLst>
              <a:ext uri="{FF2B5EF4-FFF2-40B4-BE49-F238E27FC236}">
                <a16:creationId xmlns:a16="http://schemas.microsoft.com/office/drawing/2014/main" id="{B550D364-9C46-8B41-AF90-D72CAC1FD704}"/>
              </a:ext>
            </a:extLst>
          </p:cNvPr>
          <p:cNvSpPr/>
          <p:nvPr/>
        </p:nvSpPr>
        <p:spPr>
          <a:xfrm>
            <a:off x="4508250" y="2217420"/>
            <a:ext cx="3206716" cy="3206716"/>
          </a:xfrm>
          <a:prstGeom prst="ellipse">
            <a:avLst/>
          </a:prstGeom>
          <a:noFill/>
          <a:ln w="127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Oval 5++">
            <a:extLst>
              <a:ext uri="{FF2B5EF4-FFF2-40B4-BE49-F238E27FC236}">
                <a16:creationId xmlns:a16="http://schemas.microsoft.com/office/drawing/2014/main" id="{AAB56601-D448-C832-64A0-D9B5F99AC151}"/>
              </a:ext>
            </a:extLst>
          </p:cNvPr>
          <p:cNvSpPr/>
          <p:nvPr/>
        </p:nvSpPr>
        <p:spPr>
          <a:xfrm>
            <a:off x="704316" y="-1586514"/>
            <a:ext cx="10814584" cy="10814584"/>
          </a:xfrm>
          <a:prstGeom prst="ellipse">
            <a:avLst/>
          </a:prstGeom>
          <a:noFill/>
          <a:ln w="6350">
            <a:solidFill>
              <a:schemeClr val="accent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400995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 51PPT模板网​​">
  <a:themeElements>
    <a:clrScheme name="自定义 2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8A977"/>
      </a:accent1>
      <a:accent2>
        <a:srgbClr val="58B8D1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2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空白模板.potx" id="{CAE56C40-588D-406C-AFE2-7656F32FFC0B}" vid="{980CC187-FD70-4A1E-9DE0-15A6788180AB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空白模板</Template>
  <TotalTime>586</TotalTime>
  <Words>1138</Words>
  <Application>Microsoft Office PowerPoint</Application>
  <PresentationFormat>宽屏</PresentationFormat>
  <Paragraphs>180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  51PPT模板网​​</vt:lpstr>
      <vt:lpstr>1_Office 主题​​</vt:lpstr>
      <vt:lpstr>PowerPoint 演示文稿</vt:lpstr>
      <vt:lpstr>PowerPoint 演示文稿</vt:lpstr>
      <vt:lpstr>PowerPoint 演示文稿</vt:lpstr>
      <vt:lpstr>工作内容回顾</vt:lpstr>
      <vt:lpstr>工作内容回顾</vt:lpstr>
      <vt:lpstr>工作内容回顾</vt:lpstr>
      <vt:lpstr>PowerPoint 演示文稿</vt:lpstr>
      <vt:lpstr>工作总结分析</vt:lpstr>
      <vt:lpstr>工作总结分析</vt:lpstr>
      <vt:lpstr>工作总结分析</vt:lpstr>
      <vt:lpstr>PowerPoint 演示文稿</vt:lpstr>
      <vt:lpstr>工作未来计划</vt:lpstr>
      <vt:lpstr>工作未来计划</vt:lpstr>
      <vt:lpstr>工作未来计划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绿色年终总结汇报商务通用ppt模板</dc:title>
  <dc:creator>朱小疯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45</cp:revision>
  <dcterms:created xsi:type="dcterms:W3CDTF">2023-05-04T10:05:51Z</dcterms:created>
  <dcterms:modified xsi:type="dcterms:W3CDTF">2023-08-15T02:34:26Z</dcterms:modified>
</cp:coreProperties>
</file>