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83" r:id="rId3"/>
    <p:sldId id="284" r:id="rId4"/>
    <p:sldId id="263" r:id="rId5"/>
    <p:sldId id="291" r:id="rId6"/>
    <p:sldId id="265" r:id="rId7"/>
    <p:sldId id="292" r:id="rId8"/>
    <p:sldId id="261" r:id="rId9"/>
    <p:sldId id="293" r:id="rId10"/>
    <p:sldId id="294" r:id="rId11"/>
    <p:sldId id="260" r:id="rId12"/>
    <p:sldId id="295" r:id="rId13"/>
    <p:sldId id="296" r:id="rId14"/>
    <p:sldId id="266" r:id="rId15"/>
    <p:sldId id="297" r:id="rId16"/>
    <p:sldId id="1127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4E8F6"/>
    <a:srgbClr val="FF6853"/>
    <a:srgbClr val="FE8270"/>
    <a:srgbClr val="23DEFF"/>
    <a:srgbClr val="24E0FF"/>
    <a:srgbClr val="9FDAFE"/>
    <a:srgbClr val="02A5F5"/>
    <a:srgbClr val="FDFDFE"/>
    <a:srgbClr val="7FCE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6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77-46F2-AD2C-6A7D94B185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77-46F2-AD2C-6A7D94B185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77-46F2-AD2C-6A7D94B185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8249984"/>
        <c:axId val="398258144"/>
      </c:barChart>
      <c:catAx>
        <c:axId val="39824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8258144"/>
        <c:crosses val="autoZero"/>
        <c:auto val="1"/>
        <c:lblAlgn val="ctr"/>
        <c:lblOffset val="100"/>
        <c:noMultiLvlLbl val="0"/>
      </c:catAx>
      <c:valAx>
        <c:axId val="398258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  <a:alpha val="4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824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4DFD7-D4B0-4CD5-BF06-06BCF6CA4BE1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5C606-FBFE-4D56-AD33-253BAB4CF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74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4">
            <a:extLst>
              <a:ext uri="{FF2B5EF4-FFF2-40B4-BE49-F238E27FC236}">
                <a16:creationId xmlns:a16="http://schemas.microsoft.com/office/drawing/2014/main" id="{B358527E-100E-37D9-B90C-850C9AE32AC6}"/>
              </a:ext>
            </a:extLst>
          </p:cNvPr>
          <p:cNvSpPr/>
          <p:nvPr userDrawn="1"/>
        </p:nvSpPr>
        <p:spPr>
          <a:xfrm>
            <a:off x="6998293" y="3874416"/>
            <a:ext cx="1917892" cy="191788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CA1CD9A-3ED6-7970-98C1-CF7BFB9B22B6}"/>
              </a:ext>
            </a:extLst>
          </p:cNvPr>
          <p:cNvSpPr/>
          <p:nvPr userDrawn="1"/>
        </p:nvSpPr>
        <p:spPr>
          <a:xfrm>
            <a:off x="10362968" y="-981659"/>
            <a:ext cx="2693543" cy="269353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5D7C1933-C3F1-F64E-98E8-DD07CE600829}"/>
              </a:ext>
            </a:extLst>
          </p:cNvPr>
          <p:cNvSpPr/>
          <p:nvPr userDrawn="1"/>
        </p:nvSpPr>
        <p:spPr>
          <a:xfrm>
            <a:off x="8381911" y="1561782"/>
            <a:ext cx="2446426" cy="244641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0EF66970-C96D-516A-21BB-7EDA861769AD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10" name="Straight Connector 8">
            <a:extLst>
              <a:ext uri="{FF2B5EF4-FFF2-40B4-BE49-F238E27FC236}">
                <a16:creationId xmlns:a16="http://schemas.microsoft.com/office/drawing/2014/main" id="{73269904-ED01-8ECC-529E-40F608730F2E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Arrow button">
            <a:extLst>
              <a:ext uri="{FF2B5EF4-FFF2-40B4-BE49-F238E27FC236}">
                <a16:creationId xmlns:a16="http://schemas.microsoft.com/office/drawing/2014/main" id="{90CF5EC7-9F17-C205-C75E-4A38EE04EFD7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4B007EB9-687B-8C4C-DEFC-93E7080D3619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D8A67C46-A7BA-ADBB-BA12-EBF07A2A6ECF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36C12EC-62C8-88F6-6698-C27A721CA13A}"/>
              </a:ext>
            </a:extLst>
          </p:cNvPr>
          <p:cNvSpPr/>
          <p:nvPr userDrawn="1"/>
        </p:nvSpPr>
        <p:spPr>
          <a:xfrm>
            <a:off x="828747" y="4894246"/>
            <a:ext cx="1939711" cy="4397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sx="102000" sy="102000" algn="ctr" rotWithShape="0">
              <a:srgbClr val="02A5F5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056A88-E55B-21EF-F409-ECEEB0B95EF8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8" name="图片 17" descr="照相机镜头&#10;&#10;低可信度描述已自动生成">
            <a:extLst>
              <a:ext uri="{FF2B5EF4-FFF2-40B4-BE49-F238E27FC236}">
                <a16:creationId xmlns:a16="http://schemas.microsoft.com/office/drawing/2014/main" id="{4DECCDF1-9812-1822-C82E-73057AFCA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t="15218" r="7621" b="21141"/>
          <a:stretch/>
        </p:blipFill>
        <p:spPr>
          <a:xfrm flipH="1">
            <a:off x="5742875" y="1724362"/>
            <a:ext cx="5126785" cy="3818924"/>
          </a:xfrm>
          <a:prstGeom prst="rect">
            <a:avLst/>
          </a:prstGeom>
          <a:effectLst>
            <a:outerShdw blurRad="254000" dist="38100" dir="8100000" sx="102000" sy="102000" algn="tr" rotWithShape="0">
              <a:srgbClr val="4684BA">
                <a:alpha val="10000"/>
              </a:srgbClr>
            </a:outerShdw>
          </a:effectLst>
        </p:spPr>
      </p:pic>
      <p:sp>
        <p:nvSpPr>
          <p:cNvPr id="21" name="Oval 14">
            <a:extLst>
              <a:ext uri="{FF2B5EF4-FFF2-40B4-BE49-F238E27FC236}">
                <a16:creationId xmlns:a16="http://schemas.microsoft.com/office/drawing/2014/main" id="{ADF4B65C-E4BD-861D-9173-36FC33E8E1C8}"/>
              </a:ext>
            </a:extLst>
          </p:cNvPr>
          <p:cNvSpPr/>
          <p:nvPr userDrawn="1"/>
        </p:nvSpPr>
        <p:spPr>
          <a:xfrm>
            <a:off x="5652038" y="4795929"/>
            <a:ext cx="409719" cy="409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2" name="Oval 14">
            <a:extLst>
              <a:ext uri="{FF2B5EF4-FFF2-40B4-BE49-F238E27FC236}">
                <a16:creationId xmlns:a16="http://schemas.microsoft.com/office/drawing/2014/main" id="{199A8905-FCCF-E668-810F-730856BFC5AD}"/>
              </a:ext>
            </a:extLst>
          </p:cNvPr>
          <p:cNvSpPr/>
          <p:nvPr userDrawn="1"/>
        </p:nvSpPr>
        <p:spPr>
          <a:xfrm>
            <a:off x="6008266" y="-63300"/>
            <a:ext cx="779242" cy="77923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3" name="Oval 14">
            <a:extLst>
              <a:ext uri="{FF2B5EF4-FFF2-40B4-BE49-F238E27FC236}">
                <a16:creationId xmlns:a16="http://schemas.microsoft.com/office/drawing/2014/main" id="{86E8D656-C1FA-7B82-DEC2-B2FBD4DEF62D}"/>
              </a:ext>
            </a:extLst>
          </p:cNvPr>
          <p:cNvSpPr/>
          <p:nvPr userDrawn="1"/>
        </p:nvSpPr>
        <p:spPr>
          <a:xfrm>
            <a:off x="11696701" y="6266726"/>
            <a:ext cx="758446" cy="758442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103000" sy="103000" algn="tr" rotWithShape="0">
              <a:srgbClr val="02A5F5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:a16="http://schemas.microsoft.com/office/drawing/2014/main" id="{8F992775-CFC7-0868-8800-3AC3F1877219}"/>
              </a:ext>
            </a:extLst>
          </p:cNvPr>
          <p:cNvSpPr/>
          <p:nvPr userDrawn="1"/>
        </p:nvSpPr>
        <p:spPr>
          <a:xfrm>
            <a:off x="9795246" y="3120639"/>
            <a:ext cx="1419960" cy="14199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4140CEF-2A63-7717-159E-BED66D076B89}"/>
              </a:ext>
            </a:extLst>
          </p:cNvPr>
          <p:cNvGrpSpPr/>
          <p:nvPr userDrawn="1"/>
        </p:nvGrpSpPr>
        <p:grpSpPr>
          <a:xfrm>
            <a:off x="10438240" y="6006479"/>
            <a:ext cx="1322751" cy="95801"/>
            <a:chOff x="3618969" y="-117034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26" name="Oval 14">
              <a:extLst>
                <a:ext uri="{FF2B5EF4-FFF2-40B4-BE49-F238E27FC236}">
                  <a16:creationId xmlns:a16="http://schemas.microsoft.com/office/drawing/2014/main" id="{12CED8D8-7A1F-8E34-09E7-5542B63581D6}"/>
                </a:ext>
              </a:extLst>
            </p:cNvPr>
            <p:cNvSpPr/>
            <p:nvPr/>
          </p:nvSpPr>
          <p:spPr>
            <a:xfrm>
              <a:off x="361896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14">
              <a:extLst>
                <a:ext uri="{FF2B5EF4-FFF2-40B4-BE49-F238E27FC236}">
                  <a16:creationId xmlns:a16="http://schemas.microsoft.com/office/drawing/2014/main" id="{747A7962-5A6C-86BC-6A7B-5B5288A28CBE}"/>
                </a:ext>
              </a:extLst>
            </p:cNvPr>
            <p:cNvSpPr/>
            <p:nvPr/>
          </p:nvSpPr>
          <p:spPr>
            <a:xfrm>
              <a:off x="386435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14">
              <a:extLst>
                <a:ext uri="{FF2B5EF4-FFF2-40B4-BE49-F238E27FC236}">
                  <a16:creationId xmlns:a16="http://schemas.microsoft.com/office/drawing/2014/main" id="{721418B6-DC43-40F1-5B01-339A0080A7E2}"/>
                </a:ext>
              </a:extLst>
            </p:cNvPr>
            <p:cNvSpPr/>
            <p:nvPr/>
          </p:nvSpPr>
          <p:spPr>
            <a:xfrm>
              <a:off x="410974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14">
              <a:extLst>
                <a:ext uri="{FF2B5EF4-FFF2-40B4-BE49-F238E27FC236}">
                  <a16:creationId xmlns:a16="http://schemas.microsoft.com/office/drawing/2014/main" id="{2F9425BE-CDB6-842C-37B7-056D4E9E9AF7}"/>
                </a:ext>
              </a:extLst>
            </p:cNvPr>
            <p:cNvSpPr/>
            <p:nvPr/>
          </p:nvSpPr>
          <p:spPr>
            <a:xfrm>
              <a:off x="435513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CF338FDA-047C-2AC2-5B00-7BDD82053287}"/>
                </a:ext>
              </a:extLst>
            </p:cNvPr>
            <p:cNvSpPr/>
            <p:nvPr/>
          </p:nvSpPr>
          <p:spPr>
            <a:xfrm>
              <a:off x="460052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4">
              <a:extLst>
                <a:ext uri="{FF2B5EF4-FFF2-40B4-BE49-F238E27FC236}">
                  <a16:creationId xmlns:a16="http://schemas.microsoft.com/office/drawing/2014/main" id="{F20E1F2B-5CAA-F8B7-8585-172FBDBA8CCF}"/>
                </a:ext>
              </a:extLst>
            </p:cNvPr>
            <p:cNvSpPr/>
            <p:nvPr/>
          </p:nvSpPr>
          <p:spPr>
            <a:xfrm>
              <a:off x="484591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9A6131-D548-2F43-AE0D-650CBE704966}"/>
              </a:ext>
            </a:extLst>
          </p:cNvPr>
          <p:cNvGrpSpPr/>
          <p:nvPr userDrawn="1"/>
        </p:nvGrpSpPr>
        <p:grpSpPr>
          <a:xfrm>
            <a:off x="10438240" y="6255142"/>
            <a:ext cx="1322751" cy="95801"/>
            <a:chOff x="3571068" y="-82089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0D755E7B-41F8-31FC-A991-F577AE777285}"/>
                </a:ext>
              </a:extLst>
            </p:cNvPr>
            <p:cNvSpPr/>
            <p:nvPr/>
          </p:nvSpPr>
          <p:spPr>
            <a:xfrm>
              <a:off x="357106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14">
              <a:extLst>
                <a:ext uri="{FF2B5EF4-FFF2-40B4-BE49-F238E27FC236}">
                  <a16:creationId xmlns:a16="http://schemas.microsoft.com/office/drawing/2014/main" id="{BDA10305-F785-DEF7-6D7F-714B07945A7F}"/>
                </a:ext>
              </a:extLst>
            </p:cNvPr>
            <p:cNvSpPr/>
            <p:nvPr/>
          </p:nvSpPr>
          <p:spPr>
            <a:xfrm>
              <a:off x="381645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5F671A3B-68A5-739E-197A-14CB9056C0F0}"/>
                </a:ext>
              </a:extLst>
            </p:cNvPr>
            <p:cNvSpPr/>
            <p:nvPr/>
          </p:nvSpPr>
          <p:spPr>
            <a:xfrm>
              <a:off x="406184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6" name="Oval 14">
              <a:extLst>
                <a:ext uri="{FF2B5EF4-FFF2-40B4-BE49-F238E27FC236}">
                  <a16:creationId xmlns:a16="http://schemas.microsoft.com/office/drawing/2014/main" id="{A23936EF-EBCA-79DC-DC2F-11F9E508A214}"/>
                </a:ext>
              </a:extLst>
            </p:cNvPr>
            <p:cNvSpPr/>
            <p:nvPr/>
          </p:nvSpPr>
          <p:spPr>
            <a:xfrm>
              <a:off x="430723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14">
              <a:extLst>
                <a:ext uri="{FF2B5EF4-FFF2-40B4-BE49-F238E27FC236}">
                  <a16:creationId xmlns:a16="http://schemas.microsoft.com/office/drawing/2014/main" id="{7AC7D0F5-FEFD-2663-7568-8A23E957D952}"/>
                </a:ext>
              </a:extLst>
            </p:cNvPr>
            <p:cNvSpPr/>
            <p:nvPr/>
          </p:nvSpPr>
          <p:spPr>
            <a:xfrm>
              <a:off x="455262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8" name="Oval 14">
              <a:extLst>
                <a:ext uri="{FF2B5EF4-FFF2-40B4-BE49-F238E27FC236}">
                  <a16:creationId xmlns:a16="http://schemas.microsoft.com/office/drawing/2014/main" id="{70CCCE52-FDC3-9169-DB7E-6425BA16599C}"/>
                </a:ext>
              </a:extLst>
            </p:cNvPr>
            <p:cNvSpPr/>
            <p:nvPr/>
          </p:nvSpPr>
          <p:spPr>
            <a:xfrm>
              <a:off x="479801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E8F32F5B-6ED6-EB6E-2C07-A01695F38B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767" y="1485900"/>
            <a:ext cx="4500563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2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1" name="文本占位符 39">
            <a:extLst>
              <a:ext uri="{FF2B5EF4-FFF2-40B4-BE49-F238E27FC236}">
                <a16:creationId xmlns:a16="http://schemas.microsoft.com/office/drawing/2014/main" id="{B72DA636-1F03-D387-ED07-0C5247D3C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767" y="2534846"/>
            <a:ext cx="7997634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在这里输入标题</a:t>
            </a:r>
          </a:p>
        </p:txBody>
      </p:sp>
      <p:sp>
        <p:nvSpPr>
          <p:cNvPr id="42" name="文本占位符 39">
            <a:extLst>
              <a:ext uri="{FF2B5EF4-FFF2-40B4-BE49-F238E27FC236}">
                <a16:creationId xmlns:a16="http://schemas.microsoft.com/office/drawing/2014/main" id="{855B0E07-F18C-BBE8-BC39-77FA6C95A3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9763" y="3640887"/>
            <a:ext cx="7997634" cy="4050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在这里输入副标题</a:t>
            </a:r>
          </a:p>
        </p:txBody>
      </p:sp>
      <p:sp>
        <p:nvSpPr>
          <p:cNvPr id="43" name="文本占位符 39">
            <a:extLst>
              <a:ext uri="{FF2B5EF4-FFF2-40B4-BE49-F238E27FC236}">
                <a16:creationId xmlns:a16="http://schemas.microsoft.com/office/drawing/2014/main" id="{7D059C8F-869D-6C1E-8823-0615BF61BE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9876" y="4911582"/>
            <a:ext cx="2257452" cy="4050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3" name="Oval 14">
            <a:extLst>
              <a:ext uri="{FF2B5EF4-FFF2-40B4-BE49-F238E27FC236}">
                <a16:creationId xmlns:a16="http://schemas.microsoft.com/office/drawing/2014/main" id="{FBF3AEFA-782A-3CCF-0E0F-E2EB6722BDC2}"/>
              </a:ext>
            </a:extLst>
          </p:cNvPr>
          <p:cNvSpPr/>
          <p:nvPr userDrawn="1"/>
        </p:nvSpPr>
        <p:spPr>
          <a:xfrm>
            <a:off x="9385303" y="5456920"/>
            <a:ext cx="335380" cy="33537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CC873D0A-5BBC-C3D2-A4A6-89240EE38573}"/>
              </a:ext>
            </a:extLst>
          </p:cNvPr>
          <p:cNvSpPr/>
          <p:nvPr userDrawn="1"/>
        </p:nvSpPr>
        <p:spPr>
          <a:xfrm>
            <a:off x="3405032" y="6351643"/>
            <a:ext cx="673528" cy="67352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61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D04763-15FA-4800-97E2-408D7267E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2DD806-FFC6-4FA8-AB59-BCC97B881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51BBA59-67C2-42A0-ABEC-40CEA22EE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259E6F-00F9-48B2-95C4-222A37E0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84717A-4812-4CBF-AAEE-A8EB754B1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34082A-F1E5-4FDE-B10B-251E3FD76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247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3A8319-A282-40D8-8A0E-D232D89B4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E1FB463-B3FD-42BF-882E-0CF2A899D6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7F0662-754C-41C3-B966-CC1D65A4A5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3FBA6B-BC6C-4D5A-A8D2-724846961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F3BD1B-3739-4244-97A7-7FCA1F2EA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92F01D-7BCE-472D-8B84-C17165A35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019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AD45F4-BD5F-490A-B566-B6816899C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BBFD7F3-16F6-4B0B-B06C-C34CE52CA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F3D57A-208D-4340-A0BB-F57761A21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BBF8D9-8D4D-4273-A5B6-9C26A6A24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39C86E-5D83-42EB-96C3-23241674D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329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D818B8-1F5E-4D77-A274-583D504E5D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45B904-D2E9-41D2-ABB5-684358E673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9F7D3B-4E0E-4981-A684-4ED93F205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FBBE47-9D1A-462B-B874-2E9EFB689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931FE1-1BDC-4736-A132-4B3749713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62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4679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14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11B6457F-5860-6338-2D51-732CE5AEDE73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grpSp>
        <p:nvGrpSpPr>
          <p:cNvPr id="8" name="Arrow button">
            <a:extLst>
              <a:ext uri="{FF2B5EF4-FFF2-40B4-BE49-F238E27FC236}">
                <a16:creationId xmlns:a16="http://schemas.microsoft.com/office/drawing/2014/main" id="{68F6C308-2E77-CE22-0702-533F63EA862E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0C96CCE3-7E81-9E54-6432-AC1014E033BE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:a16="http://schemas.microsoft.com/office/drawing/2014/main" id="{F6C1884A-FC25-0760-50F7-0B92062AA608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9222976-1F82-E28B-8B4E-A28B760A6781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" name="Straight Connector 8">
            <a:extLst>
              <a:ext uri="{FF2B5EF4-FFF2-40B4-BE49-F238E27FC236}">
                <a16:creationId xmlns:a16="http://schemas.microsoft.com/office/drawing/2014/main" id="{C34D4BF2-CAB7-EA7B-866F-19E3654B77BF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39">
            <a:extLst>
              <a:ext uri="{FF2B5EF4-FFF2-40B4-BE49-F238E27FC236}">
                <a16:creationId xmlns:a16="http://schemas.microsoft.com/office/drawing/2014/main" id="{D222271E-AEFA-10DA-91F2-A53CA9AE94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05828" y="468312"/>
            <a:ext cx="2780345" cy="104457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988369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AF11E5-6131-4D0B-B49D-53468F1BB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76CA24-8F29-48C8-812C-B5C9D362A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F540AF-76B8-4F3B-A0A8-4CDF3E310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D0C7F9-77A4-433F-A26D-341BA7F85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502EF-B608-461F-87DF-5E20FD96E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6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8">
            <a:extLst>
              <a:ext uri="{FF2B5EF4-FFF2-40B4-BE49-F238E27FC236}">
                <a16:creationId xmlns:a16="http://schemas.microsoft.com/office/drawing/2014/main" id="{211E3091-867E-6A73-E786-26B1BC6A5836}"/>
              </a:ext>
            </a:extLst>
          </p:cNvPr>
          <p:cNvSpPr/>
          <p:nvPr userDrawn="1"/>
        </p:nvSpPr>
        <p:spPr>
          <a:xfrm>
            <a:off x="2337221" y="2149499"/>
            <a:ext cx="2256161" cy="2256158"/>
          </a:xfrm>
          <a:prstGeom prst="ellipse">
            <a:avLst/>
          </a:prstGeom>
          <a:solidFill>
            <a:schemeClr val="accent5">
              <a:alpha val="42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0039AD5-BCA1-6031-66E8-8BBDE04A7506}"/>
              </a:ext>
            </a:extLst>
          </p:cNvPr>
          <p:cNvSpPr/>
          <p:nvPr userDrawn="1"/>
        </p:nvSpPr>
        <p:spPr>
          <a:xfrm>
            <a:off x="1686944" y="1151224"/>
            <a:ext cx="2256161" cy="2256158"/>
          </a:xfrm>
          <a:prstGeom prst="ellipse">
            <a:avLst/>
          </a:prstGeom>
          <a:solidFill>
            <a:schemeClr val="accent3">
              <a:alpha val="42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F252E89-2E5E-37E4-2DBC-262C147E0ED4}"/>
              </a:ext>
            </a:extLst>
          </p:cNvPr>
          <p:cNvSpPr/>
          <p:nvPr userDrawn="1"/>
        </p:nvSpPr>
        <p:spPr>
          <a:xfrm>
            <a:off x="2640254" y="1873336"/>
            <a:ext cx="1875746" cy="1870309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Oval 37">
            <a:extLst>
              <a:ext uri="{FF2B5EF4-FFF2-40B4-BE49-F238E27FC236}">
                <a16:creationId xmlns:a16="http://schemas.microsoft.com/office/drawing/2014/main" id="{2BDF7AEF-DF6C-AD92-F070-ABFC8DB563BD}"/>
              </a:ext>
            </a:extLst>
          </p:cNvPr>
          <p:cNvSpPr/>
          <p:nvPr userDrawn="1"/>
        </p:nvSpPr>
        <p:spPr>
          <a:xfrm>
            <a:off x="2282979" y="3270224"/>
            <a:ext cx="1496060" cy="1496060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C461B682-BF64-E7CA-3C8A-51F784B4FAE5}"/>
              </a:ext>
            </a:extLst>
          </p:cNvPr>
          <p:cNvSpPr/>
          <p:nvPr userDrawn="1"/>
        </p:nvSpPr>
        <p:spPr>
          <a:xfrm>
            <a:off x="7581575" y="3788921"/>
            <a:ext cx="2256161" cy="22561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Oval 36">
            <a:extLst>
              <a:ext uri="{FF2B5EF4-FFF2-40B4-BE49-F238E27FC236}">
                <a16:creationId xmlns:a16="http://schemas.microsoft.com/office/drawing/2014/main" id="{8640D7C0-A122-440C-3D1F-CD959A274871}"/>
              </a:ext>
            </a:extLst>
          </p:cNvPr>
          <p:cNvSpPr/>
          <p:nvPr userDrawn="1"/>
        </p:nvSpPr>
        <p:spPr>
          <a:xfrm>
            <a:off x="7867566" y="1908732"/>
            <a:ext cx="1684180" cy="168418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5" name="Oval 137">
            <a:extLst>
              <a:ext uri="{FF2B5EF4-FFF2-40B4-BE49-F238E27FC236}">
                <a16:creationId xmlns:a16="http://schemas.microsoft.com/office/drawing/2014/main" id="{7F195857-D83D-05B3-D687-2DB1DD1824FC}"/>
              </a:ext>
            </a:extLst>
          </p:cNvPr>
          <p:cNvSpPr/>
          <p:nvPr userDrawn="1"/>
        </p:nvSpPr>
        <p:spPr>
          <a:xfrm>
            <a:off x="2797993" y="-505672"/>
            <a:ext cx="6596014" cy="659598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8" name="Oval 37">
            <a:extLst>
              <a:ext uri="{FF2B5EF4-FFF2-40B4-BE49-F238E27FC236}">
                <a16:creationId xmlns:a16="http://schemas.microsoft.com/office/drawing/2014/main" id="{6E0AFE76-F18D-E85F-2A49-88174144BD3E}"/>
              </a:ext>
            </a:extLst>
          </p:cNvPr>
          <p:cNvSpPr/>
          <p:nvPr userDrawn="1"/>
        </p:nvSpPr>
        <p:spPr>
          <a:xfrm>
            <a:off x="8968759" y="3041805"/>
            <a:ext cx="1000282" cy="100028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9" name="Oval 37">
            <a:extLst>
              <a:ext uri="{FF2B5EF4-FFF2-40B4-BE49-F238E27FC236}">
                <a16:creationId xmlns:a16="http://schemas.microsoft.com/office/drawing/2014/main" id="{90C1A30F-7733-29F3-7436-E05397840D27}"/>
              </a:ext>
            </a:extLst>
          </p:cNvPr>
          <p:cNvSpPr/>
          <p:nvPr userDrawn="1"/>
        </p:nvSpPr>
        <p:spPr>
          <a:xfrm>
            <a:off x="2188044" y="562049"/>
            <a:ext cx="1894869" cy="189486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23" name="图片 22" descr="图标&#10;&#10;描述已自动生成">
            <a:extLst>
              <a:ext uri="{FF2B5EF4-FFF2-40B4-BE49-F238E27FC236}">
                <a16:creationId xmlns:a16="http://schemas.microsoft.com/office/drawing/2014/main" id="{EB95A58C-5D31-11E8-F67C-2816F3EB1D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10858" r="3179" b="15104"/>
          <a:stretch/>
        </p:blipFill>
        <p:spPr>
          <a:xfrm>
            <a:off x="4199279" y="3698315"/>
            <a:ext cx="3793443" cy="3092489"/>
          </a:xfrm>
          <a:prstGeom prst="rect">
            <a:avLst/>
          </a:prstGeom>
        </p:spPr>
      </p:pic>
      <p:sp>
        <p:nvSpPr>
          <p:cNvPr id="24" name="TextBox 6">
            <a:extLst>
              <a:ext uri="{FF2B5EF4-FFF2-40B4-BE49-F238E27FC236}">
                <a16:creationId xmlns:a16="http://schemas.microsoft.com/office/drawing/2014/main" id="{70E3B21C-D423-8344-FB9F-2E41E018E76B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25" name="Straight Connector 8">
            <a:extLst>
              <a:ext uri="{FF2B5EF4-FFF2-40B4-BE49-F238E27FC236}">
                <a16:creationId xmlns:a16="http://schemas.microsoft.com/office/drawing/2014/main" id="{2E60085A-BAC3-65BE-ECB5-2F4625DDD410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0D5753C0-9EC2-327B-6A40-5B22E4C42030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7" name="Arrow button">
            <a:extLst>
              <a:ext uri="{FF2B5EF4-FFF2-40B4-BE49-F238E27FC236}">
                <a16:creationId xmlns:a16="http://schemas.microsoft.com/office/drawing/2014/main" id="{0228C9C8-130D-8F6E-139A-08CFBEB97E42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28" name="Oval 10">
              <a:extLst>
                <a:ext uri="{FF2B5EF4-FFF2-40B4-BE49-F238E27FC236}">
                  <a16:creationId xmlns:a16="http://schemas.microsoft.com/office/drawing/2014/main" id="{4299B7AF-7C31-0667-4392-07EDCDFD4FA6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id="{8E18D492-77EC-293A-B09E-65890BA6BC10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1" name="Oval 14">
            <a:extLst>
              <a:ext uri="{FF2B5EF4-FFF2-40B4-BE49-F238E27FC236}">
                <a16:creationId xmlns:a16="http://schemas.microsoft.com/office/drawing/2014/main" id="{52E7F4AC-D596-FB32-A268-C9B91FC0F606}"/>
              </a:ext>
            </a:extLst>
          </p:cNvPr>
          <p:cNvSpPr/>
          <p:nvPr/>
        </p:nvSpPr>
        <p:spPr>
          <a:xfrm>
            <a:off x="1043824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2" name="Oval 14">
            <a:extLst>
              <a:ext uri="{FF2B5EF4-FFF2-40B4-BE49-F238E27FC236}">
                <a16:creationId xmlns:a16="http://schemas.microsoft.com/office/drawing/2014/main" id="{5225C248-B60C-3952-89AB-48C8898BBBF3}"/>
              </a:ext>
            </a:extLst>
          </p:cNvPr>
          <p:cNvSpPr/>
          <p:nvPr/>
        </p:nvSpPr>
        <p:spPr>
          <a:xfrm>
            <a:off x="1068363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3" name="Oval 14">
            <a:extLst>
              <a:ext uri="{FF2B5EF4-FFF2-40B4-BE49-F238E27FC236}">
                <a16:creationId xmlns:a16="http://schemas.microsoft.com/office/drawing/2014/main" id="{161DA2C6-1C63-747F-B265-A8076A434FDB}"/>
              </a:ext>
            </a:extLst>
          </p:cNvPr>
          <p:cNvSpPr/>
          <p:nvPr/>
        </p:nvSpPr>
        <p:spPr>
          <a:xfrm>
            <a:off x="1092902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4" name="Oval 14">
            <a:extLst>
              <a:ext uri="{FF2B5EF4-FFF2-40B4-BE49-F238E27FC236}">
                <a16:creationId xmlns:a16="http://schemas.microsoft.com/office/drawing/2014/main" id="{54B101AA-DFB2-D454-A044-2718F57FF54C}"/>
              </a:ext>
            </a:extLst>
          </p:cNvPr>
          <p:cNvSpPr/>
          <p:nvPr/>
        </p:nvSpPr>
        <p:spPr>
          <a:xfrm>
            <a:off x="1117441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5" name="Oval 14">
            <a:extLst>
              <a:ext uri="{FF2B5EF4-FFF2-40B4-BE49-F238E27FC236}">
                <a16:creationId xmlns:a16="http://schemas.microsoft.com/office/drawing/2014/main" id="{5D038295-7FA9-05AE-54DB-57684DBC9C8B}"/>
              </a:ext>
            </a:extLst>
          </p:cNvPr>
          <p:cNvSpPr/>
          <p:nvPr/>
        </p:nvSpPr>
        <p:spPr>
          <a:xfrm>
            <a:off x="1141980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6" name="Oval 14">
            <a:extLst>
              <a:ext uri="{FF2B5EF4-FFF2-40B4-BE49-F238E27FC236}">
                <a16:creationId xmlns:a16="http://schemas.microsoft.com/office/drawing/2014/main" id="{2C1C4AEB-9BD5-0EB8-3982-F7FE645A2EED}"/>
              </a:ext>
            </a:extLst>
          </p:cNvPr>
          <p:cNvSpPr/>
          <p:nvPr/>
        </p:nvSpPr>
        <p:spPr>
          <a:xfrm>
            <a:off x="1166519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8" name="Oval 14">
            <a:extLst>
              <a:ext uri="{FF2B5EF4-FFF2-40B4-BE49-F238E27FC236}">
                <a16:creationId xmlns:a16="http://schemas.microsoft.com/office/drawing/2014/main" id="{B10E916D-B91F-4E9E-0FD5-188FBA83BD3F}"/>
              </a:ext>
            </a:extLst>
          </p:cNvPr>
          <p:cNvSpPr/>
          <p:nvPr/>
        </p:nvSpPr>
        <p:spPr>
          <a:xfrm>
            <a:off x="1043824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9" name="Oval 14">
            <a:extLst>
              <a:ext uri="{FF2B5EF4-FFF2-40B4-BE49-F238E27FC236}">
                <a16:creationId xmlns:a16="http://schemas.microsoft.com/office/drawing/2014/main" id="{70319BB8-E59B-B844-ED7B-38A8F465C02A}"/>
              </a:ext>
            </a:extLst>
          </p:cNvPr>
          <p:cNvSpPr/>
          <p:nvPr/>
        </p:nvSpPr>
        <p:spPr>
          <a:xfrm>
            <a:off x="1068363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0" name="Oval 14">
            <a:extLst>
              <a:ext uri="{FF2B5EF4-FFF2-40B4-BE49-F238E27FC236}">
                <a16:creationId xmlns:a16="http://schemas.microsoft.com/office/drawing/2014/main" id="{07A700FB-B708-3350-08E3-1E5E48CF6083}"/>
              </a:ext>
            </a:extLst>
          </p:cNvPr>
          <p:cNvSpPr/>
          <p:nvPr/>
        </p:nvSpPr>
        <p:spPr>
          <a:xfrm>
            <a:off x="1092902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1" name="Oval 14">
            <a:extLst>
              <a:ext uri="{FF2B5EF4-FFF2-40B4-BE49-F238E27FC236}">
                <a16:creationId xmlns:a16="http://schemas.microsoft.com/office/drawing/2014/main" id="{19A233EE-A537-2E91-550E-06774D76C23F}"/>
              </a:ext>
            </a:extLst>
          </p:cNvPr>
          <p:cNvSpPr/>
          <p:nvPr/>
        </p:nvSpPr>
        <p:spPr>
          <a:xfrm>
            <a:off x="1117441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2" name="Oval 14">
            <a:extLst>
              <a:ext uri="{FF2B5EF4-FFF2-40B4-BE49-F238E27FC236}">
                <a16:creationId xmlns:a16="http://schemas.microsoft.com/office/drawing/2014/main" id="{16C4207E-E4F2-190F-1204-84BDB7C88565}"/>
              </a:ext>
            </a:extLst>
          </p:cNvPr>
          <p:cNvSpPr/>
          <p:nvPr/>
        </p:nvSpPr>
        <p:spPr>
          <a:xfrm>
            <a:off x="1141980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3" name="Oval 14">
            <a:extLst>
              <a:ext uri="{FF2B5EF4-FFF2-40B4-BE49-F238E27FC236}">
                <a16:creationId xmlns:a16="http://schemas.microsoft.com/office/drawing/2014/main" id="{F3FAE1E1-B4DD-64CD-8F89-7E9DDAFBF0AE}"/>
              </a:ext>
            </a:extLst>
          </p:cNvPr>
          <p:cNvSpPr/>
          <p:nvPr/>
        </p:nvSpPr>
        <p:spPr>
          <a:xfrm>
            <a:off x="1166519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5" name="文本占位符 39">
            <a:extLst>
              <a:ext uri="{FF2B5EF4-FFF2-40B4-BE49-F238E27FC236}">
                <a16:creationId xmlns:a16="http://schemas.microsoft.com/office/drawing/2014/main" id="{A0F1ECFB-CB31-5FB4-B169-29392EA83D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5719" y="1854953"/>
            <a:ext cx="4500563" cy="104457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2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7" name="文本占位符 39">
            <a:extLst>
              <a:ext uri="{FF2B5EF4-FFF2-40B4-BE49-F238E27FC236}">
                <a16:creationId xmlns:a16="http://schemas.microsoft.com/office/drawing/2014/main" id="{32647054-D46E-BBFC-08F4-9824DC6B57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18107" y="2997393"/>
            <a:ext cx="2955786" cy="4050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在这里输入副标题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086B265-C131-5121-8223-A3EA9CB7F620}"/>
              </a:ext>
            </a:extLst>
          </p:cNvPr>
          <p:cNvSpPr txBox="1"/>
          <p:nvPr userDrawn="1"/>
        </p:nvSpPr>
        <p:spPr>
          <a:xfrm>
            <a:off x="3723082" y="654995"/>
            <a:ext cx="4745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3">
                    <a:alpha val="18000"/>
                  </a:schemeClr>
                </a:solidFill>
                <a:latin typeface="+mj-ea"/>
                <a:ea typeface="+mj-ea"/>
              </a:rPr>
              <a:t>PART</a:t>
            </a:r>
            <a:endParaRPr lang="zh-CN" altLang="en-US" sz="9600" dirty="0">
              <a:solidFill>
                <a:schemeClr val="accent3">
                  <a:alpha val="18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文本占位符 39">
            <a:extLst>
              <a:ext uri="{FF2B5EF4-FFF2-40B4-BE49-F238E27FC236}">
                <a16:creationId xmlns:a16="http://schemas.microsoft.com/office/drawing/2014/main" id="{6CFB3F42-3B61-89DC-7C54-7185662B2A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3367" y="964475"/>
            <a:ext cx="2625266" cy="104457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Oval 37">
            <a:extLst>
              <a:ext uri="{FF2B5EF4-FFF2-40B4-BE49-F238E27FC236}">
                <a16:creationId xmlns:a16="http://schemas.microsoft.com/office/drawing/2014/main" id="{69B97E04-73B4-77D2-3658-FAE9EBFBA71A}"/>
              </a:ext>
            </a:extLst>
          </p:cNvPr>
          <p:cNvSpPr/>
          <p:nvPr userDrawn="1"/>
        </p:nvSpPr>
        <p:spPr>
          <a:xfrm>
            <a:off x="8018245" y="5405586"/>
            <a:ext cx="394717" cy="394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38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28CE30-11FC-49D6-9BAF-8BA6051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C7EE53-ED79-4D07-AC86-9B85790975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87CA4-E2B3-4DEB-BD07-CB8D83B04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21CD6F-947A-4341-96D9-31BA2CD9D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1093E1-5CE7-4468-A955-15EF66EEB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53A884-471F-49A6-B02A-298B52E13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268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C2B71D-0E80-4194-AE0E-D98E696D2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A811D3-E565-49D7-BD7F-B843313CC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3EBF3B3-485E-4840-8F4F-5444137901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96E85A-99B3-486C-9DD6-A9A90C794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A11E746-2B27-4B82-8363-AB3200E88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9A27240-9C30-426D-A2D6-4AFACCA8D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B0EAF1-76F9-4231-B286-F5710D093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C847E7-8016-4596-93ED-3669F1FA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2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2DF3AD-2C6D-40B6-9D6A-9E9659798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F1F42E1-BA62-4146-B304-18B812E9A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3AD2CA-8815-468B-9611-58FE8342A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228A7D-F334-4BCA-A8AA-DC36F168B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35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1F51FE3-2112-4CDF-9717-92D2D1860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140BC7-30DD-4F7C-8995-FB07613B6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322F38-7231-4F1E-92D6-13B08744A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737107-5D29-D6C5-3831-39E88E788BE4}"/>
              </a:ext>
            </a:extLst>
          </p:cNvPr>
          <p:cNvGrpSpPr/>
          <p:nvPr userDrawn="1"/>
        </p:nvGrpSpPr>
        <p:grpSpPr>
          <a:xfrm>
            <a:off x="577850" y="466976"/>
            <a:ext cx="328240" cy="328238"/>
            <a:chOff x="255266" y="3564945"/>
            <a:chExt cx="328240" cy="328238"/>
          </a:xfrm>
        </p:grpSpPr>
        <p:sp>
          <p:nvSpPr>
            <p:cNvPr id="6" name="Oval 27">
              <a:extLst>
                <a:ext uri="{FF2B5EF4-FFF2-40B4-BE49-F238E27FC236}">
                  <a16:creationId xmlns:a16="http://schemas.microsoft.com/office/drawing/2014/main" id="{126D0D79-7D1E-A361-3A63-38FB3A755639}"/>
                </a:ext>
              </a:extLst>
            </p:cNvPr>
            <p:cNvSpPr/>
            <p:nvPr/>
          </p:nvSpPr>
          <p:spPr>
            <a:xfrm rot="5400000">
              <a:off x="255267" y="3564944"/>
              <a:ext cx="328238" cy="328240"/>
            </a:xfrm>
            <a:prstGeom prst="ellipse">
              <a:avLst/>
            </a:prstGeom>
            <a:gradFill>
              <a:gsLst>
                <a:gs pos="80000">
                  <a:schemeClr val="accent1">
                    <a:lumMod val="75000"/>
                  </a:schemeClr>
                </a:gs>
                <a:gs pos="100000">
                  <a:schemeClr val="accent1"/>
                </a:gs>
                <a:gs pos="15000">
                  <a:schemeClr val="accent2"/>
                </a:gs>
                <a:gs pos="45000">
                  <a:schemeClr val="accent2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7" name="Oval 28">
              <a:extLst>
                <a:ext uri="{FF2B5EF4-FFF2-40B4-BE49-F238E27FC236}">
                  <a16:creationId xmlns:a16="http://schemas.microsoft.com/office/drawing/2014/main" id="{279A5F4B-263A-6261-8B14-FA80B0D62C3B}"/>
                </a:ext>
              </a:extLst>
            </p:cNvPr>
            <p:cNvSpPr/>
            <p:nvPr/>
          </p:nvSpPr>
          <p:spPr>
            <a:xfrm rot="5400000">
              <a:off x="255267" y="3564944"/>
              <a:ext cx="328238" cy="32824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8" name="Freeform: Shape 26">
              <a:extLst>
                <a:ext uri="{FF2B5EF4-FFF2-40B4-BE49-F238E27FC236}">
                  <a16:creationId xmlns:a16="http://schemas.microsoft.com/office/drawing/2014/main" id="{66A10427-B069-816D-21E8-69B8D9D268C3}"/>
                </a:ext>
              </a:extLst>
            </p:cNvPr>
            <p:cNvSpPr/>
            <p:nvPr/>
          </p:nvSpPr>
          <p:spPr>
            <a:xfrm rot="5400000">
              <a:off x="366914" y="3696773"/>
              <a:ext cx="104945" cy="64582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304800" dist="190500" dir="8100000" sx="85000" sy="85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sp>
        <p:nvSpPr>
          <p:cNvPr id="9" name="文本占位符 39">
            <a:extLst>
              <a:ext uri="{FF2B5EF4-FFF2-40B4-BE49-F238E27FC236}">
                <a16:creationId xmlns:a16="http://schemas.microsoft.com/office/drawing/2014/main" id="{4C264784-691F-2FC7-C46C-614B00AD78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5615" y="331520"/>
            <a:ext cx="4500563" cy="6400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786698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4">
            <a:extLst>
              <a:ext uri="{FF2B5EF4-FFF2-40B4-BE49-F238E27FC236}">
                <a16:creationId xmlns:a16="http://schemas.microsoft.com/office/drawing/2014/main" id="{08BCB8C2-50BD-EB6F-3FB3-D8F2C4376EEA}"/>
              </a:ext>
            </a:extLst>
          </p:cNvPr>
          <p:cNvSpPr/>
          <p:nvPr userDrawn="1"/>
        </p:nvSpPr>
        <p:spPr>
          <a:xfrm>
            <a:off x="10350554" y="3911973"/>
            <a:ext cx="290311" cy="29030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" name="Oval 14">
            <a:extLst>
              <a:ext uri="{FF2B5EF4-FFF2-40B4-BE49-F238E27FC236}">
                <a16:creationId xmlns:a16="http://schemas.microsoft.com/office/drawing/2014/main" id="{B358527E-100E-37D9-B90C-850C9AE32AC6}"/>
              </a:ext>
            </a:extLst>
          </p:cNvPr>
          <p:cNvSpPr/>
          <p:nvPr userDrawn="1"/>
        </p:nvSpPr>
        <p:spPr>
          <a:xfrm>
            <a:off x="6998293" y="3874416"/>
            <a:ext cx="1917892" cy="191788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CA1CD9A-3ED6-7970-98C1-CF7BFB9B22B6}"/>
              </a:ext>
            </a:extLst>
          </p:cNvPr>
          <p:cNvSpPr/>
          <p:nvPr userDrawn="1"/>
        </p:nvSpPr>
        <p:spPr>
          <a:xfrm>
            <a:off x="10362968" y="-981659"/>
            <a:ext cx="2693543" cy="269353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5D7C1933-C3F1-F64E-98E8-DD07CE600829}"/>
              </a:ext>
            </a:extLst>
          </p:cNvPr>
          <p:cNvSpPr/>
          <p:nvPr userDrawn="1"/>
        </p:nvSpPr>
        <p:spPr>
          <a:xfrm>
            <a:off x="8381911" y="1561782"/>
            <a:ext cx="2446426" cy="244641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0EF66970-C96D-516A-21BB-7EDA861769AD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10" name="Straight Connector 8">
            <a:extLst>
              <a:ext uri="{FF2B5EF4-FFF2-40B4-BE49-F238E27FC236}">
                <a16:creationId xmlns:a16="http://schemas.microsoft.com/office/drawing/2014/main" id="{73269904-ED01-8ECC-529E-40F608730F2E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Arrow button">
            <a:extLst>
              <a:ext uri="{FF2B5EF4-FFF2-40B4-BE49-F238E27FC236}">
                <a16:creationId xmlns:a16="http://schemas.microsoft.com/office/drawing/2014/main" id="{90CF5EC7-9F17-C205-C75E-4A38EE04EFD7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4B007EB9-687B-8C4C-DEFC-93E7080D3619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D8A67C46-A7BA-ADBB-BA12-EBF07A2A6ECF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36C12EC-62C8-88F6-6698-C27A721CA13A}"/>
              </a:ext>
            </a:extLst>
          </p:cNvPr>
          <p:cNvSpPr/>
          <p:nvPr userDrawn="1"/>
        </p:nvSpPr>
        <p:spPr>
          <a:xfrm>
            <a:off x="828747" y="4894246"/>
            <a:ext cx="1939711" cy="4397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sx="102000" sy="102000" algn="ctr" rotWithShape="0">
              <a:srgbClr val="02A5F5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056A88-E55B-21EF-F409-ECEEB0B95EF8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8" name="图片 17" descr="照相机镜头&#10;&#10;低可信度描述已自动生成">
            <a:extLst>
              <a:ext uri="{FF2B5EF4-FFF2-40B4-BE49-F238E27FC236}">
                <a16:creationId xmlns:a16="http://schemas.microsoft.com/office/drawing/2014/main" id="{4DECCDF1-9812-1822-C82E-73057AFCA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t="15218" r="7621" b="21141"/>
          <a:stretch/>
        </p:blipFill>
        <p:spPr>
          <a:xfrm flipH="1">
            <a:off x="5742875" y="1724362"/>
            <a:ext cx="5126785" cy="3818924"/>
          </a:xfrm>
          <a:prstGeom prst="rect">
            <a:avLst/>
          </a:prstGeom>
          <a:effectLst>
            <a:outerShdw blurRad="254000" dist="38100" dir="8100000" sx="102000" sy="102000" algn="tr" rotWithShape="0">
              <a:srgbClr val="4684BA">
                <a:alpha val="10000"/>
              </a:srgbClr>
            </a:outerShdw>
          </a:effectLst>
        </p:spPr>
      </p:pic>
      <p:sp>
        <p:nvSpPr>
          <p:cNvPr id="21" name="Oval 14">
            <a:extLst>
              <a:ext uri="{FF2B5EF4-FFF2-40B4-BE49-F238E27FC236}">
                <a16:creationId xmlns:a16="http://schemas.microsoft.com/office/drawing/2014/main" id="{ADF4B65C-E4BD-861D-9173-36FC33E8E1C8}"/>
              </a:ext>
            </a:extLst>
          </p:cNvPr>
          <p:cNvSpPr/>
          <p:nvPr userDrawn="1"/>
        </p:nvSpPr>
        <p:spPr>
          <a:xfrm>
            <a:off x="5652038" y="4795929"/>
            <a:ext cx="409719" cy="409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2" name="Oval 14">
            <a:extLst>
              <a:ext uri="{FF2B5EF4-FFF2-40B4-BE49-F238E27FC236}">
                <a16:creationId xmlns:a16="http://schemas.microsoft.com/office/drawing/2014/main" id="{199A8905-FCCF-E668-810F-730856BFC5AD}"/>
              </a:ext>
            </a:extLst>
          </p:cNvPr>
          <p:cNvSpPr/>
          <p:nvPr userDrawn="1"/>
        </p:nvSpPr>
        <p:spPr>
          <a:xfrm>
            <a:off x="6008266" y="-63300"/>
            <a:ext cx="779242" cy="77923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3" name="Oval 14">
            <a:extLst>
              <a:ext uri="{FF2B5EF4-FFF2-40B4-BE49-F238E27FC236}">
                <a16:creationId xmlns:a16="http://schemas.microsoft.com/office/drawing/2014/main" id="{86E8D656-C1FA-7B82-DEC2-B2FBD4DEF62D}"/>
              </a:ext>
            </a:extLst>
          </p:cNvPr>
          <p:cNvSpPr/>
          <p:nvPr userDrawn="1"/>
        </p:nvSpPr>
        <p:spPr>
          <a:xfrm>
            <a:off x="11696701" y="6266726"/>
            <a:ext cx="758446" cy="758442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103000" sy="103000" algn="tr" rotWithShape="0">
              <a:srgbClr val="02A5F5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:a16="http://schemas.microsoft.com/office/drawing/2014/main" id="{8F992775-CFC7-0868-8800-3AC3F1877219}"/>
              </a:ext>
            </a:extLst>
          </p:cNvPr>
          <p:cNvSpPr/>
          <p:nvPr userDrawn="1"/>
        </p:nvSpPr>
        <p:spPr>
          <a:xfrm>
            <a:off x="7802791" y="5082319"/>
            <a:ext cx="1419960" cy="14199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4140CEF-2A63-7717-159E-BED66D076B89}"/>
              </a:ext>
            </a:extLst>
          </p:cNvPr>
          <p:cNvGrpSpPr/>
          <p:nvPr userDrawn="1"/>
        </p:nvGrpSpPr>
        <p:grpSpPr>
          <a:xfrm>
            <a:off x="10438240" y="6006479"/>
            <a:ext cx="1322751" cy="95801"/>
            <a:chOff x="3618969" y="-117034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26" name="Oval 14">
              <a:extLst>
                <a:ext uri="{FF2B5EF4-FFF2-40B4-BE49-F238E27FC236}">
                  <a16:creationId xmlns:a16="http://schemas.microsoft.com/office/drawing/2014/main" id="{12CED8D8-7A1F-8E34-09E7-5542B63581D6}"/>
                </a:ext>
              </a:extLst>
            </p:cNvPr>
            <p:cNvSpPr/>
            <p:nvPr/>
          </p:nvSpPr>
          <p:spPr>
            <a:xfrm>
              <a:off x="361896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14">
              <a:extLst>
                <a:ext uri="{FF2B5EF4-FFF2-40B4-BE49-F238E27FC236}">
                  <a16:creationId xmlns:a16="http://schemas.microsoft.com/office/drawing/2014/main" id="{747A7962-5A6C-86BC-6A7B-5B5288A28CBE}"/>
                </a:ext>
              </a:extLst>
            </p:cNvPr>
            <p:cNvSpPr/>
            <p:nvPr/>
          </p:nvSpPr>
          <p:spPr>
            <a:xfrm>
              <a:off x="386435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14">
              <a:extLst>
                <a:ext uri="{FF2B5EF4-FFF2-40B4-BE49-F238E27FC236}">
                  <a16:creationId xmlns:a16="http://schemas.microsoft.com/office/drawing/2014/main" id="{721418B6-DC43-40F1-5B01-339A0080A7E2}"/>
                </a:ext>
              </a:extLst>
            </p:cNvPr>
            <p:cNvSpPr/>
            <p:nvPr/>
          </p:nvSpPr>
          <p:spPr>
            <a:xfrm>
              <a:off x="410974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14">
              <a:extLst>
                <a:ext uri="{FF2B5EF4-FFF2-40B4-BE49-F238E27FC236}">
                  <a16:creationId xmlns:a16="http://schemas.microsoft.com/office/drawing/2014/main" id="{2F9425BE-CDB6-842C-37B7-056D4E9E9AF7}"/>
                </a:ext>
              </a:extLst>
            </p:cNvPr>
            <p:cNvSpPr/>
            <p:nvPr/>
          </p:nvSpPr>
          <p:spPr>
            <a:xfrm>
              <a:off x="435513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CF338FDA-047C-2AC2-5B00-7BDD82053287}"/>
                </a:ext>
              </a:extLst>
            </p:cNvPr>
            <p:cNvSpPr/>
            <p:nvPr/>
          </p:nvSpPr>
          <p:spPr>
            <a:xfrm>
              <a:off x="460052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4">
              <a:extLst>
                <a:ext uri="{FF2B5EF4-FFF2-40B4-BE49-F238E27FC236}">
                  <a16:creationId xmlns:a16="http://schemas.microsoft.com/office/drawing/2014/main" id="{F20E1F2B-5CAA-F8B7-8585-172FBDBA8CCF}"/>
                </a:ext>
              </a:extLst>
            </p:cNvPr>
            <p:cNvSpPr/>
            <p:nvPr/>
          </p:nvSpPr>
          <p:spPr>
            <a:xfrm>
              <a:off x="484591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9A6131-D548-2F43-AE0D-650CBE704966}"/>
              </a:ext>
            </a:extLst>
          </p:cNvPr>
          <p:cNvGrpSpPr/>
          <p:nvPr userDrawn="1"/>
        </p:nvGrpSpPr>
        <p:grpSpPr>
          <a:xfrm>
            <a:off x="10438240" y="6255142"/>
            <a:ext cx="1322751" cy="95801"/>
            <a:chOff x="3571068" y="-82089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0D755E7B-41F8-31FC-A991-F577AE777285}"/>
                </a:ext>
              </a:extLst>
            </p:cNvPr>
            <p:cNvSpPr/>
            <p:nvPr/>
          </p:nvSpPr>
          <p:spPr>
            <a:xfrm>
              <a:off x="357106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14">
              <a:extLst>
                <a:ext uri="{FF2B5EF4-FFF2-40B4-BE49-F238E27FC236}">
                  <a16:creationId xmlns:a16="http://schemas.microsoft.com/office/drawing/2014/main" id="{BDA10305-F785-DEF7-6D7F-714B07945A7F}"/>
                </a:ext>
              </a:extLst>
            </p:cNvPr>
            <p:cNvSpPr/>
            <p:nvPr/>
          </p:nvSpPr>
          <p:spPr>
            <a:xfrm>
              <a:off x="381645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5F671A3B-68A5-739E-197A-14CB9056C0F0}"/>
                </a:ext>
              </a:extLst>
            </p:cNvPr>
            <p:cNvSpPr/>
            <p:nvPr/>
          </p:nvSpPr>
          <p:spPr>
            <a:xfrm>
              <a:off x="406184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6" name="Oval 14">
              <a:extLst>
                <a:ext uri="{FF2B5EF4-FFF2-40B4-BE49-F238E27FC236}">
                  <a16:creationId xmlns:a16="http://schemas.microsoft.com/office/drawing/2014/main" id="{A23936EF-EBCA-79DC-DC2F-11F9E508A214}"/>
                </a:ext>
              </a:extLst>
            </p:cNvPr>
            <p:cNvSpPr/>
            <p:nvPr/>
          </p:nvSpPr>
          <p:spPr>
            <a:xfrm>
              <a:off x="430723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14">
              <a:extLst>
                <a:ext uri="{FF2B5EF4-FFF2-40B4-BE49-F238E27FC236}">
                  <a16:creationId xmlns:a16="http://schemas.microsoft.com/office/drawing/2014/main" id="{7AC7D0F5-FEFD-2663-7568-8A23E957D952}"/>
                </a:ext>
              </a:extLst>
            </p:cNvPr>
            <p:cNvSpPr/>
            <p:nvPr/>
          </p:nvSpPr>
          <p:spPr>
            <a:xfrm>
              <a:off x="455262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8" name="Oval 14">
              <a:extLst>
                <a:ext uri="{FF2B5EF4-FFF2-40B4-BE49-F238E27FC236}">
                  <a16:creationId xmlns:a16="http://schemas.microsoft.com/office/drawing/2014/main" id="{70CCCE52-FDC3-9169-DB7E-6425BA16599C}"/>
                </a:ext>
              </a:extLst>
            </p:cNvPr>
            <p:cNvSpPr/>
            <p:nvPr/>
          </p:nvSpPr>
          <p:spPr>
            <a:xfrm>
              <a:off x="479801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E8F32F5B-6ED6-EB6E-2C07-A01695F38B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767" y="1485900"/>
            <a:ext cx="4500563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2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1" name="文本占位符 39">
            <a:extLst>
              <a:ext uri="{FF2B5EF4-FFF2-40B4-BE49-F238E27FC236}">
                <a16:creationId xmlns:a16="http://schemas.microsoft.com/office/drawing/2014/main" id="{B72DA636-1F03-D387-ED07-0C5247D3C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767" y="2534846"/>
            <a:ext cx="7997634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在这里输入标题</a:t>
            </a:r>
          </a:p>
        </p:txBody>
      </p:sp>
      <p:sp>
        <p:nvSpPr>
          <p:cNvPr id="43" name="文本占位符 39">
            <a:extLst>
              <a:ext uri="{FF2B5EF4-FFF2-40B4-BE49-F238E27FC236}">
                <a16:creationId xmlns:a16="http://schemas.microsoft.com/office/drawing/2014/main" id="{7D059C8F-869D-6C1E-8823-0615BF61BE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9876" y="4911582"/>
            <a:ext cx="2257452" cy="4050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3" name="Oval 14">
            <a:extLst>
              <a:ext uri="{FF2B5EF4-FFF2-40B4-BE49-F238E27FC236}">
                <a16:creationId xmlns:a16="http://schemas.microsoft.com/office/drawing/2014/main" id="{FBF3AEFA-782A-3CCF-0E0F-E2EB6722BDC2}"/>
              </a:ext>
            </a:extLst>
          </p:cNvPr>
          <p:cNvSpPr/>
          <p:nvPr userDrawn="1"/>
        </p:nvSpPr>
        <p:spPr>
          <a:xfrm>
            <a:off x="9385303" y="5456920"/>
            <a:ext cx="335380" cy="33537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CC873D0A-5BBC-C3D2-A4A6-89240EE38573}"/>
              </a:ext>
            </a:extLst>
          </p:cNvPr>
          <p:cNvSpPr/>
          <p:nvPr userDrawn="1"/>
        </p:nvSpPr>
        <p:spPr>
          <a:xfrm>
            <a:off x="3405032" y="6351643"/>
            <a:ext cx="673528" cy="67352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620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562260A-8FA5-470B-A31A-1039C948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5C110A-8505-4DD1-B313-F1B2F2990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F522D-940D-47A1-82A3-E9FA836608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6A74A-2CE5-4A16-923D-5DABE09F7DA6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BF14A4-230D-40A8-9FBA-EA5B17914F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AE7104-7787-4D14-BA34-4D56F36C2B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3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2" r:id="rId9"/>
    <p:sldLayoutId id="2147483656" r:id="rId10"/>
    <p:sldLayoutId id="2147483657" r:id="rId11"/>
    <p:sldLayoutId id="2147483658" r:id="rId12"/>
    <p:sldLayoutId id="2147483659" r:id="rId13"/>
    <p:sldLayoutId id="2147483661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E4E8F6">
                <a:alpha val="34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占位符 51">
            <a:extLst>
              <a:ext uri="{FF2B5EF4-FFF2-40B4-BE49-F238E27FC236}">
                <a16:creationId xmlns:a16="http://schemas.microsoft.com/office/drawing/2014/main" id="{927D5EA9-7151-856B-AF89-6B04F64B8C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某某产品</a:t>
            </a:r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id="{D2A85C63-32FF-9481-E2B5-39C0BD6978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营销推广方案</a:t>
            </a:r>
          </a:p>
        </p:txBody>
      </p:sp>
      <p:sp>
        <p:nvSpPr>
          <p:cNvPr id="54" name="文本占位符 53">
            <a:extLst>
              <a:ext uri="{FF2B5EF4-FFF2-40B4-BE49-F238E27FC236}">
                <a16:creationId xmlns:a16="http://schemas.microsoft.com/office/drawing/2014/main" id="{C7B7F711-1B66-DD91-BE4F-F878F744D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MARKETING PROMOTION PLAN</a:t>
            </a:r>
          </a:p>
          <a:p>
            <a:endParaRPr lang="zh-CN" altLang="en-US" dirty="0"/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8955674D-249D-0BB2-68D6-88913BC17C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DFDF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20XX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DFDF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DFDF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DFDF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月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7927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E4E8F6">
                <a:alpha val="6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D54934-0C63-C11E-1F6F-9A332A897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策略推导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6AA8EE8-5C4E-9F68-40AE-AF0B5923FA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POLICY DERIVATION 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D5040E-D97C-B664-0AF1-0510093540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056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4">
            <a:extLst>
              <a:ext uri="{FF2B5EF4-FFF2-40B4-BE49-F238E27FC236}">
                <a16:creationId xmlns:a16="http://schemas.microsoft.com/office/drawing/2014/main" id="{F4490F1B-FF29-4A18-8F38-41FFB5FCB61A}"/>
              </a:ext>
            </a:extLst>
          </p:cNvPr>
          <p:cNvSpPr/>
          <p:nvPr/>
        </p:nvSpPr>
        <p:spPr>
          <a:xfrm>
            <a:off x="-1437728" y="1765817"/>
            <a:ext cx="5669304" cy="566927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5E02874-4AC9-442F-A917-05F0A8685B8D}"/>
              </a:ext>
            </a:extLst>
          </p:cNvPr>
          <p:cNvSpPr/>
          <p:nvPr/>
        </p:nvSpPr>
        <p:spPr>
          <a:xfrm>
            <a:off x="6794038" y="2860010"/>
            <a:ext cx="4041921" cy="12122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83BEB90-0889-46B9-9EAD-20B556C770D7}"/>
              </a:ext>
            </a:extLst>
          </p:cNvPr>
          <p:cNvSpPr/>
          <p:nvPr/>
        </p:nvSpPr>
        <p:spPr>
          <a:xfrm>
            <a:off x="6794038" y="4750976"/>
            <a:ext cx="4041921" cy="12122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52411DC-5D41-4055-B79B-263336495B90}"/>
              </a:ext>
            </a:extLst>
          </p:cNvPr>
          <p:cNvSpPr txBox="1"/>
          <p:nvPr/>
        </p:nvSpPr>
        <p:spPr>
          <a:xfrm>
            <a:off x="8192281" y="3289143"/>
            <a:ext cx="141577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3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产品力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46E1AB8-B3C9-4897-85F0-83523D6B3D07}"/>
              </a:ext>
            </a:extLst>
          </p:cNvPr>
          <p:cNvSpPr txBox="1"/>
          <p:nvPr/>
        </p:nvSpPr>
        <p:spPr>
          <a:xfrm>
            <a:off x="7765349" y="3040446"/>
            <a:ext cx="231505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3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22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FIN TECH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93B7145-F7B2-4E44-A922-658DBF0B724F}"/>
              </a:ext>
            </a:extLst>
          </p:cNvPr>
          <p:cNvSpPr txBox="1"/>
          <p:nvPr/>
        </p:nvSpPr>
        <p:spPr>
          <a:xfrm>
            <a:off x="8129821" y="5206985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服务力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CB2B2D-32A2-40DA-846B-ACFE31608065}"/>
              </a:ext>
            </a:extLst>
          </p:cNvPr>
          <p:cNvSpPr txBox="1"/>
          <p:nvPr/>
        </p:nvSpPr>
        <p:spPr>
          <a:xfrm>
            <a:off x="7680179" y="4976152"/>
            <a:ext cx="231505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22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TECH FIN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A97DF39-F55A-415B-8EC1-03BFBF1136F5}"/>
              </a:ext>
            </a:extLst>
          </p:cNvPr>
          <p:cNvCxnSpPr/>
          <p:nvPr/>
        </p:nvCxnSpPr>
        <p:spPr>
          <a:xfrm>
            <a:off x="8668583" y="3856055"/>
            <a:ext cx="401444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445D14F-1751-4E15-9C8B-49A9746E88AA}"/>
              </a:ext>
            </a:extLst>
          </p:cNvPr>
          <p:cNvCxnSpPr/>
          <p:nvPr/>
        </p:nvCxnSpPr>
        <p:spPr>
          <a:xfrm>
            <a:off x="8606122" y="5791760"/>
            <a:ext cx="401444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CB60EE0-C79F-45C9-BDA5-2A6AB0ED27D2}"/>
              </a:ext>
            </a:extLst>
          </p:cNvPr>
          <p:cNvCxnSpPr/>
          <p:nvPr/>
        </p:nvCxnSpPr>
        <p:spPr>
          <a:xfrm>
            <a:off x="8854101" y="4176805"/>
            <a:ext cx="0" cy="479366"/>
          </a:xfrm>
          <a:prstGeom prst="straightConnector1">
            <a:avLst/>
          </a:prstGeom>
          <a:ln w="28575">
            <a:gradFill>
              <a:gsLst>
                <a:gs pos="94000">
                  <a:schemeClr val="accent1"/>
                </a:gs>
                <a:gs pos="58000">
                  <a:schemeClr val="accent2"/>
                </a:gs>
                <a:gs pos="16000">
                  <a:schemeClr val="accent2">
                    <a:alpha val="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Arrow button">
            <a:extLst>
              <a:ext uri="{FF2B5EF4-FFF2-40B4-BE49-F238E27FC236}">
                <a16:creationId xmlns:a16="http://schemas.microsoft.com/office/drawing/2014/main" id="{CB8EC06C-28F1-4269-967E-BD31D1304324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36" name="Oval 10">
              <a:extLst>
                <a:ext uri="{FF2B5EF4-FFF2-40B4-BE49-F238E27FC236}">
                  <a16:creationId xmlns:a16="http://schemas.microsoft.com/office/drawing/2014/main" id="{F1223CB2-E347-424D-8CD7-2C71A12F2F77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11">
              <a:extLst>
                <a:ext uri="{FF2B5EF4-FFF2-40B4-BE49-F238E27FC236}">
                  <a16:creationId xmlns:a16="http://schemas.microsoft.com/office/drawing/2014/main" id="{AA08896F-334B-4DB7-AFAC-B4E535677F0C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7CF8804-0812-79F1-DF3A-CE5A4A997A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策略推导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2ADFB-A93F-89AC-D316-128D99D9169D}"/>
              </a:ext>
            </a:extLst>
          </p:cNvPr>
          <p:cNvSpPr txBox="1"/>
          <p:nvPr/>
        </p:nvSpPr>
        <p:spPr>
          <a:xfrm>
            <a:off x="6785884" y="1350319"/>
            <a:ext cx="40419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280ADDF-40BE-8FD3-13B1-5525A25C46C5}"/>
              </a:ext>
            </a:extLst>
          </p:cNvPr>
          <p:cNvCxnSpPr/>
          <p:nvPr/>
        </p:nvCxnSpPr>
        <p:spPr>
          <a:xfrm>
            <a:off x="6915150" y="2320290"/>
            <a:ext cx="39012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照相机镜头&#10;&#10;低可信度描述已自动生成">
            <a:extLst>
              <a:ext uri="{FF2B5EF4-FFF2-40B4-BE49-F238E27FC236}">
                <a16:creationId xmlns:a16="http://schemas.microsoft.com/office/drawing/2014/main" id="{EB3B4D6F-E242-3C79-9D65-EBAAD66CC1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t="15218" r="7621" b="21141"/>
          <a:stretch/>
        </p:blipFill>
        <p:spPr>
          <a:xfrm>
            <a:off x="165095" y="2489801"/>
            <a:ext cx="5126785" cy="3818924"/>
          </a:xfrm>
          <a:prstGeom prst="rect">
            <a:avLst/>
          </a:prstGeom>
          <a:effectLst>
            <a:outerShdw blurRad="254000" dist="38100" dir="8100000" sx="102000" sy="102000" algn="tr" rotWithShape="0">
              <a:srgbClr val="4684BA">
                <a:alpha val="1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8515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DEAC0DB5-31C8-C26F-12FD-0BC2ADA14606}"/>
              </a:ext>
            </a:extLst>
          </p:cNvPr>
          <p:cNvSpPr/>
          <p:nvPr/>
        </p:nvSpPr>
        <p:spPr>
          <a:xfrm>
            <a:off x="6257129" y="3062925"/>
            <a:ext cx="1453211" cy="14532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8637F0D-927D-ACD4-3F97-9D478B6F7732}"/>
              </a:ext>
            </a:extLst>
          </p:cNvPr>
          <p:cNvSpPr/>
          <p:nvPr/>
        </p:nvSpPr>
        <p:spPr>
          <a:xfrm>
            <a:off x="8627428" y="1809617"/>
            <a:ext cx="2880000" cy="28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E9189FC-05C3-1CCF-F815-7728DAC7E6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策略推导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891CF97-7DCD-4BEA-A4AF-ACB88CF0ADE3}"/>
              </a:ext>
            </a:extLst>
          </p:cNvPr>
          <p:cNvGrpSpPr/>
          <p:nvPr/>
        </p:nvGrpSpPr>
        <p:grpSpPr>
          <a:xfrm>
            <a:off x="6789757" y="3578029"/>
            <a:ext cx="387955" cy="423003"/>
            <a:chOff x="3184296" y="2693852"/>
            <a:chExt cx="387955" cy="423003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B9CE780-B813-4C34-9166-D5CBF819A2CA}"/>
                </a:ext>
              </a:extLst>
            </p:cNvPr>
            <p:cNvSpPr/>
            <p:nvPr/>
          </p:nvSpPr>
          <p:spPr>
            <a:xfrm>
              <a:off x="3184296" y="2693852"/>
              <a:ext cx="316037" cy="421382"/>
            </a:xfrm>
            <a:custGeom>
              <a:avLst/>
              <a:gdLst>
                <a:gd name="connsiteX0" fmla="*/ 186381 w 316037"/>
                <a:gd name="connsiteY0" fmla="*/ 421383 h 421382"/>
                <a:gd name="connsiteX1" fmla="*/ 32414 w 316037"/>
                <a:gd name="connsiteY1" fmla="*/ 421383 h 421382"/>
                <a:gd name="connsiteX2" fmla="*/ 0 w 316037"/>
                <a:gd name="connsiteY2" fmla="*/ 388969 h 421382"/>
                <a:gd name="connsiteX3" fmla="*/ 0 w 316037"/>
                <a:gd name="connsiteY3" fmla="*/ 307934 h 421382"/>
                <a:gd name="connsiteX4" fmla="*/ 6483 w 316037"/>
                <a:gd name="connsiteY4" fmla="*/ 294968 h 421382"/>
                <a:gd name="connsiteX5" fmla="*/ 113449 w 316037"/>
                <a:gd name="connsiteY5" fmla="*/ 212312 h 421382"/>
                <a:gd name="connsiteX6" fmla="*/ 72932 w 316037"/>
                <a:gd name="connsiteY6" fmla="*/ 121553 h 421382"/>
                <a:gd name="connsiteX7" fmla="*/ 194485 w 316037"/>
                <a:gd name="connsiteY7" fmla="*/ 0 h 421382"/>
                <a:gd name="connsiteX8" fmla="*/ 316037 w 316037"/>
                <a:gd name="connsiteY8" fmla="*/ 121553 h 421382"/>
                <a:gd name="connsiteX9" fmla="*/ 256071 w 316037"/>
                <a:gd name="connsiteY9" fmla="*/ 225278 h 421382"/>
                <a:gd name="connsiteX10" fmla="*/ 233382 w 316037"/>
                <a:gd name="connsiteY10" fmla="*/ 220416 h 421382"/>
                <a:gd name="connsiteX11" fmla="*/ 238244 w 316037"/>
                <a:gd name="connsiteY11" fmla="*/ 197726 h 421382"/>
                <a:gd name="connsiteX12" fmla="*/ 282002 w 316037"/>
                <a:gd name="connsiteY12" fmla="*/ 121553 h 421382"/>
                <a:gd name="connsiteX13" fmla="*/ 194485 w 316037"/>
                <a:gd name="connsiteY13" fmla="*/ 32414 h 421382"/>
                <a:gd name="connsiteX14" fmla="*/ 105346 w 316037"/>
                <a:gd name="connsiteY14" fmla="*/ 121553 h 421382"/>
                <a:gd name="connsiteX15" fmla="*/ 149105 w 316037"/>
                <a:gd name="connsiteY15" fmla="*/ 197726 h 421382"/>
                <a:gd name="connsiteX16" fmla="*/ 157208 w 316037"/>
                <a:gd name="connsiteY16" fmla="*/ 210691 h 421382"/>
                <a:gd name="connsiteX17" fmla="*/ 150725 w 316037"/>
                <a:gd name="connsiteY17" fmla="*/ 225278 h 421382"/>
                <a:gd name="connsiteX18" fmla="*/ 32414 w 316037"/>
                <a:gd name="connsiteY18" fmla="*/ 316037 h 421382"/>
                <a:gd name="connsiteX19" fmla="*/ 32414 w 316037"/>
                <a:gd name="connsiteY19" fmla="*/ 388969 h 421382"/>
                <a:gd name="connsiteX20" fmla="*/ 186381 w 316037"/>
                <a:gd name="connsiteY20" fmla="*/ 388969 h 421382"/>
                <a:gd name="connsiteX21" fmla="*/ 202588 w 316037"/>
                <a:gd name="connsiteY21" fmla="*/ 405176 h 421382"/>
                <a:gd name="connsiteX22" fmla="*/ 186381 w 316037"/>
                <a:gd name="connsiteY22" fmla="*/ 421383 h 42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6037" h="421382">
                  <a:moveTo>
                    <a:pt x="186381" y="421383"/>
                  </a:moveTo>
                  <a:lnTo>
                    <a:pt x="32414" y="421383"/>
                  </a:lnTo>
                  <a:cubicBezTo>
                    <a:pt x="14586" y="421383"/>
                    <a:pt x="0" y="406797"/>
                    <a:pt x="0" y="388969"/>
                  </a:cubicBezTo>
                  <a:lnTo>
                    <a:pt x="0" y="307934"/>
                  </a:lnTo>
                  <a:cubicBezTo>
                    <a:pt x="0" y="303072"/>
                    <a:pt x="1621" y="298209"/>
                    <a:pt x="6483" y="294968"/>
                  </a:cubicBezTo>
                  <a:lnTo>
                    <a:pt x="113449" y="212312"/>
                  </a:lnTo>
                  <a:cubicBezTo>
                    <a:pt x="87518" y="189622"/>
                    <a:pt x="72932" y="157208"/>
                    <a:pt x="72932" y="121553"/>
                  </a:cubicBezTo>
                  <a:cubicBezTo>
                    <a:pt x="72932" y="55104"/>
                    <a:pt x="128036" y="0"/>
                    <a:pt x="194485" y="0"/>
                  </a:cubicBezTo>
                  <a:cubicBezTo>
                    <a:pt x="260933" y="0"/>
                    <a:pt x="316037" y="55104"/>
                    <a:pt x="316037" y="121553"/>
                  </a:cubicBezTo>
                  <a:cubicBezTo>
                    <a:pt x="316037" y="165312"/>
                    <a:pt x="293348" y="204209"/>
                    <a:pt x="256071" y="225278"/>
                  </a:cubicBezTo>
                  <a:cubicBezTo>
                    <a:pt x="247968" y="230140"/>
                    <a:pt x="238244" y="226898"/>
                    <a:pt x="233382" y="220416"/>
                  </a:cubicBezTo>
                  <a:cubicBezTo>
                    <a:pt x="228519" y="212312"/>
                    <a:pt x="231761" y="202588"/>
                    <a:pt x="238244" y="197726"/>
                  </a:cubicBezTo>
                  <a:cubicBezTo>
                    <a:pt x="265795" y="181519"/>
                    <a:pt x="282002" y="152346"/>
                    <a:pt x="282002" y="121553"/>
                  </a:cubicBezTo>
                  <a:cubicBezTo>
                    <a:pt x="283623" y="72932"/>
                    <a:pt x="243106" y="32414"/>
                    <a:pt x="194485" y="32414"/>
                  </a:cubicBezTo>
                  <a:cubicBezTo>
                    <a:pt x="145863" y="32414"/>
                    <a:pt x="105346" y="72932"/>
                    <a:pt x="105346" y="121553"/>
                  </a:cubicBezTo>
                  <a:cubicBezTo>
                    <a:pt x="105346" y="152346"/>
                    <a:pt x="121553" y="181519"/>
                    <a:pt x="149105" y="197726"/>
                  </a:cubicBezTo>
                  <a:cubicBezTo>
                    <a:pt x="153967" y="200967"/>
                    <a:pt x="157208" y="205829"/>
                    <a:pt x="157208" y="210691"/>
                  </a:cubicBezTo>
                  <a:cubicBezTo>
                    <a:pt x="157208" y="215554"/>
                    <a:pt x="155588" y="220416"/>
                    <a:pt x="150725" y="225278"/>
                  </a:cubicBezTo>
                  <a:lnTo>
                    <a:pt x="32414" y="316037"/>
                  </a:lnTo>
                  <a:lnTo>
                    <a:pt x="32414" y="388969"/>
                  </a:lnTo>
                  <a:lnTo>
                    <a:pt x="186381" y="388969"/>
                  </a:lnTo>
                  <a:cubicBezTo>
                    <a:pt x="196105" y="388969"/>
                    <a:pt x="202588" y="395451"/>
                    <a:pt x="202588" y="405176"/>
                  </a:cubicBezTo>
                  <a:cubicBezTo>
                    <a:pt x="202588" y="414900"/>
                    <a:pt x="196105" y="421383"/>
                    <a:pt x="186381" y="421383"/>
                  </a:cubicBezTo>
                  <a:close/>
                </a:path>
              </a:pathLst>
            </a:custGeom>
            <a:solidFill>
              <a:srgbClr val="333333"/>
            </a:soli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1BD4EE2-DE1B-4D0A-A2CD-E2170A199469}"/>
                </a:ext>
              </a:extLst>
            </p:cNvPr>
            <p:cNvSpPr/>
            <p:nvPr/>
          </p:nvSpPr>
          <p:spPr>
            <a:xfrm>
              <a:off x="3446849" y="2988819"/>
              <a:ext cx="74552" cy="74552"/>
            </a:xfrm>
            <a:custGeom>
              <a:avLst/>
              <a:gdLst>
                <a:gd name="connsiteX0" fmla="*/ 37276 w 74552"/>
                <a:gd name="connsiteY0" fmla="*/ 74553 h 74552"/>
                <a:gd name="connsiteX1" fmla="*/ 0 w 74552"/>
                <a:gd name="connsiteY1" fmla="*/ 37276 h 74552"/>
                <a:gd name="connsiteX2" fmla="*/ 37276 w 74552"/>
                <a:gd name="connsiteY2" fmla="*/ 0 h 74552"/>
                <a:gd name="connsiteX3" fmla="*/ 74553 w 74552"/>
                <a:gd name="connsiteY3" fmla="*/ 37276 h 74552"/>
                <a:gd name="connsiteX4" fmla="*/ 37276 w 74552"/>
                <a:gd name="connsiteY4" fmla="*/ 74553 h 74552"/>
                <a:gd name="connsiteX5" fmla="*/ 37276 w 74552"/>
                <a:gd name="connsiteY5" fmla="*/ 6483 h 74552"/>
                <a:gd name="connsiteX6" fmla="*/ 6483 w 74552"/>
                <a:gd name="connsiteY6" fmla="*/ 37276 h 74552"/>
                <a:gd name="connsiteX7" fmla="*/ 37276 w 74552"/>
                <a:gd name="connsiteY7" fmla="*/ 68070 h 74552"/>
                <a:gd name="connsiteX8" fmla="*/ 68069 w 74552"/>
                <a:gd name="connsiteY8" fmla="*/ 37276 h 74552"/>
                <a:gd name="connsiteX9" fmla="*/ 37276 w 74552"/>
                <a:gd name="connsiteY9" fmla="*/ 6483 h 7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552" h="74552">
                  <a:moveTo>
                    <a:pt x="37276" y="74553"/>
                  </a:moveTo>
                  <a:cubicBezTo>
                    <a:pt x="16207" y="74553"/>
                    <a:pt x="0" y="58346"/>
                    <a:pt x="0" y="37276"/>
                  </a:cubicBezTo>
                  <a:cubicBezTo>
                    <a:pt x="0" y="16207"/>
                    <a:pt x="16207" y="0"/>
                    <a:pt x="37276" y="0"/>
                  </a:cubicBezTo>
                  <a:cubicBezTo>
                    <a:pt x="58345" y="0"/>
                    <a:pt x="74553" y="16207"/>
                    <a:pt x="74553" y="37276"/>
                  </a:cubicBezTo>
                  <a:cubicBezTo>
                    <a:pt x="74553" y="58346"/>
                    <a:pt x="58345" y="74553"/>
                    <a:pt x="37276" y="74553"/>
                  </a:cubicBezTo>
                  <a:close/>
                  <a:moveTo>
                    <a:pt x="37276" y="6483"/>
                  </a:moveTo>
                  <a:cubicBezTo>
                    <a:pt x="21069" y="6483"/>
                    <a:pt x="6483" y="19449"/>
                    <a:pt x="6483" y="37276"/>
                  </a:cubicBezTo>
                  <a:cubicBezTo>
                    <a:pt x="6483" y="53483"/>
                    <a:pt x="19448" y="68070"/>
                    <a:pt x="37276" y="68070"/>
                  </a:cubicBezTo>
                  <a:cubicBezTo>
                    <a:pt x="53483" y="68070"/>
                    <a:pt x="68069" y="55104"/>
                    <a:pt x="68069" y="37276"/>
                  </a:cubicBezTo>
                  <a:cubicBezTo>
                    <a:pt x="68069" y="21069"/>
                    <a:pt x="53483" y="6483"/>
                    <a:pt x="37276" y="6483"/>
                  </a:cubicBezTo>
                  <a:close/>
                </a:path>
              </a:pathLst>
            </a:custGeom>
            <a:solidFill>
              <a:schemeClr val="accent2"/>
            </a:soli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3D237D1-D484-4AF7-96DD-0580B2DE598D}"/>
                </a:ext>
              </a:extLst>
            </p:cNvPr>
            <p:cNvSpPr/>
            <p:nvPr/>
          </p:nvSpPr>
          <p:spPr>
            <a:xfrm>
              <a:off x="3393366" y="2935336"/>
              <a:ext cx="178885" cy="181519"/>
            </a:xfrm>
            <a:custGeom>
              <a:avLst/>
              <a:gdLst>
                <a:gd name="connsiteX0" fmla="*/ 110208 w 178885"/>
                <a:gd name="connsiteY0" fmla="*/ 181519 h 181519"/>
                <a:gd name="connsiteX1" fmla="*/ 69690 w 178885"/>
                <a:gd name="connsiteY1" fmla="*/ 181519 h 181519"/>
                <a:gd name="connsiteX2" fmla="*/ 58345 w 178885"/>
                <a:gd name="connsiteY2" fmla="*/ 170174 h 181519"/>
                <a:gd name="connsiteX3" fmla="*/ 58345 w 178885"/>
                <a:gd name="connsiteY3" fmla="*/ 162070 h 181519"/>
                <a:gd name="connsiteX4" fmla="*/ 43759 w 178885"/>
                <a:gd name="connsiteY4" fmla="*/ 153967 h 181519"/>
                <a:gd name="connsiteX5" fmla="*/ 37276 w 178885"/>
                <a:gd name="connsiteY5" fmla="*/ 157208 h 181519"/>
                <a:gd name="connsiteX6" fmla="*/ 21069 w 178885"/>
                <a:gd name="connsiteY6" fmla="*/ 152346 h 181519"/>
                <a:gd name="connsiteX7" fmla="*/ 1621 w 178885"/>
                <a:gd name="connsiteY7" fmla="*/ 118312 h 181519"/>
                <a:gd name="connsiteX8" fmla="*/ 6483 w 178885"/>
                <a:gd name="connsiteY8" fmla="*/ 102104 h 181519"/>
                <a:gd name="connsiteX9" fmla="*/ 12966 w 178885"/>
                <a:gd name="connsiteY9" fmla="*/ 98863 h 181519"/>
                <a:gd name="connsiteX10" fmla="*/ 12966 w 178885"/>
                <a:gd name="connsiteY10" fmla="*/ 82656 h 181519"/>
                <a:gd name="connsiteX11" fmla="*/ 6483 w 178885"/>
                <a:gd name="connsiteY11" fmla="*/ 79415 h 181519"/>
                <a:gd name="connsiteX12" fmla="*/ 1621 w 178885"/>
                <a:gd name="connsiteY12" fmla="*/ 63208 h 181519"/>
                <a:gd name="connsiteX13" fmla="*/ 21069 w 178885"/>
                <a:gd name="connsiteY13" fmla="*/ 29173 h 181519"/>
                <a:gd name="connsiteX14" fmla="*/ 37276 w 178885"/>
                <a:gd name="connsiteY14" fmla="*/ 24311 h 181519"/>
                <a:gd name="connsiteX15" fmla="*/ 43759 w 178885"/>
                <a:gd name="connsiteY15" fmla="*/ 27552 h 181519"/>
                <a:gd name="connsiteX16" fmla="*/ 58345 w 178885"/>
                <a:gd name="connsiteY16" fmla="*/ 19449 h 181519"/>
                <a:gd name="connsiteX17" fmla="*/ 58345 w 178885"/>
                <a:gd name="connsiteY17" fmla="*/ 11345 h 181519"/>
                <a:gd name="connsiteX18" fmla="*/ 69690 w 178885"/>
                <a:gd name="connsiteY18" fmla="*/ 0 h 181519"/>
                <a:gd name="connsiteX19" fmla="*/ 110208 w 178885"/>
                <a:gd name="connsiteY19" fmla="*/ 0 h 181519"/>
                <a:gd name="connsiteX20" fmla="*/ 121553 w 178885"/>
                <a:gd name="connsiteY20" fmla="*/ 11345 h 181519"/>
                <a:gd name="connsiteX21" fmla="*/ 121553 w 178885"/>
                <a:gd name="connsiteY21" fmla="*/ 19449 h 181519"/>
                <a:gd name="connsiteX22" fmla="*/ 136139 w 178885"/>
                <a:gd name="connsiteY22" fmla="*/ 27552 h 181519"/>
                <a:gd name="connsiteX23" fmla="*/ 142622 w 178885"/>
                <a:gd name="connsiteY23" fmla="*/ 24311 h 181519"/>
                <a:gd name="connsiteX24" fmla="*/ 150725 w 178885"/>
                <a:gd name="connsiteY24" fmla="*/ 22690 h 181519"/>
                <a:gd name="connsiteX25" fmla="*/ 157208 w 178885"/>
                <a:gd name="connsiteY25" fmla="*/ 27552 h 181519"/>
                <a:gd name="connsiteX26" fmla="*/ 176656 w 178885"/>
                <a:gd name="connsiteY26" fmla="*/ 61587 h 181519"/>
                <a:gd name="connsiteX27" fmla="*/ 171794 w 178885"/>
                <a:gd name="connsiteY27" fmla="*/ 77794 h 181519"/>
                <a:gd name="connsiteX28" fmla="*/ 166932 w 178885"/>
                <a:gd name="connsiteY28" fmla="*/ 82656 h 181519"/>
                <a:gd name="connsiteX29" fmla="*/ 166932 w 178885"/>
                <a:gd name="connsiteY29" fmla="*/ 98863 h 181519"/>
                <a:gd name="connsiteX30" fmla="*/ 173415 w 178885"/>
                <a:gd name="connsiteY30" fmla="*/ 102104 h 181519"/>
                <a:gd name="connsiteX31" fmla="*/ 178277 w 178885"/>
                <a:gd name="connsiteY31" fmla="*/ 118312 h 181519"/>
                <a:gd name="connsiteX32" fmla="*/ 158829 w 178885"/>
                <a:gd name="connsiteY32" fmla="*/ 152346 h 181519"/>
                <a:gd name="connsiteX33" fmla="*/ 152346 w 178885"/>
                <a:gd name="connsiteY33" fmla="*/ 157208 h 181519"/>
                <a:gd name="connsiteX34" fmla="*/ 144243 w 178885"/>
                <a:gd name="connsiteY34" fmla="*/ 155588 h 181519"/>
                <a:gd name="connsiteX35" fmla="*/ 137760 w 178885"/>
                <a:gd name="connsiteY35" fmla="*/ 152346 h 181519"/>
                <a:gd name="connsiteX36" fmla="*/ 123173 w 178885"/>
                <a:gd name="connsiteY36" fmla="*/ 160450 h 181519"/>
                <a:gd name="connsiteX37" fmla="*/ 123173 w 178885"/>
                <a:gd name="connsiteY37" fmla="*/ 168554 h 181519"/>
                <a:gd name="connsiteX38" fmla="*/ 110208 w 178885"/>
                <a:gd name="connsiteY38" fmla="*/ 181519 h 181519"/>
                <a:gd name="connsiteX39" fmla="*/ 72931 w 178885"/>
                <a:gd name="connsiteY39" fmla="*/ 166933 h 181519"/>
                <a:gd name="connsiteX40" fmla="*/ 108587 w 178885"/>
                <a:gd name="connsiteY40" fmla="*/ 166933 h 181519"/>
                <a:gd name="connsiteX41" fmla="*/ 108587 w 178885"/>
                <a:gd name="connsiteY41" fmla="*/ 157208 h 181519"/>
                <a:gd name="connsiteX42" fmla="*/ 111828 w 178885"/>
                <a:gd name="connsiteY42" fmla="*/ 150725 h 181519"/>
                <a:gd name="connsiteX43" fmla="*/ 132898 w 178885"/>
                <a:gd name="connsiteY43" fmla="*/ 137760 h 181519"/>
                <a:gd name="connsiteX44" fmla="*/ 139381 w 178885"/>
                <a:gd name="connsiteY44" fmla="*/ 137760 h 181519"/>
                <a:gd name="connsiteX45" fmla="*/ 147484 w 178885"/>
                <a:gd name="connsiteY45" fmla="*/ 142622 h 181519"/>
                <a:gd name="connsiteX46" fmla="*/ 165312 w 178885"/>
                <a:gd name="connsiteY46" fmla="*/ 111829 h 181519"/>
                <a:gd name="connsiteX47" fmla="*/ 157208 w 178885"/>
                <a:gd name="connsiteY47" fmla="*/ 106966 h 181519"/>
                <a:gd name="connsiteX48" fmla="*/ 153967 w 178885"/>
                <a:gd name="connsiteY48" fmla="*/ 100484 h 181519"/>
                <a:gd name="connsiteX49" fmla="*/ 153967 w 178885"/>
                <a:gd name="connsiteY49" fmla="*/ 76173 h 181519"/>
                <a:gd name="connsiteX50" fmla="*/ 157208 w 178885"/>
                <a:gd name="connsiteY50" fmla="*/ 69691 h 181519"/>
                <a:gd name="connsiteX51" fmla="*/ 165312 w 178885"/>
                <a:gd name="connsiteY51" fmla="*/ 64829 h 181519"/>
                <a:gd name="connsiteX52" fmla="*/ 147484 w 178885"/>
                <a:gd name="connsiteY52" fmla="*/ 38897 h 181519"/>
                <a:gd name="connsiteX53" fmla="*/ 139381 w 178885"/>
                <a:gd name="connsiteY53" fmla="*/ 43759 h 181519"/>
                <a:gd name="connsiteX54" fmla="*/ 132898 w 178885"/>
                <a:gd name="connsiteY54" fmla="*/ 43759 h 181519"/>
                <a:gd name="connsiteX55" fmla="*/ 111828 w 178885"/>
                <a:gd name="connsiteY55" fmla="*/ 30794 h 181519"/>
                <a:gd name="connsiteX56" fmla="*/ 108587 w 178885"/>
                <a:gd name="connsiteY56" fmla="*/ 24311 h 181519"/>
                <a:gd name="connsiteX57" fmla="*/ 108587 w 178885"/>
                <a:gd name="connsiteY57" fmla="*/ 14587 h 181519"/>
                <a:gd name="connsiteX58" fmla="*/ 72931 w 178885"/>
                <a:gd name="connsiteY58" fmla="*/ 14587 h 181519"/>
                <a:gd name="connsiteX59" fmla="*/ 72931 w 178885"/>
                <a:gd name="connsiteY59" fmla="*/ 24311 h 181519"/>
                <a:gd name="connsiteX60" fmla="*/ 69690 w 178885"/>
                <a:gd name="connsiteY60" fmla="*/ 30794 h 181519"/>
                <a:gd name="connsiteX61" fmla="*/ 48621 w 178885"/>
                <a:gd name="connsiteY61" fmla="*/ 43759 h 181519"/>
                <a:gd name="connsiteX62" fmla="*/ 42138 w 178885"/>
                <a:gd name="connsiteY62" fmla="*/ 43759 h 181519"/>
                <a:gd name="connsiteX63" fmla="*/ 34035 w 178885"/>
                <a:gd name="connsiteY63" fmla="*/ 38897 h 181519"/>
                <a:gd name="connsiteX64" fmla="*/ 16207 w 178885"/>
                <a:gd name="connsiteY64" fmla="*/ 69691 h 181519"/>
                <a:gd name="connsiteX65" fmla="*/ 24311 w 178885"/>
                <a:gd name="connsiteY65" fmla="*/ 74553 h 181519"/>
                <a:gd name="connsiteX66" fmla="*/ 27552 w 178885"/>
                <a:gd name="connsiteY66" fmla="*/ 81035 h 181519"/>
                <a:gd name="connsiteX67" fmla="*/ 27552 w 178885"/>
                <a:gd name="connsiteY67" fmla="*/ 105346 h 181519"/>
                <a:gd name="connsiteX68" fmla="*/ 24311 w 178885"/>
                <a:gd name="connsiteY68" fmla="*/ 111829 h 181519"/>
                <a:gd name="connsiteX69" fmla="*/ 16207 w 178885"/>
                <a:gd name="connsiteY69" fmla="*/ 116691 h 181519"/>
                <a:gd name="connsiteX70" fmla="*/ 34035 w 178885"/>
                <a:gd name="connsiteY70" fmla="*/ 147484 h 181519"/>
                <a:gd name="connsiteX71" fmla="*/ 42138 w 178885"/>
                <a:gd name="connsiteY71" fmla="*/ 142622 h 181519"/>
                <a:gd name="connsiteX72" fmla="*/ 48621 w 178885"/>
                <a:gd name="connsiteY72" fmla="*/ 142622 h 181519"/>
                <a:gd name="connsiteX73" fmla="*/ 69690 w 178885"/>
                <a:gd name="connsiteY73" fmla="*/ 155588 h 181519"/>
                <a:gd name="connsiteX74" fmla="*/ 72931 w 178885"/>
                <a:gd name="connsiteY74" fmla="*/ 162070 h 181519"/>
                <a:gd name="connsiteX75" fmla="*/ 72931 w 178885"/>
                <a:gd name="connsiteY75" fmla="*/ 166933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8885" h="181519">
                  <a:moveTo>
                    <a:pt x="110208" y="181519"/>
                  </a:moveTo>
                  <a:lnTo>
                    <a:pt x="69690" y="181519"/>
                  </a:lnTo>
                  <a:cubicBezTo>
                    <a:pt x="63207" y="181519"/>
                    <a:pt x="58345" y="176657"/>
                    <a:pt x="58345" y="170174"/>
                  </a:cubicBezTo>
                  <a:lnTo>
                    <a:pt x="58345" y="162070"/>
                  </a:lnTo>
                  <a:lnTo>
                    <a:pt x="43759" y="153967"/>
                  </a:lnTo>
                  <a:lnTo>
                    <a:pt x="37276" y="157208"/>
                  </a:lnTo>
                  <a:cubicBezTo>
                    <a:pt x="32414" y="160450"/>
                    <a:pt x="24311" y="158829"/>
                    <a:pt x="21069" y="152346"/>
                  </a:cubicBezTo>
                  <a:lnTo>
                    <a:pt x="1621" y="118312"/>
                  </a:lnTo>
                  <a:cubicBezTo>
                    <a:pt x="-1621" y="113450"/>
                    <a:pt x="0" y="105346"/>
                    <a:pt x="6483" y="102104"/>
                  </a:cubicBezTo>
                  <a:lnTo>
                    <a:pt x="12966" y="98863"/>
                  </a:lnTo>
                  <a:lnTo>
                    <a:pt x="12966" y="82656"/>
                  </a:lnTo>
                  <a:lnTo>
                    <a:pt x="6483" y="79415"/>
                  </a:lnTo>
                  <a:cubicBezTo>
                    <a:pt x="1621" y="76173"/>
                    <a:pt x="0" y="69691"/>
                    <a:pt x="1621" y="63208"/>
                  </a:cubicBezTo>
                  <a:lnTo>
                    <a:pt x="21069" y="29173"/>
                  </a:lnTo>
                  <a:cubicBezTo>
                    <a:pt x="24311" y="24311"/>
                    <a:pt x="30794" y="22690"/>
                    <a:pt x="37276" y="24311"/>
                  </a:cubicBezTo>
                  <a:lnTo>
                    <a:pt x="43759" y="27552"/>
                  </a:lnTo>
                  <a:lnTo>
                    <a:pt x="58345" y="19449"/>
                  </a:lnTo>
                  <a:lnTo>
                    <a:pt x="58345" y="11345"/>
                  </a:lnTo>
                  <a:cubicBezTo>
                    <a:pt x="58345" y="4863"/>
                    <a:pt x="63207" y="0"/>
                    <a:pt x="69690" y="0"/>
                  </a:cubicBezTo>
                  <a:lnTo>
                    <a:pt x="110208" y="0"/>
                  </a:lnTo>
                  <a:cubicBezTo>
                    <a:pt x="116691" y="0"/>
                    <a:pt x="121553" y="4863"/>
                    <a:pt x="121553" y="11345"/>
                  </a:cubicBezTo>
                  <a:lnTo>
                    <a:pt x="121553" y="19449"/>
                  </a:lnTo>
                  <a:lnTo>
                    <a:pt x="136139" y="27552"/>
                  </a:lnTo>
                  <a:lnTo>
                    <a:pt x="142622" y="24311"/>
                  </a:lnTo>
                  <a:cubicBezTo>
                    <a:pt x="145863" y="22690"/>
                    <a:pt x="147484" y="22690"/>
                    <a:pt x="150725" y="22690"/>
                  </a:cubicBezTo>
                  <a:cubicBezTo>
                    <a:pt x="153967" y="22690"/>
                    <a:pt x="155588" y="25932"/>
                    <a:pt x="157208" y="27552"/>
                  </a:cubicBezTo>
                  <a:lnTo>
                    <a:pt x="176656" y="61587"/>
                  </a:lnTo>
                  <a:cubicBezTo>
                    <a:pt x="179898" y="66449"/>
                    <a:pt x="178277" y="74553"/>
                    <a:pt x="171794" y="77794"/>
                  </a:cubicBezTo>
                  <a:lnTo>
                    <a:pt x="166932" y="82656"/>
                  </a:lnTo>
                  <a:lnTo>
                    <a:pt x="166932" y="98863"/>
                  </a:lnTo>
                  <a:lnTo>
                    <a:pt x="173415" y="102104"/>
                  </a:lnTo>
                  <a:cubicBezTo>
                    <a:pt x="178277" y="105346"/>
                    <a:pt x="179898" y="111829"/>
                    <a:pt x="178277" y="118312"/>
                  </a:cubicBezTo>
                  <a:lnTo>
                    <a:pt x="158829" y="152346"/>
                  </a:lnTo>
                  <a:cubicBezTo>
                    <a:pt x="157208" y="155588"/>
                    <a:pt x="155588" y="157208"/>
                    <a:pt x="152346" y="157208"/>
                  </a:cubicBezTo>
                  <a:cubicBezTo>
                    <a:pt x="149105" y="157208"/>
                    <a:pt x="145863" y="157208"/>
                    <a:pt x="144243" y="155588"/>
                  </a:cubicBezTo>
                  <a:lnTo>
                    <a:pt x="137760" y="152346"/>
                  </a:lnTo>
                  <a:lnTo>
                    <a:pt x="123173" y="160450"/>
                  </a:lnTo>
                  <a:lnTo>
                    <a:pt x="123173" y="168554"/>
                  </a:lnTo>
                  <a:cubicBezTo>
                    <a:pt x="121553" y="175036"/>
                    <a:pt x="116691" y="181519"/>
                    <a:pt x="110208" y="181519"/>
                  </a:cubicBezTo>
                  <a:close/>
                  <a:moveTo>
                    <a:pt x="72931" y="166933"/>
                  </a:moveTo>
                  <a:lnTo>
                    <a:pt x="108587" y="166933"/>
                  </a:lnTo>
                  <a:lnTo>
                    <a:pt x="108587" y="157208"/>
                  </a:lnTo>
                  <a:cubicBezTo>
                    <a:pt x="108587" y="153967"/>
                    <a:pt x="110208" y="152346"/>
                    <a:pt x="111828" y="150725"/>
                  </a:cubicBezTo>
                  <a:lnTo>
                    <a:pt x="132898" y="137760"/>
                  </a:lnTo>
                  <a:cubicBezTo>
                    <a:pt x="134519" y="136139"/>
                    <a:pt x="137760" y="136139"/>
                    <a:pt x="139381" y="137760"/>
                  </a:cubicBezTo>
                  <a:lnTo>
                    <a:pt x="147484" y="142622"/>
                  </a:lnTo>
                  <a:lnTo>
                    <a:pt x="165312" y="111829"/>
                  </a:lnTo>
                  <a:lnTo>
                    <a:pt x="157208" y="106966"/>
                  </a:lnTo>
                  <a:cubicBezTo>
                    <a:pt x="155588" y="105346"/>
                    <a:pt x="153967" y="103725"/>
                    <a:pt x="153967" y="100484"/>
                  </a:cubicBezTo>
                  <a:lnTo>
                    <a:pt x="153967" y="76173"/>
                  </a:lnTo>
                  <a:cubicBezTo>
                    <a:pt x="153967" y="72932"/>
                    <a:pt x="155588" y="71311"/>
                    <a:pt x="157208" y="69691"/>
                  </a:cubicBezTo>
                  <a:lnTo>
                    <a:pt x="165312" y="64829"/>
                  </a:lnTo>
                  <a:lnTo>
                    <a:pt x="147484" y="38897"/>
                  </a:lnTo>
                  <a:lnTo>
                    <a:pt x="139381" y="43759"/>
                  </a:lnTo>
                  <a:cubicBezTo>
                    <a:pt x="137760" y="45380"/>
                    <a:pt x="134519" y="45380"/>
                    <a:pt x="132898" y="43759"/>
                  </a:cubicBezTo>
                  <a:lnTo>
                    <a:pt x="111828" y="30794"/>
                  </a:lnTo>
                  <a:cubicBezTo>
                    <a:pt x="110208" y="29173"/>
                    <a:pt x="108587" y="27552"/>
                    <a:pt x="108587" y="24311"/>
                  </a:cubicBezTo>
                  <a:lnTo>
                    <a:pt x="108587" y="14587"/>
                  </a:lnTo>
                  <a:lnTo>
                    <a:pt x="72931" y="14587"/>
                  </a:lnTo>
                  <a:lnTo>
                    <a:pt x="72931" y="24311"/>
                  </a:lnTo>
                  <a:cubicBezTo>
                    <a:pt x="72931" y="27552"/>
                    <a:pt x="71311" y="29173"/>
                    <a:pt x="69690" y="30794"/>
                  </a:cubicBezTo>
                  <a:lnTo>
                    <a:pt x="48621" y="43759"/>
                  </a:lnTo>
                  <a:cubicBezTo>
                    <a:pt x="47000" y="45380"/>
                    <a:pt x="43759" y="45380"/>
                    <a:pt x="42138" y="43759"/>
                  </a:cubicBezTo>
                  <a:lnTo>
                    <a:pt x="34035" y="38897"/>
                  </a:lnTo>
                  <a:lnTo>
                    <a:pt x="16207" y="69691"/>
                  </a:lnTo>
                  <a:lnTo>
                    <a:pt x="24311" y="74553"/>
                  </a:lnTo>
                  <a:cubicBezTo>
                    <a:pt x="25931" y="76173"/>
                    <a:pt x="27552" y="77794"/>
                    <a:pt x="27552" y="81035"/>
                  </a:cubicBezTo>
                  <a:lnTo>
                    <a:pt x="27552" y="105346"/>
                  </a:lnTo>
                  <a:cubicBezTo>
                    <a:pt x="27552" y="108587"/>
                    <a:pt x="25931" y="110208"/>
                    <a:pt x="24311" y="111829"/>
                  </a:cubicBezTo>
                  <a:lnTo>
                    <a:pt x="16207" y="116691"/>
                  </a:lnTo>
                  <a:lnTo>
                    <a:pt x="34035" y="147484"/>
                  </a:lnTo>
                  <a:lnTo>
                    <a:pt x="42138" y="142622"/>
                  </a:lnTo>
                  <a:cubicBezTo>
                    <a:pt x="43759" y="141001"/>
                    <a:pt x="47000" y="141001"/>
                    <a:pt x="48621" y="142622"/>
                  </a:cubicBezTo>
                  <a:lnTo>
                    <a:pt x="69690" y="155588"/>
                  </a:lnTo>
                  <a:cubicBezTo>
                    <a:pt x="71311" y="157208"/>
                    <a:pt x="72931" y="158829"/>
                    <a:pt x="72931" y="162070"/>
                  </a:cubicBezTo>
                  <a:lnTo>
                    <a:pt x="72931" y="166933"/>
                  </a:lnTo>
                  <a:close/>
                </a:path>
              </a:pathLst>
            </a:custGeom>
            <a:solidFill>
              <a:schemeClr val="accent1"/>
            </a:soli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5E8287B-14CE-674C-45C2-F3F53B4B3F25}"/>
              </a:ext>
            </a:extLst>
          </p:cNvPr>
          <p:cNvSpPr txBox="1"/>
          <p:nvPr/>
        </p:nvSpPr>
        <p:spPr>
          <a:xfrm>
            <a:off x="1750874" y="1718359"/>
            <a:ext cx="48872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A3B5415-F8D6-5CF3-8353-AF9F127F6544}"/>
              </a:ext>
            </a:extLst>
          </p:cNvPr>
          <p:cNvSpPr txBox="1"/>
          <p:nvPr/>
        </p:nvSpPr>
        <p:spPr>
          <a:xfrm>
            <a:off x="4914610" y="122701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5FDBA5A-C4F8-9E8A-E9D6-172FDBB3B548}"/>
              </a:ext>
            </a:extLst>
          </p:cNvPr>
          <p:cNvSpPr/>
          <p:nvPr/>
        </p:nvSpPr>
        <p:spPr>
          <a:xfrm>
            <a:off x="6959791" y="1227017"/>
            <a:ext cx="1453211" cy="14532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1848185-33F6-E20D-5861-C3096179025A}"/>
              </a:ext>
            </a:extLst>
          </p:cNvPr>
          <p:cNvSpPr/>
          <p:nvPr/>
        </p:nvSpPr>
        <p:spPr>
          <a:xfrm>
            <a:off x="7670149" y="4646709"/>
            <a:ext cx="1453211" cy="14532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F3E8F8C-2C4F-4A2B-B79E-3D00B411B814}"/>
              </a:ext>
            </a:extLst>
          </p:cNvPr>
          <p:cNvGrpSpPr/>
          <p:nvPr/>
        </p:nvGrpSpPr>
        <p:grpSpPr>
          <a:xfrm>
            <a:off x="7430216" y="1705623"/>
            <a:ext cx="512361" cy="495998"/>
            <a:chOff x="1538506" y="2691377"/>
            <a:chExt cx="512361" cy="49599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15F11DA-C99A-443E-9142-79235053B443}"/>
                </a:ext>
              </a:extLst>
            </p:cNvPr>
            <p:cNvSpPr/>
            <p:nvPr/>
          </p:nvSpPr>
          <p:spPr>
            <a:xfrm>
              <a:off x="1584286" y="2691377"/>
              <a:ext cx="420682" cy="462911"/>
            </a:xfrm>
            <a:custGeom>
              <a:avLst/>
              <a:gdLst>
                <a:gd name="connsiteX0" fmla="*/ 266684 w 420682"/>
                <a:gd name="connsiteY0" fmla="*/ 462912 h 462911"/>
                <a:gd name="connsiteX1" fmla="*/ 247983 w 420682"/>
                <a:gd name="connsiteY1" fmla="*/ 447028 h 462911"/>
                <a:gd name="connsiteX2" fmla="*/ 263567 w 420682"/>
                <a:gd name="connsiteY2" fmla="*/ 425210 h 462911"/>
                <a:gd name="connsiteX3" fmla="*/ 371878 w 420682"/>
                <a:gd name="connsiteY3" fmla="*/ 345431 h 462911"/>
                <a:gd name="connsiteX4" fmla="*/ 397832 w 420682"/>
                <a:gd name="connsiteY4" fmla="*/ 338597 h 462911"/>
                <a:gd name="connsiteX5" fmla="*/ 404665 w 420682"/>
                <a:gd name="connsiteY5" fmla="*/ 364551 h 462911"/>
                <a:gd name="connsiteX6" fmla="*/ 269801 w 420682"/>
                <a:gd name="connsiteY6" fmla="*/ 462672 h 462911"/>
                <a:gd name="connsiteX7" fmla="*/ 266684 w 420682"/>
                <a:gd name="connsiteY7" fmla="*/ 462912 h 462911"/>
                <a:gd name="connsiteX8" fmla="*/ 401788 w 420682"/>
                <a:gd name="connsiteY8" fmla="*/ 186172 h 462911"/>
                <a:gd name="connsiteX9" fmla="*/ 383446 w 420682"/>
                <a:gd name="connsiteY9" fmla="*/ 171966 h 462911"/>
                <a:gd name="connsiteX10" fmla="*/ 210401 w 420682"/>
                <a:gd name="connsiteY10" fmla="*/ 37942 h 462911"/>
                <a:gd name="connsiteX11" fmla="*/ 37356 w 420682"/>
                <a:gd name="connsiteY11" fmla="*/ 171966 h 462911"/>
                <a:gd name="connsiteX12" fmla="*/ 14220 w 420682"/>
                <a:gd name="connsiteY12" fmla="*/ 185572 h 462911"/>
                <a:gd name="connsiteX13" fmla="*/ 613 w 420682"/>
                <a:gd name="connsiteY13" fmla="*/ 162436 h 462911"/>
                <a:gd name="connsiteX14" fmla="*/ 210341 w 420682"/>
                <a:gd name="connsiteY14" fmla="*/ 0 h 462911"/>
                <a:gd name="connsiteX15" fmla="*/ 420069 w 420682"/>
                <a:gd name="connsiteY15" fmla="*/ 162496 h 462911"/>
                <a:gd name="connsiteX16" fmla="*/ 406463 w 420682"/>
                <a:gd name="connsiteY16" fmla="*/ 185632 h 462911"/>
                <a:gd name="connsiteX17" fmla="*/ 401788 w 420682"/>
                <a:gd name="connsiteY17" fmla="*/ 186172 h 46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0682" h="462911">
                  <a:moveTo>
                    <a:pt x="266684" y="462912"/>
                  </a:moveTo>
                  <a:cubicBezTo>
                    <a:pt x="257573" y="462912"/>
                    <a:pt x="249542" y="456318"/>
                    <a:pt x="247983" y="447028"/>
                  </a:cubicBezTo>
                  <a:cubicBezTo>
                    <a:pt x="246245" y="436658"/>
                    <a:pt x="253258" y="426888"/>
                    <a:pt x="263567" y="425210"/>
                  </a:cubicBezTo>
                  <a:cubicBezTo>
                    <a:pt x="317812" y="416159"/>
                    <a:pt x="358152" y="369047"/>
                    <a:pt x="371878" y="345431"/>
                  </a:cubicBezTo>
                  <a:cubicBezTo>
                    <a:pt x="377152" y="336380"/>
                    <a:pt x="388781" y="333263"/>
                    <a:pt x="397832" y="338597"/>
                  </a:cubicBezTo>
                  <a:cubicBezTo>
                    <a:pt x="406882" y="343872"/>
                    <a:pt x="409939" y="355500"/>
                    <a:pt x="404665" y="364551"/>
                  </a:cubicBezTo>
                  <a:cubicBezTo>
                    <a:pt x="386563" y="395660"/>
                    <a:pt x="337772" y="451343"/>
                    <a:pt x="269801" y="462672"/>
                  </a:cubicBezTo>
                  <a:cubicBezTo>
                    <a:pt x="268722" y="462852"/>
                    <a:pt x="267703" y="462912"/>
                    <a:pt x="266684" y="462912"/>
                  </a:cubicBezTo>
                  <a:close/>
                  <a:moveTo>
                    <a:pt x="401788" y="186172"/>
                  </a:moveTo>
                  <a:cubicBezTo>
                    <a:pt x="393336" y="186172"/>
                    <a:pt x="385664" y="180537"/>
                    <a:pt x="383446" y="171966"/>
                  </a:cubicBezTo>
                  <a:cubicBezTo>
                    <a:pt x="362887" y="93026"/>
                    <a:pt x="291739" y="37942"/>
                    <a:pt x="210401" y="37942"/>
                  </a:cubicBezTo>
                  <a:cubicBezTo>
                    <a:pt x="129063" y="37942"/>
                    <a:pt x="57915" y="93086"/>
                    <a:pt x="37356" y="171966"/>
                  </a:cubicBezTo>
                  <a:cubicBezTo>
                    <a:pt x="34719" y="182096"/>
                    <a:pt x="24409" y="188210"/>
                    <a:pt x="14220" y="185572"/>
                  </a:cubicBezTo>
                  <a:cubicBezTo>
                    <a:pt x="4090" y="182935"/>
                    <a:pt x="-2024" y="172565"/>
                    <a:pt x="613" y="162436"/>
                  </a:cubicBezTo>
                  <a:cubicBezTo>
                    <a:pt x="25428" y="66772"/>
                    <a:pt x="111741" y="0"/>
                    <a:pt x="210341" y="0"/>
                  </a:cubicBezTo>
                  <a:cubicBezTo>
                    <a:pt x="308941" y="0"/>
                    <a:pt x="395254" y="66832"/>
                    <a:pt x="420069" y="162496"/>
                  </a:cubicBezTo>
                  <a:cubicBezTo>
                    <a:pt x="422706" y="172625"/>
                    <a:pt x="416593" y="182995"/>
                    <a:pt x="406463" y="185632"/>
                  </a:cubicBezTo>
                  <a:cubicBezTo>
                    <a:pt x="404964" y="185992"/>
                    <a:pt x="403346" y="186172"/>
                    <a:pt x="401788" y="186172"/>
                  </a:cubicBezTo>
                  <a:close/>
                </a:path>
              </a:pathLst>
            </a:custGeom>
            <a:solidFill>
              <a:srgbClr val="333333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D8E9AC4-9129-40BF-A6B9-040830C38468}"/>
                </a:ext>
              </a:extLst>
            </p:cNvPr>
            <p:cNvSpPr/>
            <p:nvPr/>
          </p:nvSpPr>
          <p:spPr>
            <a:xfrm>
              <a:off x="1538506" y="2849497"/>
              <a:ext cx="512361" cy="337878"/>
            </a:xfrm>
            <a:custGeom>
              <a:avLst/>
              <a:gdLst>
                <a:gd name="connsiteX0" fmla="*/ 70369 w 512361"/>
                <a:gd name="connsiteY0" fmla="*/ 205952 h 337878"/>
                <a:gd name="connsiteX1" fmla="*/ 66413 w 512361"/>
                <a:gd name="connsiteY1" fmla="*/ 205952 h 337878"/>
                <a:gd name="connsiteX2" fmla="*/ 0 w 512361"/>
                <a:gd name="connsiteY2" fmla="*/ 139539 h 337878"/>
                <a:gd name="connsiteX3" fmla="*/ 0 w 512361"/>
                <a:gd name="connsiteY3" fmla="*/ 66413 h 337878"/>
                <a:gd name="connsiteX4" fmla="*/ 66413 w 512361"/>
                <a:gd name="connsiteY4" fmla="*/ 0 h 337878"/>
                <a:gd name="connsiteX5" fmla="*/ 70369 w 512361"/>
                <a:gd name="connsiteY5" fmla="*/ 0 h 337878"/>
                <a:gd name="connsiteX6" fmla="*/ 136782 w 512361"/>
                <a:gd name="connsiteY6" fmla="*/ 66413 h 337878"/>
                <a:gd name="connsiteX7" fmla="*/ 136782 w 512361"/>
                <a:gd name="connsiteY7" fmla="*/ 139539 h 337878"/>
                <a:gd name="connsiteX8" fmla="*/ 70369 w 512361"/>
                <a:gd name="connsiteY8" fmla="*/ 205952 h 337878"/>
                <a:gd name="connsiteX9" fmla="*/ 66413 w 512361"/>
                <a:gd name="connsiteY9" fmla="*/ 37942 h 337878"/>
                <a:gd name="connsiteX10" fmla="*/ 37942 w 512361"/>
                <a:gd name="connsiteY10" fmla="*/ 66413 h 337878"/>
                <a:gd name="connsiteX11" fmla="*/ 37942 w 512361"/>
                <a:gd name="connsiteY11" fmla="*/ 139539 h 337878"/>
                <a:gd name="connsiteX12" fmla="*/ 66413 w 512361"/>
                <a:gd name="connsiteY12" fmla="*/ 168010 h 337878"/>
                <a:gd name="connsiteX13" fmla="*/ 70369 w 512361"/>
                <a:gd name="connsiteY13" fmla="*/ 168010 h 337878"/>
                <a:gd name="connsiteX14" fmla="*/ 98840 w 512361"/>
                <a:gd name="connsiteY14" fmla="*/ 139539 h 337878"/>
                <a:gd name="connsiteX15" fmla="*/ 98840 w 512361"/>
                <a:gd name="connsiteY15" fmla="*/ 66413 h 337878"/>
                <a:gd name="connsiteX16" fmla="*/ 70369 w 512361"/>
                <a:gd name="connsiteY16" fmla="*/ 37942 h 337878"/>
                <a:gd name="connsiteX17" fmla="*/ 66413 w 512361"/>
                <a:gd name="connsiteY17" fmla="*/ 37942 h 337878"/>
                <a:gd name="connsiteX18" fmla="*/ 445949 w 512361"/>
                <a:gd name="connsiteY18" fmla="*/ 205952 h 337878"/>
                <a:gd name="connsiteX19" fmla="*/ 441993 w 512361"/>
                <a:gd name="connsiteY19" fmla="*/ 205952 h 337878"/>
                <a:gd name="connsiteX20" fmla="*/ 375580 w 512361"/>
                <a:gd name="connsiteY20" fmla="*/ 139539 h 337878"/>
                <a:gd name="connsiteX21" fmla="*/ 375580 w 512361"/>
                <a:gd name="connsiteY21" fmla="*/ 66413 h 337878"/>
                <a:gd name="connsiteX22" fmla="*/ 441993 w 512361"/>
                <a:gd name="connsiteY22" fmla="*/ 0 h 337878"/>
                <a:gd name="connsiteX23" fmla="*/ 445949 w 512361"/>
                <a:gd name="connsiteY23" fmla="*/ 0 h 337878"/>
                <a:gd name="connsiteX24" fmla="*/ 512362 w 512361"/>
                <a:gd name="connsiteY24" fmla="*/ 66413 h 337878"/>
                <a:gd name="connsiteX25" fmla="*/ 512362 w 512361"/>
                <a:gd name="connsiteY25" fmla="*/ 139539 h 337878"/>
                <a:gd name="connsiteX26" fmla="*/ 445949 w 512361"/>
                <a:gd name="connsiteY26" fmla="*/ 205952 h 337878"/>
                <a:gd name="connsiteX27" fmla="*/ 441993 w 512361"/>
                <a:gd name="connsiteY27" fmla="*/ 37942 h 337878"/>
                <a:gd name="connsiteX28" fmla="*/ 413522 w 512361"/>
                <a:gd name="connsiteY28" fmla="*/ 66413 h 337878"/>
                <a:gd name="connsiteX29" fmla="*/ 413522 w 512361"/>
                <a:gd name="connsiteY29" fmla="*/ 139539 h 337878"/>
                <a:gd name="connsiteX30" fmla="*/ 441993 w 512361"/>
                <a:gd name="connsiteY30" fmla="*/ 168010 h 337878"/>
                <a:gd name="connsiteX31" fmla="*/ 445949 w 512361"/>
                <a:gd name="connsiteY31" fmla="*/ 168010 h 337878"/>
                <a:gd name="connsiteX32" fmla="*/ 474420 w 512361"/>
                <a:gd name="connsiteY32" fmla="*/ 139539 h 337878"/>
                <a:gd name="connsiteX33" fmla="*/ 474420 w 512361"/>
                <a:gd name="connsiteY33" fmla="*/ 66413 h 337878"/>
                <a:gd name="connsiteX34" fmla="*/ 445949 w 512361"/>
                <a:gd name="connsiteY34" fmla="*/ 37942 h 337878"/>
                <a:gd name="connsiteX35" fmla="*/ 441993 w 512361"/>
                <a:gd name="connsiteY35" fmla="*/ 37942 h 337878"/>
                <a:gd name="connsiteX36" fmla="*/ 276320 w 512361"/>
                <a:gd name="connsiteY36" fmla="*/ 337878 h 337878"/>
                <a:gd name="connsiteX37" fmla="*/ 236041 w 512361"/>
                <a:gd name="connsiteY37" fmla="*/ 337878 h 337878"/>
                <a:gd name="connsiteX38" fmla="*/ 186951 w 512361"/>
                <a:gd name="connsiteY38" fmla="*/ 288788 h 337878"/>
                <a:gd name="connsiteX39" fmla="*/ 186951 w 512361"/>
                <a:gd name="connsiteY39" fmla="*/ 286270 h 337878"/>
                <a:gd name="connsiteX40" fmla="*/ 236041 w 512361"/>
                <a:gd name="connsiteY40" fmla="*/ 237180 h 337878"/>
                <a:gd name="connsiteX41" fmla="*/ 276380 w 512361"/>
                <a:gd name="connsiteY41" fmla="*/ 237180 h 337878"/>
                <a:gd name="connsiteX42" fmla="*/ 325471 w 512361"/>
                <a:gd name="connsiteY42" fmla="*/ 286270 h 337878"/>
                <a:gd name="connsiteX43" fmla="*/ 325471 w 512361"/>
                <a:gd name="connsiteY43" fmla="*/ 288788 h 337878"/>
                <a:gd name="connsiteX44" fmla="*/ 276320 w 512361"/>
                <a:gd name="connsiteY44" fmla="*/ 337878 h 337878"/>
                <a:gd name="connsiteX45" fmla="*/ 236041 w 512361"/>
                <a:gd name="connsiteY45" fmla="*/ 275182 h 337878"/>
                <a:gd name="connsiteX46" fmla="*/ 224892 w 512361"/>
                <a:gd name="connsiteY46" fmla="*/ 286330 h 337878"/>
                <a:gd name="connsiteX47" fmla="*/ 224892 w 512361"/>
                <a:gd name="connsiteY47" fmla="*/ 288848 h 337878"/>
                <a:gd name="connsiteX48" fmla="*/ 236041 w 512361"/>
                <a:gd name="connsiteY48" fmla="*/ 299996 h 337878"/>
                <a:gd name="connsiteX49" fmla="*/ 276380 w 512361"/>
                <a:gd name="connsiteY49" fmla="*/ 299996 h 337878"/>
                <a:gd name="connsiteX50" fmla="*/ 287529 w 512361"/>
                <a:gd name="connsiteY50" fmla="*/ 288848 h 337878"/>
                <a:gd name="connsiteX51" fmla="*/ 287529 w 512361"/>
                <a:gd name="connsiteY51" fmla="*/ 286330 h 337878"/>
                <a:gd name="connsiteX52" fmla="*/ 276380 w 512361"/>
                <a:gd name="connsiteY52" fmla="*/ 275182 h 337878"/>
                <a:gd name="connsiteX53" fmla="*/ 236041 w 512361"/>
                <a:gd name="connsiteY53" fmla="*/ 275182 h 33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12361" h="337878">
                  <a:moveTo>
                    <a:pt x="70369" y="205952"/>
                  </a:moveTo>
                  <a:lnTo>
                    <a:pt x="66413" y="205952"/>
                  </a:lnTo>
                  <a:cubicBezTo>
                    <a:pt x="29790" y="205952"/>
                    <a:pt x="0" y="176162"/>
                    <a:pt x="0" y="139539"/>
                  </a:cubicBezTo>
                  <a:lnTo>
                    <a:pt x="0" y="66413"/>
                  </a:lnTo>
                  <a:cubicBezTo>
                    <a:pt x="0" y="29790"/>
                    <a:pt x="29790" y="0"/>
                    <a:pt x="66413" y="0"/>
                  </a:cubicBezTo>
                  <a:lnTo>
                    <a:pt x="70369" y="0"/>
                  </a:lnTo>
                  <a:cubicBezTo>
                    <a:pt x="106992" y="0"/>
                    <a:pt x="136782" y="29790"/>
                    <a:pt x="136782" y="66413"/>
                  </a:cubicBezTo>
                  <a:lnTo>
                    <a:pt x="136782" y="139539"/>
                  </a:lnTo>
                  <a:cubicBezTo>
                    <a:pt x="136782" y="176162"/>
                    <a:pt x="106992" y="205952"/>
                    <a:pt x="70369" y="205952"/>
                  </a:cubicBezTo>
                  <a:close/>
                  <a:moveTo>
                    <a:pt x="66413" y="37942"/>
                  </a:moveTo>
                  <a:cubicBezTo>
                    <a:pt x="50709" y="37942"/>
                    <a:pt x="37942" y="50709"/>
                    <a:pt x="37942" y="66413"/>
                  </a:cubicBezTo>
                  <a:lnTo>
                    <a:pt x="37942" y="139539"/>
                  </a:lnTo>
                  <a:cubicBezTo>
                    <a:pt x="37942" y="155243"/>
                    <a:pt x="50709" y="168010"/>
                    <a:pt x="66413" y="168010"/>
                  </a:cubicBezTo>
                  <a:lnTo>
                    <a:pt x="70369" y="168010"/>
                  </a:lnTo>
                  <a:cubicBezTo>
                    <a:pt x="86073" y="168010"/>
                    <a:pt x="98840" y="155243"/>
                    <a:pt x="98840" y="139539"/>
                  </a:cubicBezTo>
                  <a:lnTo>
                    <a:pt x="98840" y="66413"/>
                  </a:lnTo>
                  <a:cubicBezTo>
                    <a:pt x="98840" y="50709"/>
                    <a:pt x="86073" y="37942"/>
                    <a:pt x="70369" y="37942"/>
                  </a:cubicBezTo>
                  <a:lnTo>
                    <a:pt x="66413" y="37942"/>
                  </a:lnTo>
                  <a:close/>
                  <a:moveTo>
                    <a:pt x="445949" y="205952"/>
                  </a:moveTo>
                  <a:lnTo>
                    <a:pt x="441993" y="205952"/>
                  </a:lnTo>
                  <a:cubicBezTo>
                    <a:pt x="405370" y="205952"/>
                    <a:pt x="375580" y="176162"/>
                    <a:pt x="375580" y="139539"/>
                  </a:cubicBezTo>
                  <a:lnTo>
                    <a:pt x="375580" y="66413"/>
                  </a:lnTo>
                  <a:cubicBezTo>
                    <a:pt x="375580" y="29790"/>
                    <a:pt x="405370" y="0"/>
                    <a:pt x="441993" y="0"/>
                  </a:cubicBezTo>
                  <a:lnTo>
                    <a:pt x="445949" y="0"/>
                  </a:lnTo>
                  <a:cubicBezTo>
                    <a:pt x="482572" y="0"/>
                    <a:pt x="512362" y="29790"/>
                    <a:pt x="512362" y="66413"/>
                  </a:cubicBezTo>
                  <a:lnTo>
                    <a:pt x="512362" y="139539"/>
                  </a:lnTo>
                  <a:cubicBezTo>
                    <a:pt x="512362" y="176162"/>
                    <a:pt x="482572" y="205952"/>
                    <a:pt x="445949" y="205952"/>
                  </a:cubicBezTo>
                  <a:close/>
                  <a:moveTo>
                    <a:pt x="441993" y="37942"/>
                  </a:moveTo>
                  <a:cubicBezTo>
                    <a:pt x="426289" y="37942"/>
                    <a:pt x="413522" y="50709"/>
                    <a:pt x="413522" y="66413"/>
                  </a:cubicBezTo>
                  <a:lnTo>
                    <a:pt x="413522" y="139539"/>
                  </a:lnTo>
                  <a:cubicBezTo>
                    <a:pt x="413522" y="155243"/>
                    <a:pt x="426289" y="168010"/>
                    <a:pt x="441993" y="168010"/>
                  </a:cubicBezTo>
                  <a:lnTo>
                    <a:pt x="445949" y="168010"/>
                  </a:lnTo>
                  <a:cubicBezTo>
                    <a:pt x="461653" y="168010"/>
                    <a:pt x="474420" y="155243"/>
                    <a:pt x="474420" y="139539"/>
                  </a:cubicBezTo>
                  <a:lnTo>
                    <a:pt x="474420" y="66413"/>
                  </a:lnTo>
                  <a:cubicBezTo>
                    <a:pt x="474420" y="50709"/>
                    <a:pt x="461653" y="37942"/>
                    <a:pt x="445949" y="37942"/>
                  </a:cubicBezTo>
                  <a:lnTo>
                    <a:pt x="441993" y="37942"/>
                  </a:lnTo>
                  <a:close/>
                  <a:moveTo>
                    <a:pt x="276320" y="337878"/>
                  </a:moveTo>
                  <a:lnTo>
                    <a:pt x="236041" y="337878"/>
                  </a:lnTo>
                  <a:cubicBezTo>
                    <a:pt x="208949" y="337878"/>
                    <a:pt x="186951" y="315880"/>
                    <a:pt x="186951" y="288788"/>
                  </a:cubicBezTo>
                  <a:lnTo>
                    <a:pt x="186951" y="286270"/>
                  </a:lnTo>
                  <a:cubicBezTo>
                    <a:pt x="186951" y="259178"/>
                    <a:pt x="208949" y="237180"/>
                    <a:pt x="236041" y="237180"/>
                  </a:cubicBezTo>
                  <a:lnTo>
                    <a:pt x="276380" y="237180"/>
                  </a:lnTo>
                  <a:cubicBezTo>
                    <a:pt x="303473" y="237180"/>
                    <a:pt x="325471" y="259178"/>
                    <a:pt x="325471" y="286270"/>
                  </a:cubicBezTo>
                  <a:lnTo>
                    <a:pt x="325471" y="288788"/>
                  </a:lnTo>
                  <a:cubicBezTo>
                    <a:pt x="325411" y="315880"/>
                    <a:pt x="303413" y="337878"/>
                    <a:pt x="276320" y="337878"/>
                  </a:cubicBezTo>
                  <a:close/>
                  <a:moveTo>
                    <a:pt x="236041" y="275182"/>
                  </a:moveTo>
                  <a:cubicBezTo>
                    <a:pt x="229987" y="275182"/>
                    <a:pt x="224892" y="280276"/>
                    <a:pt x="224892" y="286330"/>
                  </a:cubicBezTo>
                  <a:lnTo>
                    <a:pt x="224892" y="288848"/>
                  </a:lnTo>
                  <a:cubicBezTo>
                    <a:pt x="224892" y="294902"/>
                    <a:pt x="229987" y="299996"/>
                    <a:pt x="236041" y="299996"/>
                  </a:cubicBezTo>
                  <a:lnTo>
                    <a:pt x="276380" y="299996"/>
                  </a:lnTo>
                  <a:cubicBezTo>
                    <a:pt x="282434" y="299996"/>
                    <a:pt x="287529" y="294902"/>
                    <a:pt x="287529" y="288848"/>
                  </a:cubicBezTo>
                  <a:lnTo>
                    <a:pt x="287529" y="286330"/>
                  </a:lnTo>
                  <a:cubicBezTo>
                    <a:pt x="287529" y="280276"/>
                    <a:pt x="282434" y="275182"/>
                    <a:pt x="276380" y="275182"/>
                  </a:cubicBezTo>
                  <a:lnTo>
                    <a:pt x="236041" y="275182"/>
                  </a:lnTo>
                  <a:close/>
                </a:path>
              </a:pathLst>
            </a:custGeom>
            <a:solidFill>
              <a:srgbClr val="333333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681A8AD-4B7D-4DBB-866B-9BB1D8F31800}"/>
                </a:ext>
              </a:extLst>
            </p:cNvPr>
            <p:cNvSpPr/>
            <p:nvPr/>
          </p:nvSpPr>
          <p:spPr>
            <a:xfrm>
              <a:off x="1728214" y="2988077"/>
              <a:ext cx="123415" cy="38001"/>
            </a:xfrm>
            <a:custGeom>
              <a:avLst/>
              <a:gdLst>
                <a:gd name="connsiteX0" fmla="*/ 104414 w 123415"/>
                <a:gd name="connsiteY0" fmla="*/ 38002 h 38001"/>
                <a:gd name="connsiteX1" fmla="*/ 19001 w 123415"/>
                <a:gd name="connsiteY1" fmla="*/ 38002 h 38001"/>
                <a:gd name="connsiteX2" fmla="*/ 0 w 123415"/>
                <a:gd name="connsiteY2" fmla="*/ 19001 h 38001"/>
                <a:gd name="connsiteX3" fmla="*/ 19001 w 123415"/>
                <a:gd name="connsiteY3" fmla="*/ 0 h 38001"/>
                <a:gd name="connsiteX4" fmla="*/ 104414 w 123415"/>
                <a:gd name="connsiteY4" fmla="*/ 0 h 38001"/>
                <a:gd name="connsiteX5" fmla="*/ 123415 w 123415"/>
                <a:gd name="connsiteY5" fmla="*/ 19001 h 38001"/>
                <a:gd name="connsiteX6" fmla="*/ 104414 w 123415"/>
                <a:gd name="connsiteY6" fmla="*/ 38002 h 3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15" h="38001">
                  <a:moveTo>
                    <a:pt x="104414" y="38002"/>
                  </a:moveTo>
                  <a:lnTo>
                    <a:pt x="19001" y="38002"/>
                  </a:lnTo>
                  <a:cubicBezTo>
                    <a:pt x="8511" y="38002"/>
                    <a:pt x="0" y="29490"/>
                    <a:pt x="0" y="19001"/>
                  </a:cubicBezTo>
                  <a:cubicBezTo>
                    <a:pt x="0" y="8511"/>
                    <a:pt x="8511" y="0"/>
                    <a:pt x="19001" y="0"/>
                  </a:cubicBezTo>
                  <a:lnTo>
                    <a:pt x="104414" y="0"/>
                  </a:lnTo>
                  <a:cubicBezTo>
                    <a:pt x="114904" y="0"/>
                    <a:pt x="123415" y="8511"/>
                    <a:pt x="123415" y="19001"/>
                  </a:cubicBezTo>
                  <a:cubicBezTo>
                    <a:pt x="123415" y="29490"/>
                    <a:pt x="114904" y="38002"/>
                    <a:pt x="104414" y="38002"/>
                  </a:cubicBezTo>
                  <a:close/>
                </a:path>
              </a:pathLst>
            </a:custGeom>
            <a:solidFill>
              <a:schemeClr val="accent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DA30C4E-646E-4EBD-99AE-6CDE177233B4}"/>
              </a:ext>
            </a:extLst>
          </p:cNvPr>
          <p:cNvGrpSpPr/>
          <p:nvPr/>
        </p:nvGrpSpPr>
        <p:grpSpPr>
          <a:xfrm>
            <a:off x="8165349" y="5174319"/>
            <a:ext cx="462811" cy="397991"/>
            <a:chOff x="2332681" y="2774543"/>
            <a:chExt cx="462811" cy="397991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A94BAD0-3452-4884-9BDC-AB0E1CAFCD7E}"/>
                </a:ext>
              </a:extLst>
            </p:cNvPr>
            <p:cNvSpPr/>
            <p:nvPr/>
          </p:nvSpPr>
          <p:spPr>
            <a:xfrm>
              <a:off x="2332681" y="2774543"/>
              <a:ext cx="462811" cy="397991"/>
            </a:xfrm>
            <a:custGeom>
              <a:avLst/>
              <a:gdLst>
                <a:gd name="connsiteX0" fmla="*/ 79358 w 462811"/>
                <a:gd name="connsiteY0" fmla="*/ 397992 h 397991"/>
                <a:gd name="connsiteX1" fmla="*/ 70012 w 462811"/>
                <a:gd name="connsiteY1" fmla="*/ 395587 h 397991"/>
                <a:gd name="connsiteX2" fmla="*/ 60065 w 462811"/>
                <a:gd name="connsiteY2" fmla="*/ 378754 h 397991"/>
                <a:gd name="connsiteX3" fmla="*/ 60065 w 462811"/>
                <a:gd name="connsiteY3" fmla="*/ 326887 h 397991"/>
                <a:gd name="connsiteX4" fmla="*/ 21916 w 462811"/>
                <a:gd name="connsiteY4" fmla="*/ 326887 h 397991"/>
                <a:gd name="connsiteX5" fmla="*/ 0 w 462811"/>
                <a:gd name="connsiteY5" fmla="*/ 304970 h 397991"/>
                <a:gd name="connsiteX6" fmla="*/ 0 w 462811"/>
                <a:gd name="connsiteY6" fmla="*/ 71105 h 397991"/>
                <a:gd name="connsiteX7" fmla="*/ 71105 w 462811"/>
                <a:gd name="connsiteY7" fmla="*/ 0 h 397991"/>
                <a:gd name="connsiteX8" fmla="*/ 440895 w 462811"/>
                <a:gd name="connsiteY8" fmla="*/ 0 h 397991"/>
                <a:gd name="connsiteX9" fmla="*/ 462812 w 462811"/>
                <a:gd name="connsiteY9" fmla="*/ 21916 h 397991"/>
                <a:gd name="connsiteX10" fmla="*/ 462812 w 462811"/>
                <a:gd name="connsiteY10" fmla="*/ 255727 h 397991"/>
                <a:gd name="connsiteX11" fmla="*/ 391707 w 462811"/>
                <a:gd name="connsiteY11" fmla="*/ 326832 h 397991"/>
                <a:gd name="connsiteX12" fmla="*/ 198777 w 462811"/>
                <a:gd name="connsiteY12" fmla="*/ 326832 h 397991"/>
                <a:gd name="connsiteX13" fmla="*/ 89578 w 462811"/>
                <a:gd name="connsiteY13" fmla="*/ 395041 h 397991"/>
                <a:gd name="connsiteX14" fmla="*/ 79358 w 462811"/>
                <a:gd name="connsiteY14" fmla="*/ 397992 h 397991"/>
                <a:gd name="connsiteX15" fmla="*/ 35908 w 462811"/>
                <a:gd name="connsiteY15" fmla="*/ 290979 h 397991"/>
                <a:gd name="connsiteX16" fmla="*/ 95973 w 462811"/>
                <a:gd name="connsiteY16" fmla="*/ 290979 h 397991"/>
                <a:gd name="connsiteX17" fmla="*/ 95973 w 462811"/>
                <a:gd name="connsiteY17" fmla="*/ 348748 h 397991"/>
                <a:gd name="connsiteX18" fmla="*/ 188502 w 462811"/>
                <a:gd name="connsiteY18" fmla="*/ 290979 h 397991"/>
                <a:gd name="connsiteX19" fmla="*/ 391707 w 462811"/>
                <a:gd name="connsiteY19" fmla="*/ 290979 h 397991"/>
                <a:gd name="connsiteX20" fmla="*/ 426904 w 462811"/>
                <a:gd name="connsiteY20" fmla="*/ 255782 h 397991"/>
                <a:gd name="connsiteX21" fmla="*/ 426904 w 462811"/>
                <a:gd name="connsiteY21" fmla="*/ 35853 h 397991"/>
                <a:gd name="connsiteX22" fmla="*/ 71105 w 462811"/>
                <a:gd name="connsiteY22" fmla="*/ 35853 h 397991"/>
                <a:gd name="connsiteX23" fmla="*/ 35908 w 462811"/>
                <a:gd name="connsiteY23" fmla="*/ 71050 h 397991"/>
                <a:gd name="connsiteX24" fmla="*/ 35908 w 462811"/>
                <a:gd name="connsiteY24" fmla="*/ 290979 h 39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2811" h="397991">
                  <a:moveTo>
                    <a:pt x="79358" y="397992"/>
                  </a:moveTo>
                  <a:cubicBezTo>
                    <a:pt x="76133" y="397992"/>
                    <a:pt x="72909" y="397172"/>
                    <a:pt x="70012" y="395587"/>
                  </a:cubicBezTo>
                  <a:cubicBezTo>
                    <a:pt x="63891" y="392199"/>
                    <a:pt x="60065" y="385749"/>
                    <a:pt x="60065" y="378754"/>
                  </a:cubicBezTo>
                  <a:lnTo>
                    <a:pt x="60065" y="326887"/>
                  </a:lnTo>
                  <a:lnTo>
                    <a:pt x="21916" y="326887"/>
                  </a:lnTo>
                  <a:cubicBezTo>
                    <a:pt x="9838" y="326887"/>
                    <a:pt x="0" y="317049"/>
                    <a:pt x="0" y="304970"/>
                  </a:cubicBezTo>
                  <a:lnTo>
                    <a:pt x="0" y="71105"/>
                  </a:lnTo>
                  <a:cubicBezTo>
                    <a:pt x="0" y="31918"/>
                    <a:pt x="31918" y="0"/>
                    <a:pt x="71105" y="0"/>
                  </a:cubicBezTo>
                  <a:lnTo>
                    <a:pt x="440895" y="0"/>
                  </a:lnTo>
                  <a:cubicBezTo>
                    <a:pt x="452974" y="0"/>
                    <a:pt x="462812" y="9838"/>
                    <a:pt x="462812" y="21916"/>
                  </a:cubicBezTo>
                  <a:lnTo>
                    <a:pt x="462812" y="255727"/>
                  </a:lnTo>
                  <a:cubicBezTo>
                    <a:pt x="462812" y="294914"/>
                    <a:pt x="430894" y="326832"/>
                    <a:pt x="391707" y="326832"/>
                  </a:cubicBezTo>
                  <a:lnTo>
                    <a:pt x="198777" y="326832"/>
                  </a:lnTo>
                  <a:lnTo>
                    <a:pt x="89578" y="395041"/>
                  </a:lnTo>
                  <a:cubicBezTo>
                    <a:pt x="86463" y="397008"/>
                    <a:pt x="82910" y="397992"/>
                    <a:pt x="79358" y="397992"/>
                  </a:cubicBezTo>
                  <a:close/>
                  <a:moveTo>
                    <a:pt x="35908" y="290979"/>
                  </a:moveTo>
                  <a:lnTo>
                    <a:pt x="95973" y="290979"/>
                  </a:lnTo>
                  <a:lnTo>
                    <a:pt x="95973" y="348748"/>
                  </a:lnTo>
                  <a:lnTo>
                    <a:pt x="188502" y="290979"/>
                  </a:lnTo>
                  <a:lnTo>
                    <a:pt x="391707" y="290979"/>
                  </a:lnTo>
                  <a:cubicBezTo>
                    <a:pt x="411109" y="290979"/>
                    <a:pt x="426904" y="275184"/>
                    <a:pt x="426904" y="255782"/>
                  </a:cubicBezTo>
                  <a:lnTo>
                    <a:pt x="426904" y="35853"/>
                  </a:lnTo>
                  <a:lnTo>
                    <a:pt x="71105" y="35853"/>
                  </a:lnTo>
                  <a:cubicBezTo>
                    <a:pt x="51703" y="35853"/>
                    <a:pt x="35908" y="51648"/>
                    <a:pt x="35908" y="71050"/>
                  </a:cubicBezTo>
                  <a:lnTo>
                    <a:pt x="35908" y="290979"/>
                  </a:ln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557AC9B-9C0D-43C7-9A87-2FC44B6F4D40}"/>
                </a:ext>
              </a:extLst>
            </p:cNvPr>
            <p:cNvSpPr/>
            <p:nvPr/>
          </p:nvSpPr>
          <p:spPr>
            <a:xfrm>
              <a:off x="2639236" y="2894783"/>
              <a:ext cx="66787" cy="66787"/>
            </a:xfrm>
            <a:custGeom>
              <a:avLst/>
              <a:gdLst>
                <a:gd name="connsiteX0" fmla="*/ 0 w 66787"/>
                <a:gd name="connsiteY0" fmla="*/ 33394 h 66787"/>
                <a:gd name="connsiteX1" fmla="*/ 33394 w 66787"/>
                <a:gd name="connsiteY1" fmla="*/ 66787 h 66787"/>
                <a:gd name="connsiteX2" fmla="*/ 66787 w 66787"/>
                <a:gd name="connsiteY2" fmla="*/ 33394 h 66787"/>
                <a:gd name="connsiteX3" fmla="*/ 33394 w 66787"/>
                <a:gd name="connsiteY3" fmla="*/ 0 h 66787"/>
                <a:gd name="connsiteX4" fmla="*/ 0 w 66787"/>
                <a:gd name="connsiteY4" fmla="*/ 33394 h 6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66787">
                  <a:moveTo>
                    <a:pt x="0" y="33394"/>
                  </a:moveTo>
                  <a:cubicBezTo>
                    <a:pt x="0" y="51837"/>
                    <a:pt x="14951" y="66787"/>
                    <a:pt x="33394" y="66787"/>
                  </a:cubicBezTo>
                  <a:cubicBezTo>
                    <a:pt x="51837" y="66787"/>
                    <a:pt x="66787" y="51837"/>
                    <a:pt x="66787" y="33394"/>
                  </a:cubicBezTo>
                  <a:cubicBezTo>
                    <a:pt x="66787" y="14951"/>
                    <a:pt x="51837" y="0"/>
                    <a:pt x="33394" y="0"/>
                  </a:cubicBezTo>
                  <a:cubicBezTo>
                    <a:pt x="14951" y="0"/>
                    <a:pt x="0" y="14951"/>
                    <a:pt x="0" y="33394"/>
                  </a:cubicBezTo>
                  <a:close/>
                </a:path>
              </a:pathLst>
            </a:custGeom>
            <a:solidFill>
              <a:schemeClr val="accent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7D03C0C-3828-414A-B683-40BDC37B2A86}"/>
                </a:ext>
              </a:extLst>
            </p:cNvPr>
            <p:cNvSpPr/>
            <p:nvPr/>
          </p:nvSpPr>
          <p:spPr>
            <a:xfrm>
              <a:off x="2530693" y="2894783"/>
              <a:ext cx="66787" cy="66787"/>
            </a:xfrm>
            <a:custGeom>
              <a:avLst/>
              <a:gdLst>
                <a:gd name="connsiteX0" fmla="*/ 0 w 66787"/>
                <a:gd name="connsiteY0" fmla="*/ 33394 h 66787"/>
                <a:gd name="connsiteX1" fmla="*/ 33394 w 66787"/>
                <a:gd name="connsiteY1" fmla="*/ 66787 h 66787"/>
                <a:gd name="connsiteX2" fmla="*/ 66787 w 66787"/>
                <a:gd name="connsiteY2" fmla="*/ 33394 h 66787"/>
                <a:gd name="connsiteX3" fmla="*/ 33394 w 66787"/>
                <a:gd name="connsiteY3" fmla="*/ 0 h 66787"/>
                <a:gd name="connsiteX4" fmla="*/ 0 w 66787"/>
                <a:gd name="connsiteY4" fmla="*/ 33394 h 6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66787">
                  <a:moveTo>
                    <a:pt x="0" y="33394"/>
                  </a:moveTo>
                  <a:cubicBezTo>
                    <a:pt x="0" y="51837"/>
                    <a:pt x="14951" y="66787"/>
                    <a:pt x="33394" y="66787"/>
                  </a:cubicBezTo>
                  <a:cubicBezTo>
                    <a:pt x="51837" y="66787"/>
                    <a:pt x="66787" y="51837"/>
                    <a:pt x="66787" y="33394"/>
                  </a:cubicBezTo>
                  <a:cubicBezTo>
                    <a:pt x="66787" y="14951"/>
                    <a:pt x="51837" y="0"/>
                    <a:pt x="33394" y="0"/>
                  </a:cubicBezTo>
                  <a:cubicBezTo>
                    <a:pt x="14951" y="0"/>
                    <a:pt x="0" y="14951"/>
                    <a:pt x="0" y="33394"/>
                  </a:cubicBezTo>
                  <a:close/>
                </a:path>
              </a:pathLst>
            </a:custGeom>
            <a:solidFill>
              <a:schemeClr val="accent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8923300-43FD-4FCD-92BC-A942247E9A79}"/>
                </a:ext>
              </a:extLst>
            </p:cNvPr>
            <p:cNvSpPr/>
            <p:nvPr/>
          </p:nvSpPr>
          <p:spPr>
            <a:xfrm>
              <a:off x="2422150" y="2894783"/>
              <a:ext cx="66787" cy="66787"/>
            </a:xfrm>
            <a:custGeom>
              <a:avLst/>
              <a:gdLst>
                <a:gd name="connsiteX0" fmla="*/ 0 w 66787"/>
                <a:gd name="connsiteY0" fmla="*/ 33394 h 66787"/>
                <a:gd name="connsiteX1" fmla="*/ 33394 w 66787"/>
                <a:gd name="connsiteY1" fmla="*/ 66787 h 66787"/>
                <a:gd name="connsiteX2" fmla="*/ 66787 w 66787"/>
                <a:gd name="connsiteY2" fmla="*/ 33394 h 66787"/>
                <a:gd name="connsiteX3" fmla="*/ 33394 w 66787"/>
                <a:gd name="connsiteY3" fmla="*/ 0 h 66787"/>
                <a:gd name="connsiteX4" fmla="*/ 0 w 66787"/>
                <a:gd name="connsiteY4" fmla="*/ 33394 h 6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66787">
                  <a:moveTo>
                    <a:pt x="0" y="33394"/>
                  </a:moveTo>
                  <a:cubicBezTo>
                    <a:pt x="0" y="51837"/>
                    <a:pt x="14951" y="66787"/>
                    <a:pt x="33394" y="66787"/>
                  </a:cubicBezTo>
                  <a:cubicBezTo>
                    <a:pt x="51837" y="66787"/>
                    <a:pt x="66787" y="51837"/>
                    <a:pt x="66787" y="33394"/>
                  </a:cubicBezTo>
                  <a:cubicBezTo>
                    <a:pt x="66787" y="14951"/>
                    <a:pt x="51837" y="0"/>
                    <a:pt x="33394" y="0"/>
                  </a:cubicBezTo>
                  <a:cubicBezTo>
                    <a:pt x="14951" y="0"/>
                    <a:pt x="0" y="14951"/>
                    <a:pt x="0" y="33394"/>
                  </a:cubicBezTo>
                  <a:close/>
                </a:path>
              </a:pathLst>
            </a:custGeom>
            <a:solidFill>
              <a:schemeClr val="accent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6D7685CF-8119-8ED8-6CCD-B5CA79078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13765" y="2010514"/>
            <a:ext cx="2505621" cy="250562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3AA04E5-AEA8-4FB8-468F-117C9415D275}"/>
              </a:ext>
            </a:extLst>
          </p:cNvPr>
          <p:cNvSpPr txBox="1"/>
          <p:nvPr/>
        </p:nvSpPr>
        <p:spPr>
          <a:xfrm>
            <a:off x="817279" y="3691287"/>
            <a:ext cx="48872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94FE566-49B5-70AB-B414-3063FDEF3462}"/>
              </a:ext>
            </a:extLst>
          </p:cNvPr>
          <p:cNvSpPr txBox="1"/>
          <p:nvPr/>
        </p:nvSpPr>
        <p:spPr>
          <a:xfrm>
            <a:off x="3981015" y="319994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42301AB-3631-0D49-EC60-D3A8EC186B97}"/>
              </a:ext>
            </a:extLst>
          </p:cNvPr>
          <p:cNvSpPr txBox="1"/>
          <p:nvPr/>
        </p:nvSpPr>
        <p:spPr>
          <a:xfrm>
            <a:off x="2078209" y="5393492"/>
            <a:ext cx="48872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6ABCB96-07DF-CA17-8D7C-4413DD353EE4}"/>
              </a:ext>
            </a:extLst>
          </p:cNvPr>
          <p:cNvSpPr txBox="1"/>
          <p:nvPr/>
        </p:nvSpPr>
        <p:spPr>
          <a:xfrm>
            <a:off x="5241945" y="490215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sp>
        <p:nvSpPr>
          <p:cNvPr id="19" name="Oval 8">
            <a:extLst>
              <a:ext uri="{FF2B5EF4-FFF2-40B4-BE49-F238E27FC236}">
                <a16:creationId xmlns:a16="http://schemas.microsoft.com/office/drawing/2014/main" id="{C8A41081-EF53-5285-EFE1-85C0D12D57E0}"/>
              </a:ext>
            </a:extLst>
          </p:cNvPr>
          <p:cNvSpPr/>
          <p:nvPr/>
        </p:nvSpPr>
        <p:spPr>
          <a:xfrm>
            <a:off x="-1228069" y="5373314"/>
            <a:ext cx="2693543" cy="2693539"/>
          </a:xfrm>
          <a:prstGeom prst="ellipse">
            <a:avLst/>
          </a:prstGeom>
          <a:solidFill>
            <a:schemeClr val="accent3">
              <a:alpha val="54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845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E4E8F6">
                <a:alpha val="6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D54934-0C63-C11E-1F6F-9A332A897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执行方案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6AA8EE8-5C4E-9F68-40AE-AF0B5923FA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EXECUTE THE SCENARIO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D5040E-D97C-B664-0AF1-0510093540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2103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Oval 14">
            <a:extLst>
              <a:ext uri="{FF2B5EF4-FFF2-40B4-BE49-F238E27FC236}">
                <a16:creationId xmlns:a16="http://schemas.microsoft.com/office/drawing/2014/main" id="{A26E487A-7F47-44CE-A5F1-B8522D9D8F02}"/>
              </a:ext>
            </a:extLst>
          </p:cNvPr>
          <p:cNvSpPr/>
          <p:nvPr/>
        </p:nvSpPr>
        <p:spPr>
          <a:xfrm rot="4132009" flipH="1">
            <a:off x="4761364" y="4943327"/>
            <a:ext cx="2669272" cy="266925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13" name="Arrow button">
            <a:extLst>
              <a:ext uri="{FF2B5EF4-FFF2-40B4-BE49-F238E27FC236}">
                <a16:creationId xmlns:a16="http://schemas.microsoft.com/office/drawing/2014/main" id="{FECD2B4F-290D-4AA0-A064-6BC36A06F62C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14" name="Oval 10">
              <a:extLst>
                <a:ext uri="{FF2B5EF4-FFF2-40B4-BE49-F238E27FC236}">
                  <a16:creationId xmlns:a16="http://schemas.microsoft.com/office/drawing/2014/main" id="{2ABDB1CB-9AAF-43B8-9D25-C5C9D5D3633C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1">
              <a:extLst>
                <a:ext uri="{FF2B5EF4-FFF2-40B4-BE49-F238E27FC236}">
                  <a16:creationId xmlns:a16="http://schemas.microsoft.com/office/drawing/2014/main" id="{383E9B6C-1D1F-4D78-B6D6-28CDDCBC134A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0DD03A9-FF86-41BD-9243-D557D3457CC2}"/>
              </a:ext>
            </a:extLst>
          </p:cNvPr>
          <p:cNvGrpSpPr/>
          <p:nvPr/>
        </p:nvGrpSpPr>
        <p:grpSpPr>
          <a:xfrm>
            <a:off x="1285481" y="1436709"/>
            <a:ext cx="9793803" cy="9793803"/>
            <a:chOff x="1321190" y="1610800"/>
            <a:chExt cx="9793803" cy="9793803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8328F31-CADC-4812-BA7D-69E2F23A3FAF}"/>
                </a:ext>
              </a:extLst>
            </p:cNvPr>
            <p:cNvSpPr/>
            <p:nvPr/>
          </p:nvSpPr>
          <p:spPr>
            <a:xfrm>
              <a:off x="2275297" y="2564907"/>
              <a:ext cx="7885588" cy="7885588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>
                      <a:alpha val="24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37000"/>
                    </a:schemeClr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59C8B94-6919-4F7A-A494-7F63C022E1B9}"/>
                </a:ext>
              </a:extLst>
            </p:cNvPr>
            <p:cNvSpPr/>
            <p:nvPr/>
          </p:nvSpPr>
          <p:spPr>
            <a:xfrm>
              <a:off x="3219760" y="3509370"/>
              <a:ext cx="5996662" cy="5996662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>
                      <a:alpha val="24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37000"/>
                    </a:schemeClr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91F09F01-8819-45B9-9718-BEF59AFA1AAA}"/>
                </a:ext>
              </a:extLst>
            </p:cNvPr>
            <p:cNvSpPr/>
            <p:nvPr/>
          </p:nvSpPr>
          <p:spPr>
            <a:xfrm>
              <a:off x="1321190" y="1610800"/>
              <a:ext cx="9793803" cy="979380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>
                      <a:alpha val="24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37000"/>
                    </a:schemeClr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4" name="Oval 14">
            <a:extLst>
              <a:ext uri="{FF2B5EF4-FFF2-40B4-BE49-F238E27FC236}">
                <a16:creationId xmlns:a16="http://schemas.microsoft.com/office/drawing/2014/main" id="{0B1861E2-0709-4F2F-9BDD-93738B0AEC98}"/>
              </a:ext>
            </a:extLst>
          </p:cNvPr>
          <p:cNvSpPr/>
          <p:nvPr/>
        </p:nvSpPr>
        <p:spPr>
          <a:xfrm rot="16200000" flipV="1">
            <a:off x="2866877" y="4673887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3" name="Oval 14">
            <a:extLst>
              <a:ext uri="{FF2B5EF4-FFF2-40B4-BE49-F238E27FC236}">
                <a16:creationId xmlns:a16="http://schemas.microsoft.com/office/drawing/2014/main" id="{B14AC171-3E89-40F0-B43A-4C1BD00C0A32}"/>
              </a:ext>
            </a:extLst>
          </p:cNvPr>
          <p:cNvSpPr/>
          <p:nvPr/>
        </p:nvSpPr>
        <p:spPr>
          <a:xfrm rot="16200000" flipV="1">
            <a:off x="5450403" y="2808434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4" name="Oval 14">
            <a:extLst>
              <a:ext uri="{FF2B5EF4-FFF2-40B4-BE49-F238E27FC236}">
                <a16:creationId xmlns:a16="http://schemas.microsoft.com/office/drawing/2014/main" id="{7311DBAA-1439-4C08-9D47-330E2AEF6E77}"/>
              </a:ext>
            </a:extLst>
          </p:cNvPr>
          <p:cNvSpPr/>
          <p:nvPr/>
        </p:nvSpPr>
        <p:spPr>
          <a:xfrm rot="16200000" flipV="1">
            <a:off x="8325481" y="4673886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5" name="Oval 14">
            <a:extLst>
              <a:ext uri="{FF2B5EF4-FFF2-40B4-BE49-F238E27FC236}">
                <a16:creationId xmlns:a16="http://schemas.microsoft.com/office/drawing/2014/main" id="{C1789C9A-D7B3-467C-9484-C2141608BE21}"/>
              </a:ext>
            </a:extLst>
          </p:cNvPr>
          <p:cNvSpPr/>
          <p:nvPr/>
        </p:nvSpPr>
        <p:spPr>
          <a:xfrm rot="16200000" flipV="1">
            <a:off x="10004598" y="3957160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6" name="Oval 14">
            <a:extLst>
              <a:ext uri="{FF2B5EF4-FFF2-40B4-BE49-F238E27FC236}">
                <a16:creationId xmlns:a16="http://schemas.microsoft.com/office/drawing/2014/main" id="{60DADF18-240E-431A-B10B-25F09FE7EA49}"/>
              </a:ext>
            </a:extLst>
          </p:cNvPr>
          <p:cNvSpPr/>
          <p:nvPr/>
        </p:nvSpPr>
        <p:spPr>
          <a:xfrm rot="16200000" flipV="1">
            <a:off x="7787788" y="2568189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7" name="Oval 14">
            <a:extLst>
              <a:ext uri="{FF2B5EF4-FFF2-40B4-BE49-F238E27FC236}">
                <a16:creationId xmlns:a16="http://schemas.microsoft.com/office/drawing/2014/main" id="{EA2C0093-60C7-41C3-B85B-E6A42593919C}"/>
              </a:ext>
            </a:extLst>
          </p:cNvPr>
          <p:cNvSpPr/>
          <p:nvPr/>
        </p:nvSpPr>
        <p:spPr>
          <a:xfrm rot="16200000" flipV="1">
            <a:off x="3361241" y="2612528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8" name="Oval 14">
            <a:extLst>
              <a:ext uri="{FF2B5EF4-FFF2-40B4-BE49-F238E27FC236}">
                <a16:creationId xmlns:a16="http://schemas.microsoft.com/office/drawing/2014/main" id="{C056E44C-222D-4803-BCB9-570FBE027B6D}"/>
              </a:ext>
            </a:extLst>
          </p:cNvPr>
          <p:cNvSpPr/>
          <p:nvPr/>
        </p:nvSpPr>
        <p:spPr>
          <a:xfrm rot="16200000" flipV="1">
            <a:off x="1170188" y="3869781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9" name="Oval 14">
            <a:extLst>
              <a:ext uri="{FF2B5EF4-FFF2-40B4-BE49-F238E27FC236}">
                <a16:creationId xmlns:a16="http://schemas.microsoft.com/office/drawing/2014/main" id="{A69DE38F-9F88-4A69-B058-D793B4FB5143}"/>
              </a:ext>
            </a:extLst>
          </p:cNvPr>
          <p:cNvSpPr/>
          <p:nvPr/>
        </p:nvSpPr>
        <p:spPr>
          <a:xfrm rot="16200000" flipV="1">
            <a:off x="5450403" y="908256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146706A-E979-4E6D-9C9F-3A66E3F09642}"/>
              </a:ext>
            </a:extLst>
          </p:cNvPr>
          <p:cNvSpPr txBox="1"/>
          <p:nvPr/>
        </p:nvSpPr>
        <p:spPr>
          <a:xfrm>
            <a:off x="3568009" y="3047297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新大国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26739FB-EA01-4E41-93D7-7059EB8E6101}"/>
              </a:ext>
            </a:extLst>
          </p:cNvPr>
          <p:cNvSpPr txBox="1"/>
          <p:nvPr/>
        </p:nvSpPr>
        <p:spPr>
          <a:xfrm>
            <a:off x="7968645" y="3002959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新周期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3D73A9A-CAB5-41BC-9E1D-CAD800175536}"/>
              </a:ext>
            </a:extLst>
          </p:cNvPr>
          <p:cNvSpPr txBox="1"/>
          <p:nvPr/>
        </p:nvSpPr>
        <p:spPr>
          <a:xfrm>
            <a:off x="1336781" y="4304551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新人群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24D59E-A1CF-462F-AEB8-B94032A26B7F}"/>
              </a:ext>
            </a:extLst>
          </p:cNvPr>
          <p:cNvSpPr txBox="1"/>
          <p:nvPr/>
        </p:nvSpPr>
        <p:spPr>
          <a:xfrm>
            <a:off x="5631261" y="1304480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新圈层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9DBE163-0E0F-4A19-AB4D-75FA05C41E2F}"/>
              </a:ext>
            </a:extLst>
          </p:cNvPr>
          <p:cNvSpPr txBox="1"/>
          <p:nvPr/>
        </p:nvSpPr>
        <p:spPr>
          <a:xfrm>
            <a:off x="10176477" y="4391929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新文化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84E8EAA-D849-476E-8571-5D581444E3B2}"/>
              </a:ext>
            </a:extLst>
          </p:cNvPr>
          <p:cNvSpPr txBox="1"/>
          <p:nvPr/>
        </p:nvSpPr>
        <p:spPr>
          <a:xfrm>
            <a:off x="3047735" y="5108656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新零售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3AF244B-F615-4F1F-9584-08C3E78F51FA}"/>
              </a:ext>
            </a:extLst>
          </p:cNvPr>
          <p:cNvSpPr txBox="1"/>
          <p:nvPr/>
        </p:nvSpPr>
        <p:spPr>
          <a:xfrm>
            <a:off x="5639495" y="3228460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新手段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7F5253D-6119-4744-BD27-EAE5B8353F98}"/>
              </a:ext>
            </a:extLst>
          </p:cNvPr>
          <p:cNvSpPr txBox="1"/>
          <p:nvPr/>
        </p:nvSpPr>
        <p:spPr>
          <a:xfrm>
            <a:off x="8522475" y="5108656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新资源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0F3851-6155-FEB7-86E4-39A14C3522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执行方案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293A5D7-6663-4AA5-031E-820EC8103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825" y="4695915"/>
            <a:ext cx="2730350" cy="27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81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101397F-9DBD-AC37-EDC1-55E353D100AA}"/>
              </a:ext>
            </a:extLst>
          </p:cNvPr>
          <p:cNvSpPr/>
          <p:nvPr/>
        </p:nvSpPr>
        <p:spPr>
          <a:xfrm>
            <a:off x="1724706" y="3221151"/>
            <a:ext cx="8178800" cy="1584132"/>
          </a:xfrm>
          <a:custGeom>
            <a:avLst/>
            <a:gdLst>
              <a:gd name="connsiteX0" fmla="*/ 0 w 8178800"/>
              <a:gd name="connsiteY0" fmla="*/ 736600 h 2286000"/>
              <a:gd name="connsiteX1" fmla="*/ 2336800 w 8178800"/>
              <a:gd name="connsiteY1" fmla="*/ 2286000 h 2286000"/>
              <a:gd name="connsiteX2" fmla="*/ 5346700 w 8178800"/>
              <a:gd name="connsiteY2" fmla="*/ 0 h 2286000"/>
              <a:gd name="connsiteX3" fmla="*/ 8178800 w 8178800"/>
              <a:gd name="connsiteY3" fmla="*/ 1955800 h 2286000"/>
              <a:gd name="connsiteX4" fmla="*/ 8178800 w 8178800"/>
              <a:gd name="connsiteY4" fmla="*/ 19558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2286000">
                <a:moveTo>
                  <a:pt x="0" y="736600"/>
                </a:moveTo>
                <a:lnTo>
                  <a:pt x="2336800" y="2286000"/>
                </a:lnTo>
                <a:lnTo>
                  <a:pt x="5346700" y="0"/>
                </a:lnTo>
                <a:lnTo>
                  <a:pt x="8178800" y="1955800"/>
                </a:lnTo>
                <a:lnTo>
                  <a:pt x="8178800" y="1955800"/>
                </a:lnTo>
              </a:path>
            </a:pathLst>
          </a:custGeom>
          <a:noFill/>
          <a:ln w="635000">
            <a:solidFill>
              <a:schemeClr val="accent1"/>
            </a:solidFill>
          </a:ln>
          <a:effectLst>
            <a:outerShdw blurRad="431800" dist="76200" algn="ctr" rotWithShape="0">
              <a:schemeClr val="accent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grpSp>
        <p:nvGrpSpPr>
          <p:cNvPr id="13" name="Arrow button">
            <a:extLst>
              <a:ext uri="{FF2B5EF4-FFF2-40B4-BE49-F238E27FC236}">
                <a16:creationId xmlns:a16="http://schemas.microsoft.com/office/drawing/2014/main" id="{FECD2B4F-290D-4AA0-A064-6BC36A06F62C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14" name="Oval 10">
              <a:extLst>
                <a:ext uri="{FF2B5EF4-FFF2-40B4-BE49-F238E27FC236}">
                  <a16:creationId xmlns:a16="http://schemas.microsoft.com/office/drawing/2014/main" id="{2ABDB1CB-9AAF-43B8-9D25-C5C9D5D3633C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1">
              <a:extLst>
                <a:ext uri="{FF2B5EF4-FFF2-40B4-BE49-F238E27FC236}">
                  <a16:creationId xmlns:a16="http://schemas.microsoft.com/office/drawing/2014/main" id="{383E9B6C-1D1F-4D78-B6D6-28CDDCBC134A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0F3851-6155-FEB7-86E4-39A14C3522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执行方案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831A32-8B5E-192F-55CE-206DFE6EAE0D}"/>
              </a:ext>
            </a:extLst>
          </p:cNvPr>
          <p:cNvSpPr txBox="1"/>
          <p:nvPr/>
        </p:nvSpPr>
        <p:spPr>
          <a:xfrm>
            <a:off x="915616" y="1665341"/>
            <a:ext cx="28657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5BCC76-B72C-4374-D25D-CDD7257C6C9C}"/>
              </a:ext>
            </a:extLst>
          </p:cNvPr>
          <p:cNvSpPr txBox="1"/>
          <p:nvPr/>
        </p:nvSpPr>
        <p:spPr>
          <a:xfrm>
            <a:off x="915615" y="125422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4710CBE-C62E-980F-9A4D-A3ED620EA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248" y="2934646"/>
            <a:ext cx="2765789" cy="276578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A0B7822-23AF-F780-DA7D-14C65E2B4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765" y="1400919"/>
            <a:ext cx="2865755" cy="28657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2FADF1F-0BFE-929D-505F-25147B9989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08" y="2394870"/>
            <a:ext cx="2023412" cy="202341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59D1678-93DF-EB92-97DF-014058B934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121" y="3052193"/>
            <a:ext cx="2586958" cy="25869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1676D46-7E52-7271-6881-EAC66B44FBF2}"/>
              </a:ext>
            </a:extLst>
          </p:cNvPr>
          <p:cNvSpPr txBox="1"/>
          <p:nvPr/>
        </p:nvSpPr>
        <p:spPr>
          <a:xfrm>
            <a:off x="2710121" y="5639151"/>
            <a:ext cx="30466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A78BEA-9D9A-18D6-7461-C17C44E52984}"/>
              </a:ext>
            </a:extLst>
          </p:cNvPr>
          <p:cNvSpPr txBox="1"/>
          <p:nvPr/>
        </p:nvSpPr>
        <p:spPr>
          <a:xfrm>
            <a:off x="2710120" y="52388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4291E9-93EE-C344-E159-EF4E3FB277B6}"/>
              </a:ext>
            </a:extLst>
          </p:cNvPr>
          <p:cNvSpPr txBox="1"/>
          <p:nvPr/>
        </p:nvSpPr>
        <p:spPr>
          <a:xfrm>
            <a:off x="7973140" y="1665341"/>
            <a:ext cx="30466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9CC4D5-3B5E-8666-906C-13018BF8F9D5}"/>
              </a:ext>
            </a:extLst>
          </p:cNvPr>
          <p:cNvSpPr txBox="1"/>
          <p:nvPr/>
        </p:nvSpPr>
        <p:spPr>
          <a:xfrm>
            <a:off x="7973139" y="125422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94CB237-D1B5-5960-BF11-4985913A972A}"/>
              </a:ext>
            </a:extLst>
          </p:cNvPr>
          <p:cNvSpPr txBox="1"/>
          <p:nvPr/>
        </p:nvSpPr>
        <p:spPr>
          <a:xfrm>
            <a:off x="8173366" y="5639151"/>
            <a:ext cx="30466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809D27-DD04-CFBD-A9A2-917783A5C2F4}"/>
              </a:ext>
            </a:extLst>
          </p:cNvPr>
          <p:cNvSpPr txBox="1"/>
          <p:nvPr/>
        </p:nvSpPr>
        <p:spPr>
          <a:xfrm>
            <a:off x="8173365" y="52388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3250263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D1E58B7-1DA4-DAC6-3F01-8D9398C08F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谢谢观看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EE7858-918B-8CAD-FECD-A345B690BF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Thanks 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3A1B91-2274-99DF-8A79-BFDE550A6A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399581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CC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26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c(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￣▽￣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)c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各素材平台签约设计师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小红书：嘻嘻不是哈哈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欢迎找我玩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Da13v5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3" name="图片 2" descr="绘画里站着&#10;&#10;中度可信度描述已自动生成">
            <a:extLst>
              <a:ext uri="{FF2B5EF4-FFF2-40B4-BE49-F238E27FC236}">
                <a16:creationId xmlns:a16="http://schemas.microsoft.com/office/drawing/2014/main" id="{80E8F837-A19B-FA15-B963-544334A77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259" y="711286"/>
            <a:ext cx="1800420" cy="180234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249453" y="2185628"/>
            <a:ext cx="1693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CC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E4E8F6">
                <a:alpha val="6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Arrow button">
            <a:extLst>
              <a:ext uri="{FF2B5EF4-FFF2-40B4-BE49-F238E27FC236}">
                <a16:creationId xmlns:a16="http://schemas.microsoft.com/office/drawing/2014/main" id="{8643D0CC-2784-4D0E-9561-5692FA09EBE3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31" name="Oval 10">
              <a:extLst>
                <a:ext uri="{FF2B5EF4-FFF2-40B4-BE49-F238E27FC236}">
                  <a16:creationId xmlns:a16="http://schemas.microsoft.com/office/drawing/2014/main" id="{71C60115-26D6-4783-B0A8-AD59A7D3AC3D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11">
              <a:extLst>
                <a:ext uri="{FF2B5EF4-FFF2-40B4-BE49-F238E27FC236}">
                  <a16:creationId xmlns:a16="http://schemas.microsoft.com/office/drawing/2014/main" id="{552524A2-311B-4B6A-ADED-1E29FB107C00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6" name="Rectangle: Rounded Corners 19">
            <a:extLst>
              <a:ext uri="{FF2B5EF4-FFF2-40B4-BE49-F238E27FC236}">
                <a16:creationId xmlns:a16="http://schemas.microsoft.com/office/drawing/2014/main" id="{E9161FF1-F787-4DC0-9089-4444CAC40987}"/>
              </a:ext>
            </a:extLst>
          </p:cNvPr>
          <p:cNvSpPr/>
          <p:nvPr/>
        </p:nvSpPr>
        <p:spPr>
          <a:xfrm>
            <a:off x="1188921" y="2293079"/>
            <a:ext cx="4330519" cy="1102672"/>
          </a:xfrm>
          <a:prstGeom prst="roundRect">
            <a:avLst>
              <a:gd name="adj" fmla="val 2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52400" dist="76200" dir="8100000" sx="94000" sy="94000" algn="tr" rotWithShape="0">
              <a:schemeClr val="accent1">
                <a:lumMod val="20000"/>
                <a:lumOff val="80000"/>
                <a:alpha val="18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7" name="Rectangle: Rounded Corners 20">
            <a:extLst>
              <a:ext uri="{FF2B5EF4-FFF2-40B4-BE49-F238E27FC236}">
                <a16:creationId xmlns:a16="http://schemas.microsoft.com/office/drawing/2014/main" id="{E3E407B3-3D05-4409-ACE7-034DE3BF879A}"/>
              </a:ext>
            </a:extLst>
          </p:cNvPr>
          <p:cNvSpPr/>
          <p:nvPr/>
        </p:nvSpPr>
        <p:spPr>
          <a:xfrm flipH="1">
            <a:off x="2026996" y="2610879"/>
            <a:ext cx="45719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9" name="Rectangle: Rounded Corners 19">
            <a:extLst>
              <a:ext uri="{FF2B5EF4-FFF2-40B4-BE49-F238E27FC236}">
                <a16:creationId xmlns:a16="http://schemas.microsoft.com/office/drawing/2014/main" id="{9939067B-8813-4A20-99C3-55E6C6C9C0BB}"/>
              </a:ext>
            </a:extLst>
          </p:cNvPr>
          <p:cNvSpPr/>
          <p:nvPr/>
        </p:nvSpPr>
        <p:spPr>
          <a:xfrm>
            <a:off x="6798238" y="2293079"/>
            <a:ext cx="4330519" cy="1102672"/>
          </a:xfrm>
          <a:prstGeom prst="roundRect">
            <a:avLst>
              <a:gd name="adj" fmla="val 2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52400" dist="76200" dir="8100000" sx="94000" sy="94000" algn="tr" rotWithShape="0">
              <a:schemeClr val="accent1">
                <a:lumMod val="20000"/>
                <a:lumOff val="80000"/>
                <a:alpha val="18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42" name="Rectangle: Rounded Corners 19">
            <a:extLst>
              <a:ext uri="{FF2B5EF4-FFF2-40B4-BE49-F238E27FC236}">
                <a16:creationId xmlns:a16="http://schemas.microsoft.com/office/drawing/2014/main" id="{ECE618C6-85A1-4454-8899-944E856F18AF}"/>
              </a:ext>
            </a:extLst>
          </p:cNvPr>
          <p:cNvSpPr/>
          <p:nvPr/>
        </p:nvSpPr>
        <p:spPr>
          <a:xfrm>
            <a:off x="1188921" y="4287197"/>
            <a:ext cx="4330519" cy="1102672"/>
          </a:xfrm>
          <a:prstGeom prst="roundRect">
            <a:avLst>
              <a:gd name="adj" fmla="val 2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52400" dist="76200" dir="8100000" sx="94000" sy="94000" algn="tr" rotWithShape="0">
              <a:schemeClr val="accent1">
                <a:lumMod val="20000"/>
                <a:lumOff val="80000"/>
                <a:alpha val="18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45" name="Rectangle: Rounded Corners 19">
            <a:extLst>
              <a:ext uri="{FF2B5EF4-FFF2-40B4-BE49-F238E27FC236}">
                <a16:creationId xmlns:a16="http://schemas.microsoft.com/office/drawing/2014/main" id="{4CED1581-1A2D-4193-93ED-42B92D7FC282}"/>
              </a:ext>
            </a:extLst>
          </p:cNvPr>
          <p:cNvSpPr/>
          <p:nvPr/>
        </p:nvSpPr>
        <p:spPr>
          <a:xfrm>
            <a:off x="6798238" y="4287197"/>
            <a:ext cx="4330519" cy="1102672"/>
          </a:xfrm>
          <a:prstGeom prst="roundRect">
            <a:avLst>
              <a:gd name="adj" fmla="val 2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52400" dist="76200" dir="8100000" sx="94000" sy="94000" algn="tr" rotWithShape="0">
              <a:schemeClr val="accent1">
                <a:lumMod val="20000"/>
                <a:lumOff val="80000"/>
                <a:alpha val="18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F46203E-15C2-486A-B219-B3CFE0903F17}"/>
              </a:ext>
            </a:extLst>
          </p:cNvPr>
          <p:cNvSpPr txBox="1"/>
          <p:nvPr/>
        </p:nvSpPr>
        <p:spPr>
          <a:xfrm>
            <a:off x="2149016" y="3000320"/>
            <a:ext cx="2210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MARKET ANALYSIS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1FDAE06-3D78-4731-8C1B-F8FC81C4F71C}"/>
              </a:ext>
            </a:extLst>
          </p:cNvPr>
          <p:cNvSpPr txBox="1"/>
          <p:nvPr/>
        </p:nvSpPr>
        <p:spPr>
          <a:xfrm>
            <a:off x="1305330" y="2610878"/>
            <a:ext cx="8360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01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9800FEA-FB78-4FEB-A54C-F0A6EAAB5B81}"/>
              </a:ext>
            </a:extLst>
          </p:cNvPr>
          <p:cNvSpPr txBox="1"/>
          <p:nvPr/>
        </p:nvSpPr>
        <p:spPr>
          <a:xfrm>
            <a:off x="2149016" y="2496459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市场分析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7ECCBD5-C5CE-4DC2-8789-82E845D02F68}"/>
              </a:ext>
            </a:extLst>
          </p:cNvPr>
          <p:cNvSpPr txBox="1"/>
          <p:nvPr/>
        </p:nvSpPr>
        <p:spPr>
          <a:xfrm>
            <a:off x="10216095" y="2552027"/>
            <a:ext cx="82426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02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910A52C-F29E-4718-9EC8-FE979DA72463}"/>
              </a:ext>
            </a:extLst>
          </p:cNvPr>
          <p:cNvSpPr txBox="1"/>
          <p:nvPr/>
        </p:nvSpPr>
        <p:spPr>
          <a:xfrm>
            <a:off x="8164213" y="2444847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竞品分析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AB41A5F-517D-432F-BCD4-575465185063}"/>
              </a:ext>
            </a:extLst>
          </p:cNvPr>
          <p:cNvSpPr txBox="1"/>
          <p:nvPr/>
        </p:nvSpPr>
        <p:spPr>
          <a:xfrm>
            <a:off x="10216095" y="4607046"/>
            <a:ext cx="82426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04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B5441EA-A2BF-4773-99D5-0BD927EDF9B5}"/>
              </a:ext>
            </a:extLst>
          </p:cNvPr>
          <p:cNvSpPr txBox="1"/>
          <p:nvPr/>
        </p:nvSpPr>
        <p:spPr>
          <a:xfrm>
            <a:off x="8164213" y="44253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执行方案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7F915AD-BB61-435B-8031-DFCC804B6C1F}"/>
              </a:ext>
            </a:extLst>
          </p:cNvPr>
          <p:cNvSpPr txBox="1"/>
          <p:nvPr/>
        </p:nvSpPr>
        <p:spPr>
          <a:xfrm>
            <a:off x="1311229" y="4546145"/>
            <a:ext cx="82426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03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211B233-44DA-42C1-AF4C-6C611F3F3369}"/>
              </a:ext>
            </a:extLst>
          </p:cNvPr>
          <p:cNvSpPr txBox="1"/>
          <p:nvPr/>
        </p:nvSpPr>
        <p:spPr>
          <a:xfrm>
            <a:off x="2149016" y="4493256"/>
            <a:ext cx="19463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策略推导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484947B-A661-44C5-BAA6-6CBC9FCF0F1A}"/>
              </a:ext>
            </a:extLst>
          </p:cNvPr>
          <p:cNvSpPr txBox="1"/>
          <p:nvPr/>
        </p:nvSpPr>
        <p:spPr>
          <a:xfrm>
            <a:off x="7141215" y="2945909"/>
            <a:ext cx="2849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COMPETITOR ANALYSIS</a:t>
            </a:r>
          </a:p>
        </p:txBody>
      </p:sp>
      <p:sp>
        <p:nvSpPr>
          <p:cNvPr id="61" name="Rectangle: Rounded Corners 20">
            <a:extLst>
              <a:ext uri="{FF2B5EF4-FFF2-40B4-BE49-F238E27FC236}">
                <a16:creationId xmlns:a16="http://schemas.microsoft.com/office/drawing/2014/main" id="{202E9D03-82AB-46F7-959B-E8CB9C804DBA}"/>
              </a:ext>
            </a:extLst>
          </p:cNvPr>
          <p:cNvSpPr/>
          <p:nvPr/>
        </p:nvSpPr>
        <p:spPr>
          <a:xfrm flipH="1">
            <a:off x="10122462" y="2572411"/>
            <a:ext cx="45719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2" name="Rectangle: Rounded Corners 20">
            <a:extLst>
              <a:ext uri="{FF2B5EF4-FFF2-40B4-BE49-F238E27FC236}">
                <a16:creationId xmlns:a16="http://schemas.microsoft.com/office/drawing/2014/main" id="{560518B4-8620-452E-B750-9E8995442879}"/>
              </a:ext>
            </a:extLst>
          </p:cNvPr>
          <p:cNvSpPr/>
          <p:nvPr/>
        </p:nvSpPr>
        <p:spPr>
          <a:xfrm flipH="1">
            <a:off x="10122462" y="4579582"/>
            <a:ext cx="45719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3" name="Rectangle: Rounded Corners 20">
            <a:extLst>
              <a:ext uri="{FF2B5EF4-FFF2-40B4-BE49-F238E27FC236}">
                <a16:creationId xmlns:a16="http://schemas.microsoft.com/office/drawing/2014/main" id="{76E4F113-B0C0-49C3-B0F8-1D4618A60240}"/>
              </a:ext>
            </a:extLst>
          </p:cNvPr>
          <p:cNvSpPr/>
          <p:nvPr/>
        </p:nvSpPr>
        <p:spPr>
          <a:xfrm flipH="1">
            <a:off x="2026996" y="4546145"/>
            <a:ext cx="45719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5B0CE13-7169-4916-A414-280AF8AC7F2B}"/>
              </a:ext>
            </a:extLst>
          </p:cNvPr>
          <p:cNvSpPr txBox="1"/>
          <p:nvPr/>
        </p:nvSpPr>
        <p:spPr>
          <a:xfrm>
            <a:off x="2149016" y="4964772"/>
            <a:ext cx="2210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POLICY DERIVATION 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A3BA0BF-41CC-4563-8108-834DC23AFC93}"/>
              </a:ext>
            </a:extLst>
          </p:cNvPr>
          <p:cNvSpPr txBox="1"/>
          <p:nvPr/>
        </p:nvSpPr>
        <p:spPr>
          <a:xfrm>
            <a:off x="7278629" y="4964772"/>
            <a:ext cx="27117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EXECUTE THE SCENARIO</a:t>
            </a:r>
          </a:p>
        </p:txBody>
      </p:sp>
      <p:sp>
        <p:nvSpPr>
          <p:cNvPr id="3" name="Oval 14">
            <a:extLst>
              <a:ext uri="{FF2B5EF4-FFF2-40B4-BE49-F238E27FC236}">
                <a16:creationId xmlns:a16="http://schemas.microsoft.com/office/drawing/2014/main" id="{BBCE7B4B-8223-E656-C086-8CD2BB43C4B1}"/>
              </a:ext>
            </a:extLst>
          </p:cNvPr>
          <p:cNvSpPr/>
          <p:nvPr/>
        </p:nvSpPr>
        <p:spPr>
          <a:xfrm>
            <a:off x="4197765" y="2176904"/>
            <a:ext cx="3452124" cy="345210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254000" sx="104000" sy="104000" algn="ctr" rotWithShape="0">
              <a:schemeClr val="accent1">
                <a:lumMod val="20000"/>
                <a:lumOff val="8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4" name="Arrow button">
            <a:extLst>
              <a:ext uri="{FF2B5EF4-FFF2-40B4-BE49-F238E27FC236}">
                <a16:creationId xmlns:a16="http://schemas.microsoft.com/office/drawing/2014/main" id="{EED13C05-E8AD-7775-21D1-31FF858FEA7B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5" name="Oval 10">
              <a:extLst>
                <a:ext uri="{FF2B5EF4-FFF2-40B4-BE49-F238E27FC236}">
                  <a16:creationId xmlns:a16="http://schemas.microsoft.com/office/drawing/2014/main" id="{FD7F71DB-4D08-5BE0-D43D-9582EA4556A9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11">
              <a:extLst>
                <a:ext uri="{FF2B5EF4-FFF2-40B4-BE49-F238E27FC236}">
                  <a16:creationId xmlns:a16="http://schemas.microsoft.com/office/drawing/2014/main" id="{432CE8DF-047A-8F65-3B91-6D703A75F909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Oval 14">
            <a:extLst>
              <a:ext uri="{FF2B5EF4-FFF2-40B4-BE49-F238E27FC236}">
                <a16:creationId xmlns:a16="http://schemas.microsoft.com/office/drawing/2014/main" id="{D774F4DB-6A67-32B1-BE38-7EAA58B2A049}"/>
              </a:ext>
            </a:extLst>
          </p:cNvPr>
          <p:cNvSpPr/>
          <p:nvPr/>
        </p:nvSpPr>
        <p:spPr>
          <a:xfrm>
            <a:off x="5652038" y="4795929"/>
            <a:ext cx="409719" cy="409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9" name="图片 8" descr="图片包含 照相机, 桌子, 站, 游戏机&#10;&#10;描述已自动生成">
            <a:extLst>
              <a:ext uri="{FF2B5EF4-FFF2-40B4-BE49-F238E27FC236}">
                <a16:creationId xmlns:a16="http://schemas.microsoft.com/office/drawing/2014/main" id="{4BED0C19-07EE-D26B-206F-8ADCC73B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61" y="2084403"/>
            <a:ext cx="3848250" cy="3848250"/>
          </a:xfrm>
          <a:prstGeom prst="rect">
            <a:avLst/>
          </a:prstGeom>
        </p:spPr>
      </p:pic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EDE57A2-9FC1-7498-292E-282D25C1C8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519512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E4E8F6">
                <a:alpha val="6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D54934-0C63-C11E-1F6F-9A332A897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6AA8EE8-5C4E-9F68-40AE-AF0B5923FA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MARKET ANALYSIS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D5040E-D97C-B664-0AF1-0510093540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188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12178FF-457C-1259-DDFC-0A593CBB9223}"/>
              </a:ext>
            </a:extLst>
          </p:cNvPr>
          <p:cNvSpPr/>
          <p:nvPr/>
        </p:nvSpPr>
        <p:spPr>
          <a:xfrm>
            <a:off x="0" y="3878711"/>
            <a:ext cx="12192000" cy="29792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E2131E1-588E-4321-AF10-94593D4A52D0}"/>
              </a:ext>
            </a:extLst>
          </p:cNvPr>
          <p:cNvSpPr/>
          <p:nvPr/>
        </p:nvSpPr>
        <p:spPr>
          <a:xfrm>
            <a:off x="1019175" y="1634521"/>
            <a:ext cx="2700603" cy="3847540"/>
          </a:xfrm>
          <a:prstGeom prst="roundRect">
            <a:avLst>
              <a:gd name="adj" fmla="val 2873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: 圆顶角 11">
            <a:extLst>
              <a:ext uri="{FF2B5EF4-FFF2-40B4-BE49-F238E27FC236}">
                <a16:creationId xmlns:a16="http://schemas.microsoft.com/office/drawing/2014/main" id="{269CF155-C45C-4C93-AE67-6684B7491042}"/>
              </a:ext>
            </a:extLst>
          </p:cNvPr>
          <p:cNvSpPr/>
          <p:nvPr/>
        </p:nvSpPr>
        <p:spPr>
          <a:xfrm rot="10800000">
            <a:off x="1019175" y="5371732"/>
            <a:ext cx="2700603" cy="11032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7161EC8-161C-4CFB-B601-59883FB30E58}"/>
              </a:ext>
            </a:extLst>
          </p:cNvPr>
          <p:cNvSpPr/>
          <p:nvPr/>
        </p:nvSpPr>
        <p:spPr>
          <a:xfrm>
            <a:off x="1649476" y="2057972"/>
            <a:ext cx="1440000" cy="144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38100" dir="5400000" sx="107000" sy="107000" algn="t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F251D3-6784-4678-9843-C2DB772B8E0F}"/>
              </a:ext>
            </a:extLst>
          </p:cNvPr>
          <p:cNvSpPr txBox="1"/>
          <p:nvPr/>
        </p:nvSpPr>
        <p:spPr>
          <a:xfrm>
            <a:off x="1637019" y="2547139"/>
            <a:ext cx="146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79%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AB39ACB-D3E4-43E7-BF8B-4023CCF9C637}"/>
              </a:ext>
            </a:extLst>
          </p:cNvPr>
          <p:cNvSpPr txBox="1"/>
          <p:nvPr/>
        </p:nvSpPr>
        <p:spPr>
          <a:xfrm>
            <a:off x="1355734" y="3878711"/>
            <a:ext cx="202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两种及以上服务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576D85A-9BC4-4458-B14B-5DF48E85A500}"/>
              </a:ext>
            </a:extLst>
          </p:cNvPr>
          <p:cNvSpPr txBox="1"/>
          <p:nvPr/>
        </p:nvSpPr>
        <p:spPr>
          <a:xfrm>
            <a:off x="1355734" y="4628782"/>
            <a:ext cx="2027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1CB771F-01EC-4E57-B3D6-E82DAD4A75A9}"/>
              </a:ext>
            </a:extLst>
          </p:cNvPr>
          <p:cNvSpPr/>
          <p:nvPr/>
        </p:nvSpPr>
        <p:spPr>
          <a:xfrm>
            <a:off x="4817930" y="1634521"/>
            <a:ext cx="2700603" cy="3847540"/>
          </a:xfrm>
          <a:prstGeom prst="roundRect">
            <a:avLst>
              <a:gd name="adj" fmla="val 2873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: 圆顶角 21">
            <a:extLst>
              <a:ext uri="{FF2B5EF4-FFF2-40B4-BE49-F238E27FC236}">
                <a16:creationId xmlns:a16="http://schemas.microsoft.com/office/drawing/2014/main" id="{F1B3FE88-8D1B-4C87-8816-78B57F5EA10D}"/>
              </a:ext>
            </a:extLst>
          </p:cNvPr>
          <p:cNvSpPr/>
          <p:nvPr/>
        </p:nvSpPr>
        <p:spPr>
          <a:xfrm rot="10800000">
            <a:off x="4817930" y="5371732"/>
            <a:ext cx="2700603" cy="11032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1CF6C1C-389F-48A5-A2E9-8AA3B6D42A62}"/>
              </a:ext>
            </a:extLst>
          </p:cNvPr>
          <p:cNvSpPr/>
          <p:nvPr/>
        </p:nvSpPr>
        <p:spPr>
          <a:xfrm>
            <a:off x="5448231" y="2057972"/>
            <a:ext cx="1440000" cy="144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38100" dir="5400000" sx="107000" sy="107000" algn="t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7125E2C-8C2A-4328-82B2-6A4AEF1712CB}"/>
              </a:ext>
            </a:extLst>
          </p:cNvPr>
          <p:cNvSpPr txBox="1"/>
          <p:nvPr/>
        </p:nvSpPr>
        <p:spPr>
          <a:xfrm>
            <a:off x="5435774" y="2548336"/>
            <a:ext cx="146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68%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F7D42BB-E385-4F8A-B43C-7AB3E51E4D8E}"/>
              </a:ext>
            </a:extLst>
          </p:cNvPr>
          <p:cNvSpPr txBox="1"/>
          <p:nvPr/>
        </p:nvSpPr>
        <p:spPr>
          <a:xfrm>
            <a:off x="5154489" y="3878711"/>
            <a:ext cx="202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三种及以上服务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D837FC6-6C57-495C-A632-D1DD98AA6EA1}"/>
              </a:ext>
            </a:extLst>
          </p:cNvPr>
          <p:cNvSpPr txBox="1"/>
          <p:nvPr/>
        </p:nvSpPr>
        <p:spPr>
          <a:xfrm>
            <a:off x="5154489" y="4628782"/>
            <a:ext cx="2027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5DB2AE7-D308-4C1B-A9F4-05BA91F7D5C8}"/>
              </a:ext>
            </a:extLst>
          </p:cNvPr>
          <p:cNvSpPr/>
          <p:nvPr/>
        </p:nvSpPr>
        <p:spPr>
          <a:xfrm>
            <a:off x="8616685" y="1634521"/>
            <a:ext cx="2700603" cy="3847540"/>
          </a:xfrm>
          <a:prstGeom prst="roundRect">
            <a:avLst>
              <a:gd name="adj" fmla="val 2873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A85940C0-E4AA-4A90-8D4D-8DCF907B208C}"/>
              </a:ext>
            </a:extLst>
          </p:cNvPr>
          <p:cNvSpPr/>
          <p:nvPr/>
        </p:nvSpPr>
        <p:spPr>
          <a:xfrm rot="10800000">
            <a:off x="8616685" y="5371732"/>
            <a:ext cx="2700603" cy="11032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2DEFC47-946F-48D5-AC40-0198B1FFC0D9}"/>
              </a:ext>
            </a:extLst>
          </p:cNvPr>
          <p:cNvSpPr/>
          <p:nvPr/>
        </p:nvSpPr>
        <p:spPr>
          <a:xfrm>
            <a:off x="9246986" y="2057972"/>
            <a:ext cx="1440000" cy="144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38100" dir="5400000" sx="107000" sy="107000" algn="t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5709FC8-2AD2-4B86-A664-85B14BDCAAF7}"/>
              </a:ext>
            </a:extLst>
          </p:cNvPr>
          <p:cNvSpPr txBox="1"/>
          <p:nvPr/>
        </p:nvSpPr>
        <p:spPr>
          <a:xfrm>
            <a:off x="9234529" y="2544295"/>
            <a:ext cx="146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88%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26CEE06-8EE5-4B1C-9B86-5388CE0F84C4}"/>
              </a:ext>
            </a:extLst>
          </p:cNvPr>
          <p:cNvSpPr txBox="1"/>
          <p:nvPr/>
        </p:nvSpPr>
        <p:spPr>
          <a:xfrm>
            <a:off x="8953244" y="3878711"/>
            <a:ext cx="2027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五种及以上服务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BC58552-F43C-4518-9D41-51AF498DAFF3}"/>
              </a:ext>
            </a:extLst>
          </p:cNvPr>
          <p:cNvSpPr txBox="1"/>
          <p:nvPr/>
        </p:nvSpPr>
        <p:spPr>
          <a:xfrm>
            <a:off x="8953244" y="4628782"/>
            <a:ext cx="2027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7B727F5-49EF-4E1A-98AC-94EE5CAC9EB2}"/>
              </a:ext>
            </a:extLst>
          </p:cNvPr>
          <p:cNvSpPr txBox="1"/>
          <p:nvPr/>
        </p:nvSpPr>
        <p:spPr>
          <a:xfrm>
            <a:off x="2132329" y="5761571"/>
            <a:ext cx="80718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6" name="Oval 8">
            <a:extLst>
              <a:ext uri="{FF2B5EF4-FFF2-40B4-BE49-F238E27FC236}">
                <a16:creationId xmlns:a16="http://schemas.microsoft.com/office/drawing/2014/main" id="{C63D5B8D-EACE-4121-B3E8-2720E0718946}"/>
              </a:ext>
            </a:extLst>
          </p:cNvPr>
          <p:cNvSpPr/>
          <p:nvPr/>
        </p:nvSpPr>
        <p:spPr>
          <a:xfrm>
            <a:off x="10441961" y="-1016307"/>
            <a:ext cx="2693543" cy="2693539"/>
          </a:xfrm>
          <a:prstGeom prst="ellipse">
            <a:avLst/>
          </a:prstGeom>
          <a:solidFill>
            <a:schemeClr val="accent3">
              <a:alpha val="54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47" name="Arrow button">
            <a:extLst>
              <a:ext uri="{FF2B5EF4-FFF2-40B4-BE49-F238E27FC236}">
                <a16:creationId xmlns:a16="http://schemas.microsoft.com/office/drawing/2014/main" id="{3A79E64E-56BB-4674-9454-18D2E983340D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48" name="Oval 10">
              <a:extLst>
                <a:ext uri="{FF2B5EF4-FFF2-40B4-BE49-F238E27FC236}">
                  <a16:creationId xmlns:a16="http://schemas.microsoft.com/office/drawing/2014/main" id="{D71E72D3-5945-44E9-96CF-FB8B258A75F8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11">
              <a:extLst>
                <a:ext uri="{FF2B5EF4-FFF2-40B4-BE49-F238E27FC236}">
                  <a16:creationId xmlns:a16="http://schemas.microsoft.com/office/drawing/2014/main" id="{5CD93F3D-356C-4CF9-A11D-2450F2A6B6FF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A41D2F58-D184-4163-8CC8-E26CBE32D7ED}"/>
              </a:ext>
            </a:extLst>
          </p:cNvPr>
          <p:cNvCxnSpPr>
            <a:cxnSpLocks/>
          </p:cNvCxnSpPr>
          <p:nvPr/>
        </p:nvCxnSpPr>
        <p:spPr>
          <a:xfrm>
            <a:off x="2128334" y="4393981"/>
            <a:ext cx="482284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489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C14C364A-0661-4B3C-B8D6-E15F8F54DFCC}"/>
              </a:ext>
            </a:extLst>
          </p:cNvPr>
          <p:cNvCxnSpPr>
            <a:cxnSpLocks/>
          </p:cNvCxnSpPr>
          <p:nvPr/>
        </p:nvCxnSpPr>
        <p:spPr>
          <a:xfrm>
            <a:off x="5927089" y="4393981"/>
            <a:ext cx="482284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489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7EE00257-C450-4FD6-8124-06CA7F08533F}"/>
              </a:ext>
            </a:extLst>
          </p:cNvPr>
          <p:cNvCxnSpPr>
            <a:cxnSpLocks/>
          </p:cNvCxnSpPr>
          <p:nvPr/>
        </p:nvCxnSpPr>
        <p:spPr>
          <a:xfrm>
            <a:off x="9725844" y="4393981"/>
            <a:ext cx="482284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489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6B47568-B46E-8971-4CFE-AE797D5060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2641661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8">
            <a:extLst>
              <a:ext uri="{FF2B5EF4-FFF2-40B4-BE49-F238E27FC236}">
                <a16:creationId xmlns:a16="http://schemas.microsoft.com/office/drawing/2014/main" id="{ABF1ECA4-C0E0-05D4-BC9F-A67950DB8C8C}"/>
              </a:ext>
            </a:extLst>
          </p:cNvPr>
          <p:cNvSpPr/>
          <p:nvPr/>
        </p:nvSpPr>
        <p:spPr>
          <a:xfrm>
            <a:off x="9979435" y="4767818"/>
            <a:ext cx="2213278" cy="2213275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2967902-2F95-4E76-A73F-996344F29488}"/>
              </a:ext>
            </a:extLst>
          </p:cNvPr>
          <p:cNvSpPr/>
          <p:nvPr/>
        </p:nvSpPr>
        <p:spPr>
          <a:xfrm>
            <a:off x="778477" y="1631091"/>
            <a:ext cx="10682944" cy="4497859"/>
          </a:xfrm>
          <a:prstGeom prst="roundRect">
            <a:avLst>
              <a:gd name="adj" fmla="val 391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254000" sx="102000" sy="102000" algn="ctr" rotWithShape="0">
              <a:schemeClr val="accent1">
                <a:lumMod val="60000"/>
                <a:lumOff val="4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Arrow button">
            <a:extLst>
              <a:ext uri="{FF2B5EF4-FFF2-40B4-BE49-F238E27FC236}">
                <a16:creationId xmlns:a16="http://schemas.microsoft.com/office/drawing/2014/main" id="{A858E89C-45B3-4537-9D63-E72E2FEAAD2E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24" name="Oval 10">
              <a:extLst>
                <a:ext uri="{FF2B5EF4-FFF2-40B4-BE49-F238E27FC236}">
                  <a16:creationId xmlns:a16="http://schemas.microsoft.com/office/drawing/2014/main" id="{CB8D5E40-D83A-4BCD-8613-71F16A8690F8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11">
              <a:extLst>
                <a:ext uri="{FF2B5EF4-FFF2-40B4-BE49-F238E27FC236}">
                  <a16:creationId xmlns:a16="http://schemas.microsoft.com/office/drawing/2014/main" id="{245A9E22-0CF1-4B6B-8A52-5669950FA4B2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B23966-7D54-F22B-DC37-52A6B2787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75F5D8D-D924-ADE8-FCD4-3D8B4EE42057}"/>
              </a:ext>
            </a:extLst>
          </p:cNvPr>
          <p:cNvSpPr/>
          <p:nvPr/>
        </p:nvSpPr>
        <p:spPr>
          <a:xfrm>
            <a:off x="6909493" y="1346886"/>
            <a:ext cx="1928697" cy="5092014"/>
          </a:xfrm>
          <a:prstGeom prst="roundRect">
            <a:avLst>
              <a:gd name="adj" fmla="val 7576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DB218C2-57EE-B9D2-145E-D94394A123CB}"/>
              </a:ext>
            </a:extLst>
          </p:cNvPr>
          <p:cNvSpPr/>
          <p:nvPr/>
        </p:nvSpPr>
        <p:spPr>
          <a:xfrm>
            <a:off x="1105926" y="2933895"/>
            <a:ext cx="3027406" cy="5189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A432B16-585E-AE50-A572-CC4A1CB4085C}"/>
              </a:ext>
            </a:extLst>
          </p:cNvPr>
          <p:cNvSpPr/>
          <p:nvPr/>
        </p:nvSpPr>
        <p:spPr>
          <a:xfrm>
            <a:off x="1105926" y="4035038"/>
            <a:ext cx="3027406" cy="5189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809B3F2-C114-AD13-1FAE-7723AFA3BAC9}"/>
              </a:ext>
            </a:extLst>
          </p:cNvPr>
          <p:cNvSpPr/>
          <p:nvPr/>
        </p:nvSpPr>
        <p:spPr>
          <a:xfrm>
            <a:off x="1105926" y="5135517"/>
            <a:ext cx="3027406" cy="5189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BE89C5B-0C14-DC0C-D031-2C5E280DFFB5}"/>
              </a:ext>
            </a:extLst>
          </p:cNvPr>
          <p:cNvSpPr txBox="1"/>
          <p:nvPr/>
        </p:nvSpPr>
        <p:spPr>
          <a:xfrm>
            <a:off x="1688238" y="3008721"/>
            <a:ext cx="1862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FFFFFF"/>
                </a:solidFill>
                <a:latin typeface="+mn-ea"/>
              </a:rPr>
              <a:t>这里输入正文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C6ED47-BB89-FDB7-7302-5783CCC0E408}"/>
              </a:ext>
            </a:extLst>
          </p:cNvPr>
          <p:cNvSpPr txBox="1"/>
          <p:nvPr/>
        </p:nvSpPr>
        <p:spPr>
          <a:xfrm>
            <a:off x="1688238" y="4109864"/>
            <a:ext cx="1862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FFFFFF"/>
                </a:solidFill>
                <a:latin typeface="+mn-ea"/>
              </a:rPr>
              <a:t>这里输入正文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261BDA-3616-1199-DAEC-A720FAC4FECA}"/>
              </a:ext>
            </a:extLst>
          </p:cNvPr>
          <p:cNvSpPr txBox="1"/>
          <p:nvPr/>
        </p:nvSpPr>
        <p:spPr>
          <a:xfrm>
            <a:off x="1688238" y="5210343"/>
            <a:ext cx="1862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FFFFFF"/>
                </a:solidFill>
                <a:latin typeface="+mn-ea"/>
              </a:rPr>
              <a:t>这里输入正文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D9696C6-6D74-E4A4-FAA2-1283FF64E2C4}"/>
              </a:ext>
            </a:extLst>
          </p:cNvPr>
          <p:cNvSpPr txBox="1"/>
          <p:nvPr/>
        </p:nvSpPr>
        <p:spPr>
          <a:xfrm>
            <a:off x="1482807" y="2159769"/>
            <a:ext cx="227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7A99801-8F48-4621-E10C-5F233183DE4F}"/>
              </a:ext>
            </a:extLst>
          </p:cNvPr>
          <p:cNvSpPr txBox="1"/>
          <p:nvPr/>
        </p:nvSpPr>
        <p:spPr>
          <a:xfrm>
            <a:off x="4337786" y="2159769"/>
            <a:ext cx="227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标题二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8523FE0-9F6D-2BFE-4F98-9B95C521E9F5}"/>
              </a:ext>
            </a:extLst>
          </p:cNvPr>
          <p:cNvSpPr txBox="1"/>
          <p:nvPr/>
        </p:nvSpPr>
        <p:spPr>
          <a:xfrm>
            <a:off x="6737019" y="2159769"/>
            <a:ext cx="227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标题三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0579F8B-4C30-B81F-3173-251CF34E8A67}"/>
              </a:ext>
            </a:extLst>
          </p:cNvPr>
          <p:cNvSpPr txBox="1"/>
          <p:nvPr/>
        </p:nvSpPr>
        <p:spPr>
          <a:xfrm>
            <a:off x="9051850" y="2159769"/>
            <a:ext cx="227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标题四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C123D3C-0354-5310-16BB-AE50F05C2D0A}"/>
              </a:ext>
            </a:extLst>
          </p:cNvPr>
          <p:cNvSpPr/>
          <p:nvPr/>
        </p:nvSpPr>
        <p:spPr>
          <a:xfrm>
            <a:off x="4520253" y="2963831"/>
            <a:ext cx="1908711" cy="4591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1919E4A-4C5E-9AB6-78D2-326649D6E63A}"/>
              </a:ext>
            </a:extLst>
          </p:cNvPr>
          <p:cNvSpPr/>
          <p:nvPr/>
        </p:nvSpPr>
        <p:spPr>
          <a:xfrm>
            <a:off x="4520253" y="4064974"/>
            <a:ext cx="1908711" cy="4591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37E6EF3-E49C-0084-E2E2-61F509209345}"/>
              </a:ext>
            </a:extLst>
          </p:cNvPr>
          <p:cNvSpPr/>
          <p:nvPr/>
        </p:nvSpPr>
        <p:spPr>
          <a:xfrm>
            <a:off x="4520253" y="5165453"/>
            <a:ext cx="1908711" cy="4591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41E78FD4-57E6-6C4C-D9D0-92044AB9C819}"/>
              </a:ext>
            </a:extLst>
          </p:cNvPr>
          <p:cNvSpPr/>
          <p:nvPr/>
        </p:nvSpPr>
        <p:spPr>
          <a:xfrm>
            <a:off x="9234317" y="2963831"/>
            <a:ext cx="1908711" cy="4591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EB33BE29-18EB-2D5F-80E9-BA1961322234}"/>
              </a:ext>
            </a:extLst>
          </p:cNvPr>
          <p:cNvSpPr/>
          <p:nvPr/>
        </p:nvSpPr>
        <p:spPr>
          <a:xfrm>
            <a:off x="9234317" y="4064974"/>
            <a:ext cx="1908711" cy="4591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8E9E6A4-A319-6D39-3FD9-93FD120F2152}"/>
              </a:ext>
            </a:extLst>
          </p:cNvPr>
          <p:cNvSpPr/>
          <p:nvPr/>
        </p:nvSpPr>
        <p:spPr>
          <a:xfrm>
            <a:off x="9234317" y="5165453"/>
            <a:ext cx="1908711" cy="4591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B5D9D01-E9CC-7B4C-5641-6239EAB75A92}"/>
              </a:ext>
            </a:extLst>
          </p:cNvPr>
          <p:cNvSpPr/>
          <p:nvPr/>
        </p:nvSpPr>
        <p:spPr>
          <a:xfrm>
            <a:off x="7179415" y="2962555"/>
            <a:ext cx="1388852" cy="4616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6CFC4A1-DA0D-91E6-1F0C-4D4E75713CF1}"/>
              </a:ext>
            </a:extLst>
          </p:cNvPr>
          <p:cNvSpPr/>
          <p:nvPr/>
        </p:nvSpPr>
        <p:spPr>
          <a:xfrm>
            <a:off x="7179415" y="4063698"/>
            <a:ext cx="1388852" cy="4616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94B39B1-E26D-CEA2-6DAB-F7A49A805F30}"/>
              </a:ext>
            </a:extLst>
          </p:cNvPr>
          <p:cNvSpPr/>
          <p:nvPr/>
        </p:nvSpPr>
        <p:spPr>
          <a:xfrm>
            <a:off x="7179415" y="5164177"/>
            <a:ext cx="1388852" cy="4616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06102D-3515-9FE4-65DD-E528B0340609}"/>
              </a:ext>
            </a:extLst>
          </p:cNvPr>
          <p:cNvSpPr txBox="1"/>
          <p:nvPr/>
        </p:nvSpPr>
        <p:spPr>
          <a:xfrm>
            <a:off x="4990635" y="3008721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23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E3D303F-0D1E-FF44-2370-40DCC024539C}"/>
              </a:ext>
            </a:extLst>
          </p:cNvPr>
          <p:cNvSpPr txBox="1"/>
          <p:nvPr/>
        </p:nvSpPr>
        <p:spPr>
          <a:xfrm>
            <a:off x="4990635" y="4109864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45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1FAB252-8F56-BBFB-C692-73D77335D002}"/>
              </a:ext>
            </a:extLst>
          </p:cNvPr>
          <p:cNvSpPr txBox="1"/>
          <p:nvPr/>
        </p:nvSpPr>
        <p:spPr>
          <a:xfrm>
            <a:off x="4990635" y="5210343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76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28F7F5-FB2A-2A7E-F69F-E7B8DE53FE4B}"/>
              </a:ext>
            </a:extLst>
          </p:cNvPr>
          <p:cNvSpPr txBox="1"/>
          <p:nvPr/>
        </p:nvSpPr>
        <p:spPr>
          <a:xfrm>
            <a:off x="9704699" y="3008721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45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E4065E-F7A7-8F30-9AA5-1A54C5C2770A}"/>
              </a:ext>
            </a:extLst>
          </p:cNvPr>
          <p:cNvSpPr txBox="1"/>
          <p:nvPr/>
        </p:nvSpPr>
        <p:spPr>
          <a:xfrm>
            <a:off x="9704699" y="4109864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56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A92B811-1E66-FFA2-3042-251784C454D6}"/>
              </a:ext>
            </a:extLst>
          </p:cNvPr>
          <p:cNvSpPr txBox="1"/>
          <p:nvPr/>
        </p:nvSpPr>
        <p:spPr>
          <a:xfrm>
            <a:off x="9704699" y="5210343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55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4BC27F-AAF7-40D0-0D61-B547DFBF42EA}"/>
              </a:ext>
            </a:extLst>
          </p:cNvPr>
          <p:cNvSpPr txBox="1"/>
          <p:nvPr/>
        </p:nvSpPr>
        <p:spPr>
          <a:xfrm>
            <a:off x="7389868" y="3008721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</a:rPr>
              <a:t>89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6DC850B-B209-3C7C-84C0-1C8CC7CF2555}"/>
              </a:ext>
            </a:extLst>
          </p:cNvPr>
          <p:cNvSpPr txBox="1"/>
          <p:nvPr/>
        </p:nvSpPr>
        <p:spPr>
          <a:xfrm>
            <a:off x="7389868" y="4109864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</a:rPr>
              <a:t>88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4145BAC-BED1-F8FF-92D8-3AA414EAECC6}"/>
              </a:ext>
            </a:extLst>
          </p:cNvPr>
          <p:cNvSpPr txBox="1"/>
          <p:nvPr/>
        </p:nvSpPr>
        <p:spPr>
          <a:xfrm>
            <a:off x="7389868" y="5210343"/>
            <a:ext cx="967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</a:rPr>
              <a:t>99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78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477F60B-FE18-8486-A7AD-C720AABCC337}"/>
              </a:ext>
            </a:extLst>
          </p:cNvPr>
          <p:cNvSpPr/>
          <p:nvPr/>
        </p:nvSpPr>
        <p:spPr>
          <a:xfrm>
            <a:off x="2494043" y="-172954"/>
            <a:ext cx="7203915" cy="7203908"/>
          </a:xfrm>
          <a:prstGeom prst="ellipse">
            <a:avLst/>
          </a:prstGeom>
          <a:noFill/>
          <a:ln w="15875">
            <a:gradFill flip="none" rotWithShape="1"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  <a:gs pos="65000">
                  <a:schemeClr val="accent1">
                    <a:alpha val="11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Arrow button">
            <a:extLst>
              <a:ext uri="{FF2B5EF4-FFF2-40B4-BE49-F238E27FC236}">
                <a16:creationId xmlns:a16="http://schemas.microsoft.com/office/drawing/2014/main" id="{BF613CDD-B5C6-4FE9-A90C-BEB48F4AC4B2}"/>
              </a:ext>
            </a:extLst>
          </p:cNvPr>
          <p:cNvGrpSpPr/>
          <p:nvPr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 useBgFill="1">
          <p:nvSpPr>
            <p:cNvPr id="24" name="Oval 10">
              <a:extLst>
                <a:ext uri="{FF2B5EF4-FFF2-40B4-BE49-F238E27FC236}">
                  <a16:creationId xmlns:a16="http://schemas.microsoft.com/office/drawing/2014/main" id="{C564CDC5-FB52-44C2-BB84-25C22315678F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11">
              <a:extLst>
                <a:ext uri="{FF2B5EF4-FFF2-40B4-BE49-F238E27FC236}">
                  <a16:creationId xmlns:a16="http://schemas.microsoft.com/office/drawing/2014/main" id="{F1646C50-89A0-4C93-9A0F-50757EDF1A88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Oval 14">
            <a:extLst>
              <a:ext uri="{FF2B5EF4-FFF2-40B4-BE49-F238E27FC236}">
                <a16:creationId xmlns:a16="http://schemas.microsoft.com/office/drawing/2014/main" id="{B054D447-E93B-4043-BED1-B40506B631FD}"/>
              </a:ext>
            </a:extLst>
          </p:cNvPr>
          <p:cNvSpPr/>
          <p:nvPr/>
        </p:nvSpPr>
        <p:spPr>
          <a:xfrm rot="4132009" flipH="1">
            <a:off x="4811985" y="1851489"/>
            <a:ext cx="2568030" cy="25680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7" name="Oval 14">
            <a:extLst>
              <a:ext uri="{FF2B5EF4-FFF2-40B4-BE49-F238E27FC236}">
                <a16:creationId xmlns:a16="http://schemas.microsoft.com/office/drawing/2014/main" id="{FE811484-EF1D-4EBE-BAD9-E60F35D4847B}"/>
              </a:ext>
            </a:extLst>
          </p:cNvPr>
          <p:cNvSpPr/>
          <p:nvPr/>
        </p:nvSpPr>
        <p:spPr>
          <a:xfrm rot="16200000" flipV="1">
            <a:off x="2152336" y="2310885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30200" sx="102000" sy="102000" algn="ctr" rotWithShape="0">
              <a:schemeClr val="accent1">
                <a:lumMod val="75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8" name="Oval 14">
            <a:extLst>
              <a:ext uri="{FF2B5EF4-FFF2-40B4-BE49-F238E27FC236}">
                <a16:creationId xmlns:a16="http://schemas.microsoft.com/office/drawing/2014/main" id="{85C4C35E-50AD-4AAC-BC14-B798A1E63976}"/>
              </a:ext>
            </a:extLst>
          </p:cNvPr>
          <p:cNvSpPr/>
          <p:nvPr/>
        </p:nvSpPr>
        <p:spPr>
          <a:xfrm rot="16200000" flipV="1">
            <a:off x="5476561" y="4708790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30200" sx="102000" sy="102000" algn="ctr" rotWithShape="0">
              <a:schemeClr val="accent1">
                <a:lumMod val="75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9" name="Oval 14">
            <a:extLst>
              <a:ext uri="{FF2B5EF4-FFF2-40B4-BE49-F238E27FC236}">
                <a16:creationId xmlns:a16="http://schemas.microsoft.com/office/drawing/2014/main" id="{D4ECE97B-02DB-4401-AEEF-77AB31BF9714}"/>
              </a:ext>
            </a:extLst>
          </p:cNvPr>
          <p:cNvSpPr/>
          <p:nvPr/>
        </p:nvSpPr>
        <p:spPr>
          <a:xfrm rot="16200000" flipV="1">
            <a:off x="9201883" y="2347242"/>
            <a:ext cx="1238878" cy="123887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30200" sx="102000" sy="102000" algn="ctr" rotWithShape="0">
              <a:schemeClr val="accent1">
                <a:lumMod val="75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8E13301-7B7A-4AC1-924C-EA98EEED2036}"/>
              </a:ext>
            </a:extLst>
          </p:cNvPr>
          <p:cNvSpPr txBox="1"/>
          <p:nvPr/>
        </p:nvSpPr>
        <p:spPr>
          <a:xfrm>
            <a:off x="2294722" y="2730265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新人群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7D18AAA-55FE-4585-B3B1-06436FF99E3F}"/>
              </a:ext>
            </a:extLst>
          </p:cNvPr>
          <p:cNvSpPr txBox="1"/>
          <p:nvPr/>
        </p:nvSpPr>
        <p:spPr>
          <a:xfrm>
            <a:off x="5618947" y="5128170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新圈层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E191D1-A959-43D5-90A4-7814C20C5FFB}"/>
              </a:ext>
            </a:extLst>
          </p:cNvPr>
          <p:cNvSpPr txBox="1"/>
          <p:nvPr/>
        </p:nvSpPr>
        <p:spPr>
          <a:xfrm>
            <a:off x="9344269" y="2766623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新文化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15AA9D51-BAE3-4EE5-A166-88ECF0B6C07A}"/>
              </a:ext>
            </a:extLst>
          </p:cNvPr>
          <p:cNvSpPr/>
          <p:nvPr/>
        </p:nvSpPr>
        <p:spPr>
          <a:xfrm>
            <a:off x="483321" y="-2183674"/>
            <a:ext cx="11225359" cy="11225348"/>
          </a:xfrm>
          <a:prstGeom prst="ellipse">
            <a:avLst/>
          </a:prstGeom>
          <a:noFill/>
          <a:ln w="15875">
            <a:gradFill flip="none" rotWithShape="1"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2">
                    <a:alpha val="25000"/>
                  </a:schemeClr>
                </a:gs>
                <a:gs pos="65000">
                  <a:schemeClr val="accent1">
                    <a:alpha val="11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40E00D-BD09-4778-288F-D73665A072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pic>
        <p:nvPicPr>
          <p:cNvPr id="5" name="图片 4" descr="图片包含 照相机, 桌子, 站, 游戏机&#10;&#10;描述已自动生成">
            <a:extLst>
              <a:ext uri="{FF2B5EF4-FFF2-40B4-BE49-F238E27FC236}">
                <a16:creationId xmlns:a16="http://schemas.microsoft.com/office/drawing/2014/main" id="{300CEDCB-629B-F691-E0D9-324E4824E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595" y="1694719"/>
            <a:ext cx="3204811" cy="320481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8687C4F-6FA7-B8CA-197A-A4E1897D9C08}"/>
              </a:ext>
            </a:extLst>
          </p:cNvPr>
          <p:cNvSpPr txBox="1"/>
          <p:nvPr/>
        </p:nvSpPr>
        <p:spPr>
          <a:xfrm>
            <a:off x="1217665" y="3636849"/>
            <a:ext cx="310822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5DABAC-C2F0-6C98-9EDE-1234653ED4DF}"/>
              </a:ext>
            </a:extLst>
          </p:cNvPr>
          <p:cNvSpPr txBox="1"/>
          <p:nvPr/>
        </p:nvSpPr>
        <p:spPr>
          <a:xfrm>
            <a:off x="8267212" y="3720207"/>
            <a:ext cx="310822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685E72-7844-B930-2595-DA233FDB8267}"/>
              </a:ext>
            </a:extLst>
          </p:cNvPr>
          <p:cNvSpPr txBox="1"/>
          <p:nvPr/>
        </p:nvSpPr>
        <p:spPr>
          <a:xfrm>
            <a:off x="4541890" y="5947665"/>
            <a:ext cx="31082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0632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E4E8F6">
                <a:alpha val="6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D54934-0C63-C11E-1F6F-9A332A897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竞品分析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6AA8EE8-5C4E-9F68-40AE-AF0B5923FA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COMPETITOR ANALYSIS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D5040E-D97C-B664-0AF1-0510093540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495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437B3D38-1A99-43E3-A200-EAF9D384CE24}"/>
              </a:ext>
            </a:extLst>
          </p:cNvPr>
          <p:cNvSpPr/>
          <p:nvPr/>
        </p:nvSpPr>
        <p:spPr>
          <a:xfrm>
            <a:off x="982197" y="2390989"/>
            <a:ext cx="1922849" cy="5875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347FFC3B-D528-4B83-B21F-C9F5D08BBAA3}"/>
              </a:ext>
            </a:extLst>
          </p:cNvPr>
          <p:cNvSpPr/>
          <p:nvPr/>
        </p:nvSpPr>
        <p:spPr>
          <a:xfrm>
            <a:off x="2462544" y="3208763"/>
            <a:ext cx="7341291" cy="7341290"/>
          </a:xfrm>
          <a:prstGeom prst="arc">
            <a:avLst>
              <a:gd name="adj1" fmla="val 10619812"/>
              <a:gd name="adj2" fmla="val 17811984"/>
            </a:avLst>
          </a:prstGeom>
          <a:noFill/>
          <a:ln w="12700" cap="flat" cmpd="sng" algn="ctr">
            <a:gradFill flip="none" rotWithShape="1">
              <a:gsLst>
                <a:gs pos="0">
                  <a:srgbClr val="A5A3FF">
                    <a:alpha val="0"/>
                  </a:srgbClr>
                </a:gs>
                <a:gs pos="100000">
                  <a:srgbClr val="A5A3FF"/>
                </a:gs>
              </a:gsLst>
              <a:lin ang="0" scaled="1"/>
              <a:tileRect/>
            </a:gra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E1DA5AD9-FFFD-46E5-AE84-6B4A3EE02F04}"/>
              </a:ext>
            </a:extLst>
          </p:cNvPr>
          <p:cNvSpPr/>
          <p:nvPr/>
        </p:nvSpPr>
        <p:spPr>
          <a:xfrm>
            <a:off x="2383071" y="3236822"/>
            <a:ext cx="7500236" cy="7500236"/>
          </a:xfrm>
          <a:prstGeom prst="arc">
            <a:avLst>
              <a:gd name="adj1" fmla="val 17568713"/>
              <a:gd name="adj2" fmla="val 21359648"/>
            </a:avLst>
          </a:prstGeom>
          <a:noFill/>
          <a:ln w="12700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ECF1B45-75B6-93E2-E2FA-AD03FE1BD9AA}"/>
              </a:ext>
            </a:extLst>
          </p:cNvPr>
          <p:cNvGrpSpPr/>
          <p:nvPr/>
        </p:nvGrpSpPr>
        <p:grpSpPr>
          <a:xfrm>
            <a:off x="-966180" y="-576013"/>
            <a:ext cx="14195443" cy="11258402"/>
            <a:chOff x="-966180" y="-1070287"/>
            <a:chExt cx="14195443" cy="11258402"/>
          </a:xfrm>
        </p:grpSpPr>
        <p:sp>
          <p:nvSpPr>
            <p:cNvPr id="7" name="Freeform 47">
              <a:extLst>
                <a:ext uri="{FF2B5EF4-FFF2-40B4-BE49-F238E27FC236}">
                  <a16:creationId xmlns:a16="http://schemas.microsoft.com/office/drawing/2014/main" id="{E8ECC94B-B39B-7DAA-5319-A62C13F834B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969374" y="-1070287"/>
              <a:ext cx="6317580" cy="7518139"/>
            </a:xfrm>
            <a:custGeom>
              <a:avLst/>
              <a:gdLst>
                <a:gd name="T0" fmla="*/ 11705 w 11705"/>
                <a:gd name="T1" fmla="*/ 12152 h 13933"/>
                <a:gd name="T2" fmla="*/ 0 w 11705"/>
                <a:gd name="T3" fmla="*/ 12152 h 13933"/>
                <a:gd name="T4" fmla="*/ 5852 w 11705"/>
                <a:gd name="T5" fmla="*/ 0 h 13933"/>
                <a:gd name="T6" fmla="*/ 11705 w 11705"/>
                <a:gd name="T7" fmla="*/ 12152 h 13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05" h="13933">
                  <a:moveTo>
                    <a:pt x="11705" y="12152"/>
                  </a:moveTo>
                  <a:cubicBezTo>
                    <a:pt x="8006" y="13933"/>
                    <a:pt x="3699" y="13933"/>
                    <a:pt x="0" y="12152"/>
                  </a:cubicBezTo>
                  <a:lnTo>
                    <a:pt x="5852" y="0"/>
                  </a:lnTo>
                  <a:lnTo>
                    <a:pt x="11705" y="1215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73000">
                  <a:schemeClr val="accent1">
                    <a:alpha val="3000"/>
                  </a:schemeClr>
                </a:gs>
                <a:gs pos="45000">
                  <a:schemeClr val="accent1">
                    <a:alpha val="13000"/>
                  </a:scheme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37376892-A7A2-8371-DC72-9A304046EDD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-966180" y="-108038"/>
              <a:ext cx="7099969" cy="6555890"/>
            </a:xfrm>
            <a:custGeom>
              <a:avLst/>
              <a:gdLst>
                <a:gd name="T0" fmla="*/ 6576 w 6576"/>
                <a:gd name="T1" fmla="*/ 1501 h 6076"/>
                <a:gd name="T2" fmla="*/ 2927 w 6576"/>
                <a:gd name="T3" fmla="*/ 6076 h 6076"/>
                <a:gd name="T4" fmla="*/ 0 w 6576"/>
                <a:gd name="T5" fmla="*/ 0 h 6076"/>
                <a:gd name="T6" fmla="*/ 6576 w 6576"/>
                <a:gd name="T7" fmla="*/ 1501 h 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6" h="6076">
                  <a:moveTo>
                    <a:pt x="6576" y="1501"/>
                  </a:moveTo>
                  <a:cubicBezTo>
                    <a:pt x="6119" y="3501"/>
                    <a:pt x="4776" y="5185"/>
                    <a:pt x="2927" y="6076"/>
                  </a:cubicBezTo>
                  <a:lnTo>
                    <a:pt x="0" y="0"/>
                  </a:lnTo>
                  <a:lnTo>
                    <a:pt x="6576" y="150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61000">
                  <a:srgbClr val="24E0FF">
                    <a:alpha val="2000"/>
                  </a:srgbClr>
                </a:gs>
                <a:gs pos="30000">
                  <a:schemeClr val="accent2">
                    <a:alpha val="14000"/>
                  </a:schemeClr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7" name="Freeform 49">
              <a:extLst>
                <a:ext uri="{FF2B5EF4-FFF2-40B4-BE49-F238E27FC236}">
                  <a16:creationId xmlns:a16="http://schemas.microsoft.com/office/drawing/2014/main" id="{0176082E-2F45-2F29-0ADC-8C22E98A81F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133791" y="-108038"/>
              <a:ext cx="7095472" cy="6555890"/>
            </a:xfrm>
            <a:custGeom>
              <a:avLst/>
              <a:gdLst>
                <a:gd name="T0" fmla="*/ 7298 w 13150"/>
                <a:gd name="T1" fmla="*/ 12152 h 12152"/>
                <a:gd name="T2" fmla="*/ 0 w 13150"/>
                <a:gd name="T3" fmla="*/ 3002 h 12152"/>
                <a:gd name="T4" fmla="*/ 13150 w 13150"/>
                <a:gd name="T5" fmla="*/ 0 h 12152"/>
                <a:gd name="T6" fmla="*/ 7298 w 13150"/>
                <a:gd name="T7" fmla="*/ 12152 h 1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50" h="12152">
                  <a:moveTo>
                    <a:pt x="7298" y="12152"/>
                  </a:moveTo>
                  <a:cubicBezTo>
                    <a:pt x="3600" y="10371"/>
                    <a:pt x="913" y="7003"/>
                    <a:pt x="0" y="3002"/>
                  </a:cubicBezTo>
                  <a:lnTo>
                    <a:pt x="13150" y="0"/>
                  </a:lnTo>
                  <a:lnTo>
                    <a:pt x="7298" y="1215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26000">
                  <a:srgbClr val="24E0FF">
                    <a:alpha val="2000"/>
                  </a:srgbClr>
                </a:gs>
                <a:gs pos="68000">
                  <a:schemeClr val="accent2">
                    <a:alpha val="14000"/>
                  </a:schemeClr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7BCB13EA-D0BA-0349-C4CC-0F1C9536DC94}"/>
                </a:ext>
              </a:extLst>
            </p:cNvPr>
            <p:cNvGrpSpPr/>
            <p:nvPr/>
          </p:nvGrpSpPr>
          <p:grpSpPr>
            <a:xfrm>
              <a:off x="2673880" y="2742548"/>
              <a:ext cx="6918617" cy="3664213"/>
              <a:chOff x="2673880" y="2742548"/>
              <a:chExt cx="6918617" cy="3664213"/>
            </a:xfrm>
          </p:grpSpPr>
          <p:sp>
            <p:nvSpPr>
              <p:cNvPr id="13" name="Freeform 47">
                <a:extLst>
                  <a:ext uri="{FF2B5EF4-FFF2-40B4-BE49-F238E27FC236}">
                    <a16:creationId xmlns:a16="http://schemas.microsoft.com/office/drawing/2014/main" id="{9534C5CA-5B00-49A5-87DC-F10DBFAEC6C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4592002" y="2742548"/>
                <a:ext cx="3079081" cy="3664213"/>
              </a:xfrm>
              <a:custGeom>
                <a:avLst/>
                <a:gdLst>
                  <a:gd name="T0" fmla="*/ 11705 w 11705"/>
                  <a:gd name="T1" fmla="*/ 12152 h 13933"/>
                  <a:gd name="T2" fmla="*/ 0 w 11705"/>
                  <a:gd name="T3" fmla="*/ 12152 h 13933"/>
                  <a:gd name="T4" fmla="*/ 5852 w 11705"/>
                  <a:gd name="T5" fmla="*/ 0 h 13933"/>
                  <a:gd name="T6" fmla="*/ 11705 w 11705"/>
                  <a:gd name="T7" fmla="*/ 12152 h 13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05" h="13933">
                    <a:moveTo>
                      <a:pt x="11705" y="12152"/>
                    </a:moveTo>
                    <a:cubicBezTo>
                      <a:pt x="8006" y="13933"/>
                      <a:pt x="3699" y="13933"/>
                      <a:pt x="0" y="12152"/>
                    </a:cubicBezTo>
                    <a:lnTo>
                      <a:pt x="5852" y="0"/>
                    </a:lnTo>
                    <a:lnTo>
                      <a:pt x="11705" y="12152"/>
                    </a:lnTo>
                    <a:close/>
                  </a:path>
                </a:pathLst>
              </a:custGeom>
              <a:solidFill>
                <a:schemeClr val="accent1">
                  <a:alpha val="78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15" name="Freeform 45">
                <a:extLst>
                  <a:ext uri="{FF2B5EF4-FFF2-40B4-BE49-F238E27FC236}">
                    <a16:creationId xmlns:a16="http://schemas.microsoft.com/office/drawing/2014/main" id="{CF33B9CB-D7DB-4F5F-A10A-0D001D5686E1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673880" y="3211532"/>
                <a:ext cx="3460404" cy="3195229"/>
              </a:xfrm>
              <a:custGeom>
                <a:avLst/>
                <a:gdLst>
                  <a:gd name="T0" fmla="*/ 6576 w 6576"/>
                  <a:gd name="T1" fmla="*/ 1501 h 6076"/>
                  <a:gd name="T2" fmla="*/ 2927 w 6576"/>
                  <a:gd name="T3" fmla="*/ 6076 h 6076"/>
                  <a:gd name="T4" fmla="*/ 0 w 6576"/>
                  <a:gd name="T5" fmla="*/ 0 h 6076"/>
                  <a:gd name="T6" fmla="*/ 6576 w 6576"/>
                  <a:gd name="T7" fmla="*/ 1501 h 6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76" h="6076">
                    <a:moveTo>
                      <a:pt x="6576" y="1501"/>
                    </a:moveTo>
                    <a:cubicBezTo>
                      <a:pt x="6119" y="3501"/>
                      <a:pt x="4776" y="5185"/>
                      <a:pt x="2927" y="6076"/>
                    </a:cubicBezTo>
                    <a:lnTo>
                      <a:pt x="0" y="0"/>
                    </a:lnTo>
                    <a:lnTo>
                      <a:pt x="6576" y="1501"/>
                    </a:ln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16" name="Freeform 49">
                <a:extLst>
                  <a:ext uri="{FF2B5EF4-FFF2-40B4-BE49-F238E27FC236}">
                    <a16:creationId xmlns:a16="http://schemas.microsoft.com/office/drawing/2014/main" id="{823E1593-E1F6-4A54-82E5-EE48678C092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6134285" y="3211532"/>
                <a:ext cx="3458212" cy="3195229"/>
              </a:xfrm>
              <a:custGeom>
                <a:avLst/>
                <a:gdLst>
                  <a:gd name="T0" fmla="*/ 7298 w 13150"/>
                  <a:gd name="T1" fmla="*/ 12152 h 12152"/>
                  <a:gd name="T2" fmla="*/ 0 w 13150"/>
                  <a:gd name="T3" fmla="*/ 3002 h 12152"/>
                  <a:gd name="T4" fmla="*/ 13150 w 13150"/>
                  <a:gd name="T5" fmla="*/ 0 h 12152"/>
                  <a:gd name="T6" fmla="*/ 7298 w 13150"/>
                  <a:gd name="T7" fmla="*/ 12152 h 1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50" h="12152">
                    <a:moveTo>
                      <a:pt x="7298" y="12152"/>
                    </a:moveTo>
                    <a:cubicBezTo>
                      <a:pt x="3600" y="10371"/>
                      <a:pt x="913" y="7003"/>
                      <a:pt x="0" y="3002"/>
                    </a:cubicBezTo>
                    <a:lnTo>
                      <a:pt x="13150" y="0"/>
                    </a:lnTo>
                    <a:lnTo>
                      <a:pt x="7298" y="12152"/>
                    </a:lnTo>
                    <a:close/>
                  </a:path>
                </a:pathLst>
              </a:custGeom>
              <a:solidFill>
                <a:schemeClr val="accent2"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</p:grp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415356CC-E5DA-4368-895C-D62821699A77}"/>
                </a:ext>
              </a:extLst>
            </p:cNvPr>
            <p:cNvSpPr/>
            <p:nvPr/>
          </p:nvSpPr>
          <p:spPr>
            <a:xfrm>
              <a:off x="2383071" y="2635016"/>
              <a:ext cx="7500236" cy="7500236"/>
            </a:xfrm>
            <a:prstGeom prst="arc">
              <a:avLst>
                <a:gd name="adj1" fmla="val 11345211"/>
                <a:gd name="adj2" fmla="val 15787463"/>
              </a:avLst>
            </a:prstGeom>
            <a:noFill/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1" name="Oval 14">
              <a:extLst>
                <a:ext uri="{FF2B5EF4-FFF2-40B4-BE49-F238E27FC236}">
                  <a16:creationId xmlns:a16="http://schemas.microsoft.com/office/drawing/2014/main" id="{CE959648-E935-4C01-A96B-60089A8402F1}"/>
                </a:ext>
              </a:extLst>
            </p:cNvPr>
            <p:cNvSpPr/>
            <p:nvPr/>
          </p:nvSpPr>
          <p:spPr>
            <a:xfrm flipV="1">
              <a:off x="3299633" y="4518840"/>
              <a:ext cx="5669304" cy="5669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E4E8F6"/>
                </a:gs>
              </a:gsLst>
              <a:lin ang="2700000" scaled="0"/>
            </a:gradFill>
            <a:ln>
              <a:noFill/>
            </a:ln>
            <a:effectLst>
              <a:outerShdw blurRad="1270000" dist="10287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Arrow button">
            <a:extLst>
              <a:ext uri="{FF2B5EF4-FFF2-40B4-BE49-F238E27FC236}">
                <a16:creationId xmlns:a16="http://schemas.microsoft.com/office/drawing/2014/main" id="{013082A5-9366-4617-9C3D-A7245A72424D}"/>
              </a:ext>
            </a:extLst>
          </p:cNvPr>
          <p:cNvGrpSpPr/>
          <p:nvPr/>
        </p:nvGrpSpPr>
        <p:grpSpPr>
          <a:xfrm flipH="1" flipV="1">
            <a:off x="11488851" y="2932833"/>
            <a:ext cx="415698" cy="415698"/>
            <a:chOff x="1860372" y="5033457"/>
            <a:chExt cx="263754" cy="263754"/>
          </a:xfrm>
        </p:grpSpPr>
        <p:sp useBgFill="1">
          <p:nvSpPr>
            <p:cNvPr id="33" name="Oval 10">
              <a:extLst>
                <a:ext uri="{FF2B5EF4-FFF2-40B4-BE49-F238E27FC236}">
                  <a16:creationId xmlns:a16="http://schemas.microsoft.com/office/drawing/2014/main" id="{21E17984-E0D7-463C-A329-1855377056F2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11">
              <a:extLst>
                <a:ext uri="{FF2B5EF4-FFF2-40B4-BE49-F238E27FC236}">
                  <a16:creationId xmlns:a16="http://schemas.microsoft.com/office/drawing/2014/main" id="{0FF2FB84-9713-47C0-8B65-04CD13861B43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EC69A02-B0E4-4301-8AF3-BD40BF3BE11A}"/>
              </a:ext>
            </a:extLst>
          </p:cNvPr>
          <p:cNvSpPr txBox="1"/>
          <p:nvPr/>
        </p:nvSpPr>
        <p:spPr>
          <a:xfrm>
            <a:off x="1543512" y="2453914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+mj-ea"/>
                <a:ea typeface="+mj-ea"/>
              </a:rPr>
              <a:t>标题一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E9189FC-05C3-1CCF-F815-7728DAC7E6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竞品分析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7BF8C2-0FA8-AD1E-4AF2-D5C10D3D65B0}"/>
              </a:ext>
            </a:extLst>
          </p:cNvPr>
          <p:cNvSpPr txBox="1"/>
          <p:nvPr/>
        </p:nvSpPr>
        <p:spPr>
          <a:xfrm>
            <a:off x="921041" y="3135527"/>
            <a:ext cx="25135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8C8770A7-ED14-CED9-8D39-4AA98825E15A}"/>
              </a:ext>
            </a:extLst>
          </p:cNvPr>
          <p:cNvSpPr/>
          <p:nvPr/>
        </p:nvSpPr>
        <p:spPr>
          <a:xfrm>
            <a:off x="5134576" y="1192266"/>
            <a:ext cx="1922849" cy="5875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02FC9E5-E91A-1D10-D0E0-443F21CB1D34}"/>
              </a:ext>
            </a:extLst>
          </p:cNvPr>
          <p:cNvSpPr txBox="1"/>
          <p:nvPr/>
        </p:nvSpPr>
        <p:spPr>
          <a:xfrm>
            <a:off x="5617344" y="1255191"/>
            <a:ext cx="95731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标题二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020535-6575-9D64-45DB-341B530EAEF6}"/>
              </a:ext>
            </a:extLst>
          </p:cNvPr>
          <p:cNvSpPr txBox="1"/>
          <p:nvPr/>
        </p:nvSpPr>
        <p:spPr>
          <a:xfrm>
            <a:off x="4839209" y="1936804"/>
            <a:ext cx="25135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8C9FB750-7712-109A-2B3E-29A58B55499F}"/>
              </a:ext>
            </a:extLst>
          </p:cNvPr>
          <p:cNvSpPr/>
          <p:nvPr/>
        </p:nvSpPr>
        <p:spPr>
          <a:xfrm>
            <a:off x="9472358" y="2390989"/>
            <a:ext cx="1922849" cy="5875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E2C03FB-D1B2-7C8B-C1E6-9F6119336F55}"/>
              </a:ext>
            </a:extLst>
          </p:cNvPr>
          <p:cNvSpPr txBox="1"/>
          <p:nvPr/>
        </p:nvSpPr>
        <p:spPr>
          <a:xfrm>
            <a:off x="9956729" y="2453914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标题三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DF6985E-02AA-01F0-AE60-FF03439FA175}"/>
              </a:ext>
            </a:extLst>
          </p:cNvPr>
          <p:cNvSpPr txBox="1"/>
          <p:nvPr/>
        </p:nvSpPr>
        <p:spPr>
          <a:xfrm>
            <a:off x="8881624" y="3135527"/>
            <a:ext cx="25135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28C78E3-07A9-421B-0DB8-2AFC85041417}"/>
              </a:ext>
            </a:extLst>
          </p:cNvPr>
          <p:cNvSpPr txBox="1"/>
          <p:nvPr/>
        </p:nvSpPr>
        <p:spPr>
          <a:xfrm>
            <a:off x="2799414" y="4801587"/>
            <a:ext cx="202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2520FF3-FE21-51BF-E034-AF55EF87CFA4}"/>
              </a:ext>
            </a:extLst>
          </p:cNvPr>
          <p:cNvSpPr txBox="1"/>
          <p:nvPr/>
        </p:nvSpPr>
        <p:spPr>
          <a:xfrm>
            <a:off x="5082258" y="3911844"/>
            <a:ext cx="202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F06A40F-D285-5B59-BB30-9F22FD0D1E5E}"/>
              </a:ext>
            </a:extLst>
          </p:cNvPr>
          <p:cNvSpPr txBox="1"/>
          <p:nvPr/>
        </p:nvSpPr>
        <p:spPr>
          <a:xfrm>
            <a:off x="7291166" y="4882011"/>
            <a:ext cx="202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A73D0F3B-7A23-F754-DF0F-8AF26CD838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0" b="20835"/>
          <a:stretch/>
        </p:blipFill>
        <p:spPr>
          <a:xfrm>
            <a:off x="4267146" y="4681582"/>
            <a:ext cx="3931472" cy="248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28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0725631E-ADD2-9F07-CFE3-289970DFB961}"/>
              </a:ext>
            </a:extLst>
          </p:cNvPr>
          <p:cNvSpPr/>
          <p:nvPr/>
        </p:nvSpPr>
        <p:spPr>
          <a:xfrm>
            <a:off x="563282" y="1034475"/>
            <a:ext cx="3958571" cy="2628000"/>
          </a:xfrm>
          <a:prstGeom prst="roundRect">
            <a:avLst>
              <a:gd name="adj" fmla="val 2873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8637F0D-927D-ACD4-3F97-9D478B6F7732}"/>
              </a:ext>
            </a:extLst>
          </p:cNvPr>
          <p:cNvSpPr/>
          <p:nvPr/>
        </p:nvSpPr>
        <p:spPr>
          <a:xfrm>
            <a:off x="4764088" y="1025032"/>
            <a:ext cx="6932612" cy="5413867"/>
          </a:xfrm>
          <a:prstGeom prst="roundRect">
            <a:avLst>
              <a:gd name="adj" fmla="val 2873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E9189FC-05C3-1CCF-F815-7728DAC7E6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竞品分析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891CF97-7DCD-4BEA-A4AF-ACB88CF0ADE3}"/>
              </a:ext>
            </a:extLst>
          </p:cNvPr>
          <p:cNvGrpSpPr/>
          <p:nvPr/>
        </p:nvGrpSpPr>
        <p:grpSpPr>
          <a:xfrm>
            <a:off x="1024667" y="1532241"/>
            <a:ext cx="387955" cy="423003"/>
            <a:chOff x="3184296" y="2693852"/>
            <a:chExt cx="387955" cy="423003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B9CE780-B813-4C34-9166-D5CBF819A2CA}"/>
                </a:ext>
              </a:extLst>
            </p:cNvPr>
            <p:cNvSpPr/>
            <p:nvPr/>
          </p:nvSpPr>
          <p:spPr>
            <a:xfrm>
              <a:off x="3184296" y="2693852"/>
              <a:ext cx="316037" cy="421382"/>
            </a:xfrm>
            <a:custGeom>
              <a:avLst/>
              <a:gdLst>
                <a:gd name="connsiteX0" fmla="*/ 186381 w 316037"/>
                <a:gd name="connsiteY0" fmla="*/ 421383 h 421382"/>
                <a:gd name="connsiteX1" fmla="*/ 32414 w 316037"/>
                <a:gd name="connsiteY1" fmla="*/ 421383 h 421382"/>
                <a:gd name="connsiteX2" fmla="*/ 0 w 316037"/>
                <a:gd name="connsiteY2" fmla="*/ 388969 h 421382"/>
                <a:gd name="connsiteX3" fmla="*/ 0 w 316037"/>
                <a:gd name="connsiteY3" fmla="*/ 307934 h 421382"/>
                <a:gd name="connsiteX4" fmla="*/ 6483 w 316037"/>
                <a:gd name="connsiteY4" fmla="*/ 294968 h 421382"/>
                <a:gd name="connsiteX5" fmla="*/ 113449 w 316037"/>
                <a:gd name="connsiteY5" fmla="*/ 212312 h 421382"/>
                <a:gd name="connsiteX6" fmla="*/ 72932 w 316037"/>
                <a:gd name="connsiteY6" fmla="*/ 121553 h 421382"/>
                <a:gd name="connsiteX7" fmla="*/ 194485 w 316037"/>
                <a:gd name="connsiteY7" fmla="*/ 0 h 421382"/>
                <a:gd name="connsiteX8" fmla="*/ 316037 w 316037"/>
                <a:gd name="connsiteY8" fmla="*/ 121553 h 421382"/>
                <a:gd name="connsiteX9" fmla="*/ 256071 w 316037"/>
                <a:gd name="connsiteY9" fmla="*/ 225278 h 421382"/>
                <a:gd name="connsiteX10" fmla="*/ 233382 w 316037"/>
                <a:gd name="connsiteY10" fmla="*/ 220416 h 421382"/>
                <a:gd name="connsiteX11" fmla="*/ 238244 w 316037"/>
                <a:gd name="connsiteY11" fmla="*/ 197726 h 421382"/>
                <a:gd name="connsiteX12" fmla="*/ 282002 w 316037"/>
                <a:gd name="connsiteY12" fmla="*/ 121553 h 421382"/>
                <a:gd name="connsiteX13" fmla="*/ 194485 w 316037"/>
                <a:gd name="connsiteY13" fmla="*/ 32414 h 421382"/>
                <a:gd name="connsiteX14" fmla="*/ 105346 w 316037"/>
                <a:gd name="connsiteY14" fmla="*/ 121553 h 421382"/>
                <a:gd name="connsiteX15" fmla="*/ 149105 w 316037"/>
                <a:gd name="connsiteY15" fmla="*/ 197726 h 421382"/>
                <a:gd name="connsiteX16" fmla="*/ 157208 w 316037"/>
                <a:gd name="connsiteY16" fmla="*/ 210691 h 421382"/>
                <a:gd name="connsiteX17" fmla="*/ 150725 w 316037"/>
                <a:gd name="connsiteY17" fmla="*/ 225278 h 421382"/>
                <a:gd name="connsiteX18" fmla="*/ 32414 w 316037"/>
                <a:gd name="connsiteY18" fmla="*/ 316037 h 421382"/>
                <a:gd name="connsiteX19" fmla="*/ 32414 w 316037"/>
                <a:gd name="connsiteY19" fmla="*/ 388969 h 421382"/>
                <a:gd name="connsiteX20" fmla="*/ 186381 w 316037"/>
                <a:gd name="connsiteY20" fmla="*/ 388969 h 421382"/>
                <a:gd name="connsiteX21" fmla="*/ 202588 w 316037"/>
                <a:gd name="connsiteY21" fmla="*/ 405176 h 421382"/>
                <a:gd name="connsiteX22" fmla="*/ 186381 w 316037"/>
                <a:gd name="connsiteY22" fmla="*/ 421383 h 42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6037" h="421382">
                  <a:moveTo>
                    <a:pt x="186381" y="421383"/>
                  </a:moveTo>
                  <a:lnTo>
                    <a:pt x="32414" y="421383"/>
                  </a:lnTo>
                  <a:cubicBezTo>
                    <a:pt x="14586" y="421383"/>
                    <a:pt x="0" y="406797"/>
                    <a:pt x="0" y="388969"/>
                  </a:cubicBezTo>
                  <a:lnTo>
                    <a:pt x="0" y="307934"/>
                  </a:lnTo>
                  <a:cubicBezTo>
                    <a:pt x="0" y="303072"/>
                    <a:pt x="1621" y="298209"/>
                    <a:pt x="6483" y="294968"/>
                  </a:cubicBezTo>
                  <a:lnTo>
                    <a:pt x="113449" y="212312"/>
                  </a:lnTo>
                  <a:cubicBezTo>
                    <a:pt x="87518" y="189622"/>
                    <a:pt x="72932" y="157208"/>
                    <a:pt x="72932" y="121553"/>
                  </a:cubicBezTo>
                  <a:cubicBezTo>
                    <a:pt x="72932" y="55104"/>
                    <a:pt x="128036" y="0"/>
                    <a:pt x="194485" y="0"/>
                  </a:cubicBezTo>
                  <a:cubicBezTo>
                    <a:pt x="260933" y="0"/>
                    <a:pt x="316037" y="55104"/>
                    <a:pt x="316037" y="121553"/>
                  </a:cubicBezTo>
                  <a:cubicBezTo>
                    <a:pt x="316037" y="165312"/>
                    <a:pt x="293348" y="204209"/>
                    <a:pt x="256071" y="225278"/>
                  </a:cubicBezTo>
                  <a:cubicBezTo>
                    <a:pt x="247968" y="230140"/>
                    <a:pt x="238244" y="226898"/>
                    <a:pt x="233382" y="220416"/>
                  </a:cubicBezTo>
                  <a:cubicBezTo>
                    <a:pt x="228519" y="212312"/>
                    <a:pt x="231761" y="202588"/>
                    <a:pt x="238244" y="197726"/>
                  </a:cubicBezTo>
                  <a:cubicBezTo>
                    <a:pt x="265795" y="181519"/>
                    <a:pt x="282002" y="152346"/>
                    <a:pt x="282002" y="121553"/>
                  </a:cubicBezTo>
                  <a:cubicBezTo>
                    <a:pt x="283623" y="72932"/>
                    <a:pt x="243106" y="32414"/>
                    <a:pt x="194485" y="32414"/>
                  </a:cubicBezTo>
                  <a:cubicBezTo>
                    <a:pt x="145863" y="32414"/>
                    <a:pt x="105346" y="72932"/>
                    <a:pt x="105346" y="121553"/>
                  </a:cubicBezTo>
                  <a:cubicBezTo>
                    <a:pt x="105346" y="152346"/>
                    <a:pt x="121553" y="181519"/>
                    <a:pt x="149105" y="197726"/>
                  </a:cubicBezTo>
                  <a:cubicBezTo>
                    <a:pt x="153967" y="200967"/>
                    <a:pt x="157208" y="205829"/>
                    <a:pt x="157208" y="210691"/>
                  </a:cubicBezTo>
                  <a:cubicBezTo>
                    <a:pt x="157208" y="215554"/>
                    <a:pt x="155588" y="220416"/>
                    <a:pt x="150725" y="225278"/>
                  </a:cubicBezTo>
                  <a:lnTo>
                    <a:pt x="32414" y="316037"/>
                  </a:lnTo>
                  <a:lnTo>
                    <a:pt x="32414" y="388969"/>
                  </a:lnTo>
                  <a:lnTo>
                    <a:pt x="186381" y="388969"/>
                  </a:lnTo>
                  <a:cubicBezTo>
                    <a:pt x="196105" y="388969"/>
                    <a:pt x="202588" y="395451"/>
                    <a:pt x="202588" y="405176"/>
                  </a:cubicBezTo>
                  <a:cubicBezTo>
                    <a:pt x="202588" y="414900"/>
                    <a:pt x="196105" y="421383"/>
                    <a:pt x="186381" y="421383"/>
                  </a:cubicBezTo>
                  <a:close/>
                </a:path>
              </a:pathLst>
            </a:custGeom>
            <a:solidFill>
              <a:srgbClr val="333333"/>
            </a:soli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1BD4EE2-DE1B-4D0A-A2CD-E2170A199469}"/>
                </a:ext>
              </a:extLst>
            </p:cNvPr>
            <p:cNvSpPr/>
            <p:nvPr/>
          </p:nvSpPr>
          <p:spPr>
            <a:xfrm>
              <a:off x="3446849" y="2988819"/>
              <a:ext cx="74552" cy="74552"/>
            </a:xfrm>
            <a:custGeom>
              <a:avLst/>
              <a:gdLst>
                <a:gd name="connsiteX0" fmla="*/ 37276 w 74552"/>
                <a:gd name="connsiteY0" fmla="*/ 74553 h 74552"/>
                <a:gd name="connsiteX1" fmla="*/ 0 w 74552"/>
                <a:gd name="connsiteY1" fmla="*/ 37276 h 74552"/>
                <a:gd name="connsiteX2" fmla="*/ 37276 w 74552"/>
                <a:gd name="connsiteY2" fmla="*/ 0 h 74552"/>
                <a:gd name="connsiteX3" fmla="*/ 74553 w 74552"/>
                <a:gd name="connsiteY3" fmla="*/ 37276 h 74552"/>
                <a:gd name="connsiteX4" fmla="*/ 37276 w 74552"/>
                <a:gd name="connsiteY4" fmla="*/ 74553 h 74552"/>
                <a:gd name="connsiteX5" fmla="*/ 37276 w 74552"/>
                <a:gd name="connsiteY5" fmla="*/ 6483 h 74552"/>
                <a:gd name="connsiteX6" fmla="*/ 6483 w 74552"/>
                <a:gd name="connsiteY6" fmla="*/ 37276 h 74552"/>
                <a:gd name="connsiteX7" fmla="*/ 37276 w 74552"/>
                <a:gd name="connsiteY7" fmla="*/ 68070 h 74552"/>
                <a:gd name="connsiteX8" fmla="*/ 68069 w 74552"/>
                <a:gd name="connsiteY8" fmla="*/ 37276 h 74552"/>
                <a:gd name="connsiteX9" fmla="*/ 37276 w 74552"/>
                <a:gd name="connsiteY9" fmla="*/ 6483 h 7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552" h="74552">
                  <a:moveTo>
                    <a:pt x="37276" y="74553"/>
                  </a:moveTo>
                  <a:cubicBezTo>
                    <a:pt x="16207" y="74553"/>
                    <a:pt x="0" y="58346"/>
                    <a:pt x="0" y="37276"/>
                  </a:cubicBezTo>
                  <a:cubicBezTo>
                    <a:pt x="0" y="16207"/>
                    <a:pt x="16207" y="0"/>
                    <a:pt x="37276" y="0"/>
                  </a:cubicBezTo>
                  <a:cubicBezTo>
                    <a:pt x="58345" y="0"/>
                    <a:pt x="74553" y="16207"/>
                    <a:pt x="74553" y="37276"/>
                  </a:cubicBezTo>
                  <a:cubicBezTo>
                    <a:pt x="74553" y="58346"/>
                    <a:pt x="58345" y="74553"/>
                    <a:pt x="37276" y="74553"/>
                  </a:cubicBezTo>
                  <a:close/>
                  <a:moveTo>
                    <a:pt x="37276" y="6483"/>
                  </a:moveTo>
                  <a:cubicBezTo>
                    <a:pt x="21069" y="6483"/>
                    <a:pt x="6483" y="19449"/>
                    <a:pt x="6483" y="37276"/>
                  </a:cubicBezTo>
                  <a:cubicBezTo>
                    <a:pt x="6483" y="53483"/>
                    <a:pt x="19448" y="68070"/>
                    <a:pt x="37276" y="68070"/>
                  </a:cubicBezTo>
                  <a:cubicBezTo>
                    <a:pt x="53483" y="68070"/>
                    <a:pt x="68069" y="55104"/>
                    <a:pt x="68069" y="37276"/>
                  </a:cubicBezTo>
                  <a:cubicBezTo>
                    <a:pt x="68069" y="21069"/>
                    <a:pt x="53483" y="6483"/>
                    <a:pt x="37276" y="6483"/>
                  </a:cubicBezTo>
                  <a:close/>
                </a:path>
              </a:pathLst>
            </a:custGeom>
            <a:solidFill>
              <a:schemeClr val="accent2"/>
            </a:soli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3D237D1-D484-4AF7-96DD-0580B2DE598D}"/>
                </a:ext>
              </a:extLst>
            </p:cNvPr>
            <p:cNvSpPr/>
            <p:nvPr/>
          </p:nvSpPr>
          <p:spPr>
            <a:xfrm>
              <a:off x="3393366" y="2935336"/>
              <a:ext cx="178885" cy="181519"/>
            </a:xfrm>
            <a:custGeom>
              <a:avLst/>
              <a:gdLst>
                <a:gd name="connsiteX0" fmla="*/ 110208 w 178885"/>
                <a:gd name="connsiteY0" fmla="*/ 181519 h 181519"/>
                <a:gd name="connsiteX1" fmla="*/ 69690 w 178885"/>
                <a:gd name="connsiteY1" fmla="*/ 181519 h 181519"/>
                <a:gd name="connsiteX2" fmla="*/ 58345 w 178885"/>
                <a:gd name="connsiteY2" fmla="*/ 170174 h 181519"/>
                <a:gd name="connsiteX3" fmla="*/ 58345 w 178885"/>
                <a:gd name="connsiteY3" fmla="*/ 162070 h 181519"/>
                <a:gd name="connsiteX4" fmla="*/ 43759 w 178885"/>
                <a:gd name="connsiteY4" fmla="*/ 153967 h 181519"/>
                <a:gd name="connsiteX5" fmla="*/ 37276 w 178885"/>
                <a:gd name="connsiteY5" fmla="*/ 157208 h 181519"/>
                <a:gd name="connsiteX6" fmla="*/ 21069 w 178885"/>
                <a:gd name="connsiteY6" fmla="*/ 152346 h 181519"/>
                <a:gd name="connsiteX7" fmla="*/ 1621 w 178885"/>
                <a:gd name="connsiteY7" fmla="*/ 118312 h 181519"/>
                <a:gd name="connsiteX8" fmla="*/ 6483 w 178885"/>
                <a:gd name="connsiteY8" fmla="*/ 102104 h 181519"/>
                <a:gd name="connsiteX9" fmla="*/ 12966 w 178885"/>
                <a:gd name="connsiteY9" fmla="*/ 98863 h 181519"/>
                <a:gd name="connsiteX10" fmla="*/ 12966 w 178885"/>
                <a:gd name="connsiteY10" fmla="*/ 82656 h 181519"/>
                <a:gd name="connsiteX11" fmla="*/ 6483 w 178885"/>
                <a:gd name="connsiteY11" fmla="*/ 79415 h 181519"/>
                <a:gd name="connsiteX12" fmla="*/ 1621 w 178885"/>
                <a:gd name="connsiteY12" fmla="*/ 63208 h 181519"/>
                <a:gd name="connsiteX13" fmla="*/ 21069 w 178885"/>
                <a:gd name="connsiteY13" fmla="*/ 29173 h 181519"/>
                <a:gd name="connsiteX14" fmla="*/ 37276 w 178885"/>
                <a:gd name="connsiteY14" fmla="*/ 24311 h 181519"/>
                <a:gd name="connsiteX15" fmla="*/ 43759 w 178885"/>
                <a:gd name="connsiteY15" fmla="*/ 27552 h 181519"/>
                <a:gd name="connsiteX16" fmla="*/ 58345 w 178885"/>
                <a:gd name="connsiteY16" fmla="*/ 19449 h 181519"/>
                <a:gd name="connsiteX17" fmla="*/ 58345 w 178885"/>
                <a:gd name="connsiteY17" fmla="*/ 11345 h 181519"/>
                <a:gd name="connsiteX18" fmla="*/ 69690 w 178885"/>
                <a:gd name="connsiteY18" fmla="*/ 0 h 181519"/>
                <a:gd name="connsiteX19" fmla="*/ 110208 w 178885"/>
                <a:gd name="connsiteY19" fmla="*/ 0 h 181519"/>
                <a:gd name="connsiteX20" fmla="*/ 121553 w 178885"/>
                <a:gd name="connsiteY20" fmla="*/ 11345 h 181519"/>
                <a:gd name="connsiteX21" fmla="*/ 121553 w 178885"/>
                <a:gd name="connsiteY21" fmla="*/ 19449 h 181519"/>
                <a:gd name="connsiteX22" fmla="*/ 136139 w 178885"/>
                <a:gd name="connsiteY22" fmla="*/ 27552 h 181519"/>
                <a:gd name="connsiteX23" fmla="*/ 142622 w 178885"/>
                <a:gd name="connsiteY23" fmla="*/ 24311 h 181519"/>
                <a:gd name="connsiteX24" fmla="*/ 150725 w 178885"/>
                <a:gd name="connsiteY24" fmla="*/ 22690 h 181519"/>
                <a:gd name="connsiteX25" fmla="*/ 157208 w 178885"/>
                <a:gd name="connsiteY25" fmla="*/ 27552 h 181519"/>
                <a:gd name="connsiteX26" fmla="*/ 176656 w 178885"/>
                <a:gd name="connsiteY26" fmla="*/ 61587 h 181519"/>
                <a:gd name="connsiteX27" fmla="*/ 171794 w 178885"/>
                <a:gd name="connsiteY27" fmla="*/ 77794 h 181519"/>
                <a:gd name="connsiteX28" fmla="*/ 166932 w 178885"/>
                <a:gd name="connsiteY28" fmla="*/ 82656 h 181519"/>
                <a:gd name="connsiteX29" fmla="*/ 166932 w 178885"/>
                <a:gd name="connsiteY29" fmla="*/ 98863 h 181519"/>
                <a:gd name="connsiteX30" fmla="*/ 173415 w 178885"/>
                <a:gd name="connsiteY30" fmla="*/ 102104 h 181519"/>
                <a:gd name="connsiteX31" fmla="*/ 178277 w 178885"/>
                <a:gd name="connsiteY31" fmla="*/ 118312 h 181519"/>
                <a:gd name="connsiteX32" fmla="*/ 158829 w 178885"/>
                <a:gd name="connsiteY32" fmla="*/ 152346 h 181519"/>
                <a:gd name="connsiteX33" fmla="*/ 152346 w 178885"/>
                <a:gd name="connsiteY33" fmla="*/ 157208 h 181519"/>
                <a:gd name="connsiteX34" fmla="*/ 144243 w 178885"/>
                <a:gd name="connsiteY34" fmla="*/ 155588 h 181519"/>
                <a:gd name="connsiteX35" fmla="*/ 137760 w 178885"/>
                <a:gd name="connsiteY35" fmla="*/ 152346 h 181519"/>
                <a:gd name="connsiteX36" fmla="*/ 123173 w 178885"/>
                <a:gd name="connsiteY36" fmla="*/ 160450 h 181519"/>
                <a:gd name="connsiteX37" fmla="*/ 123173 w 178885"/>
                <a:gd name="connsiteY37" fmla="*/ 168554 h 181519"/>
                <a:gd name="connsiteX38" fmla="*/ 110208 w 178885"/>
                <a:gd name="connsiteY38" fmla="*/ 181519 h 181519"/>
                <a:gd name="connsiteX39" fmla="*/ 72931 w 178885"/>
                <a:gd name="connsiteY39" fmla="*/ 166933 h 181519"/>
                <a:gd name="connsiteX40" fmla="*/ 108587 w 178885"/>
                <a:gd name="connsiteY40" fmla="*/ 166933 h 181519"/>
                <a:gd name="connsiteX41" fmla="*/ 108587 w 178885"/>
                <a:gd name="connsiteY41" fmla="*/ 157208 h 181519"/>
                <a:gd name="connsiteX42" fmla="*/ 111828 w 178885"/>
                <a:gd name="connsiteY42" fmla="*/ 150725 h 181519"/>
                <a:gd name="connsiteX43" fmla="*/ 132898 w 178885"/>
                <a:gd name="connsiteY43" fmla="*/ 137760 h 181519"/>
                <a:gd name="connsiteX44" fmla="*/ 139381 w 178885"/>
                <a:gd name="connsiteY44" fmla="*/ 137760 h 181519"/>
                <a:gd name="connsiteX45" fmla="*/ 147484 w 178885"/>
                <a:gd name="connsiteY45" fmla="*/ 142622 h 181519"/>
                <a:gd name="connsiteX46" fmla="*/ 165312 w 178885"/>
                <a:gd name="connsiteY46" fmla="*/ 111829 h 181519"/>
                <a:gd name="connsiteX47" fmla="*/ 157208 w 178885"/>
                <a:gd name="connsiteY47" fmla="*/ 106966 h 181519"/>
                <a:gd name="connsiteX48" fmla="*/ 153967 w 178885"/>
                <a:gd name="connsiteY48" fmla="*/ 100484 h 181519"/>
                <a:gd name="connsiteX49" fmla="*/ 153967 w 178885"/>
                <a:gd name="connsiteY49" fmla="*/ 76173 h 181519"/>
                <a:gd name="connsiteX50" fmla="*/ 157208 w 178885"/>
                <a:gd name="connsiteY50" fmla="*/ 69691 h 181519"/>
                <a:gd name="connsiteX51" fmla="*/ 165312 w 178885"/>
                <a:gd name="connsiteY51" fmla="*/ 64829 h 181519"/>
                <a:gd name="connsiteX52" fmla="*/ 147484 w 178885"/>
                <a:gd name="connsiteY52" fmla="*/ 38897 h 181519"/>
                <a:gd name="connsiteX53" fmla="*/ 139381 w 178885"/>
                <a:gd name="connsiteY53" fmla="*/ 43759 h 181519"/>
                <a:gd name="connsiteX54" fmla="*/ 132898 w 178885"/>
                <a:gd name="connsiteY54" fmla="*/ 43759 h 181519"/>
                <a:gd name="connsiteX55" fmla="*/ 111828 w 178885"/>
                <a:gd name="connsiteY55" fmla="*/ 30794 h 181519"/>
                <a:gd name="connsiteX56" fmla="*/ 108587 w 178885"/>
                <a:gd name="connsiteY56" fmla="*/ 24311 h 181519"/>
                <a:gd name="connsiteX57" fmla="*/ 108587 w 178885"/>
                <a:gd name="connsiteY57" fmla="*/ 14587 h 181519"/>
                <a:gd name="connsiteX58" fmla="*/ 72931 w 178885"/>
                <a:gd name="connsiteY58" fmla="*/ 14587 h 181519"/>
                <a:gd name="connsiteX59" fmla="*/ 72931 w 178885"/>
                <a:gd name="connsiteY59" fmla="*/ 24311 h 181519"/>
                <a:gd name="connsiteX60" fmla="*/ 69690 w 178885"/>
                <a:gd name="connsiteY60" fmla="*/ 30794 h 181519"/>
                <a:gd name="connsiteX61" fmla="*/ 48621 w 178885"/>
                <a:gd name="connsiteY61" fmla="*/ 43759 h 181519"/>
                <a:gd name="connsiteX62" fmla="*/ 42138 w 178885"/>
                <a:gd name="connsiteY62" fmla="*/ 43759 h 181519"/>
                <a:gd name="connsiteX63" fmla="*/ 34035 w 178885"/>
                <a:gd name="connsiteY63" fmla="*/ 38897 h 181519"/>
                <a:gd name="connsiteX64" fmla="*/ 16207 w 178885"/>
                <a:gd name="connsiteY64" fmla="*/ 69691 h 181519"/>
                <a:gd name="connsiteX65" fmla="*/ 24311 w 178885"/>
                <a:gd name="connsiteY65" fmla="*/ 74553 h 181519"/>
                <a:gd name="connsiteX66" fmla="*/ 27552 w 178885"/>
                <a:gd name="connsiteY66" fmla="*/ 81035 h 181519"/>
                <a:gd name="connsiteX67" fmla="*/ 27552 w 178885"/>
                <a:gd name="connsiteY67" fmla="*/ 105346 h 181519"/>
                <a:gd name="connsiteX68" fmla="*/ 24311 w 178885"/>
                <a:gd name="connsiteY68" fmla="*/ 111829 h 181519"/>
                <a:gd name="connsiteX69" fmla="*/ 16207 w 178885"/>
                <a:gd name="connsiteY69" fmla="*/ 116691 h 181519"/>
                <a:gd name="connsiteX70" fmla="*/ 34035 w 178885"/>
                <a:gd name="connsiteY70" fmla="*/ 147484 h 181519"/>
                <a:gd name="connsiteX71" fmla="*/ 42138 w 178885"/>
                <a:gd name="connsiteY71" fmla="*/ 142622 h 181519"/>
                <a:gd name="connsiteX72" fmla="*/ 48621 w 178885"/>
                <a:gd name="connsiteY72" fmla="*/ 142622 h 181519"/>
                <a:gd name="connsiteX73" fmla="*/ 69690 w 178885"/>
                <a:gd name="connsiteY73" fmla="*/ 155588 h 181519"/>
                <a:gd name="connsiteX74" fmla="*/ 72931 w 178885"/>
                <a:gd name="connsiteY74" fmla="*/ 162070 h 181519"/>
                <a:gd name="connsiteX75" fmla="*/ 72931 w 178885"/>
                <a:gd name="connsiteY75" fmla="*/ 166933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8885" h="181519">
                  <a:moveTo>
                    <a:pt x="110208" y="181519"/>
                  </a:moveTo>
                  <a:lnTo>
                    <a:pt x="69690" y="181519"/>
                  </a:lnTo>
                  <a:cubicBezTo>
                    <a:pt x="63207" y="181519"/>
                    <a:pt x="58345" y="176657"/>
                    <a:pt x="58345" y="170174"/>
                  </a:cubicBezTo>
                  <a:lnTo>
                    <a:pt x="58345" y="162070"/>
                  </a:lnTo>
                  <a:lnTo>
                    <a:pt x="43759" y="153967"/>
                  </a:lnTo>
                  <a:lnTo>
                    <a:pt x="37276" y="157208"/>
                  </a:lnTo>
                  <a:cubicBezTo>
                    <a:pt x="32414" y="160450"/>
                    <a:pt x="24311" y="158829"/>
                    <a:pt x="21069" y="152346"/>
                  </a:cubicBezTo>
                  <a:lnTo>
                    <a:pt x="1621" y="118312"/>
                  </a:lnTo>
                  <a:cubicBezTo>
                    <a:pt x="-1621" y="113450"/>
                    <a:pt x="0" y="105346"/>
                    <a:pt x="6483" y="102104"/>
                  </a:cubicBezTo>
                  <a:lnTo>
                    <a:pt x="12966" y="98863"/>
                  </a:lnTo>
                  <a:lnTo>
                    <a:pt x="12966" y="82656"/>
                  </a:lnTo>
                  <a:lnTo>
                    <a:pt x="6483" y="79415"/>
                  </a:lnTo>
                  <a:cubicBezTo>
                    <a:pt x="1621" y="76173"/>
                    <a:pt x="0" y="69691"/>
                    <a:pt x="1621" y="63208"/>
                  </a:cubicBezTo>
                  <a:lnTo>
                    <a:pt x="21069" y="29173"/>
                  </a:lnTo>
                  <a:cubicBezTo>
                    <a:pt x="24311" y="24311"/>
                    <a:pt x="30794" y="22690"/>
                    <a:pt x="37276" y="24311"/>
                  </a:cubicBezTo>
                  <a:lnTo>
                    <a:pt x="43759" y="27552"/>
                  </a:lnTo>
                  <a:lnTo>
                    <a:pt x="58345" y="19449"/>
                  </a:lnTo>
                  <a:lnTo>
                    <a:pt x="58345" y="11345"/>
                  </a:lnTo>
                  <a:cubicBezTo>
                    <a:pt x="58345" y="4863"/>
                    <a:pt x="63207" y="0"/>
                    <a:pt x="69690" y="0"/>
                  </a:cubicBezTo>
                  <a:lnTo>
                    <a:pt x="110208" y="0"/>
                  </a:lnTo>
                  <a:cubicBezTo>
                    <a:pt x="116691" y="0"/>
                    <a:pt x="121553" y="4863"/>
                    <a:pt x="121553" y="11345"/>
                  </a:cubicBezTo>
                  <a:lnTo>
                    <a:pt x="121553" y="19449"/>
                  </a:lnTo>
                  <a:lnTo>
                    <a:pt x="136139" y="27552"/>
                  </a:lnTo>
                  <a:lnTo>
                    <a:pt x="142622" y="24311"/>
                  </a:lnTo>
                  <a:cubicBezTo>
                    <a:pt x="145863" y="22690"/>
                    <a:pt x="147484" y="22690"/>
                    <a:pt x="150725" y="22690"/>
                  </a:cubicBezTo>
                  <a:cubicBezTo>
                    <a:pt x="153967" y="22690"/>
                    <a:pt x="155588" y="25932"/>
                    <a:pt x="157208" y="27552"/>
                  </a:cubicBezTo>
                  <a:lnTo>
                    <a:pt x="176656" y="61587"/>
                  </a:lnTo>
                  <a:cubicBezTo>
                    <a:pt x="179898" y="66449"/>
                    <a:pt x="178277" y="74553"/>
                    <a:pt x="171794" y="77794"/>
                  </a:cubicBezTo>
                  <a:lnTo>
                    <a:pt x="166932" y="82656"/>
                  </a:lnTo>
                  <a:lnTo>
                    <a:pt x="166932" y="98863"/>
                  </a:lnTo>
                  <a:lnTo>
                    <a:pt x="173415" y="102104"/>
                  </a:lnTo>
                  <a:cubicBezTo>
                    <a:pt x="178277" y="105346"/>
                    <a:pt x="179898" y="111829"/>
                    <a:pt x="178277" y="118312"/>
                  </a:cubicBezTo>
                  <a:lnTo>
                    <a:pt x="158829" y="152346"/>
                  </a:lnTo>
                  <a:cubicBezTo>
                    <a:pt x="157208" y="155588"/>
                    <a:pt x="155588" y="157208"/>
                    <a:pt x="152346" y="157208"/>
                  </a:cubicBezTo>
                  <a:cubicBezTo>
                    <a:pt x="149105" y="157208"/>
                    <a:pt x="145863" y="157208"/>
                    <a:pt x="144243" y="155588"/>
                  </a:cubicBezTo>
                  <a:lnTo>
                    <a:pt x="137760" y="152346"/>
                  </a:lnTo>
                  <a:lnTo>
                    <a:pt x="123173" y="160450"/>
                  </a:lnTo>
                  <a:lnTo>
                    <a:pt x="123173" y="168554"/>
                  </a:lnTo>
                  <a:cubicBezTo>
                    <a:pt x="121553" y="175036"/>
                    <a:pt x="116691" y="181519"/>
                    <a:pt x="110208" y="181519"/>
                  </a:cubicBezTo>
                  <a:close/>
                  <a:moveTo>
                    <a:pt x="72931" y="166933"/>
                  </a:moveTo>
                  <a:lnTo>
                    <a:pt x="108587" y="166933"/>
                  </a:lnTo>
                  <a:lnTo>
                    <a:pt x="108587" y="157208"/>
                  </a:lnTo>
                  <a:cubicBezTo>
                    <a:pt x="108587" y="153967"/>
                    <a:pt x="110208" y="152346"/>
                    <a:pt x="111828" y="150725"/>
                  </a:cubicBezTo>
                  <a:lnTo>
                    <a:pt x="132898" y="137760"/>
                  </a:lnTo>
                  <a:cubicBezTo>
                    <a:pt x="134519" y="136139"/>
                    <a:pt x="137760" y="136139"/>
                    <a:pt x="139381" y="137760"/>
                  </a:cubicBezTo>
                  <a:lnTo>
                    <a:pt x="147484" y="142622"/>
                  </a:lnTo>
                  <a:lnTo>
                    <a:pt x="165312" y="111829"/>
                  </a:lnTo>
                  <a:lnTo>
                    <a:pt x="157208" y="106966"/>
                  </a:lnTo>
                  <a:cubicBezTo>
                    <a:pt x="155588" y="105346"/>
                    <a:pt x="153967" y="103725"/>
                    <a:pt x="153967" y="100484"/>
                  </a:cubicBezTo>
                  <a:lnTo>
                    <a:pt x="153967" y="76173"/>
                  </a:lnTo>
                  <a:cubicBezTo>
                    <a:pt x="153967" y="72932"/>
                    <a:pt x="155588" y="71311"/>
                    <a:pt x="157208" y="69691"/>
                  </a:cubicBezTo>
                  <a:lnTo>
                    <a:pt x="165312" y="64829"/>
                  </a:lnTo>
                  <a:lnTo>
                    <a:pt x="147484" y="38897"/>
                  </a:lnTo>
                  <a:lnTo>
                    <a:pt x="139381" y="43759"/>
                  </a:lnTo>
                  <a:cubicBezTo>
                    <a:pt x="137760" y="45380"/>
                    <a:pt x="134519" y="45380"/>
                    <a:pt x="132898" y="43759"/>
                  </a:cubicBezTo>
                  <a:lnTo>
                    <a:pt x="111828" y="30794"/>
                  </a:lnTo>
                  <a:cubicBezTo>
                    <a:pt x="110208" y="29173"/>
                    <a:pt x="108587" y="27552"/>
                    <a:pt x="108587" y="24311"/>
                  </a:cubicBezTo>
                  <a:lnTo>
                    <a:pt x="108587" y="14587"/>
                  </a:lnTo>
                  <a:lnTo>
                    <a:pt x="72931" y="14587"/>
                  </a:lnTo>
                  <a:lnTo>
                    <a:pt x="72931" y="24311"/>
                  </a:lnTo>
                  <a:cubicBezTo>
                    <a:pt x="72931" y="27552"/>
                    <a:pt x="71311" y="29173"/>
                    <a:pt x="69690" y="30794"/>
                  </a:cubicBezTo>
                  <a:lnTo>
                    <a:pt x="48621" y="43759"/>
                  </a:lnTo>
                  <a:cubicBezTo>
                    <a:pt x="47000" y="45380"/>
                    <a:pt x="43759" y="45380"/>
                    <a:pt x="42138" y="43759"/>
                  </a:cubicBezTo>
                  <a:lnTo>
                    <a:pt x="34035" y="38897"/>
                  </a:lnTo>
                  <a:lnTo>
                    <a:pt x="16207" y="69691"/>
                  </a:lnTo>
                  <a:lnTo>
                    <a:pt x="24311" y="74553"/>
                  </a:lnTo>
                  <a:cubicBezTo>
                    <a:pt x="25931" y="76173"/>
                    <a:pt x="27552" y="77794"/>
                    <a:pt x="27552" y="81035"/>
                  </a:cubicBezTo>
                  <a:lnTo>
                    <a:pt x="27552" y="105346"/>
                  </a:lnTo>
                  <a:cubicBezTo>
                    <a:pt x="27552" y="108587"/>
                    <a:pt x="25931" y="110208"/>
                    <a:pt x="24311" y="111829"/>
                  </a:cubicBezTo>
                  <a:lnTo>
                    <a:pt x="16207" y="116691"/>
                  </a:lnTo>
                  <a:lnTo>
                    <a:pt x="34035" y="147484"/>
                  </a:lnTo>
                  <a:lnTo>
                    <a:pt x="42138" y="142622"/>
                  </a:lnTo>
                  <a:cubicBezTo>
                    <a:pt x="43759" y="141001"/>
                    <a:pt x="47000" y="141001"/>
                    <a:pt x="48621" y="142622"/>
                  </a:cubicBezTo>
                  <a:lnTo>
                    <a:pt x="69690" y="155588"/>
                  </a:lnTo>
                  <a:cubicBezTo>
                    <a:pt x="71311" y="157208"/>
                    <a:pt x="72931" y="158829"/>
                    <a:pt x="72931" y="162070"/>
                  </a:cubicBezTo>
                  <a:lnTo>
                    <a:pt x="72931" y="166933"/>
                  </a:lnTo>
                  <a:close/>
                </a:path>
              </a:pathLst>
            </a:custGeom>
            <a:solidFill>
              <a:schemeClr val="accent1"/>
            </a:soli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604E4E67-63A3-59FF-3757-72EE1E33D5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4700243"/>
              </p:ext>
            </p:extLst>
          </p:nvPr>
        </p:nvGraphicFramePr>
        <p:xfrm>
          <a:off x="4983480" y="1142601"/>
          <a:ext cx="6713220" cy="5235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334B65F-0FF3-86AA-ED54-519983AABDE2}"/>
              </a:ext>
            </a:extLst>
          </p:cNvPr>
          <p:cNvSpPr/>
          <p:nvPr/>
        </p:nvSpPr>
        <p:spPr>
          <a:xfrm>
            <a:off x="563282" y="3810899"/>
            <a:ext cx="3958571" cy="2628000"/>
          </a:xfrm>
          <a:prstGeom prst="roundRect">
            <a:avLst>
              <a:gd name="adj" fmla="val 2873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E8287B-14CE-674C-45C2-F3F53B4B3F25}"/>
              </a:ext>
            </a:extLst>
          </p:cNvPr>
          <p:cNvSpPr txBox="1"/>
          <p:nvPr/>
        </p:nvSpPr>
        <p:spPr>
          <a:xfrm>
            <a:off x="915615" y="2127277"/>
            <a:ext cx="325575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B7EC12-A10A-453A-07F2-81115402DE18}"/>
              </a:ext>
            </a:extLst>
          </p:cNvPr>
          <p:cNvSpPr txBox="1"/>
          <p:nvPr/>
        </p:nvSpPr>
        <p:spPr>
          <a:xfrm>
            <a:off x="915615" y="4834706"/>
            <a:ext cx="325575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这里输入正文，这里输入正文，这里输入正文，这里输入正文，这里输入正文，这里输入正文，这里输入正文，这里输入正文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DA30C4E-646E-4EBD-99AE-6CDE177233B4}"/>
              </a:ext>
            </a:extLst>
          </p:cNvPr>
          <p:cNvGrpSpPr/>
          <p:nvPr/>
        </p:nvGrpSpPr>
        <p:grpSpPr>
          <a:xfrm>
            <a:off x="1039280" y="4362503"/>
            <a:ext cx="462811" cy="397991"/>
            <a:chOff x="2332681" y="2774543"/>
            <a:chExt cx="462811" cy="397991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A94BAD0-3452-4884-9BDC-AB0E1CAFCD7E}"/>
                </a:ext>
              </a:extLst>
            </p:cNvPr>
            <p:cNvSpPr/>
            <p:nvPr/>
          </p:nvSpPr>
          <p:spPr>
            <a:xfrm>
              <a:off x="2332681" y="2774543"/>
              <a:ext cx="462811" cy="397991"/>
            </a:xfrm>
            <a:custGeom>
              <a:avLst/>
              <a:gdLst>
                <a:gd name="connsiteX0" fmla="*/ 79358 w 462811"/>
                <a:gd name="connsiteY0" fmla="*/ 397992 h 397991"/>
                <a:gd name="connsiteX1" fmla="*/ 70012 w 462811"/>
                <a:gd name="connsiteY1" fmla="*/ 395587 h 397991"/>
                <a:gd name="connsiteX2" fmla="*/ 60065 w 462811"/>
                <a:gd name="connsiteY2" fmla="*/ 378754 h 397991"/>
                <a:gd name="connsiteX3" fmla="*/ 60065 w 462811"/>
                <a:gd name="connsiteY3" fmla="*/ 326887 h 397991"/>
                <a:gd name="connsiteX4" fmla="*/ 21916 w 462811"/>
                <a:gd name="connsiteY4" fmla="*/ 326887 h 397991"/>
                <a:gd name="connsiteX5" fmla="*/ 0 w 462811"/>
                <a:gd name="connsiteY5" fmla="*/ 304970 h 397991"/>
                <a:gd name="connsiteX6" fmla="*/ 0 w 462811"/>
                <a:gd name="connsiteY6" fmla="*/ 71105 h 397991"/>
                <a:gd name="connsiteX7" fmla="*/ 71105 w 462811"/>
                <a:gd name="connsiteY7" fmla="*/ 0 h 397991"/>
                <a:gd name="connsiteX8" fmla="*/ 440895 w 462811"/>
                <a:gd name="connsiteY8" fmla="*/ 0 h 397991"/>
                <a:gd name="connsiteX9" fmla="*/ 462812 w 462811"/>
                <a:gd name="connsiteY9" fmla="*/ 21916 h 397991"/>
                <a:gd name="connsiteX10" fmla="*/ 462812 w 462811"/>
                <a:gd name="connsiteY10" fmla="*/ 255727 h 397991"/>
                <a:gd name="connsiteX11" fmla="*/ 391707 w 462811"/>
                <a:gd name="connsiteY11" fmla="*/ 326832 h 397991"/>
                <a:gd name="connsiteX12" fmla="*/ 198777 w 462811"/>
                <a:gd name="connsiteY12" fmla="*/ 326832 h 397991"/>
                <a:gd name="connsiteX13" fmla="*/ 89578 w 462811"/>
                <a:gd name="connsiteY13" fmla="*/ 395041 h 397991"/>
                <a:gd name="connsiteX14" fmla="*/ 79358 w 462811"/>
                <a:gd name="connsiteY14" fmla="*/ 397992 h 397991"/>
                <a:gd name="connsiteX15" fmla="*/ 35908 w 462811"/>
                <a:gd name="connsiteY15" fmla="*/ 290979 h 397991"/>
                <a:gd name="connsiteX16" fmla="*/ 95973 w 462811"/>
                <a:gd name="connsiteY16" fmla="*/ 290979 h 397991"/>
                <a:gd name="connsiteX17" fmla="*/ 95973 w 462811"/>
                <a:gd name="connsiteY17" fmla="*/ 348748 h 397991"/>
                <a:gd name="connsiteX18" fmla="*/ 188502 w 462811"/>
                <a:gd name="connsiteY18" fmla="*/ 290979 h 397991"/>
                <a:gd name="connsiteX19" fmla="*/ 391707 w 462811"/>
                <a:gd name="connsiteY19" fmla="*/ 290979 h 397991"/>
                <a:gd name="connsiteX20" fmla="*/ 426904 w 462811"/>
                <a:gd name="connsiteY20" fmla="*/ 255782 h 397991"/>
                <a:gd name="connsiteX21" fmla="*/ 426904 w 462811"/>
                <a:gd name="connsiteY21" fmla="*/ 35853 h 397991"/>
                <a:gd name="connsiteX22" fmla="*/ 71105 w 462811"/>
                <a:gd name="connsiteY22" fmla="*/ 35853 h 397991"/>
                <a:gd name="connsiteX23" fmla="*/ 35908 w 462811"/>
                <a:gd name="connsiteY23" fmla="*/ 71050 h 397991"/>
                <a:gd name="connsiteX24" fmla="*/ 35908 w 462811"/>
                <a:gd name="connsiteY24" fmla="*/ 290979 h 39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2811" h="397991">
                  <a:moveTo>
                    <a:pt x="79358" y="397992"/>
                  </a:moveTo>
                  <a:cubicBezTo>
                    <a:pt x="76133" y="397992"/>
                    <a:pt x="72909" y="397172"/>
                    <a:pt x="70012" y="395587"/>
                  </a:cubicBezTo>
                  <a:cubicBezTo>
                    <a:pt x="63891" y="392199"/>
                    <a:pt x="60065" y="385749"/>
                    <a:pt x="60065" y="378754"/>
                  </a:cubicBezTo>
                  <a:lnTo>
                    <a:pt x="60065" y="326887"/>
                  </a:lnTo>
                  <a:lnTo>
                    <a:pt x="21916" y="326887"/>
                  </a:lnTo>
                  <a:cubicBezTo>
                    <a:pt x="9838" y="326887"/>
                    <a:pt x="0" y="317049"/>
                    <a:pt x="0" y="304970"/>
                  </a:cubicBezTo>
                  <a:lnTo>
                    <a:pt x="0" y="71105"/>
                  </a:lnTo>
                  <a:cubicBezTo>
                    <a:pt x="0" y="31918"/>
                    <a:pt x="31918" y="0"/>
                    <a:pt x="71105" y="0"/>
                  </a:cubicBezTo>
                  <a:lnTo>
                    <a:pt x="440895" y="0"/>
                  </a:lnTo>
                  <a:cubicBezTo>
                    <a:pt x="452974" y="0"/>
                    <a:pt x="462812" y="9838"/>
                    <a:pt x="462812" y="21916"/>
                  </a:cubicBezTo>
                  <a:lnTo>
                    <a:pt x="462812" y="255727"/>
                  </a:lnTo>
                  <a:cubicBezTo>
                    <a:pt x="462812" y="294914"/>
                    <a:pt x="430894" y="326832"/>
                    <a:pt x="391707" y="326832"/>
                  </a:cubicBezTo>
                  <a:lnTo>
                    <a:pt x="198777" y="326832"/>
                  </a:lnTo>
                  <a:lnTo>
                    <a:pt x="89578" y="395041"/>
                  </a:lnTo>
                  <a:cubicBezTo>
                    <a:pt x="86463" y="397008"/>
                    <a:pt x="82910" y="397992"/>
                    <a:pt x="79358" y="397992"/>
                  </a:cubicBezTo>
                  <a:close/>
                  <a:moveTo>
                    <a:pt x="35908" y="290979"/>
                  </a:moveTo>
                  <a:lnTo>
                    <a:pt x="95973" y="290979"/>
                  </a:lnTo>
                  <a:lnTo>
                    <a:pt x="95973" y="348748"/>
                  </a:lnTo>
                  <a:lnTo>
                    <a:pt x="188502" y="290979"/>
                  </a:lnTo>
                  <a:lnTo>
                    <a:pt x="391707" y="290979"/>
                  </a:lnTo>
                  <a:cubicBezTo>
                    <a:pt x="411109" y="290979"/>
                    <a:pt x="426904" y="275184"/>
                    <a:pt x="426904" y="255782"/>
                  </a:cubicBezTo>
                  <a:lnTo>
                    <a:pt x="426904" y="35853"/>
                  </a:lnTo>
                  <a:lnTo>
                    <a:pt x="71105" y="35853"/>
                  </a:lnTo>
                  <a:cubicBezTo>
                    <a:pt x="51703" y="35853"/>
                    <a:pt x="35908" y="51648"/>
                    <a:pt x="35908" y="71050"/>
                  </a:cubicBezTo>
                  <a:lnTo>
                    <a:pt x="35908" y="290979"/>
                  </a:ln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557AC9B-9C0D-43C7-9A87-2FC44B6F4D40}"/>
                </a:ext>
              </a:extLst>
            </p:cNvPr>
            <p:cNvSpPr/>
            <p:nvPr/>
          </p:nvSpPr>
          <p:spPr>
            <a:xfrm>
              <a:off x="2639236" y="2894783"/>
              <a:ext cx="66787" cy="66787"/>
            </a:xfrm>
            <a:custGeom>
              <a:avLst/>
              <a:gdLst>
                <a:gd name="connsiteX0" fmla="*/ 0 w 66787"/>
                <a:gd name="connsiteY0" fmla="*/ 33394 h 66787"/>
                <a:gd name="connsiteX1" fmla="*/ 33394 w 66787"/>
                <a:gd name="connsiteY1" fmla="*/ 66787 h 66787"/>
                <a:gd name="connsiteX2" fmla="*/ 66787 w 66787"/>
                <a:gd name="connsiteY2" fmla="*/ 33394 h 66787"/>
                <a:gd name="connsiteX3" fmla="*/ 33394 w 66787"/>
                <a:gd name="connsiteY3" fmla="*/ 0 h 66787"/>
                <a:gd name="connsiteX4" fmla="*/ 0 w 66787"/>
                <a:gd name="connsiteY4" fmla="*/ 33394 h 6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66787">
                  <a:moveTo>
                    <a:pt x="0" y="33394"/>
                  </a:moveTo>
                  <a:cubicBezTo>
                    <a:pt x="0" y="51837"/>
                    <a:pt x="14951" y="66787"/>
                    <a:pt x="33394" y="66787"/>
                  </a:cubicBezTo>
                  <a:cubicBezTo>
                    <a:pt x="51837" y="66787"/>
                    <a:pt x="66787" y="51837"/>
                    <a:pt x="66787" y="33394"/>
                  </a:cubicBezTo>
                  <a:cubicBezTo>
                    <a:pt x="66787" y="14951"/>
                    <a:pt x="51837" y="0"/>
                    <a:pt x="33394" y="0"/>
                  </a:cubicBezTo>
                  <a:cubicBezTo>
                    <a:pt x="14951" y="0"/>
                    <a:pt x="0" y="14951"/>
                    <a:pt x="0" y="33394"/>
                  </a:cubicBezTo>
                  <a:close/>
                </a:path>
              </a:pathLst>
            </a:custGeom>
            <a:solidFill>
              <a:schemeClr val="accent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7D03C0C-3828-414A-B683-40BDC37B2A86}"/>
                </a:ext>
              </a:extLst>
            </p:cNvPr>
            <p:cNvSpPr/>
            <p:nvPr/>
          </p:nvSpPr>
          <p:spPr>
            <a:xfrm>
              <a:off x="2530693" y="2894783"/>
              <a:ext cx="66787" cy="66787"/>
            </a:xfrm>
            <a:custGeom>
              <a:avLst/>
              <a:gdLst>
                <a:gd name="connsiteX0" fmla="*/ 0 w 66787"/>
                <a:gd name="connsiteY0" fmla="*/ 33394 h 66787"/>
                <a:gd name="connsiteX1" fmla="*/ 33394 w 66787"/>
                <a:gd name="connsiteY1" fmla="*/ 66787 h 66787"/>
                <a:gd name="connsiteX2" fmla="*/ 66787 w 66787"/>
                <a:gd name="connsiteY2" fmla="*/ 33394 h 66787"/>
                <a:gd name="connsiteX3" fmla="*/ 33394 w 66787"/>
                <a:gd name="connsiteY3" fmla="*/ 0 h 66787"/>
                <a:gd name="connsiteX4" fmla="*/ 0 w 66787"/>
                <a:gd name="connsiteY4" fmla="*/ 33394 h 6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66787">
                  <a:moveTo>
                    <a:pt x="0" y="33394"/>
                  </a:moveTo>
                  <a:cubicBezTo>
                    <a:pt x="0" y="51837"/>
                    <a:pt x="14951" y="66787"/>
                    <a:pt x="33394" y="66787"/>
                  </a:cubicBezTo>
                  <a:cubicBezTo>
                    <a:pt x="51837" y="66787"/>
                    <a:pt x="66787" y="51837"/>
                    <a:pt x="66787" y="33394"/>
                  </a:cubicBezTo>
                  <a:cubicBezTo>
                    <a:pt x="66787" y="14951"/>
                    <a:pt x="51837" y="0"/>
                    <a:pt x="33394" y="0"/>
                  </a:cubicBezTo>
                  <a:cubicBezTo>
                    <a:pt x="14951" y="0"/>
                    <a:pt x="0" y="14951"/>
                    <a:pt x="0" y="33394"/>
                  </a:cubicBezTo>
                  <a:close/>
                </a:path>
              </a:pathLst>
            </a:custGeom>
            <a:solidFill>
              <a:schemeClr val="accent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8923300-43FD-4FCD-92BC-A942247E9A79}"/>
                </a:ext>
              </a:extLst>
            </p:cNvPr>
            <p:cNvSpPr/>
            <p:nvPr/>
          </p:nvSpPr>
          <p:spPr>
            <a:xfrm>
              <a:off x="2422150" y="2894783"/>
              <a:ext cx="66787" cy="66787"/>
            </a:xfrm>
            <a:custGeom>
              <a:avLst/>
              <a:gdLst>
                <a:gd name="connsiteX0" fmla="*/ 0 w 66787"/>
                <a:gd name="connsiteY0" fmla="*/ 33394 h 66787"/>
                <a:gd name="connsiteX1" fmla="*/ 33394 w 66787"/>
                <a:gd name="connsiteY1" fmla="*/ 66787 h 66787"/>
                <a:gd name="connsiteX2" fmla="*/ 66787 w 66787"/>
                <a:gd name="connsiteY2" fmla="*/ 33394 h 66787"/>
                <a:gd name="connsiteX3" fmla="*/ 33394 w 66787"/>
                <a:gd name="connsiteY3" fmla="*/ 0 h 66787"/>
                <a:gd name="connsiteX4" fmla="*/ 0 w 66787"/>
                <a:gd name="connsiteY4" fmla="*/ 33394 h 6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66787">
                  <a:moveTo>
                    <a:pt x="0" y="33394"/>
                  </a:moveTo>
                  <a:cubicBezTo>
                    <a:pt x="0" y="51837"/>
                    <a:pt x="14951" y="66787"/>
                    <a:pt x="33394" y="66787"/>
                  </a:cubicBezTo>
                  <a:cubicBezTo>
                    <a:pt x="51837" y="66787"/>
                    <a:pt x="66787" y="51837"/>
                    <a:pt x="66787" y="33394"/>
                  </a:cubicBezTo>
                  <a:cubicBezTo>
                    <a:pt x="66787" y="14951"/>
                    <a:pt x="51837" y="0"/>
                    <a:pt x="33394" y="0"/>
                  </a:cubicBezTo>
                  <a:cubicBezTo>
                    <a:pt x="14951" y="0"/>
                    <a:pt x="0" y="14951"/>
                    <a:pt x="0" y="33394"/>
                  </a:cubicBezTo>
                  <a:close/>
                </a:path>
              </a:pathLst>
            </a:custGeom>
            <a:solidFill>
              <a:schemeClr val="accent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135906F-09F7-FAF0-FA4C-778AD6C50F0C}"/>
              </a:ext>
            </a:extLst>
          </p:cNvPr>
          <p:cNvSpPr txBox="1"/>
          <p:nvPr/>
        </p:nvSpPr>
        <p:spPr>
          <a:xfrm>
            <a:off x="1552943" y="43306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A3B5415-F8D6-5CF3-8353-AF9F127F6544}"/>
              </a:ext>
            </a:extLst>
          </p:cNvPr>
          <p:cNvSpPr txBox="1"/>
          <p:nvPr/>
        </p:nvSpPr>
        <p:spPr>
          <a:xfrm>
            <a:off x="1515994" y="15787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5038304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GuidesStyle_Moderate&quot;,&quot;Kind&quot;:0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Office 主题51PPT模板网​​">
  <a:themeElements>
    <a:clrScheme name="产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A5F5"/>
      </a:accent1>
      <a:accent2>
        <a:srgbClr val="24E0FF"/>
      </a:accent2>
      <a:accent3>
        <a:srgbClr val="9FDAFE"/>
      </a:accent3>
      <a:accent4>
        <a:srgbClr val="FFC000"/>
      </a:accent4>
      <a:accent5>
        <a:srgbClr val="FF6853"/>
      </a:accent5>
      <a:accent6>
        <a:srgbClr val="E4E8F6"/>
      </a:accent6>
      <a:hlink>
        <a:srgbClr val="0563C1"/>
      </a:hlink>
      <a:folHlink>
        <a:srgbClr val="954F72"/>
      </a:folHlink>
    </a:clrScheme>
    <a:fontScheme name="养老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897</TotalTime>
  <Words>760</Words>
  <Application>Microsoft Office PowerPoint</Application>
  <PresentationFormat>宽屏</PresentationFormat>
  <Paragraphs>134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Inter</vt:lpstr>
      <vt:lpstr>OPPOSans H</vt:lpstr>
      <vt:lpstr>OPPOSans M</vt:lpstr>
      <vt:lpstr>OPPOSans R</vt:lpstr>
      <vt:lpstr>阿里巴巴普惠体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Segoe UI Light</vt:lpstr>
      <vt:lpstr>Office 主题51PPT模板网​​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蓝色渐变产品营销推广方案ppt模板</dc:title>
  <dc:creator>CC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2022-03-16T04:07:45Z</dcterms:created>
  <dcterms:modified xsi:type="dcterms:W3CDTF">2023-08-15T02:17:53Z</dcterms:modified>
</cp:coreProperties>
</file>