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56" r:id="rId2"/>
    <p:sldId id="285" r:id="rId3"/>
    <p:sldId id="259" r:id="rId4"/>
    <p:sldId id="264" r:id="rId5"/>
    <p:sldId id="284" r:id="rId6"/>
    <p:sldId id="286" r:id="rId7"/>
    <p:sldId id="265" r:id="rId8"/>
    <p:sldId id="289" r:id="rId9"/>
    <p:sldId id="287" r:id="rId10"/>
    <p:sldId id="266" r:id="rId11"/>
    <p:sldId id="290" r:id="rId12"/>
    <p:sldId id="288" r:id="rId13"/>
    <p:sldId id="291" r:id="rId14"/>
    <p:sldId id="283" r:id="rId15"/>
    <p:sldId id="262" r:id="rId16"/>
    <p:sldId id="292" r:id="rId17"/>
    <p:sldId id="31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E83FBE-9993-4889-BECE-149A8C87DABE}" v="41" dt="2023-04-13T08:58:13.422"/>
    <p1510:client id="{AE72785E-C73C-461F-847C-75433CFF25E2}" v="24" dt="2023-04-13T13:35:00.3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2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08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 Zhang (Shanghai Wicresoft Co,.Ltd.)" userId="474f572f-8271-4f60-858e-cee871e0aec6" providerId="ADAL" clId="{AE72785E-C73C-461F-847C-75433CFF25E2}"/>
    <pc:docChg chg="undo custSel addSld delSld modSld modMainMaster">
      <pc:chgData name="Xin Zhang (Shanghai Wicresoft Co,.Ltd.)" userId="474f572f-8271-4f60-858e-cee871e0aec6" providerId="ADAL" clId="{AE72785E-C73C-461F-847C-75433CFF25E2}" dt="2023-04-13T13:44:29.161" v="71" actId="14100"/>
      <pc:docMkLst>
        <pc:docMk/>
      </pc:docMkLst>
      <pc:sldChg chg="addSp delSp mod">
        <pc:chgData name="Xin Zhang (Shanghai Wicresoft Co,.Ltd.)" userId="474f572f-8271-4f60-858e-cee871e0aec6" providerId="ADAL" clId="{AE72785E-C73C-461F-847C-75433CFF25E2}" dt="2023-04-13T12:56:19.307" v="38" actId="478"/>
        <pc:sldMkLst>
          <pc:docMk/>
          <pc:sldMk cId="1421421680" sldId="256"/>
        </pc:sldMkLst>
        <pc:spChg chg="add del">
          <ac:chgData name="Xin Zhang (Shanghai Wicresoft Co,.Ltd.)" userId="474f572f-8271-4f60-858e-cee871e0aec6" providerId="ADAL" clId="{AE72785E-C73C-461F-847C-75433CFF25E2}" dt="2023-04-13T12:56:19.307" v="38" actId="478"/>
          <ac:spMkLst>
            <pc:docMk/>
            <pc:sldMk cId="1421421680" sldId="256"/>
            <ac:spMk id="2" creationId="{C414D752-5585-CACC-7A4B-BAB7531AFFA3}"/>
          </ac:spMkLst>
        </pc:spChg>
      </pc:sldChg>
      <pc:sldChg chg="addSp modSp del mod">
        <pc:chgData name="Xin Zhang (Shanghai Wicresoft Co,.Ltd.)" userId="474f572f-8271-4f60-858e-cee871e0aec6" providerId="ADAL" clId="{AE72785E-C73C-461F-847C-75433CFF25E2}" dt="2023-04-13T13:40:32.001" v="64" actId="47"/>
        <pc:sldMkLst>
          <pc:docMk/>
          <pc:sldMk cId="342089950" sldId="258"/>
        </pc:sldMkLst>
        <pc:spChg chg="add mod ord">
          <ac:chgData name="Xin Zhang (Shanghai Wicresoft Co,.Ltd.)" userId="474f572f-8271-4f60-858e-cee871e0aec6" providerId="ADAL" clId="{AE72785E-C73C-461F-847C-75433CFF25E2}" dt="2023-04-13T13:34:05.229" v="54" actId="1076"/>
          <ac:spMkLst>
            <pc:docMk/>
            <pc:sldMk cId="342089950" sldId="258"/>
            <ac:spMk id="2" creationId="{C5F6B3A3-730A-D1AB-0FC9-57ECA90C8A39}"/>
          </ac:spMkLst>
        </pc:spChg>
        <pc:spChg chg="mod">
          <ac:chgData name="Xin Zhang (Shanghai Wicresoft Co,.Ltd.)" userId="474f572f-8271-4f60-858e-cee871e0aec6" providerId="ADAL" clId="{AE72785E-C73C-461F-847C-75433CFF25E2}" dt="2023-04-13T13:34:59.882" v="57" actId="207"/>
          <ac:spMkLst>
            <pc:docMk/>
            <pc:sldMk cId="342089950" sldId="258"/>
            <ac:spMk id="4" creationId="{3E7816B9-4368-481C-AF7D-011CB1B5D3BB}"/>
          </ac:spMkLst>
        </pc:spChg>
      </pc:sldChg>
      <pc:sldChg chg="addSp delSp modSp mod">
        <pc:chgData name="Xin Zhang (Shanghai Wicresoft Co,.Ltd.)" userId="474f572f-8271-4f60-858e-cee871e0aec6" providerId="ADAL" clId="{AE72785E-C73C-461F-847C-75433CFF25E2}" dt="2023-04-13T12:56:41.661" v="39" actId="478"/>
        <pc:sldMkLst>
          <pc:docMk/>
          <pc:sldMk cId="2446543805" sldId="262"/>
        </pc:sldMkLst>
        <pc:spChg chg="add del mod">
          <ac:chgData name="Xin Zhang (Shanghai Wicresoft Co,.Ltd.)" userId="474f572f-8271-4f60-858e-cee871e0aec6" providerId="ADAL" clId="{AE72785E-C73C-461F-847C-75433CFF25E2}" dt="2023-04-13T12:56:41.661" v="39" actId="478"/>
          <ac:spMkLst>
            <pc:docMk/>
            <pc:sldMk cId="2446543805" sldId="262"/>
            <ac:spMk id="2" creationId="{CAE31B78-56D6-1A60-5379-1569230D401B}"/>
          </ac:spMkLst>
        </pc:spChg>
        <pc:spChg chg="del mod">
          <ac:chgData name="Xin Zhang (Shanghai Wicresoft Co,.Ltd.)" userId="474f572f-8271-4f60-858e-cee871e0aec6" providerId="ADAL" clId="{AE72785E-C73C-461F-847C-75433CFF25E2}" dt="2023-04-13T12:55:41.392" v="35" actId="478"/>
          <ac:spMkLst>
            <pc:docMk/>
            <pc:sldMk cId="2446543805" sldId="262"/>
            <ac:spMk id="3" creationId="{DFD52094-98C0-4141-A04B-98B9DF4DFA73}"/>
          </ac:spMkLst>
        </pc:spChg>
        <pc:spChg chg="add mod">
          <ac:chgData name="Xin Zhang (Shanghai Wicresoft Co,.Ltd.)" userId="474f572f-8271-4f60-858e-cee871e0aec6" providerId="ADAL" clId="{AE72785E-C73C-461F-847C-75433CFF25E2}" dt="2023-04-13T12:55:41.392" v="35" actId="478"/>
          <ac:spMkLst>
            <pc:docMk/>
            <pc:sldMk cId="2446543805" sldId="262"/>
            <ac:spMk id="7" creationId="{50F8BEDC-5EBD-BE04-91AC-BE650315259B}"/>
          </ac:spMkLst>
        </pc:spChg>
      </pc:sldChg>
      <pc:sldChg chg="del">
        <pc:chgData name="Xin Zhang (Shanghai Wicresoft Co,.Ltd.)" userId="474f572f-8271-4f60-858e-cee871e0aec6" providerId="ADAL" clId="{AE72785E-C73C-461F-847C-75433CFF25E2}" dt="2023-04-13T13:40:12.585" v="63" actId="47"/>
        <pc:sldMkLst>
          <pc:docMk/>
          <pc:sldMk cId="2600692828" sldId="263"/>
        </pc:sldMkLst>
      </pc:sldChg>
      <pc:sldChg chg="modSp new del mod">
        <pc:chgData name="Xin Zhang (Shanghai Wicresoft Co,.Ltd.)" userId="474f572f-8271-4f60-858e-cee871e0aec6" providerId="ADAL" clId="{AE72785E-C73C-461F-847C-75433CFF25E2}" dt="2023-04-13T13:03:21.205" v="47" actId="680"/>
        <pc:sldMkLst>
          <pc:docMk/>
          <pc:sldMk cId="1112854522" sldId="264"/>
        </pc:sldMkLst>
        <pc:spChg chg="mod">
          <ac:chgData name="Xin Zhang (Shanghai Wicresoft Co,.Ltd.)" userId="474f572f-8271-4f60-858e-cee871e0aec6" providerId="ADAL" clId="{AE72785E-C73C-461F-847C-75433CFF25E2}" dt="2023-04-13T13:03:20.418" v="46" actId="403"/>
          <ac:spMkLst>
            <pc:docMk/>
            <pc:sldMk cId="1112854522" sldId="264"/>
            <ac:spMk id="2" creationId="{7F8C8332-0118-2FC8-0C90-B3BD23A58045}"/>
          </ac:spMkLst>
        </pc:spChg>
      </pc:sldChg>
      <pc:sldChg chg="addSp delSp modSp new mod modClrScheme chgLayout">
        <pc:chgData name="Xin Zhang (Shanghai Wicresoft Co,.Ltd.)" userId="474f572f-8271-4f60-858e-cee871e0aec6" providerId="ADAL" clId="{AE72785E-C73C-461F-847C-75433CFF25E2}" dt="2023-04-13T13:35:51.579" v="61" actId="700"/>
        <pc:sldMkLst>
          <pc:docMk/>
          <pc:sldMk cId="2940632198" sldId="264"/>
        </pc:sldMkLst>
        <pc:spChg chg="del mod ord">
          <ac:chgData name="Xin Zhang (Shanghai Wicresoft Co,.Ltd.)" userId="474f572f-8271-4f60-858e-cee871e0aec6" providerId="ADAL" clId="{AE72785E-C73C-461F-847C-75433CFF25E2}" dt="2023-04-13T13:35:42.235" v="59" actId="700"/>
          <ac:spMkLst>
            <pc:docMk/>
            <pc:sldMk cId="2940632198" sldId="264"/>
            <ac:spMk id="2" creationId="{E57C59CA-A4E1-325A-C4BF-DF13EBF1B6E5}"/>
          </ac:spMkLst>
        </pc:spChg>
        <pc:spChg chg="del mod ord">
          <ac:chgData name="Xin Zhang (Shanghai Wicresoft Co,.Ltd.)" userId="474f572f-8271-4f60-858e-cee871e0aec6" providerId="ADAL" clId="{AE72785E-C73C-461F-847C-75433CFF25E2}" dt="2023-04-13T13:35:42.235" v="59" actId="700"/>
          <ac:spMkLst>
            <pc:docMk/>
            <pc:sldMk cId="2940632198" sldId="264"/>
            <ac:spMk id="3" creationId="{356263C6-64A2-57BF-5C35-7B7FF9516E0F}"/>
          </ac:spMkLst>
        </pc:spChg>
        <pc:spChg chg="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4" creationId="{61BE865E-F4DA-2C2C-F85C-E23B05FFE19D}"/>
          </ac:spMkLst>
        </pc:spChg>
        <pc:spChg chg="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5" creationId="{B7670321-F0F9-1C1B-52A3-6C74ECAF313D}"/>
          </ac:spMkLst>
        </pc:spChg>
        <pc:spChg chg="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6" creationId="{8C96C3F7-00F4-7D3A-A2A0-0B5F1629759A}"/>
          </ac:spMkLst>
        </pc:spChg>
        <pc:spChg chg="del mod ord">
          <ac:chgData name="Xin Zhang (Shanghai Wicresoft Co,.Ltd.)" userId="474f572f-8271-4f60-858e-cee871e0aec6" providerId="ADAL" clId="{AE72785E-C73C-461F-847C-75433CFF25E2}" dt="2023-04-13T13:35:42.235" v="59" actId="700"/>
          <ac:spMkLst>
            <pc:docMk/>
            <pc:sldMk cId="2940632198" sldId="264"/>
            <ac:spMk id="7" creationId="{267129A0-B1AB-301F-97B6-E4E10BFBDFD4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8" creationId="{75737102-39A8-D8FE-8BD1-4AA432DC43B4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9" creationId="{7196F8D9-88E9-3A05-33F2-63FCC5901263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10" creationId="{3618C959-416C-C080-79D2-71E045BE4AE6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11" creationId="{8D332A4E-CEA3-7F24-565A-8CFDB36E9C80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2" creationId="{B362B631-2302-8633-616A-739D0FA07BF2}"/>
          </ac:spMkLst>
        </pc:spChg>
        <pc:spChg chg="add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3" creationId="{F4FA4A1B-DCED-400A-51FD-79E33747BB5C}"/>
          </ac:spMkLst>
        </pc:spChg>
        <pc:spChg chg="add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4" creationId="{AC15AEE7-7F66-F301-8112-34AB62B1B0CC}"/>
          </ac:spMkLst>
        </pc:spChg>
        <pc:spChg chg="add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5" creationId="{8702713A-4E9D-E470-2336-6ADCF2376E65}"/>
          </ac:spMkLst>
        </pc:spChg>
      </pc:sldChg>
      <pc:sldChg chg="new del">
        <pc:chgData name="Xin Zhang (Shanghai Wicresoft Co,.Ltd.)" userId="474f572f-8271-4f60-858e-cee871e0aec6" providerId="ADAL" clId="{AE72785E-C73C-461F-847C-75433CFF25E2}" dt="2023-04-13T13:40:37.966" v="65" actId="47"/>
        <pc:sldMkLst>
          <pc:docMk/>
          <pc:sldMk cId="2157553350" sldId="265"/>
        </pc:sldMkLst>
      </pc:sldChg>
      <pc:sldMasterChg chg="modSldLayout">
        <pc:chgData name="Xin Zhang (Shanghai Wicresoft Co,.Ltd.)" userId="474f572f-8271-4f60-858e-cee871e0aec6" providerId="ADAL" clId="{AE72785E-C73C-461F-847C-75433CFF25E2}" dt="2023-04-13T13:44:29.161" v="71" actId="14100"/>
        <pc:sldMasterMkLst>
          <pc:docMk/>
          <pc:sldMasterMk cId="1467915953" sldId="2147483648"/>
        </pc:sldMasterMkLst>
        <pc:sldLayoutChg chg="modSp mod setBg">
          <pc:chgData name="Xin Zhang (Shanghai Wicresoft Co,.Ltd.)" userId="474f572f-8271-4f60-858e-cee871e0aec6" providerId="ADAL" clId="{AE72785E-C73C-461F-847C-75433CFF25E2}" dt="2023-04-13T13:44:29.161" v="71" actId="14100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Xin Zhang (Shanghai Wicresoft Co,.Ltd.)" userId="474f572f-8271-4f60-858e-cee871e0aec6" providerId="ADAL" clId="{AE72785E-C73C-461F-847C-75433CFF25E2}" dt="2023-04-13T13:44:29.161" v="71" actId="14100"/>
            <ac:spMkLst>
              <pc:docMk/>
              <pc:sldMasterMk cId="1467915953" sldId="2147483648"/>
              <pc:sldLayoutMk cId="3218541457" sldId="2147483649"/>
              <ac:spMk id="2" creationId="{E545B57F-7D9D-4AD8-9FE4-E5267D65BB87}"/>
            </ac:spMkLst>
          </pc:spChg>
          <pc:spChg chg="mod">
            <ac:chgData name="Xin Zhang (Shanghai Wicresoft Co,.Ltd.)" userId="474f572f-8271-4f60-858e-cee871e0aec6" providerId="ADAL" clId="{AE72785E-C73C-461F-847C-75433CFF25E2}" dt="2023-04-13T13:44:28.565" v="70" actId="14100"/>
            <ac:spMkLst>
              <pc:docMk/>
              <pc:sldMasterMk cId="1467915953" sldId="2147483648"/>
              <pc:sldLayoutMk cId="3218541457" sldId="2147483649"/>
              <ac:spMk id="3" creationId="{42DDB65F-C302-4F35-9CCB-12FB82E2590D}"/>
            </ac:spMkLst>
          </pc:spChg>
        </pc:sldLayoutChg>
        <pc:sldLayoutChg chg="setBg">
          <pc:chgData name="Xin Zhang (Shanghai Wicresoft Co,.Ltd.)" userId="474f572f-8271-4f60-858e-cee871e0aec6" providerId="ADAL" clId="{AE72785E-C73C-461F-847C-75433CFF25E2}" dt="2023-04-13T12:37:24.454" v="2"/>
          <pc:sldLayoutMkLst>
            <pc:docMk/>
            <pc:sldMasterMk cId="1467915953" sldId="2147483648"/>
            <pc:sldLayoutMk cId="82374293" sldId="2147483650"/>
          </pc:sldLayoutMkLst>
        </pc:sldLayoutChg>
        <pc:sldLayoutChg chg="addSp delSp modSp mod">
          <pc:chgData name="Xin Zhang (Shanghai Wicresoft Co,.Ltd.)" userId="474f572f-8271-4f60-858e-cee871e0aec6" providerId="ADAL" clId="{AE72785E-C73C-461F-847C-75433CFF25E2}" dt="2023-04-13T12:55:27.611" v="33" actId="21"/>
          <pc:sldLayoutMkLst>
            <pc:docMk/>
            <pc:sldMasterMk cId="1467915953" sldId="2147483648"/>
            <pc:sldLayoutMk cId="3444805960" sldId="2147483656"/>
          </pc:sldLayoutMkLst>
          <pc:spChg chg="add del">
            <ac:chgData name="Xin Zhang (Shanghai Wicresoft Co,.Ltd.)" userId="474f572f-8271-4f60-858e-cee871e0aec6" providerId="ADAL" clId="{AE72785E-C73C-461F-847C-75433CFF25E2}" dt="2023-04-13T12:55:08.536" v="20" actId="478"/>
            <ac:spMkLst>
              <pc:docMk/>
              <pc:sldMasterMk cId="1467915953" sldId="2147483648"/>
              <pc:sldLayoutMk cId="3444805960" sldId="2147483656"/>
              <ac:spMk id="2" creationId="{0AA0B3EC-F8C2-E86F-F9E8-21348297864B}"/>
            </ac:spMkLst>
          </pc:spChg>
          <pc:spChg chg="add del mod">
            <ac:chgData name="Xin Zhang (Shanghai Wicresoft Co,.Ltd.)" userId="474f572f-8271-4f60-858e-cee871e0aec6" providerId="ADAL" clId="{AE72785E-C73C-461F-847C-75433CFF25E2}" dt="2023-04-13T12:55:27.611" v="33" actId="21"/>
            <ac:spMkLst>
              <pc:docMk/>
              <pc:sldMasterMk cId="1467915953" sldId="2147483648"/>
              <pc:sldLayoutMk cId="3444805960" sldId="2147483656"/>
              <ac:spMk id="3" creationId="{D373D796-9782-5DCC-FE4E-9E67033DA4ED}"/>
            </ac:spMkLst>
          </pc:spChg>
          <pc:spChg chg="mod">
            <ac:chgData name="Xin Zhang (Shanghai Wicresoft Co,.Ltd.)" userId="474f572f-8271-4f60-858e-cee871e0aec6" providerId="ADAL" clId="{AE72785E-C73C-461F-847C-75433CFF25E2}" dt="2023-04-13T12:48:10.095" v="15" actId="14100"/>
            <ac:spMkLst>
              <pc:docMk/>
              <pc:sldMasterMk cId="1467915953" sldId="2147483648"/>
              <pc:sldLayoutMk cId="3444805960" sldId="2147483656"/>
              <ac:spMk id="7" creationId="{C2320649-ACD7-42E9-A261-E6ED46ACB452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98FA9A63-EBBB-429B-8BCB-BA0C06E235B8}"/>
    <pc:docChg chg="undo custSel addSld delSld modSld modMainMaster">
      <pc:chgData name="Xin Zhang (Shanghai Wicresoft Co,.Ltd.)" userId="474f572f-8271-4f60-858e-cee871e0aec6" providerId="ADAL" clId="{98FA9A63-EBBB-429B-8BCB-BA0C06E235B8}" dt="2023-04-13T02:36:34.395" v="64" actId="680"/>
      <pc:docMkLst>
        <pc:docMk/>
      </pc:docMkLst>
      <pc:sldChg chg="addSp delSp modSp mod modClrScheme chgLayout">
        <pc:chgData name="Xin Zhang (Shanghai Wicresoft Co,.Ltd.)" userId="474f572f-8271-4f60-858e-cee871e0aec6" providerId="ADAL" clId="{98FA9A63-EBBB-429B-8BCB-BA0C06E235B8}" dt="2023-04-13T02:36:32.559" v="62" actId="700"/>
        <pc:sldMkLst>
          <pc:docMk/>
          <pc:sldMk cId="1290999341" sldId="259"/>
        </pc:sldMkLst>
        <pc:spChg chg="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2" creationId="{0B40080D-F44F-4286-BA93-F1AF2537C377}"/>
          </ac:spMkLst>
        </pc:spChg>
        <pc:spChg chg="add del 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3" creationId="{29FBE410-BE10-4FBB-8B8C-CD74659C0E31}"/>
          </ac:spMkLst>
        </pc:spChg>
        <pc:spChg chg="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4" creationId="{7E146E7C-0D83-410E-B360-7847E2675D8E}"/>
          </ac:spMkLst>
        </pc:spChg>
        <pc:spChg chg="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5" creationId="{7BBC5F1D-2F12-47ED-BD76-3F60ED1D9999}"/>
          </ac:spMkLst>
        </pc:spChg>
      </pc:sldChg>
      <pc:sldChg chg="new del">
        <pc:chgData name="Xin Zhang (Shanghai Wicresoft Co,.Ltd.)" userId="474f572f-8271-4f60-858e-cee871e0aec6" providerId="ADAL" clId="{98FA9A63-EBBB-429B-8BCB-BA0C06E235B8}" dt="2023-04-13T02:35:41.808" v="39" actId="680"/>
        <pc:sldMkLst>
          <pc:docMk/>
          <pc:sldMk cId="1166595829" sldId="263"/>
        </pc:sldMkLst>
      </pc:sldChg>
      <pc:sldChg chg="new">
        <pc:chgData name="Xin Zhang (Shanghai Wicresoft Co,.Ltd.)" userId="474f572f-8271-4f60-858e-cee871e0aec6" providerId="ADAL" clId="{98FA9A63-EBBB-429B-8BCB-BA0C06E235B8}" dt="2023-04-13T02:36:24.522" v="58" actId="680"/>
        <pc:sldMkLst>
          <pc:docMk/>
          <pc:sldMk cId="2600692828" sldId="263"/>
        </pc:sldMkLst>
      </pc:sldChg>
      <pc:sldChg chg="new del">
        <pc:chgData name="Xin Zhang (Shanghai Wicresoft Co,.Ltd.)" userId="474f572f-8271-4f60-858e-cee871e0aec6" providerId="ADAL" clId="{98FA9A63-EBBB-429B-8BCB-BA0C06E235B8}" dt="2023-04-13T02:36:08.664" v="41" actId="680"/>
        <pc:sldMkLst>
          <pc:docMk/>
          <pc:sldMk cId="3978774105" sldId="263"/>
        </pc:sldMkLst>
      </pc:sldChg>
      <pc:sldChg chg="new del">
        <pc:chgData name="Xin Zhang (Shanghai Wicresoft Co,.Ltd.)" userId="474f572f-8271-4f60-858e-cee871e0aec6" providerId="ADAL" clId="{98FA9A63-EBBB-429B-8BCB-BA0C06E235B8}" dt="2023-04-13T02:36:34.395" v="64" actId="680"/>
        <pc:sldMkLst>
          <pc:docMk/>
          <pc:sldMk cId="113621706" sldId="264"/>
        </pc:sldMkLst>
      </pc:sldChg>
      <pc:sldChg chg="new del">
        <pc:chgData name="Xin Zhang (Shanghai Wicresoft Co,.Ltd.)" userId="474f572f-8271-4f60-858e-cee871e0aec6" providerId="ADAL" clId="{98FA9A63-EBBB-429B-8BCB-BA0C06E235B8}" dt="2023-04-13T02:36:27.355" v="60" actId="680"/>
        <pc:sldMkLst>
          <pc:docMk/>
          <pc:sldMk cId="2585299525" sldId="264"/>
        </pc:sldMkLst>
      </pc:sldChg>
      <pc:sldMasterChg chg="mod addSldLayout modSldLayout">
        <pc:chgData name="Xin Zhang (Shanghai Wicresoft Co,.Ltd.)" userId="474f572f-8271-4f60-858e-cee871e0aec6" providerId="ADAL" clId="{98FA9A63-EBBB-429B-8BCB-BA0C06E235B8}" dt="2023-04-13T02:36:20.629" v="57" actId="20577"/>
        <pc:sldMasterMkLst>
          <pc:docMk/>
          <pc:sldMasterMk cId="1467915953" sldId="2147483648"/>
        </pc:sldMasterMkLst>
        <pc:sldLayoutChg chg="modSp mod">
          <pc:chgData name="Xin Zhang (Shanghai Wicresoft Co,.Ltd.)" userId="474f572f-8271-4f60-858e-cee871e0aec6" providerId="ADAL" clId="{98FA9A63-EBBB-429B-8BCB-BA0C06E235B8}" dt="2023-04-12T09:10:23.723" v="28" actId="6014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Xin Zhang (Shanghai Wicresoft Co,.Ltd.)" userId="474f572f-8271-4f60-858e-cee871e0aec6" providerId="ADAL" clId="{98FA9A63-EBBB-429B-8BCB-BA0C06E235B8}" dt="2023-04-12T08:45:55.587" v="27"/>
            <ac:spMkLst>
              <pc:docMk/>
              <pc:sldMasterMk cId="1467915953" sldId="2147483648"/>
              <pc:sldLayoutMk cId="3218541457" sldId="2147483649"/>
              <ac:spMk id="9" creationId="{CA939A61-406D-45DC-B757-059EFAA05866}"/>
            </ac:spMkLst>
          </pc:spChg>
        </pc:sldLayoutChg>
        <pc:sldLayoutChg chg="mod">
          <pc:chgData name="Xin Zhang (Shanghai Wicresoft Co,.Ltd.)" userId="474f572f-8271-4f60-858e-cee871e0aec6" providerId="ADAL" clId="{98FA9A63-EBBB-429B-8BCB-BA0C06E235B8}" dt="2023-04-12T09:10:33.102" v="29" actId="6014"/>
          <pc:sldLayoutMkLst>
            <pc:docMk/>
            <pc:sldMasterMk cId="1467915953" sldId="2147483648"/>
            <pc:sldLayoutMk cId="82374293" sldId="2147483650"/>
          </pc:sldLayoutMkLst>
        </pc:sldLayoutChg>
        <pc:sldLayoutChg chg="addSp delSp modSp mod">
          <pc:chgData name="Xin Zhang (Shanghai Wicresoft Co,.Ltd.)" userId="474f572f-8271-4f60-858e-cee871e0aec6" providerId="ADAL" clId="{98FA9A63-EBBB-429B-8BCB-BA0C06E235B8}" dt="2023-04-12T10:09:09.171" v="37" actId="478"/>
          <pc:sldLayoutMkLst>
            <pc:docMk/>
            <pc:sldMasterMk cId="1467915953" sldId="2147483648"/>
            <pc:sldLayoutMk cId="641220775" sldId="2147483651"/>
          </pc:sldLayoutMkLst>
          <pc:spChg chg="add del">
            <ac:chgData name="Xin Zhang (Shanghai Wicresoft Co,.Ltd.)" userId="474f572f-8271-4f60-858e-cee871e0aec6" providerId="ADAL" clId="{98FA9A63-EBBB-429B-8BCB-BA0C06E235B8}" dt="2023-04-12T10:09:06.783" v="36" actId="11529"/>
            <ac:spMkLst>
              <pc:docMk/>
              <pc:sldMasterMk cId="1467915953" sldId="2147483648"/>
              <pc:sldLayoutMk cId="641220775" sldId="2147483651"/>
              <ac:spMk id="7" creationId="{67E2AD27-EE5E-9B90-CAD9-435AA07D6F49}"/>
            </ac:spMkLst>
          </pc:spChg>
          <pc:spChg chg="add del mod">
            <ac:chgData name="Xin Zhang (Shanghai Wicresoft Co,.Ltd.)" userId="474f572f-8271-4f60-858e-cee871e0aec6" providerId="ADAL" clId="{98FA9A63-EBBB-429B-8BCB-BA0C06E235B8}" dt="2023-04-12T10:09:09.171" v="37" actId="478"/>
            <ac:spMkLst>
              <pc:docMk/>
              <pc:sldMasterMk cId="1467915953" sldId="2147483648"/>
              <pc:sldLayoutMk cId="641220775" sldId="2147483651"/>
              <ac:spMk id="8" creationId="{0C51C9D4-E980-EB38-7488-2276CA6998CF}"/>
            </ac:spMkLst>
          </pc:spChg>
        </pc:sldLayoutChg>
        <pc:sldLayoutChg chg="mod">
          <pc:chgData name="Xin Zhang (Shanghai Wicresoft Co,.Ltd.)" userId="474f572f-8271-4f60-858e-cee871e0aec6" providerId="ADAL" clId="{98FA9A63-EBBB-429B-8BCB-BA0C06E235B8}" dt="2023-04-12T09:10:53.298" v="32" actId="6014"/>
          <pc:sldLayoutMkLst>
            <pc:docMk/>
            <pc:sldMasterMk cId="1467915953" sldId="2147483648"/>
            <pc:sldLayoutMk cId="3257642269" sldId="2147483654"/>
          </pc:sldLayoutMkLst>
        </pc:sldLayoutChg>
        <pc:sldLayoutChg chg="mod">
          <pc:chgData name="Xin Zhang (Shanghai Wicresoft Co,.Ltd.)" userId="474f572f-8271-4f60-858e-cee871e0aec6" providerId="ADAL" clId="{98FA9A63-EBBB-429B-8BCB-BA0C06E235B8}" dt="2023-04-12T09:10:58.012" v="33" actId="6014"/>
          <pc:sldLayoutMkLst>
            <pc:docMk/>
            <pc:sldMasterMk cId="1467915953" sldId="2147483648"/>
            <pc:sldLayoutMk cId="1771624723" sldId="2147483655"/>
          </pc:sldLayoutMkLst>
        </pc:sldLayoutChg>
        <pc:sldLayoutChg chg="modSp mod">
          <pc:chgData name="Xin Zhang (Shanghai Wicresoft Co,.Ltd.)" userId="474f572f-8271-4f60-858e-cee871e0aec6" providerId="ADAL" clId="{98FA9A63-EBBB-429B-8BCB-BA0C06E235B8}" dt="2023-04-12T09:11:11.157" v="34" actId="6014"/>
          <pc:sldLayoutMkLst>
            <pc:docMk/>
            <pc:sldMasterMk cId="1467915953" sldId="2147483648"/>
            <pc:sldLayoutMk cId="3444805960" sldId="2147483656"/>
          </pc:sldLayoutMkLst>
          <pc:spChg chg="mod">
            <ac:chgData name="Xin Zhang (Shanghai Wicresoft Co,.Ltd.)" userId="474f572f-8271-4f60-858e-cee871e0aec6" providerId="ADAL" clId="{98FA9A63-EBBB-429B-8BCB-BA0C06E235B8}" dt="2023-04-12T08:45:50.250" v="26" actId="20577"/>
            <ac:spMkLst>
              <pc:docMk/>
              <pc:sldMasterMk cId="1467915953" sldId="2147483648"/>
              <pc:sldLayoutMk cId="3444805960" sldId="2147483656"/>
              <ac:spMk id="9" creationId="{A01EED25-4D2A-435D-A5F9-01DCC2F07486}"/>
            </ac:spMkLst>
          </pc:spChg>
        </pc:sldLayoutChg>
        <pc:sldLayoutChg chg="mod">
          <pc:chgData name="Xin Zhang (Shanghai Wicresoft Co,.Ltd.)" userId="474f572f-8271-4f60-858e-cee871e0aec6" providerId="ADAL" clId="{98FA9A63-EBBB-429B-8BCB-BA0C06E235B8}" dt="2023-04-12T09:10:40.258" v="30" actId="6014"/>
          <pc:sldLayoutMkLst>
            <pc:docMk/>
            <pc:sldMasterMk cId="1467915953" sldId="2147483648"/>
            <pc:sldLayoutMk cId="1929775993" sldId="2147483657"/>
          </pc:sldLayoutMkLst>
        </pc:sldLayoutChg>
        <pc:sldLayoutChg chg="modSp new mod">
          <pc:chgData name="Xin Zhang (Shanghai Wicresoft Co,.Ltd.)" userId="474f572f-8271-4f60-858e-cee871e0aec6" providerId="ADAL" clId="{98FA9A63-EBBB-429B-8BCB-BA0C06E235B8}" dt="2023-04-13T02:36:20.629" v="57" actId="20577"/>
          <pc:sldLayoutMkLst>
            <pc:docMk/>
            <pc:sldMasterMk cId="1467915953" sldId="2147483648"/>
            <pc:sldLayoutMk cId="2029067888" sldId="2147483658"/>
          </pc:sldLayoutMkLst>
          <pc:spChg chg="mod">
            <ac:chgData name="Xin Zhang (Shanghai Wicresoft Co,.Ltd.)" userId="474f572f-8271-4f60-858e-cee871e0aec6" providerId="ADAL" clId="{98FA9A63-EBBB-429B-8BCB-BA0C06E235B8}" dt="2023-04-13T02:36:20.629" v="57" actId="20577"/>
            <ac:spMkLst>
              <pc:docMk/>
              <pc:sldMasterMk cId="1467915953" sldId="2147483648"/>
              <pc:sldLayoutMk cId="2029067888" sldId="2147483658"/>
              <ac:spMk id="2" creationId="{0A43209F-F828-32AA-5AE9-2EEA29189BA8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74E83FBE-9993-4889-BECE-149A8C87DABE}"/>
    <pc:docChg chg="undo custSel modSld modMainMaster">
      <pc:chgData name="Xin Zhang (Shanghai Wicresoft Co,.Ltd.)" userId="474f572f-8271-4f60-858e-cee871e0aec6" providerId="ADAL" clId="{74E83FBE-9993-4889-BECE-149A8C87DABE}" dt="2023-04-13T08:59:52.992" v="227" actId="14100"/>
      <pc:docMkLst>
        <pc:docMk/>
      </pc:docMkLst>
      <pc:sldChg chg="addSp delSp modSp mod">
        <pc:chgData name="Xin Zhang (Shanghai Wicresoft Co,.Ltd.)" userId="474f572f-8271-4f60-858e-cee871e0aec6" providerId="ADAL" clId="{74E83FBE-9993-4889-BECE-149A8C87DABE}" dt="2023-04-13T05:28:33.163" v="119"/>
        <pc:sldMkLst>
          <pc:docMk/>
          <pc:sldMk cId="1421421680" sldId="256"/>
        </pc:sldMkLst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3" creationId="{0CFF4CA1-B496-77EA-742B-42B6AD87452E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4" creationId="{B3195C92-8561-6619-D8D5-4DF67AF14DBA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5" creationId="{3F90C3D0-9579-EE8B-0F51-754C6D378425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6" creationId="{C0A0D97C-B187-DEC8-7399-431B94F4E716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9" creationId="{6C2532AA-A647-48FF-8A25-36777AF5B18D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10" creationId="{0102F8CF-8DD3-43E5-B521-501A3CF124F9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11" creationId="{7E21516B-4ABB-4E09-987D-1ABA411225D2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12" creationId="{BFF7D8B0-524B-4065-95EB-00BAEDA26918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5:29:02.808" v="130" actId="20577"/>
        <pc:sldMkLst>
          <pc:docMk/>
          <pc:sldMk cId="342089950" sldId="258"/>
        </pc:sldMkLst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2" creationId="{1BC2B274-6096-4E6F-B8DF-3F118E2D97ED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3" creationId="{896F1AF4-AD49-9F77-D30E-A2373B003FC2}"/>
          </ac:spMkLst>
        </pc:spChg>
        <pc:spChg chg="mod">
          <ac:chgData name="Xin Zhang (Shanghai Wicresoft Co,.Ltd.)" userId="474f572f-8271-4f60-858e-cee871e0aec6" providerId="ADAL" clId="{74E83FBE-9993-4889-BECE-149A8C87DABE}" dt="2023-04-13T05:28:52.431" v="125"/>
          <ac:spMkLst>
            <pc:docMk/>
            <pc:sldMk cId="342089950" sldId="258"/>
            <ac:spMk id="4" creationId="{3E7816B9-4368-481C-AF7D-011CB1B5D3BB}"/>
          </ac:spMkLst>
        </pc:spChg>
        <pc:spChg chg="mod">
          <ac:chgData name="Xin Zhang (Shanghai Wicresoft Co,.Ltd.)" userId="474f572f-8271-4f60-858e-cee871e0aec6" providerId="ADAL" clId="{74E83FBE-9993-4889-BECE-149A8C87DABE}" dt="2023-04-13T05:28:59.076" v="128"/>
          <ac:spMkLst>
            <pc:docMk/>
            <pc:sldMk cId="342089950" sldId="258"/>
            <ac:spMk id="5" creationId="{7239E965-33B6-4BC1-B1B3-CD2DC6B7EA81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6" creationId="{418BEAC5-F1BF-0658-53D4-1418DF1FE137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7" creationId="{0E52E4BD-1719-BA8B-B81F-4E19DA8E0B3D}"/>
          </ac:spMkLst>
        </pc:spChg>
        <pc:spChg chg="add mod">
          <ac:chgData name="Xin Zhang (Shanghai Wicresoft Co,.Ltd.)" userId="474f572f-8271-4f60-858e-cee871e0aec6" providerId="ADAL" clId="{74E83FBE-9993-4889-BECE-149A8C87DABE}" dt="2023-04-13T05:29:02.808" v="130" actId="20577"/>
          <ac:spMkLst>
            <pc:docMk/>
            <pc:sldMk cId="342089950" sldId="258"/>
            <ac:spMk id="8" creationId="{3384C6A1-34CC-1F4E-9755-6EDE408543EF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5:29:20.225" v="136"/>
        <pc:sldMkLst>
          <pc:docMk/>
          <pc:sldMk cId="1290999341" sldId="259"/>
        </pc:sldMkLst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2" creationId="{0B40080D-F44F-4286-BA93-F1AF2537C377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3" creationId="{48846808-1457-4347-BD5C-B65002233A0A}"/>
          </ac:spMkLst>
        </pc:spChg>
        <pc:spChg chg="mod">
          <ac:chgData name="Xin Zhang (Shanghai Wicresoft Co,.Ltd.)" userId="474f572f-8271-4f60-858e-cee871e0aec6" providerId="ADAL" clId="{74E83FBE-9993-4889-BECE-149A8C87DABE}" dt="2023-04-13T05:29:20.225" v="136"/>
          <ac:spMkLst>
            <pc:docMk/>
            <pc:sldMk cId="1290999341" sldId="259"/>
            <ac:spMk id="4" creationId="{7E146E7C-0D83-410E-B360-7847E2675D8E}"/>
          </ac:spMkLst>
        </pc:spChg>
        <pc:spChg chg="mod">
          <ac:chgData name="Xin Zhang (Shanghai Wicresoft Co,.Ltd.)" userId="474f572f-8271-4f60-858e-cee871e0aec6" providerId="ADAL" clId="{74E83FBE-9993-4889-BECE-149A8C87DABE}" dt="2023-04-13T05:29:12.265" v="133"/>
          <ac:spMkLst>
            <pc:docMk/>
            <pc:sldMk cId="1290999341" sldId="259"/>
            <ac:spMk id="5" creationId="{7BBC5F1D-2F12-47ED-BD76-3F60ED1D9999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6" creationId="{7C4F42FA-401B-87DC-DDD4-07582D9D6C33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7" creationId="{1CA936BC-56C5-1B86-1A4B-174D7DE40F94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5:28:42.282" v="122"/>
        <pc:sldMkLst>
          <pc:docMk/>
          <pc:sldMk cId="3718478516" sldId="260"/>
        </pc:sldMkLst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718478516" sldId="260"/>
            <ac:spMk id="2" creationId="{B3FB7E23-A895-6E55-C483-5E7DB2224952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718478516" sldId="260"/>
            <ac:spMk id="3" creationId="{A4CE6B09-30DD-6CCB-E257-D9C88C4E3185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718478516" sldId="260"/>
            <ac:spMk id="4" creationId="{E827CB0F-4E2C-437D-B268-60EF88116A23}"/>
          </ac:spMkLst>
        </pc:spChg>
        <pc:spChg chg="mod">
          <ac:chgData name="Xin Zhang (Shanghai Wicresoft Co,.Ltd.)" userId="474f572f-8271-4f60-858e-cee871e0aec6" providerId="ADAL" clId="{74E83FBE-9993-4889-BECE-149A8C87DABE}" dt="2023-04-13T05:28:42.282" v="122"/>
          <ac:spMkLst>
            <pc:docMk/>
            <pc:sldMk cId="3718478516" sldId="260"/>
            <ac:spMk id="5" creationId="{5EBEDA7B-C1DD-4DA4-98BE-83B756FBBF3E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8:59:52.992" v="227" actId="14100"/>
        <pc:sldMkLst>
          <pc:docMk/>
          <pc:sldMk cId="2446543805" sldId="262"/>
        </pc:sldMkLst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2" creationId="{4BCEA0E0-A383-180C-7237-822001E180BE}"/>
          </ac:spMkLst>
        </pc:spChg>
        <pc:spChg chg="mod">
          <ac:chgData name="Xin Zhang (Shanghai Wicresoft Co,.Ltd.)" userId="474f572f-8271-4f60-858e-cee871e0aec6" providerId="ADAL" clId="{74E83FBE-9993-4889-BECE-149A8C87DABE}" dt="2023-04-13T08:59:52.992" v="227" actId="14100"/>
          <ac:spMkLst>
            <pc:docMk/>
            <pc:sldMk cId="2446543805" sldId="262"/>
            <ac:spMk id="3" creationId="{DFD52094-98C0-4141-A04B-98B9DF4DFA73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4" creationId="{0280FE23-3FD0-4989-BBD8-F98469242DB8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5" creationId="{929167BD-7790-467B-980C-709781C5646C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6" creationId="{450179E4-D4B4-8A23-63FC-EE2723FF15CD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7" creationId="{A205ED3A-16D4-6B82-4771-42C21951C51D}"/>
          </ac:spMkLst>
        </pc:spChg>
      </pc:sldChg>
      <pc:sldChg chg="addSp delSp modSp">
        <pc:chgData name="Xin Zhang (Shanghai Wicresoft Co,.Ltd.)" userId="474f572f-8271-4f60-858e-cee871e0aec6" providerId="ADAL" clId="{74E83FBE-9993-4889-BECE-149A8C87DABE}" dt="2023-04-13T05:28:33.163" v="119"/>
        <pc:sldMkLst>
          <pc:docMk/>
          <pc:sldMk cId="2600692828" sldId="263"/>
        </pc:sldMkLst>
        <pc:spChg chg="del">
          <ac:chgData name="Xin Zhang (Shanghai Wicresoft Co,.Ltd.)" userId="474f572f-8271-4f60-858e-cee871e0aec6" providerId="ADAL" clId="{74E83FBE-9993-4889-BECE-149A8C87DABE}" dt="2023-04-13T05:28:30.555" v="118"/>
          <ac:spMkLst>
            <pc:docMk/>
            <pc:sldMk cId="2600692828" sldId="263"/>
            <ac:spMk id="2" creationId="{6381AADF-3612-351D-67F1-EC951FCD2660}"/>
          </ac:spMkLst>
        </pc:spChg>
        <pc:spChg chg="del">
          <ac:chgData name="Xin Zhang (Shanghai Wicresoft Co,.Ltd.)" userId="474f572f-8271-4f60-858e-cee871e0aec6" providerId="ADAL" clId="{74E83FBE-9993-4889-BECE-149A8C87DABE}" dt="2023-04-13T05:28:30.555" v="118"/>
          <ac:spMkLst>
            <pc:docMk/>
            <pc:sldMk cId="2600692828" sldId="263"/>
            <ac:spMk id="3" creationId="{EE281B89-D174-3333-6098-ADD563867FE2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4" creationId="{034C57C4-9F12-3A98-54FF-2C0E7AF660A3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0.555" v="118"/>
          <ac:spMkLst>
            <pc:docMk/>
            <pc:sldMk cId="2600692828" sldId="263"/>
            <ac:spMk id="5" creationId="{3224FA8B-0600-FC03-7D4F-69330F87FABE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6" creationId="{15304A70-414B-6289-E4FA-C2020CD97809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7" creationId="{1D8A4E37-2C5E-B546-F061-93BF0F23E415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8" creationId="{B79EB575-9408-C72E-69C7-5066023628C5}"/>
          </ac:spMkLst>
        </pc:spChg>
        <pc:spChg chg="add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9" creationId="{1F9CF3AC-1EE5-A177-3234-B87522548B29}"/>
          </ac:spMkLst>
        </pc:spChg>
        <pc:spChg chg="add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10" creationId="{7B2320D6-8E4F-CC13-E140-FF7D10938CF1}"/>
          </ac:spMkLst>
        </pc:spChg>
      </pc:sldChg>
      <pc:sldMasterChg chg="modSp mod delSldLayout modSldLayout">
        <pc:chgData name="Xin Zhang (Shanghai Wicresoft Co,.Ltd.)" userId="474f572f-8271-4f60-858e-cee871e0aec6" providerId="ADAL" clId="{74E83FBE-9993-4889-BECE-149A8C87DABE}" dt="2023-04-13T08:59:52.992" v="227" actId="14100"/>
        <pc:sldMasterMkLst>
          <pc:docMk/>
          <pc:sldMasterMk cId="1467915953" sldId="2147483648"/>
        </pc:sldMasterMkLst>
        <pc:spChg chg="mod">
          <ac:chgData name="Xin Zhang (Shanghai Wicresoft Co,.Ltd.)" userId="474f572f-8271-4f60-858e-cee871e0aec6" providerId="ADAL" clId="{74E83FBE-9993-4889-BECE-149A8C87DABE}" dt="2023-04-13T03:53:11.608" v="76"/>
          <ac:spMkLst>
            <pc:docMk/>
            <pc:sldMasterMk cId="1467915953" sldId="2147483648"/>
            <ac:spMk id="2" creationId="{89307103-D92B-4D3C-B386-9FD58793CACA}"/>
          </ac:spMkLst>
        </pc:spChg>
        <pc:sldLayoutChg chg="addSp delSp modSp mod">
          <pc:chgData name="Xin Zhang (Shanghai Wicresoft Co,.Ltd.)" userId="474f572f-8271-4f60-858e-cee871e0aec6" providerId="ADAL" clId="{74E83FBE-9993-4889-BECE-149A8C87DABE}" dt="2023-04-13T08:59:32.665" v="223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Xin Zhang (Shanghai Wicresoft Co,.Ltd.)" userId="474f572f-8271-4f60-858e-cee871e0aec6" providerId="ADAL" clId="{74E83FBE-9993-4889-BECE-149A8C87DABE}" dt="2023-04-13T08:59:32.665" v="223"/>
            <ac:spMkLst>
              <pc:docMk/>
              <pc:sldMasterMk cId="1467915953" sldId="2147483648"/>
              <pc:sldLayoutMk cId="3218541457" sldId="2147483649"/>
              <ac:spMk id="2" creationId="{E545B57F-7D9D-4AD8-9FE4-E5267D65BB87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7:49.013" v="166" actId="403"/>
            <ac:spMkLst>
              <pc:docMk/>
              <pc:sldMasterMk cId="1467915953" sldId="2147483648"/>
              <pc:sldLayoutMk cId="3218541457" sldId="2147483649"/>
              <ac:spMk id="3" creationId="{42DDB65F-C302-4F35-9CCB-12FB82E2590D}"/>
            </ac:spMkLst>
          </pc:spChg>
          <pc:spChg chg="add del">
            <ac:chgData name="Xin Zhang (Shanghai Wicresoft Co,.Ltd.)" userId="474f572f-8271-4f60-858e-cee871e0aec6" providerId="ADAL" clId="{74E83FBE-9993-4889-BECE-149A8C87DABE}" dt="2023-04-13T03:48:29.082" v="6" actId="22"/>
            <ac:spMkLst>
              <pc:docMk/>
              <pc:sldMasterMk cId="1467915953" sldId="2147483648"/>
              <pc:sldLayoutMk cId="3218541457" sldId="2147483649"/>
              <ac:spMk id="5" creationId="{ACCBCED3-1B66-B751-3C4F-7F85897B4D07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3:49:31.884" v="29"/>
            <ac:spMkLst>
              <pc:docMk/>
              <pc:sldMasterMk cId="1467915953" sldId="2147483648"/>
              <pc:sldLayoutMk cId="3218541457" sldId="2147483649"/>
              <ac:spMk id="8" creationId="{44C4A721-803B-47CB-B99E-1D01E8E0169F}"/>
            </ac:spMkLst>
          </pc:spChg>
        </pc:sldLayoutChg>
        <pc:sldLayoutChg chg="modSp mod">
          <pc:chgData name="Xin Zhang (Shanghai Wicresoft Co,.Ltd.)" userId="474f572f-8271-4f60-858e-cee871e0aec6" providerId="ADAL" clId="{74E83FBE-9993-4889-BECE-149A8C87DABE}" dt="2023-04-13T08:54:57.856" v="147" actId="20577"/>
          <pc:sldLayoutMkLst>
            <pc:docMk/>
            <pc:sldMasterMk cId="1467915953" sldId="2147483648"/>
            <pc:sldLayoutMk cId="82374293" sldId="2147483650"/>
          </pc:sldLayoutMkLst>
          <pc:spChg chg="mod">
            <ac:chgData name="Xin Zhang (Shanghai Wicresoft Co,.Ltd.)" userId="474f572f-8271-4f60-858e-cee871e0aec6" providerId="ADAL" clId="{74E83FBE-9993-4889-BECE-149A8C87DABE}" dt="2023-04-13T03:49:54.742" v="32"/>
            <ac:spMkLst>
              <pc:docMk/>
              <pc:sldMasterMk cId="1467915953" sldId="2147483648"/>
              <pc:sldLayoutMk cId="82374293" sldId="2147483650"/>
              <ac:spMk id="2" creationId="{95DC6DA8-D137-41D2-A934-63CB8FFB8B81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3:50:08.555" v="36"/>
            <ac:spMkLst>
              <pc:docMk/>
              <pc:sldMasterMk cId="1467915953" sldId="2147483648"/>
              <pc:sldLayoutMk cId="82374293" sldId="2147483650"/>
              <ac:spMk id="3" creationId="{0CED916A-3E34-4B9E-8F9F-7A8921A30F99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4:57.856" v="147" actId="20577"/>
            <ac:spMkLst>
              <pc:docMk/>
              <pc:sldMasterMk cId="1467915953" sldId="2147483648"/>
              <pc:sldLayoutMk cId="82374293" sldId="2147483650"/>
              <ac:spMk id="5" creationId="{055DFAA1-D4C3-4306-A3AE-0641E3581966}"/>
            </ac:spMkLst>
          </pc:spChg>
        </pc:sldLayoutChg>
        <pc:sldLayoutChg chg="addSp delSp modSp mod">
          <pc:chgData name="Xin Zhang (Shanghai Wicresoft Co,.Ltd.)" userId="474f572f-8271-4f60-858e-cee871e0aec6" providerId="ADAL" clId="{74E83FBE-9993-4889-BECE-149A8C87DABE}" dt="2023-04-13T08:57:37.327" v="160" actId="404"/>
          <pc:sldLayoutMkLst>
            <pc:docMk/>
            <pc:sldMasterMk cId="1467915953" sldId="2147483648"/>
            <pc:sldLayoutMk cId="641220775" sldId="2147483651"/>
          </pc:sldLayoutMkLst>
          <pc:spChg chg="mod">
            <ac:chgData name="Xin Zhang (Shanghai Wicresoft Co,.Ltd.)" userId="474f572f-8271-4f60-858e-cee871e0aec6" providerId="ADAL" clId="{74E83FBE-9993-4889-BECE-149A8C87DABE}" dt="2023-04-13T08:57:30.881" v="156" actId="403"/>
            <ac:spMkLst>
              <pc:docMk/>
              <pc:sldMasterMk cId="1467915953" sldId="2147483648"/>
              <pc:sldLayoutMk cId="641220775" sldId="2147483651"/>
              <ac:spMk id="2" creationId="{000C7662-4F6D-4B06-BB36-235FC06BF816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7:37.327" v="160" actId="404"/>
            <ac:spMkLst>
              <pc:docMk/>
              <pc:sldMasterMk cId="1467915953" sldId="2147483648"/>
              <pc:sldLayoutMk cId="641220775" sldId="2147483651"/>
              <ac:spMk id="3" creationId="{9FF9930E-40DF-417D-8161-BD38EB172DC1}"/>
            </ac:spMkLst>
          </pc:spChg>
          <pc:spChg chg="add del">
            <ac:chgData name="Xin Zhang (Shanghai Wicresoft Co,.Ltd.)" userId="474f572f-8271-4f60-858e-cee871e0aec6" providerId="ADAL" clId="{74E83FBE-9993-4889-BECE-149A8C87DABE}" dt="2023-04-13T05:25:47.605" v="79" actId="11529"/>
            <ac:spMkLst>
              <pc:docMk/>
              <pc:sldMasterMk cId="1467915953" sldId="2147483648"/>
              <pc:sldLayoutMk cId="641220775" sldId="2147483651"/>
              <ac:spMk id="7" creationId="{C93F6A58-2E3E-A46A-B330-715A3248CA37}"/>
            </ac:spMkLst>
          </pc:spChg>
          <pc:spChg chg="add mod">
            <ac:chgData name="Xin Zhang (Shanghai Wicresoft Co,.Ltd.)" userId="474f572f-8271-4f60-858e-cee871e0aec6" providerId="ADAL" clId="{74E83FBE-9993-4889-BECE-149A8C87DABE}" dt="2023-04-13T05:26:12.434" v="100" actId="14100"/>
            <ac:spMkLst>
              <pc:docMk/>
              <pc:sldMasterMk cId="1467915953" sldId="2147483648"/>
              <pc:sldLayoutMk cId="641220775" sldId="2147483651"/>
              <ac:spMk id="8" creationId="{49A950A1-B947-717D-E187-AD0063089D78}"/>
            </ac:spMkLst>
          </pc:spChg>
        </pc:sldLayoutChg>
        <pc:sldLayoutChg chg="modSp mod">
          <pc:chgData name="Xin Zhang (Shanghai Wicresoft Co,.Ltd.)" userId="474f572f-8271-4f60-858e-cee871e0aec6" providerId="ADAL" clId="{74E83FBE-9993-4889-BECE-149A8C87DABE}" dt="2023-04-13T03:52:05.056" v="69"/>
          <pc:sldLayoutMkLst>
            <pc:docMk/>
            <pc:sldMasterMk cId="1467915953" sldId="2147483648"/>
            <pc:sldLayoutMk cId="3257642269" sldId="2147483654"/>
          </pc:sldLayoutMkLst>
          <pc:spChg chg="mod">
            <ac:chgData name="Xin Zhang (Shanghai Wicresoft Co,.Ltd.)" userId="474f572f-8271-4f60-858e-cee871e0aec6" providerId="ADAL" clId="{74E83FBE-9993-4889-BECE-149A8C87DABE}" dt="2023-04-13T03:52:05.056" v="69"/>
            <ac:spMkLst>
              <pc:docMk/>
              <pc:sldMasterMk cId="1467915953" sldId="2147483648"/>
              <pc:sldLayoutMk cId="3257642269" sldId="2147483654"/>
              <ac:spMk id="2" creationId="{652EDE83-63CC-4B33-B715-3953EADE2100}"/>
            </ac:spMkLst>
          </pc:spChg>
        </pc:sldLayoutChg>
        <pc:sldLayoutChg chg="modSp mod">
          <pc:chgData name="Xin Zhang (Shanghai Wicresoft Co,.Ltd.)" userId="474f572f-8271-4f60-858e-cee871e0aec6" providerId="ADAL" clId="{74E83FBE-9993-4889-BECE-149A8C87DABE}" dt="2023-04-13T08:59:52.992" v="227" actId="14100"/>
          <pc:sldLayoutMkLst>
            <pc:docMk/>
            <pc:sldMasterMk cId="1467915953" sldId="2147483648"/>
            <pc:sldLayoutMk cId="3444805960" sldId="2147483656"/>
          </pc:sldLayoutMkLst>
          <pc:spChg chg="mod">
            <ac:chgData name="Xin Zhang (Shanghai Wicresoft Co,.Ltd.)" userId="474f572f-8271-4f60-858e-cee871e0aec6" providerId="ADAL" clId="{74E83FBE-9993-4889-BECE-149A8C87DABE}" dt="2023-04-13T08:59:52.992" v="227" actId="14100"/>
            <ac:spMkLst>
              <pc:docMk/>
              <pc:sldMasterMk cId="1467915953" sldId="2147483648"/>
              <pc:sldLayoutMk cId="3444805960" sldId="2147483656"/>
              <ac:spMk id="7" creationId="{C2320649-ACD7-42E9-A261-E6ED46ACB452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3:52:28.405" v="73"/>
            <ac:spMkLst>
              <pc:docMk/>
              <pc:sldMasterMk cId="1467915953" sldId="2147483648"/>
              <pc:sldLayoutMk cId="3444805960" sldId="2147483656"/>
              <ac:spMk id="8" creationId="{DC428848-58C6-4501-8214-B803889F273E}"/>
            </ac:spMkLst>
          </pc:spChg>
        </pc:sldLayoutChg>
        <pc:sldLayoutChg chg="delSp modSp mod">
          <pc:chgData name="Xin Zhang (Shanghai Wicresoft Co,.Ltd.)" userId="474f572f-8271-4f60-858e-cee871e0aec6" providerId="ADAL" clId="{74E83FBE-9993-4889-BECE-149A8C87DABE}" dt="2023-04-13T08:57:40.749" v="164" actId="403"/>
          <pc:sldLayoutMkLst>
            <pc:docMk/>
            <pc:sldMasterMk cId="1467915953" sldId="2147483648"/>
            <pc:sldLayoutMk cId="1929775993" sldId="2147483657"/>
          </pc:sldLayoutMkLst>
          <pc:spChg chg="del mod">
            <ac:chgData name="Xin Zhang (Shanghai Wicresoft Co,.Ltd.)" userId="474f572f-8271-4f60-858e-cee871e0aec6" providerId="ADAL" clId="{74E83FBE-9993-4889-BECE-149A8C87DABE}" dt="2023-04-13T08:56:58.233" v="148" actId="478"/>
            <ac:spMkLst>
              <pc:docMk/>
              <pc:sldMasterMk cId="1467915953" sldId="2147483648"/>
              <pc:sldLayoutMk cId="1929775993" sldId="2147483657"/>
              <ac:spMk id="7" creationId="{0BEF0FD1-3ACE-43A8-AF57-CC0D436DC7D0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7:40.749" v="164" actId="403"/>
            <ac:spMkLst>
              <pc:docMk/>
              <pc:sldMasterMk cId="1467915953" sldId="2147483648"/>
              <pc:sldLayoutMk cId="1929775993" sldId="2147483657"/>
              <ac:spMk id="9" creationId="{FDF03A82-401C-4A0E-BE21-BE588E874141}"/>
            </ac:spMkLst>
          </pc:spChg>
        </pc:sldLayoutChg>
        <pc:sldLayoutChg chg="modSp del mod">
          <pc:chgData name="Xin Zhang (Shanghai Wicresoft Co,.Ltd.)" userId="474f572f-8271-4f60-858e-cee871e0aec6" providerId="ADAL" clId="{74E83FBE-9993-4889-BECE-149A8C87DABE}" dt="2023-04-13T05:27:08.863" v="102" actId="2696"/>
          <pc:sldLayoutMkLst>
            <pc:docMk/>
            <pc:sldMasterMk cId="1467915953" sldId="2147483648"/>
            <pc:sldLayoutMk cId="2029067888" sldId="2147483658"/>
          </pc:sldLayoutMkLst>
          <pc:spChg chg="mod">
            <ac:chgData name="Xin Zhang (Shanghai Wicresoft Co,.Ltd.)" userId="474f572f-8271-4f60-858e-cee871e0aec6" providerId="ADAL" clId="{74E83FBE-9993-4889-BECE-149A8C87DABE}" dt="2023-04-13T03:50:34.538" v="41"/>
            <ac:spMkLst>
              <pc:docMk/>
              <pc:sldMasterMk cId="1467915953" sldId="2147483648"/>
              <pc:sldLayoutMk cId="2029067888" sldId="2147483658"/>
              <ac:spMk id="2" creationId="{0A43209F-F828-32AA-5AE9-2EEA29189BA8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1C31C234-035D-4CA4-842C-580303409E30}"/>
    <pc:docChg chg="custSel modSld modMainMaster">
      <pc:chgData name="Xin Zhang (Shanghai Wicresoft Co,.Ltd.)" userId="474f572f-8271-4f60-858e-cee871e0aec6" providerId="ADAL" clId="{1C31C234-035D-4CA4-842C-580303409E30}" dt="2023-04-12T08:43:44.919" v="3" actId="478"/>
      <pc:docMkLst>
        <pc:docMk/>
      </pc:docMkLst>
      <pc:sldChg chg="modSp">
        <pc:chgData name="Xin Zhang (Shanghai Wicresoft Co,.Ltd.)" userId="474f572f-8271-4f60-858e-cee871e0aec6" providerId="ADAL" clId="{1C31C234-035D-4CA4-842C-580303409E30}" dt="2023-04-12T08:37:48.203" v="2"/>
        <pc:sldMkLst>
          <pc:docMk/>
          <pc:sldMk cId="1421421680" sldId="256"/>
        </pc:sldMkLst>
        <pc:spChg chg="mod">
          <ac:chgData name="Xin Zhang (Shanghai Wicresoft Co,.Ltd.)" userId="474f572f-8271-4f60-858e-cee871e0aec6" providerId="ADAL" clId="{1C31C234-035D-4CA4-842C-580303409E30}" dt="2023-04-12T08:37:48.203" v="2"/>
          <ac:spMkLst>
            <pc:docMk/>
            <pc:sldMk cId="1421421680" sldId="256"/>
            <ac:spMk id="9" creationId="{6C2532AA-A647-48FF-8A25-36777AF5B18D}"/>
          </ac:spMkLst>
        </pc:spChg>
        <pc:spChg chg="mod">
          <ac:chgData name="Xin Zhang (Shanghai Wicresoft Co,.Ltd.)" userId="474f572f-8271-4f60-858e-cee871e0aec6" providerId="ADAL" clId="{1C31C234-035D-4CA4-842C-580303409E30}" dt="2023-04-12T08:37:34.445" v="1"/>
          <ac:spMkLst>
            <pc:docMk/>
            <pc:sldMk cId="1421421680" sldId="256"/>
            <ac:spMk id="12" creationId="{BFF7D8B0-524B-4065-95EB-00BAEDA26918}"/>
          </ac:spMkLst>
        </pc:spChg>
      </pc:sldChg>
      <pc:sldChg chg="modSp">
        <pc:chgData name="Xin Zhang (Shanghai Wicresoft Co,.Ltd.)" userId="474f572f-8271-4f60-858e-cee871e0aec6" providerId="ADAL" clId="{1C31C234-035D-4CA4-842C-580303409E30}" dt="2023-04-12T08:37:34.445" v="1"/>
        <pc:sldMkLst>
          <pc:docMk/>
          <pc:sldMk cId="2446543805" sldId="262"/>
        </pc:sldMkLst>
        <pc:spChg chg="mod">
          <ac:chgData name="Xin Zhang (Shanghai Wicresoft Co,.Ltd.)" userId="474f572f-8271-4f60-858e-cee871e0aec6" providerId="ADAL" clId="{1C31C234-035D-4CA4-842C-580303409E30}" dt="2023-04-12T08:37:34.445" v="1"/>
          <ac:spMkLst>
            <pc:docMk/>
            <pc:sldMk cId="2446543805" sldId="262"/>
            <ac:spMk id="5" creationId="{929167BD-7790-467B-980C-709781C5646C}"/>
          </ac:spMkLst>
        </pc:spChg>
      </pc:sldChg>
      <pc:sldMasterChg chg="modSldLayout">
        <pc:chgData name="Xin Zhang (Shanghai Wicresoft Co,.Ltd.)" userId="474f572f-8271-4f60-858e-cee871e0aec6" providerId="ADAL" clId="{1C31C234-035D-4CA4-842C-580303409E30}" dt="2023-04-12T08:43:44.919" v="3" actId="478"/>
        <pc:sldMasterMkLst>
          <pc:docMk/>
          <pc:sldMasterMk cId="1467915953" sldId="2147483648"/>
        </pc:sldMasterMkLst>
        <pc:sldLayoutChg chg="delSp mod">
          <pc:chgData name="Xin Zhang (Shanghai Wicresoft Co,.Ltd.)" userId="474f572f-8271-4f60-858e-cee871e0aec6" providerId="ADAL" clId="{1C31C234-035D-4CA4-842C-580303409E30}" dt="2023-04-12T08:43:44.919" v="3" actId="478"/>
          <pc:sldLayoutMkLst>
            <pc:docMk/>
            <pc:sldMasterMk cId="1467915953" sldId="2147483648"/>
            <pc:sldLayoutMk cId="1929775993" sldId="2147483657"/>
          </pc:sldLayoutMkLst>
          <pc:spChg chg="del">
            <ac:chgData name="Xin Zhang (Shanghai Wicresoft Co,.Ltd.)" userId="474f572f-8271-4f60-858e-cee871e0aec6" providerId="ADAL" clId="{1C31C234-035D-4CA4-842C-580303409E30}" dt="2023-04-12T08:43:44.919" v="3" actId="478"/>
            <ac:spMkLst>
              <pc:docMk/>
              <pc:sldMasterMk cId="1467915953" sldId="2147483648"/>
              <pc:sldLayoutMk cId="1929775993" sldId="2147483657"/>
              <ac:spMk id="11" creationId="{3CCCD118-A808-47B5-869B-310AF975DC9C}"/>
            </ac:spMkLst>
          </pc:spChg>
          <pc:cxnChg chg="del">
            <ac:chgData name="Xin Zhang (Shanghai Wicresoft Co,.Ltd.)" userId="474f572f-8271-4f60-858e-cee871e0aec6" providerId="ADAL" clId="{1C31C234-035D-4CA4-842C-580303409E30}" dt="2023-04-12T08:43:44.919" v="3" actId="478"/>
            <ac:cxnSpMkLst>
              <pc:docMk/>
              <pc:sldMasterMk cId="1467915953" sldId="2147483648"/>
              <pc:sldLayoutMk cId="1929775993" sldId="2147483657"/>
              <ac:cxnSpMk id="10" creationId="{5866F782-5852-4C4E-B3FE-2AD687E8AC1B}"/>
            </ac:cxnSpMkLst>
          </pc:cxn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582A3D24-6083-4546-8C6D-DEE86BAAAE49}" type="datetimeFigureOut">
              <a:rPr lang="zh-CN" altLang="en-US" smtClean="0"/>
              <a:pPr/>
              <a:t>2023/8/15</a:t>
            </a:fld>
            <a:endParaRPr lang="zh-CN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A3ED8765-8EF3-408C-9341-152904E414E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70FBD6-0DA4-4BED-ADF8-75D3859146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241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940A28-2C7C-0865-CE62-49CB99E8EC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6750" y="2313039"/>
            <a:ext cx="10858500" cy="1602659"/>
          </a:xfrm>
        </p:spPr>
        <p:txBody>
          <a:bodyPr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lang="zh-CN" altLang="en-US" sz="4800" b="0" kern="1200" dirty="0">
                <a:gradFill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dirty="0"/>
              <a:t>红色换届选举致辞</a:t>
            </a:r>
            <a:br>
              <a:rPr lang="en-US" altLang="zh-CN" dirty="0"/>
            </a:br>
            <a:r>
              <a:rPr lang="zh-CN" altLang="en-US" dirty="0"/>
              <a:t>周年庆典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77719" y="1130300"/>
            <a:ext cx="2836562" cy="594626"/>
          </a:xfrm>
        </p:spPr>
        <p:txBody>
          <a:bodyPr anchor="ctr" anchorCtr="0">
            <a:noAutofit/>
          </a:bodyPr>
          <a:lstStyle>
            <a:lvl1pPr marL="0" indent="0" algn="ctr">
              <a:buFont typeface="+mj-lt"/>
              <a:buNone/>
              <a:defRPr sz="4000" b="0">
                <a:gradFill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 dirty="0"/>
              <a:t>会议流程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F5691F1-7F0D-586C-1666-A7377B199F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2406" y="481161"/>
            <a:ext cx="641282" cy="641282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C7ABD910-F8D7-F4A9-6BFC-98F88520B929}"/>
              </a:ext>
            </a:extLst>
          </p:cNvPr>
          <p:cNvGrpSpPr/>
          <p:nvPr userDrawn="1"/>
        </p:nvGrpSpPr>
        <p:grpSpPr>
          <a:xfrm>
            <a:off x="660400" y="372314"/>
            <a:ext cx="433646" cy="976035"/>
            <a:chOff x="1583114" y="4083317"/>
            <a:chExt cx="433646" cy="976035"/>
          </a:xfrm>
          <a:gradFill>
            <a:gsLst>
              <a:gs pos="0">
                <a:srgbClr val="FFFFFF">
                  <a:alpha val="0"/>
                </a:srgbClr>
              </a:gs>
              <a:gs pos="100000">
                <a:schemeClr val="accent1"/>
              </a:gs>
            </a:gsLst>
            <a:lin ang="5400000" scaled="0"/>
          </a:gradFill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588C5D30-C692-95BE-999E-2D5417B8D893}"/>
                </a:ext>
              </a:extLst>
            </p:cNvPr>
            <p:cNvSpPr/>
            <p:nvPr/>
          </p:nvSpPr>
          <p:spPr>
            <a:xfrm>
              <a:off x="1583114" y="408331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7FCC5D9-A63D-6119-CC76-353BDF3F88B9}"/>
                </a:ext>
              </a:extLst>
            </p:cNvPr>
            <p:cNvSpPr/>
            <p:nvPr/>
          </p:nvSpPr>
          <p:spPr>
            <a:xfrm>
              <a:off x="1742746" y="408331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9FF7113-F599-227A-722A-F8FA924DE615}"/>
                </a:ext>
              </a:extLst>
            </p:cNvPr>
            <p:cNvSpPr/>
            <p:nvPr/>
          </p:nvSpPr>
          <p:spPr>
            <a:xfrm>
              <a:off x="1902378" y="408331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8146014-9997-C72D-C3AA-F6726BEDD901}"/>
                </a:ext>
              </a:extLst>
            </p:cNvPr>
            <p:cNvSpPr/>
            <p:nvPr/>
          </p:nvSpPr>
          <p:spPr>
            <a:xfrm>
              <a:off x="1583114" y="4256754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565CBF7-8F08-6D60-D0C9-A5D603277D7B}"/>
                </a:ext>
              </a:extLst>
            </p:cNvPr>
            <p:cNvSpPr/>
            <p:nvPr/>
          </p:nvSpPr>
          <p:spPr>
            <a:xfrm>
              <a:off x="1742746" y="4256754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F05286A-2F07-FCB7-1342-5110A73BA398}"/>
                </a:ext>
              </a:extLst>
            </p:cNvPr>
            <p:cNvSpPr/>
            <p:nvPr/>
          </p:nvSpPr>
          <p:spPr>
            <a:xfrm>
              <a:off x="1902378" y="4256754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7842E33-EFA5-266F-1F54-87FBDFA07F37}"/>
                </a:ext>
              </a:extLst>
            </p:cNvPr>
            <p:cNvSpPr/>
            <p:nvPr/>
          </p:nvSpPr>
          <p:spPr>
            <a:xfrm>
              <a:off x="1583114" y="4430192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B9302A5-75F9-0279-C87B-28465A09E4A7}"/>
                </a:ext>
              </a:extLst>
            </p:cNvPr>
            <p:cNvSpPr/>
            <p:nvPr/>
          </p:nvSpPr>
          <p:spPr>
            <a:xfrm>
              <a:off x="1742746" y="4430192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6EEA36F-9604-A16C-4066-31100BEE847A}"/>
                </a:ext>
              </a:extLst>
            </p:cNvPr>
            <p:cNvSpPr/>
            <p:nvPr/>
          </p:nvSpPr>
          <p:spPr>
            <a:xfrm>
              <a:off x="1902378" y="4430192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00E67F3-BC7A-CFD6-6849-826E2CE7B535}"/>
                </a:ext>
              </a:extLst>
            </p:cNvPr>
            <p:cNvSpPr/>
            <p:nvPr/>
          </p:nvSpPr>
          <p:spPr>
            <a:xfrm>
              <a:off x="1583114" y="4603629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065E984-105A-43AA-89D9-3173306417DB}"/>
                </a:ext>
              </a:extLst>
            </p:cNvPr>
            <p:cNvSpPr/>
            <p:nvPr/>
          </p:nvSpPr>
          <p:spPr>
            <a:xfrm>
              <a:off x="1742746" y="4603629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E8A21A3-2046-07DE-D922-F244AC11757A}"/>
                </a:ext>
              </a:extLst>
            </p:cNvPr>
            <p:cNvSpPr/>
            <p:nvPr/>
          </p:nvSpPr>
          <p:spPr>
            <a:xfrm>
              <a:off x="1902378" y="4603629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A34D9DA-C220-1685-D5C0-C527D8CD23EA}"/>
                </a:ext>
              </a:extLst>
            </p:cNvPr>
            <p:cNvSpPr/>
            <p:nvPr/>
          </p:nvSpPr>
          <p:spPr>
            <a:xfrm>
              <a:off x="1583114" y="477706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4AF33EB-AD7F-703C-1F3B-B9AB57F513FD}"/>
                </a:ext>
              </a:extLst>
            </p:cNvPr>
            <p:cNvSpPr/>
            <p:nvPr/>
          </p:nvSpPr>
          <p:spPr>
            <a:xfrm>
              <a:off x="1742746" y="477706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D7F686DA-0095-B434-94ED-4147F3C9B747}"/>
                </a:ext>
              </a:extLst>
            </p:cNvPr>
            <p:cNvSpPr/>
            <p:nvPr/>
          </p:nvSpPr>
          <p:spPr>
            <a:xfrm>
              <a:off x="1902378" y="477706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3399EBC-7023-EFC3-27CD-8E907C0C1EA3}"/>
                </a:ext>
              </a:extLst>
            </p:cNvPr>
            <p:cNvSpPr/>
            <p:nvPr/>
          </p:nvSpPr>
          <p:spPr>
            <a:xfrm>
              <a:off x="1583114" y="4950505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79E80E0-F266-E350-8BFD-9F617189A4DF}"/>
                </a:ext>
              </a:extLst>
            </p:cNvPr>
            <p:cNvSpPr/>
            <p:nvPr/>
          </p:nvSpPr>
          <p:spPr>
            <a:xfrm>
              <a:off x="1742746" y="4950505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5030114-3946-BCF6-9C67-DB01C8F08D00}"/>
                </a:ext>
              </a:extLst>
            </p:cNvPr>
            <p:cNvSpPr/>
            <p:nvPr/>
          </p:nvSpPr>
          <p:spPr>
            <a:xfrm>
              <a:off x="1902378" y="4950505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03048" y="3530385"/>
            <a:ext cx="7785904" cy="951057"/>
          </a:xfr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5000"/>
              </a:lnSpc>
              <a:defRPr lang="zh-CN" altLang="en-US" sz="4000" b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 defTabSz="914354"/>
            <a:r>
              <a:rPr lang="zh-CN" altLang="en-US" dirty="0"/>
              <a:t>输入你的章节名称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49C3C40-AB46-A4CC-4DA6-F82636E609DD}"/>
              </a:ext>
            </a:extLst>
          </p:cNvPr>
          <p:cNvGrpSpPr/>
          <p:nvPr userDrawn="1"/>
        </p:nvGrpSpPr>
        <p:grpSpPr>
          <a:xfrm>
            <a:off x="660400" y="372314"/>
            <a:ext cx="433646" cy="976035"/>
            <a:chOff x="1583114" y="4083317"/>
            <a:chExt cx="433646" cy="976035"/>
          </a:xfrm>
          <a:gradFill>
            <a:gsLst>
              <a:gs pos="0">
                <a:srgbClr val="FFFFFF">
                  <a:alpha val="0"/>
                </a:srgbClr>
              </a:gs>
              <a:gs pos="100000">
                <a:schemeClr val="accent1"/>
              </a:gs>
            </a:gsLst>
            <a:lin ang="5400000" scaled="0"/>
          </a:gra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3C6164B-3E70-B320-EDB7-87A8EF5F4944}"/>
                </a:ext>
              </a:extLst>
            </p:cNvPr>
            <p:cNvSpPr/>
            <p:nvPr/>
          </p:nvSpPr>
          <p:spPr>
            <a:xfrm>
              <a:off x="1583114" y="408331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EC61C2FB-087A-9436-CE00-B9870FF263E9}"/>
                </a:ext>
              </a:extLst>
            </p:cNvPr>
            <p:cNvSpPr/>
            <p:nvPr/>
          </p:nvSpPr>
          <p:spPr>
            <a:xfrm>
              <a:off x="1742746" y="408331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205E7B3-0140-449B-E3D3-6950801B7E10}"/>
                </a:ext>
              </a:extLst>
            </p:cNvPr>
            <p:cNvSpPr/>
            <p:nvPr/>
          </p:nvSpPr>
          <p:spPr>
            <a:xfrm>
              <a:off x="1902378" y="408331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9284335-9A52-1137-380F-85E4BB81CCD2}"/>
                </a:ext>
              </a:extLst>
            </p:cNvPr>
            <p:cNvSpPr/>
            <p:nvPr/>
          </p:nvSpPr>
          <p:spPr>
            <a:xfrm>
              <a:off x="1583114" y="4256754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002EF51-8D68-55F0-E5EE-6B952F1B6C2A}"/>
                </a:ext>
              </a:extLst>
            </p:cNvPr>
            <p:cNvSpPr/>
            <p:nvPr/>
          </p:nvSpPr>
          <p:spPr>
            <a:xfrm>
              <a:off x="1742746" y="4256754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731D0F2-35FF-1ECC-CD93-85B0C7DC3AD5}"/>
                </a:ext>
              </a:extLst>
            </p:cNvPr>
            <p:cNvSpPr/>
            <p:nvPr/>
          </p:nvSpPr>
          <p:spPr>
            <a:xfrm>
              <a:off x="1902378" y="4256754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5EF405BD-65F4-F126-148C-7DC6516B7CF1}"/>
                </a:ext>
              </a:extLst>
            </p:cNvPr>
            <p:cNvSpPr/>
            <p:nvPr/>
          </p:nvSpPr>
          <p:spPr>
            <a:xfrm>
              <a:off x="1583114" y="4430192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A93CD01-EC6A-2735-DA41-3C22563608D0}"/>
                </a:ext>
              </a:extLst>
            </p:cNvPr>
            <p:cNvSpPr/>
            <p:nvPr/>
          </p:nvSpPr>
          <p:spPr>
            <a:xfrm>
              <a:off x="1742746" y="4430192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B00FF68-073A-8BBC-4506-9E71D0B95B64}"/>
                </a:ext>
              </a:extLst>
            </p:cNvPr>
            <p:cNvSpPr/>
            <p:nvPr/>
          </p:nvSpPr>
          <p:spPr>
            <a:xfrm>
              <a:off x="1902378" y="4430192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3767BB5-7FE3-8F2F-888F-CDEE848C1F8B}"/>
                </a:ext>
              </a:extLst>
            </p:cNvPr>
            <p:cNvSpPr/>
            <p:nvPr/>
          </p:nvSpPr>
          <p:spPr>
            <a:xfrm>
              <a:off x="1583114" y="4603629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D16D1588-13B2-1E5A-BBEE-27B6557977AB}"/>
                </a:ext>
              </a:extLst>
            </p:cNvPr>
            <p:cNvSpPr/>
            <p:nvPr/>
          </p:nvSpPr>
          <p:spPr>
            <a:xfrm>
              <a:off x="1742746" y="4603629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A4983DB-3D3E-EDC6-3237-1F35DB4BBE83}"/>
                </a:ext>
              </a:extLst>
            </p:cNvPr>
            <p:cNvSpPr/>
            <p:nvPr/>
          </p:nvSpPr>
          <p:spPr>
            <a:xfrm>
              <a:off x="1902378" y="4603629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2FBB060-1904-C364-368F-F2D49FAE2F03}"/>
                </a:ext>
              </a:extLst>
            </p:cNvPr>
            <p:cNvSpPr/>
            <p:nvPr/>
          </p:nvSpPr>
          <p:spPr>
            <a:xfrm>
              <a:off x="1583114" y="477706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92AAFCC-46FB-8642-8B58-6ACD8FCCAA8F}"/>
                </a:ext>
              </a:extLst>
            </p:cNvPr>
            <p:cNvSpPr/>
            <p:nvPr/>
          </p:nvSpPr>
          <p:spPr>
            <a:xfrm>
              <a:off x="1742746" y="477706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4AE450E7-3C10-D478-2A21-053A280AD759}"/>
                </a:ext>
              </a:extLst>
            </p:cNvPr>
            <p:cNvSpPr/>
            <p:nvPr/>
          </p:nvSpPr>
          <p:spPr>
            <a:xfrm>
              <a:off x="1902378" y="477706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D83DCCC-2092-1593-F091-0806ECD7590E}"/>
                </a:ext>
              </a:extLst>
            </p:cNvPr>
            <p:cNvSpPr/>
            <p:nvPr/>
          </p:nvSpPr>
          <p:spPr>
            <a:xfrm>
              <a:off x="1583114" y="4950505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985ABD6-675C-0F59-9E10-4186DC498FDD}"/>
                </a:ext>
              </a:extLst>
            </p:cNvPr>
            <p:cNvSpPr/>
            <p:nvPr/>
          </p:nvSpPr>
          <p:spPr>
            <a:xfrm>
              <a:off x="1742746" y="4950505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E16C123-C38A-814B-071B-1EA246D38DDE}"/>
                </a:ext>
              </a:extLst>
            </p:cNvPr>
            <p:cNvSpPr/>
            <p:nvPr/>
          </p:nvSpPr>
          <p:spPr>
            <a:xfrm>
              <a:off x="1902378" y="4950505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CA03BF7C-FD82-1399-0A2B-D7174A156B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2406" y="481161"/>
            <a:ext cx="641282" cy="641282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269E930-70F3-A6CD-DA70-7EB36A0254E9}"/>
              </a:ext>
            </a:extLst>
          </p:cNvPr>
          <p:cNvSpPr/>
          <p:nvPr userDrawn="1"/>
        </p:nvSpPr>
        <p:spPr>
          <a:xfrm>
            <a:off x="4708807" y="1140771"/>
            <a:ext cx="2186845" cy="2186845"/>
          </a:xfrm>
          <a:custGeom>
            <a:avLst/>
            <a:gdLst>
              <a:gd name="connsiteX0" fmla="*/ 1516284 w 3032568"/>
              <a:gd name="connsiteY0" fmla="*/ 0 h 3032568"/>
              <a:gd name="connsiteX1" fmla="*/ 3032568 w 3032568"/>
              <a:gd name="connsiteY1" fmla="*/ 1516284 h 3032568"/>
              <a:gd name="connsiteX2" fmla="*/ 1516284 w 3032568"/>
              <a:gd name="connsiteY2" fmla="*/ 3032568 h 3032568"/>
              <a:gd name="connsiteX3" fmla="*/ 926078 w 3032568"/>
              <a:gd name="connsiteY3" fmla="*/ 2913411 h 3032568"/>
              <a:gd name="connsiteX4" fmla="*/ 875820 w 3032568"/>
              <a:gd name="connsiteY4" fmla="*/ 2889201 h 3032568"/>
              <a:gd name="connsiteX5" fmla="*/ 875820 w 3032568"/>
              <a:gd name="connsiteY5" fmla="*/ 2105054 h 3032568"/>
              <a:gd name="connsiteX6" fmla="*/ 807911 w 3032568"/>
              <a:gd name="connsiteY6" fmla="*/ 2037145 h 3032568"/>
              <a:gd name="connsiteX7" fmla="*/ 353420 w 3032568"/>
              <a:gd name="connsiteY7" fmla="*/ 2037145 h 3032568"/>
              <a:gd name="connsiteX8" fmla="*/ 285511 w 3032568"/>
              <a:gd name="connsiteY8" fmla="*/ 2105054 h 3032568"/>
              <a:gd name="connsiteX9" fmla="*/ 285511 w 3032568"/>
              <a:gd name="connsiteY9" fmla="*/ 2399563 h 3032568"/>
              <a:gd name="connsiteX10" fmla="*/ 258958 w 3032568"/>
              <a:gd name="connsiteY10" fmla="*/ 2364053 h 3032568"/>
              <a:gd name="connsiteX11" fmla="*/ 0 w 3032568"/>
              <a:gd name="connsiteY11" fmla="*/ 1516284 h 3032568"/>
              <a:gd name="connsiteX12" fmla="*/ 1516284 w 3032568"/>
              <a:gd name="connsiteY12" fmla="*/ 0 h 303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32568" h="3032568">
                <a:moveTo>
                  <a:pt x="1516284" y="0"/>
                </a:moveTo>
                <a:cubicBezTo>
                  <a:pt x="2353705" y="0"/>
                  <a:pt x="3032568" y="678863"/>
                  <a:pt x="3032568" y="1516284"/>
                </a:cubicBezTo>
                <a:cubicBezTo>
                  <a:pt x="3032568" y="2353705"/>
                  <a:pt x="2353705" y="3032568"/>
                  <a:pt x="1516284" y="3032568"/>
                </a:cubicBezTo>
                <a:cubicBezTo>
                  <a:pt x="1306929" y="3032568"/>
                  <a:pt x="1107484" y="2990139"/>
                  <a:pt x="926078" y="2913411"/>
                </a:cubicBezTo>
                <a:lnTo>
                  <a:pt x="875820" y="2889201"/>
                </a:lnTo>
                <a:lnTo>
                  <a:pt x="875820" y="2105054"/>
                </a:lnTo>
                <a:cubicBezTo>
                  <a:pt x="875820" y="2067549"/>
                  <a:pt x="845416" y="2037145"/>
                  <a:pt x="807911" y="2037145"/>
                </a:cubicBezTo>
                <a:lnTo>
                  <a:pt x="353420" y="2037145"/>
                </a:lnTo>
                <a:cubicBezTo>
                  <a:pt x="315915" y="2037145"/>
                  <a:pt x="285511" y="2067549"/>
                  <a:pt x="285511" y="2105054"/>
                </a:cubicBezTo>
                <a:lnTo>
                  <a:pt x="285511" y="2399563"/>
                </a:lnTo>
                <a:lnTo>
                  <a:pt x="258958" y="2364053"/>
                </a:lnTo>
                <a:cubicBezTo>
                  <a:pt x="95465" y="2122053"/>
                  <a:pt x="0" y="1830317"/>
                  <a:pt x="0" y="1516284"/>
                </a:cubicBezTo>
                <a:cubicBezTo>
                  <a:pt x="0" y="678863"/>
                  <a:pt x="678863" y="0"/>
                  <a:pt x="1516284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067BCAB-49D2-8834-F8D6-BD19C157FCA4}"/>
              </a:ext>
            </a:extLst>
          </p:cNvPr>
          <p:cNvSpPr txBox="1"/>
          <p:nvPr/>
        </p:nvSpPr>
        <p:spPr>
          <a:xfrm>
            <a:off x="4748674" y="2631460"/>
            <a:ext cx="7467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rPr>
              <a:t>PART</a:t>
            </a:r>
            <a:endParaRPr lang="zh-CN" altLang="en-US" sz="1100" dirty="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atin typeface="+mn-ea"/>
              <a:ea typeface="+mn-ea"/>
            </a:endParaRPr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id="{605BCF78-E555-9C0F-0636-5331405596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73075" y="2762265"/>
            <a:ext cx="697958" cy="415873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  <a:lvl5pPr>
              <a:defRPr/>
            </a:lvl5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8BDCB774-AE06-3AFC-3293-F04802AB23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28071" y="995611"/>
            <a:ext cx="2511827" cy="2337302"/>
          </a:xfrm>
        </p:spPr>
        <p:txBody>
          <a:bodyPr>
            <a:noAutofit/>
          </a:bodyPr>
          <a:lstStyle>
            <a:lvl1pPr marL="0" indent="0" algn="ctr">
              <a:buNone/>
              <a:defRPr sz="20800">
                <a:gradFill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云峰飞云体" panose="02000500000000000000" pitchFamily="2" charset="-122"/>
                <a:ea typeface="云峰飞云体" panose="02000500000000000000" pitchFamily="2" charset="-122"/>
              </a:defRPr>
            </a:lvl1pPr>
          </a:lstStyle>
          <a:p>
            <a:pPr lvl="0"/>
            <a:r>
              <a:rPr lang="zh-CN" altLang="en-US" dirty="0"/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A0DAF29C-C610-78D3-225F-FC4BA48CB7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2406" y="481161"/>
            <a:ext cx="641282" cy="641282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A710B63A-231D-2F54-2035-9EB9FDFB4691}"/>
              </a:ext>
            </a:extLst>
          </p:cNvPr>
          <p:cNvGrpSpPr/>
          <p:nvPr userDrawn="1"/>
        </p:nvGrpSpPr>
        <p:grpSpPr>
          <a:xfrm>
            <a:off x="660400" y="372314"/>
            <a:ext cx="433646" cy="976035"/>
            <a:chOff x="1583114" y="4083317"/>
            <a:chExt cx="433646" cy="976035"/>
          </a:xfrm>
          <a:gradFill>
            <a:gsLst>
              <a:gs pos="0">
                <a:srgbClr val="FFFFFF">
                  <a:alpha val="0"/>
                </a:srgbClr>
              </a:gs>
              <a:gs pos="100000">
                <a:schemeClr val="accent1"/>
              </a:gs>
            </a:gsLst>
            <a:lin ang="5400000" scaled="0"/>
          </a:gradFill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5115028-4653-21F1-6710-0AD782045705}"/>
                </a:ext>
              </a:extLst>
            </p:cNvPr>
            <p:cNvSpPr/>
            <p:nvPr/>
          </p:nvSpPr>
          <p:spPr>
            <a:xfrm>
              <a:off x="1583114" y="408331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4AF7954-9EDD-7FE3-9196-6F356CD76436}"/>
                </a:ext>
              </a:extLst>
            </p:cNvPr>
            <p:cNvSpPr/>
            <p:nvPr/>
          </p:nvSpPr>
          <p:spPr>
            <a:xfrm>
              <a:off x="1742746" y="408331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40D4625-309F-51BE-C168-925E6C551E09}"/>
                </a:ext>
              </a:extLst>
            </p:cNvPr>
            <p:cNvSpPr/>
            <p:nvPr/>
          </p:nvSpPr>
          <p:spPr>
            <a:xfrm>
              <a:off x="1902378" y="408331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023E6B6-B187-9088-3D4F-D8D69F513E86}"/>
                </a:ext>
              </a:extLst>
            </p:cNvPr>
            <p:cNvSpPr/>
            <p:nvPr/>
          </p:nvSpPr>
          <p:spPr>
            <a:xfrm>
              <a:off x="1583114" y="4256754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1E2A083A-46D6-C7E5-6C51-F7462B7749F6}"/>
                </a:ext>
              </a:extLst>
            </p:cNvPr>
            <p:cNvSpPr/>
            <p:nvPr/>
          </p:nvSpPr>
          <p:spPr>
            <a:xfrm>
              <a:off x="1742746" y="4256754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B6D8C5AD-E01F-903A-951C-FAEA3361CEF2}"/>
                </a:ext>
              </a:extLst>
            </p:cNvPr>
            <p:cNvSpPr/>
            <p:nvPr/>
          </p:nvSpPr>
          <p:spPr>
            <a:xfrm>
              <a:off x="1902378" y="4256754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43E9722-2CB6-3CCD-8C3C-B53A0686F23A}"/>
                </a:ext>
              </a:extLst>
            </p:cNvPr>
            <p:cNvSpPr/>
            <p:nvPr/>
          </p:nvSpPr>
          <p:spPr>
            <a:xfrm>
              <a:off x="1583114" y="4430192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535346B-FDEA-F53E-0137-9DEEE9401244}"/>
                </a:ext>
              </a:extLst>
            </p:cNvPr>
            <p:cNvSpPr/>
            <p:nvPr/>
          </p:nvSpPr>
          <p:spPr>
            <a:xfrm>
              <a:off x="1742746" y="4430192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AF51E10-0660-5F88-7857-BC0DC8A385B7}"/>
                </a:ext>
              </a:extLst>
            </p:cNvPr>
            <p:cNvSpPr/>
            <p:nvPr/>
          </p:nvSpPr>
          <p:spPr>
            <a:xfrm>
              <a:off x="1902378" y="4430192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BAF3C8D4-7ADF-049B-636E-F46C7252EB3E}"/>
                </a:ext>
              </a:extLst>
            </p:cNvPr>
            <p:cNvSpPr/>
            <p:nvPr/>
          </p:nvSpPr>
          <p:spPr>
            <a:xfrm>
              <a:off x="1583114" y="4603629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D869667-6B9B-6582-35A5-47489BE9A2DE}"/>
                </a:ext>
              </a:extLst>
            </p:cNvPr>
            <p:cNvSpPr/>
            <p:nvPr/>
          </p:nvSpPr>
          <p:spPr>
            <a:xfrm>
              <a:off x="1742746" y="4603629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F425B295-9335-3163-CEAF-049B68FB9DC3}"/>
                </a:ext>
              </a:extLst>
            </p:cNvPr>
            <p:cNvSpPr/>
            <p:nvPr/>
          </p:nvSpPr>
          <p:spPr>
            <a:xfrm>
              <a:off x="1902378" y="4603629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DBF2DE1C-8ADE-E9F7-5B23-52304FF492B5}"/>
                </a:ext>
              </a:extLst>
            </p:cNvPr>
            <p:cNvSpPr/>
            <p:nvPr/>
          </p:nvSpPr>
          <p:spPr>
            <a:xfrm>
              <a:off x="1583114" y="477706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2CC0198F-ECC9-D005-5416-46F381B34A8C}"/>
                </a:ext>
              </a:extLst>
            </p:cNvPr>
            <p:cNvSpPr/>
            <p:nvPr/>
          </p:nvSpPr>
          <p:spPr>
            <a:xfrm>
              <a:off x="1742746" y="477706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4B47C8DF-4989-13EB-F81D-751A7D2A7140}"/>
                </a:ext>
              </a:extLst>
            </p:cNvPr>
            <p:cNvSpPr/>
            <p:nvPr/>
          </p:nvSpPr>
          <p:spPr>
            <a:xfrm>
              <a:off x="1902378" y="477706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001035E5-8A51-F503-A21C-38B016375A65}"/>
                </a:ext>
              </a:extLst>
            </p:cNvPr>
            <p:cNvSpPr/>
            <p:nvPr/>
          </p:nvSpPr>
          <p:spPr>
            <a:xfrm>
              <a:off x="1583114" y="4950505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F7D45A95-28B7-EF56-E7F0-F503790F3797}"/>
                </a:ext>
              </a:extLst>
            </p:cNvPr>
            <p:cNvSpPr/>
            <p:nvPr/>
          </p:nvSpPr>
          <p:spPr>
            <a:xfrm>
              <a:off x="1742746" y="4950505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9796291B-5EAA-E2A5-3DDF-6C0A34DE386A}"/>
                </a:ext>
              </a:extLst>
            </p:cNvPr>
            <p:cNvSpPr/>
            <p:nvPr/>
          </p:nvSpPr>
          <p:spPr>
            <a:xfrm>
              <a:off x="1902378" y="4950505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4A8E2F27-68DB-71A6-F89D-32928499C05D}"/>
              </a:ext>
            </a:extLst>
          </p:cNvPr>
          <p:cNvSpPr/>
          <p:nvPr userDrawn="1"/>
        </p:nvSpPr>
        <p:spPr>
          <a:xfrm>
            <a:off x="4340506" y="1303498"/>
            <a:ext cx="3530279" cy="3530279"/>
          </a:xfrm>
          <a:prstGeom prst="ellipse">
            <a:avLst/>
          </a:prstGeom>
          <a:gradFill>
            <a:gsLst>
              <a:gs pos="42000">
                <a:schemeClr val="bg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2237992"/>
            <a:ext cx="10858500" cy="1661289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altLang="zh-CN" sz="4000" b="1" smtClean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zh-CN" altLang="en-US" dirty="0"/>
              <a:t>关于未来</a:t>
            </a:r>
            <a:endParaRPr lang="en-US" altLang="zh-CN" dirty="0"/>
          </a:p>
          <a:p>
            <a:pPr marL="228600" lvl="0" indent="-228600" defTabSz="914354">
              <a:spcBef>
                <a:spcPct val="0"/>
              </a:spcBef>
            </a:pPr>
            <a:r>
              <a:rPr lang="zh-CN" altLang="en-US" dirty="0"/>
              <a:t>发出美好祝福</a:t>
            </a:r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97A42B6-1155-9852-64B3-356AC1CFA2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2406" y="481161"/>
            <a:ext cx="641282" cy="64128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E8DFB765-2E4C-4C87-EC2E-FD00C956B2DC}"/>
              </a:ext>
            </a:extLst>
          </p:cNvPr>
          <p:cNvGrpSpPr/>
          <p:nvPr userDrawn="1"/>
        </p:nvGrpSpPr>
        <p:grpSpPr>
          <a:xfrm>
            <a:off x="660400" y="372314"/>
            <a:ext cx="433646" cy="976035"/>
            <a:chOff x="1583114" y="4083317"/>
            <a:chExt cx="433646" cy="976035"/>
          </a:xfrm>
          <a:gradFill>
            <a:gsLst>
              <a:gs pos="0">
                <a:srgbClr val="FFFFFF">
                  <a:alpha val="0"/>
                </a:srgbClr>
              </a:gs>
              <a:gs pos="100000">
                <a:schemeClr val="accent1"/>
              </a:gs>
            </a:gsLst>
            <a:lin ang="5400000" scaled="0"/>
          </a:gradFill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91DA880-54FE-6FBF-C48D-26199EA05CF1}"/>
                </a:ext>
              </a:extLst>
            </p:cNvPr>
            <p:cNvSpPr/>
            <p:nvPr/>
          </p:nvSpPr>
          <p:spPr>
            <a:xfrm>
              <a:off x="1583114" y="408331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604EEAE-DF63-D01A-62D5-068CB2FC4E77}"/>
                </a:ext>
              </a:extLst>
            </p:cNvPr>
            <p:cNvSpPr/>
            <p:nvPr/>
          </p:nvSpPr>
          <p:spPr>
            <a:xfrm>
              <a:off x="1742746" y="408331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E749C85-2264-B50F-B316-43EDA5E7162D}"/>
                </a:ext>
              </a:extLst>
            </p:cNvPr>
            <p:cNvSpPr/>
            <p:nvPr/>
          </p:nvSpPr>
          <p:spPr>
            <a:xfrm>
              <a:off x="1902378" y="408331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6452A29-937C-444E-4A57-168BAB97FEA0}"/>
                </a:ext>
              </a:extLst>
            </p:cNvPr>
            <p:cNvSpPr/>
            <p:nvPr/>
          </p:nvSpPr>
          <p:spPr>
            <a:xfrm>
              <a:off x="1583114" y="4256754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FBBAF64-3454-5858-7DB2-BA042A04E9B6}"/>
                </a:ext>
              </a:extLst>
            </p:cNvPr>
            <p:cNvSpPr/>
            <p:nvPr/>
          </p:nvSpPr>
          <p:spPr>
            <a:xfrm>
              <a:off x="1742746" y="4256754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8438DFBF-8BAC-339E-563E-280185B25E77}"/>
                </a:ext>
              </a:extLst>
            </p:cNvPr>
            <p:cNvSpPr/>
            <p:nvPr/>
          </p:nvSpPr>
          <p:spPr>
            <a:xfrm>
              <a:off x="1902378" y="4256754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D0F131C-1C6F-F608-5FC4-32788EDEF634}"/>
                </a:ext>
              </a:extLst>
            </p:cNvPr>
            <p:cNvSpPr/>
            <p:nvPr/>
          </p:nvSpPr>
          <p:spPr>
            <a:xfrm>
              <a:off x="1583114" y="4430192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FD3B2F9-B973-DE6D-2806-0BCC9912E0E5}"/>
                </a:ext>
              </a:extLst>
            </p:cNvPr>
            <p:cNvSpPr/>
            <p:nvPr/>
          </p:nvSpPr>
          <p:spPr>
            <a:xfrm>
              <a:off x="1742746" y="4430192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5184AB8-E618-0716-E2FC-5DC2E09B5522}"/>
                </a:ext>
              </a:extLst>
            </p:cNvPr>
            <p:cNvSpPr/>
            <p:nvPr/>
          </p:nvSpPr>
          <p:spPr>
            <a:xfrm>
              <a:off x="1902378" y="4430192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525D811-FA88-198C-DAC6-833AC94C5BDC}"/>
                </a:ext>
              </a:extLst>
            </p:cNvPr>
            <p:cNvSpPr/>
            <p:nvPr/>
          </p:nvSpPr>
          <p:spPr>
            <a:xfrm>
              <a:off x="1583114" y="4603629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1E81999-5AA3-6F92-6ECE-A650D8F5E46B}"/>
                </a:ext>
              </a:extLst>
            </p:cNvPr>
            <p:cNvSpPr/>
            <p:nvPr/>
          </p:nvSpPr>
          <p:spPr>
            <a:xfrm>
              <a:off x="1742746" y="4603629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61AC5FC-F5B6-EDB8-5A43-AA61D5D4AE64}"/>
                </a:ext>
              </a:extLst>
            </p:cNvPr>
            <p:cNvSpPr/>
            <p:nvPr/>
          </p:nvSpPr>
          <p:spPr>
            <a:xfrm>
              <a:off x="1902378" y="4603629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38F45D8-3082-76FA-63FB-2A4328871F26}"/>
                </a:ext>
              </a:extLst>
            </p:cNvPr>
            <p:cNvSpPr/>
            <p:nvPr/>
          </p:nvSpPr>
          <p:spPr>
            <a:xfrm>
              <a:off x="1583114" y="477706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C4ACF1D-5AF5-61C3-667C-6AF118FB9078}"/>
                </a:ext>
              </a:extLst>
            </p:cNvPr>
            <p:cNvSpPr/>
            <p:nvPr/>
          </p:nvSpPr>
          <p:spPr>
            <a:xfrm>
              <a:off x="1742746" y="477706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01A9091-837B-BAE3-0F7C-D7A45AD0DFCE}"/>
                </a:ext>
              </a:extLst>
            </p:cNvPr>
            <p:cNvSpPr/>
            <p:nvPr/>
          </p:nvSpPr>
          <p:spPr>
            <a:xfrm>
              <a:off x="1902378" y="4777067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2950BF9-7268-CA89-D176-EC04BCAD5D5A}"/>
                </a:ext>
              </a:extLst>
            </p:cNvPr>
            <p:cNvSpPr/>
            <p:nvPr/>
          </p:nvSpPr>
          <p:spPr>
            <a:xfrm>
              <a:off x="1583114" y="4950505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85FE7A6-0449-3447-EC41-8C0A69FC2926}"/>
                </a:ext>
              </a:extLst>
            </p:cNvPr>
            <p:cNvSpPr/>
            <p:nvPr/>
          </p:nvSpPr>
          <p:spPr>
            <a:xfrm>
              <a:off x="1742746" y="4950505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BFCCFE09-0AE1-6B23-3074-47EE92410853}"/>
                </a:ext>
              </a:extLst>
            </p:cNvPr>
            <p:cNvSpPr/>
            <p:nvPr/>
          </p:nvSpPr>
          <p:spPr>
            <a:xfrm>
              <a:off x="1902378" y="4950505"/>
              <a:ext cx="114382" cy="1088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512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af-ZA" altLang="zh-CN"/>
              <a:t>OfficePLUS</a:t>
            </a:r>
            <a:endParaRPr lang="zh-CN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81C77-C049-4AAA-A3C8-544909BBB11E}" type="datetime1">
              <a:rPr lang="zh-CN" altLang="en-US" smtClean="0"/>
              <a:t>2023/8/15</a:t>
            </a:fld>
            <a:endParaRPr lang="en-US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FEED49F-E85A-FB3D-9782-0FC2E2074A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334" b="21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024116A-4882-16DD-1272-E566224A5F77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620" y="1976135"/>
            <a:ext cx="12401240" cy="490498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39AB53A9-7C2E-E5A6-7744-42D81B0D43F4}"/>
              </a:ext>
            </a:extLst>
          </p:cNvPr>
          <p:cNvGrpSpPr/>
          <p:nvPr userDrawn="1"/>
        </p:nvGrpSpPr>
        <p:grpSpPr>
          <a:xfrm>
            <a:off x="-332" y="5046066"/>
            <a:ext cx="12192332" cy="1831812"/>
            <a:chOff x="-3" y="2512984"/>
            <a:chExt cx="12192332" cy="1831812"/>
          </a:xfrm>
          <a:noFill/>
          <a:effectLst>
            <a:glow rad="38100">
              <a:schemeClr val="accent1">
                <a:alpha val="40000"/>
              </a:schemeClr>
            </a:glow>
          </a:effectLst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7054DAF-11A1-F911-AA67-E848B66D0861}"/>
                </a:ext>
              </a:extLst>
            </p:cNvPr>
            <p:cNvSpPr/>
            <p:nvPr/>
          </p:nvSpPr>
          <p:spPr>
            <a:xfrm>
              <a:off x="3167522" y="2512984"/>
              <a:ext cx="5163979" cy="1831804"/>
            </a:xfrm>
            <a:custGeom>
              <a:avLst/>
              <a:gdLst>
                <a:gd name="connsiteX0" fmla="*/ 4828032 w 5163979"/>
                <a:gd name="connsiteY0" fmla="*/ 1722243 h 1831804"/>
                <a:gd name="connsiteX1" fmla="*/ 4695337 w 5163979"/>
                <a:gd name="connsiteY1" fmla="*/ 1792833 h 1831804"/>
                <a:gd name="connsiteX2" fmla="*/ 4695337 w 5163979"/>
                <a:gd name="connsiteY2" fmla="*/ 1795659 h 1831804"/>
                <a:gd name="connsiteX3" fmla="*/ 4994618 w 5163979"/>
                <a:gd name="connsiteY3" fmla="*/ 1795659 h 1831804"/>
                <a:gd name="connsiteX4" fmla="*/ 4994618 w 5163979"/>
                <a:gd name="connsiteY4" fmla="*/ 1792833 h 1831804"/>
                <a:gd name="connsiteX5" fmla="*/ 4969204 w 5163979"/>
                <a:gd name="connsiteY5" fmla="*/ 1764603 h 1831804"/>
                <a:gd name="connsiteX6" fmla="*/ 4828032 w 5163979"/>
                <a:gd name="connsiteY6" fmla="*/ 1722243 h 1831804"/>
                <a:gd name="connsiteX7" fmla="*/ 4828032 w 5163979"/>
                <a:gd name="connsiteY7" fmla="*/ 1722243 h 1831804"/>
                <a:gd name="connsiteX8" fmla="*/ 3885014 w 5163979"/>
                <a:gd name="connsiteY8" fmla="*/ 1722243 h 1831804"/>
                <a:gd name="connsiteX9" fmla="*/ 3755136 w 5163979"/>
                <a:gd name="connsiteY9" fmla="*/ 1792833 h 1831804"/>
                <a:gd name="connsiteX10" fmla="*/ 3755136 w 5163979"/>
                <a:gd name="connsiteY10" fmla="*/ 1795659 h 1831804"/>
                <a:gd name="connsiteX11" fmla="*/ 4051591 w 5163979"/>
                <a:gd name="connsiteY11" fmla="*/ 1795659 h 1831804"/>
                <a:gd name="connsiteX12" fmla="*/ 4051591 w 5163979"/>
                <a:gd name="connsiteY12" fmla="*/ 1792833 h 1831804"/>
                <a:gd name="connsiteX13" fmla="*/ 4045948 w 5163979"/>
                <a:gd name="connsiteY13" fmla="*/ 1787191 h 1831804"/>
                <a:gd name="connsiteX14" fmla="*/ 3885014 w 5163979"/>
                <a:gd name="connsiteY14" fmla="*/ 1722243 h 1831804"/>
                <a:gd name="connsiteX15" fmla="*/ 3885014 w 5163979"/>
                <a:gd name="connsiteY15" fmla="*/ 1722243 h 1831804"/>
                <a:gd name="connsiteX16" fmla="*/ 3690197 w 5163979"/>
                <a:gd name="connsiteY16" fmla="*/ 1792833 h 1831804"/>
                <a:gd name="connsiteX17" fmla="*/ 3630901 w 5163979"/>
                <a:gd name="connsiteY17" fmla="*/ 1688370 h 1831804"/>
                <a:gd name="connsiteX18" fmla="*/ 3549025 w 5163979"/>
                <a:gd name="connsiteY18" fmla="*/ 1688370 h 1831804"/>
                <a:gd name="connsiteX19" fmla="*/ 3577256 w 5163979"/>
                <a:gd name="connsiteY19" fmla="*/ 1792833 h 1831804"/>
                <a:gd name="connsiteX20" fmla="*/ 3690197 w 5163979"/>
                <a:gd name="connsiteY20" fmla="*/ 1792833 h 1831804"/>
                <a:gd name="connsiteX21" fmla="*/ 3690197 w 5163979"/>
                <a:gd name="connsiteY21" fmla="*/ 1792833 h 1831804"/>
                <a:gd name="connsiteX22" fmla="*/ 3396559 w 5163979"/>
                <a:gd name="connsiteY22" fmla="*/ 1685544 h 1831804"/>
                <a:gd name="connsiteX23" fmla="*/ 3337272 w 5163979"/>
                <a:gd name="connsiteY23" fmla="*/ 1792833 h 1831804"/>
                <a:gd name="connsiteX24" fmla="*/ 3475618 w 5163979"/>
                <a:gd name="connsiteY24" fmla="*/ 1795659 h 1831804"/>
                <a:gd name="connsiteX25" fmla="*/ 3495380 w 5163979"/>
                <a:gd name="connsiteY25" fmla="*/ 1688370 h 1831804"/>
                <a:gd name="connsiteX26" fmla="*/ 3396559 w 5163979"/>
                <a:gd name="connsiteY26" fmla="*/ 1685544 h 1831804"/>
                <a:gd name="connsiteX27" fmla="*/ 3396559 w 5163979"/>
                <a:gd name="connsiteY27" fmla="*/ 1685544 h 1831804"/>
                <a:gd name="connsiteX28" fmla="*/ 4367818 w 5163979"/>
                <a:gd name="connsiteY28" fmla="*/ 1668607 h 1831804"/>
                <a:gd name="connsiteX29" fmla="*/ 4302879 w 5163979"/>
                <a:gd name="connsiteY29" fmla="*/ 1677075 h 1831804"/>
                <a:gd name="connsiteX30" fmla="*/ 4150412 w 5163979"/>
                <a:gd name="connsiteY30" fmla="*/ 1795659 h 1831804"/>
                <a:gd name="connsiteX31" fmla="*/ 4596508 w 5163979"/>
                <a:gd name="connsiteY31" fmla="*/ 1795659 h 1831804"/>
                <a:gd name="connsiteX32" fmla="*/ 4367818 w 5163979"/>
                <a:gd name="connsiteY32" fmla="*/ 1668607 h 1831804"/>
                <a:gd name="connsiteX33" fmla="*/ 4367818 w 5163979"/>
                <a:gd name="connsiteY33" fmla="*/ 1668607 h 1831804"/>
                <a:gd name="connsiteX34" fmla="*/ 2718948 w 5163979"/>
                <a:gd name="connsiteY34" fmla="*/ 1631899 h 1831804"/>
                <a:gd name="connsiteX35" fmla="*/ 2718948 w 5163979"/>
                <a:gd name="connsiteY35" fmla="*/ 1685544 h 1831804"/>
                <a:gd name="connsiteX36" fmla="*/ 2764124 w 5163979"/>
                <a:gd name="connsiteY36" fmla="*/ 1685544 h 1831804"/>
                <a:gd name="connsiteX37" fmla="*/ 2766942 w 5163979"/>
                <a:gd name="connsiteY37" fmla="*/ 1631899 h 1831804"/>
                <a:gd name="connsiteX38" fmla="*/ 2718948 w 5163979"/>
                <a:gd name="connsiteY38" fmla="*/ 1631899 h 1831804"/>
                <a:gd name="connsiteX39" fmla="*/ 2718948 w 5163979"/>
                <a:gd name="connsiteY39" fmla="*/ 1631899 h 1831804"/>
                <a:gd name="connsiteX40" fmla="*/ 2651184 w 5163979"/>
                <a:gd name="connsiteY40" fmla="*/ 1685544 h 1831804"/>
                <a:gd name="connsiteX41" fmla="*/ 2702003 w 5163979"/>
                <a:gd name="connsiteY41" fmla="*/ 1685544 h 1831804"/>
                <a:gd name="connsiteX42" fmla="*/ 2699177 w 5163979"/>
                <a:gd name="connsiteY42" fmla="*/ 1631899 h 1831804"/>
                <a:gd name="connsiteX43" fmla="*/ 2651184 w 5163979"/>
                <a:gd name="connsiteY43" fmla="*/ 1634725 h 1831804"/>
                <a:gd name="connsiteX44" fmla="*/ 2651184 w 5163979"/>
                <a:gd name="connsiteY44" fmla="*/ 1685544 h 1831804"/>
                <a:gd name="connsiteX45" fmla="*/ 2651184 w 5163979"/>
                <a:gd name="connsiteY45" fmla="*/ 1685544 h 1831804"/>
                <a:gd name="connsiteX46" fmla="*/ 2868580 w 5163979"/>
                <a:gd name="connsiteY46" fmla="*/ 1629074 h 1831804"/>
                <a:gd name="connsiteX47" fmla="*/ 2871406 w 5163979"/>
                <a:gd name="connsiteY47" fmla="*/ 1634725 h 1831804"/>
                <a:gd name="connsiteX48" fmla="*/ 2868580 w 5163979"/>
                <a:gd name="connsiteY48" fmla="*/ 1629074 h 1831804"/>
                <a:gd name="connsiteX49" fmla="*/ 2868580 w 5163979"/>
                <a:gd name="connsiteY49" fmla="*/ 1629074 h 1831804"/>
                <a:gd name="connsiteX50" fmla="*/ 2781061 w 5163979"/>
                <a:gd name="connsiteY50" fmla="*/ 1629074 h 1831804"/>
                <a:gd name="connsiteX51" fmla="*/ 2781061 w 5163979"/>
                <a:gd name="connsiteY51" fmla="*/ 1682718 h 1831804"/>
                <a:gd name="connsiteX52" fmla="*/ 2829055 w 5163979"/>
                <a:gd name="connsiteY52" fmla="*/ 1682718 h 1831804"/>
                <a:gd name="connsiteX53" fmla="*/ 2826229 w 5163979"/>
                <a:gd name="connsiteY53" fmla="*/ 1629074 h 1831804"/>
                <a:gd name="connsiteX54" fmla="*/ 2781061 w 5163979"/>
                <a:gd name="connsiteY54" fmla="*/ 1629074 h 1831804"/>
                <a:gd name="connsiteX55" fmla="*/ 2781061 w 5163979"/>
                <a:gd name="connsiteY55" fmla="*/ 1629074 h 1831804"/>
                <a:gd name="connsiteX56" fmla="*/ 4901440 w 5163979"/>
                <a:gd name="connsiteY56" fmla="*/ 1592374 h 1831804"/>
                <a:gd name="connsiteX57" fmla="*/ 4901440 w 5163979"/>
                <a:gd name="connsiteY57" fmla="*/ 1651662 h 1831804"/>
                <a:gd name="connsiteX58" fmla="*/ 4977673 w 5163979"/>
                <a:gd name="connsiteY58" fmla="*/ 1651662 h 1831804"/>
                <a:gd name="connsiteX59" fmla="*/ 4974855 w 5163979"/>
                <a:gd name="connsiteY59" fmla="*/ 1592374 h 1831804"/>
                <a:gd name="connsiteX60" fmla="*/ 4901440 w 5163979"/>
                <a:gd name="connsiteY60" fmla="*/ 1592374 h 1831804"/>
                <a:gd name="connsiteX61" fmla="*/ 4901440 w 5163979"/>
                <a:gd name="connsiteY61" fmla="*/ 1592374 h 1831804"/>
                <a:gd name="connsiteX62" fmla="*/ 4780038 w 5163979"/>
                <a:gd name="connsiteY62" fmla="*/ 1592374 h 1831804"/>
                <a:gd name="connsiteX63" fmla="*/ 4780038 w 5163979"/>
                <a:gd name="connsiteY63" fmla="*/ 1651662 h 1831804"/>
                <a:gd name="connsiteX64" fmla="*/ 4881677 w 5163979"/>
                <a:gd name="connsiteY64" fmla="*/ 1651662 h 1831804"/>
                <a:gd name="connsiteX65" fmla="*/ 4881677 w 5163979"/>
                <a:gd name="connsiteY65" fmla="*/ 1592374 h 1831804"/>
                <a:gd name="connsiteX66" fmla="*/ 4780038 w 5163979"/>
                <a:gd name="connsiteY66" fmla="*/ 1592374 h 1831804"/>
                <a:gd name="connsiteX67" fmla="*/ 4780038 w 5163979"/>
                <a:gd name="connsiteY67" fmla="*/ 1592374 h 1831804"/>
                <a:gd name="connsiteX68" fmla="*/ 4695337 w 5163979"/>
                <a:gd name="connsiteY68" fmla="*/ 1592374 h 1831804"/>
                <a:gd name="connsiteX69" fmla="*/ 4695337 w 5163979"/>
                <a:gd name="connsiteY69" fmla="*/ 1651662 h 1831804"/>
                <a:gd name="connsiteX70" fmla="*/ 4760276 w 5163979"/>
                <a:gd name="connsiteY70" fmla="*/ 1651662 h 1831804"/>
                <a:gd name="connsiteX71" fmla="*/ 4760276 w 5163979"/>
                <a:gd name="connsiteY71" fmla="*/ 1592374 h 1831804"/>
                <a:gd name="connsiteX72" fmla="*/ 4695337 w 5163979"/>
                <a:gd name="connsiteY72" fmla="*/ 1592374 h 1831804"/>
                <a:gd name="connsiteX73" fmla="*/ 4695337 w 5163979"/>
                <a:gd name="connsiteY73" fmla="*/ 1592374 h 1831804"/>
                <a:gd name="connsiteX74" fmla="*/ 3944302 w 5163979"/>
                <a:gd name="connsiteY74" fmla="*/ 1581072 h 1831804"/>
                <a:gd name="connsiteX75" fmla="*/ 3944302 w 5163979"/>
                <a:gd name="connsiteY75" fmla="*/ 1651662 h 1831804"/>
                <a:gd name="connsiteX76" fmla="*/ 4031829 w 5163979"/>
                <a:gd name="connsiteY76" fmla="*/ 1651662 h 1831804"/>
                <a:gd name="connsiteX77" fmla="*/ 4031829 w 5163979"/>
                <a:gd name="connsiteY77" fmla="*/ 1581072 h 1831804"/>
                <a:gd name="connsiteX78" fmla="*/ 3944302 w 5163979"/>
                <a:gd name="connsiteY78" fmla="*/ 1581072 h 1831804"/>
                <a:gd name="connsiteX79" fmla="*/ 3944302 w 5163979"/>
                <a:gd name="connsiteY79" fmla="*/ 1581072 h 1831804"/>
                <a:gd name="connsiteX80" fmla="*/ 3834187 w 5163979"/>
                <a:gd name="connsiteY80" fmla="*/ 1581072 h 1831804"/>
                <a:gd name="connsiteX81" fmla="*/ 3834187 w 5163979"/>
                <a:gd name="connsiteY81" fmla="*/ 1651662 h 1831804"/>
                <a:gd name="connsiteX82" fmla="*/ 3924539 w 5163979"/>
                <a:gd name="connsiteY82" fmla="*/ 1651662 h 1831804"/>
                <a:gd name="connsiteX83" fmla="*/ 3924539 w 5163979"/>
                <a:gd name="connsiteY83" fmla="*/ 1581072 h 1831804"/>
                <a:gd name="connsiteX84" fmla="*/ 3834187 w 5163979"/>
                <a:gd name="connsiteY84" fmla="*/ 1581072 h 1831804"/>
                <a:gd name="connsiteX85" fmla="*/ 3834187 w 5163979"/>
                <a:gd name="connsiteY85" fmla="*/ 1581072 h 1831804"/>
                <a:gd name="connsiteX86" fmla="*/ 3741016 w 5163979"/>
                <a:gd name="connsiteY86" fmla="*/ 1581072 h 1831804"/>
                <a:gd name="connsiteX87" fmla="*/ 3741016 w 5163979"/>
                <a:gd name="connsiteY87" fmla="*/ 1651662 h 1831804"/>
                <a:gd name="connsiteX88" fmla="*/ 3811606 w 5163979"/>
                <a:gd name="connsiteY88" fmla="*/ 1651662 h 1831804"/>
                <a:gd name="connsiteX89" fmla="*/ 3811606 w 5163979"/>
                <a:gd name="connsiteY89" fmla="*/ 1581072 h 1831804"/>
                <a:gd name="connsiteX90" fmla="*/ 3741016 w 5163979"/>
                <a:gd name="connsiteY90" fmla="*/ 1581072 h 1831804"/>
                <a:gd name="connsiteX91" fmla="*/ 3741016 w 5163979"/>
                <a:gd name="connsiteY91" fmla="*/ 1581072 h 1831804"/>
                <a:gd name="connsiteX92" fmla="*/ 2682240 w 5163979"/>
                <a:gd name="connsiteY92" fmla="*/ 1558484 h 1831804"/>
                <a:gd name="connsiteX93" fmla="*/ 2682240 w 5163979"/>
                <a:gd name="connsiteY93" fmla="*/ 1612128 h 1831804"/>
                <a:gd name="connsiteX94" fmla="*/ 2730242 w 5163979"/>
                <a:gd name="connsiteY94" fmla="*/ 1609311 h 1831804"/>
                <a:gd name="connsiteX95" fmla="*/ 2727417 w 5163979"/>
                <a:gd name="connsiteY95" fmla="*/ 1558484 h 1831804"/>
                <a:gd name="connsiteX96" fmla="*/ 2682240 w 5163979"/>
                <a:gd name="connsiteY96" fmla="*/ 1558484 h 1831804"/>
                <a:gd name="connsiteX97" fmla="*/ 2682240 w 5163979"/>
                <a:gd name="connsiteY97" fmla="*/ 1558484 h 1831804"/>
                <a:gd name="connsiteX98" fmla="*/ 2620119 w 5163979"/>
                <a:gd name="connsiteY98" fmla="*/ 1558484 h 1831804"/>
                <a:gd name="connsiteX99" fmla="*/ 2620119 w 5163979"/>
                <a:gd name="connsiteY99" fmla="*/ 1609311 h 1831804"/>
                <a:gd name="connsiteX100" fmla="*/ 2665295 w 5163979"/>
                <a:gd name="connsiteY100" fmla="*/ 1609311 h 1831804"/>
                <a:gd name="connsiteX101" fmla="*/ 2662469 w 5163979"/>
                <a:gd name="connsiteY101" fmla="*/ 1558484 h 1831804"/>
                <a:gd name="connsiteX102" fmla="*/ 2620119 w 5163979"/>
                <a:gd name="connsiteY102" fmla="*/ 1558484 h 1831804"/>
                <a:gd name="connsiteX103" fmla="*/ 2620119 w 5163979"/>
                <a:gd name="connsiteY103" fmla="*/ 1558484 h 1831804"/>
                <a:gd name="connsiteX104" fmla="*/ 477152 w 5163979"/>
                <a:gd name="connsiteY104" fmla="*/ 1578254 h 1831804"/>
                <a:gd name="connsiteX105" fmla="*/ 477152 w 5163979"/>
                <a:gd name="connsiteY105" fmla="*/ 1555666 h 1831804"/>
                <a:gd name="connsiteX106" fmla="*/ 431976 w 5163979"/>
                <a:gd name="connsiteY106" fmla="*/ 1575429 h 1831804"/>
                <a:gd name="connsiteX107" fmla="*/ 434793 w 5163979"/>
                <a:gd name="connsiteY107" fmla="*/ 1581072 h 1831804"/>
                <a:gd name="connsiteX108" fmla="*/ 477152 w 5163979"/>
                <a:gd name="connsiteY108" fmla="*/ 1578254 h 1831804"/>
                <a:gd name="connsiteX109" fmla="*/ 477152 w 5163979"/>
                <a:gd name="connsiteY109" fmla="*/ 1578254 h 1831804"/>
                <a:gd name="connsiteX110" fmla="*/ 2744354 w 5163979"/>
                <a:gd name="connsiteY110" fmla="*/ 1606485 h 1831804"/>
                <a:gd name="connsiteX111" fmla="*/ 2795173 w 5163979"/>
                <a:gd name="connsiteY111" fmla="*/ 1606485 h 1831804"/>
                <a:gd name="connsiteX112" fmla="*/ 2795173 w 5163979"/>
                <a:gd name="connsiteY112" fmla="*/ 1552841 h 1831804"/>
                <a:gd name="connsiteX113" fmla="*/ 2744354 w 5163979"/>
                <a:gd name="connsiteY113" fmla="*/ 1552841 h 1831804"/>
                <a:gd name="connsiteX114" fmla="*/ 2744354 w 5163979"/>
                <a:gd name="connsiteY114" fmla="*/ 1606485 h 1831804"/>
                <a:gd name="connsiteX115" fmla="*/ 2744354 w 5163979"/>
                <a:gd name="connsiteY115" fmla="*/ 1606485 h 1831804"/>
                <a:gd name="connsiteX116" fmla="*/ 4551339 w 5163979"/>
                <a:gd name="connsiteY116" fmla="*/ 1550015 h 1831804"/>
                <a:gd name="connsiteX117" fmla="*/ 4554157 w 5163979"/>
                <a:gd name="connsiteY117" fmla="*/ 1600842 h 1831804"/>
                <a:gd name="connsiteX118" fmla="*/ 4607802 w 5163979"/>
                <a:gd name="connsiteY118" fmla="*/ 1600842 h 1831804"/>
                <a:gd name="connsiteX119" fmla="*/ 4607802 w 5163979"/>
                <a:gd name="connsiteY119" fmla="*/ 1550015 h 1831804"/>
                <a:gd name="connsiteX120" fmla="*/ 4551339 w 5163979"/>
                <a:gd name="connsiteY120" fmla="*/ 1550015 h 1831804"/>
                <a:gd name="connsiteX121" fmla="*/ 4551339 w 5163979"/>
                <a:gd name="connsiteY121" fmla="*/ 1550015 h 1831804"/>
                <a:gd name="connsiteX122" fmla="*/ 4452518 w 5163979"/>
                <a:gd name="connsiteY122" fmla="*/ 1547198 h 1831804"/>
                <a:gd name="connsiteX123" fmla="*/ 4452518 w 5163979"/>
                <a:gd name="connsiteY123" fmla="*/ 1600842 h 1831804"/>
                <a:gd name="connsiteX124" fmla="*/ 4531577 w 5163979"/>
                <a:gd name="connsiteY124" fmla="*/ 1600842 h 1831804"/>
                <a:gd name="connsiteX125" fmla="*/ 4531577 w 5163979"/>
                <a:gd name="connsiteY125" fmla="*/ 1547198 h 1831804"/>
                <a:gd name="connsiteX126" fmla="*/ 4452518 w 5163979"/>
                <a:gd name="connsiteY126" fmla="*/ 1547198 h 1831804"/>
                <a:gd name="connsiteX127" fmla="*/ 4452518 w 5163979"/>
                <a:gd name="connsiteY127" fmla="*/ 1547198 h 1831804"/>
                <a:gd name="connsiteX128" fmla="*/ 4333935 w 5163979"/>
                <a:gd name="connsiteY128" fmla="*/ 1547198 h 1831804"/>
                <a:gd name="connsiteX129" fmla="*/ 4333935 w 5163979"/>
                <a:gd name="connsiteY129" fmla="*/ 1600842 h 1831804"/>
                <a:gd name="connsiteX130" fmla="*/ 4432756 w 5163979"/>
                <a:gd name="connsiteY130" fmla="*/ 1600842 h 1831804"/>
                <a:gd name="connsiteX131" fmla="*/ 4432756 w 5163979"/>
                <a:gd name="connsiteY131" fmla="*/ 1547198 h 1831804"/>
                <a:gd name="connsiteX132" fmla="*/ 4333935 w 5163979"/>
                <a:gd name="connsiteY132" fmla="*/ 1547198 h 1831804"/>
                <a:gd name="connsiteX133" fmla="*/ 4333935 w 5163979"/>
                <a:gd name="connsiteY133" fmla="*/ 1547198 h 1831804"/>
                <a:gd name="connsiteX134" fmla="*/ 4237940 w 5163979"/>
                <a:gd name="connsiteY134" fmla="*/ 1547198 h 1831804"/>
                <a:gd name="connsiteX135" fmla="*/ 4237940 w 5163979"/>
                <a:gd name="connsiteY135" fmla="*/ 1600842 h 1831804"/>
                <a:gd name="connsiteX136" fmla="*/ 4314173 w 5163979"/>
                <a:gd name="connsiteY136" fmla="*/ 1598017 h 1831804"/>
                <a:gd name="connsiteX137" fmla="*/ 4314173 w 5163979"/>
                <a:gd name="connsiteY137" fmla="*/ 1547198 h 1831804"/>
                <a:gd name="connsiteX138" fmla="*/ 4237940 w 5163979"/>
                <a:gd name="connsiteY138" fmla="*/ 1547198 h 1831804"/>
                <a:gd name="connsiteX139" fmla="*/ 4237940 w 5163979"/>
                <a:gd name="connsiteY139" fmla="*/ 1547198 h 1831804"/>
                <a:gd name="connsiteX140" fmla="*/ 4156055 w 5163979"/>
                <a:gd name="connsiteY140" fmla="*/ 1547198 h 1831804"/>
                <a:gd name="connsiteX141" fmla="*/ 4156055 w 5163979"/>
                <a:gd name="connsiteY141" fmla="*/ 1600842 h 1831804"/>
                <a:gd name="connsiteX142" fmla="*/ 4218169 w 5163979"/>
                <a:gd name="connsiteY142" fmla="*/ 1600842 h 1831804"/>
                <a:gd name="connsiteX143" fmla="*/ 4218169 w 5163979"/>
                <a:gd name="connsiteY143" fmla="*/ 1547198 h 1831804"/>
                <a:gd name="connsiteX144" fmla="*/ 4156055 w 5163979"/>
                <a:gd name="connsiteY144" fmla="*/ 1547198 h 1831804"/>
                <a:gd name="connsiteX145" fmla="*/ 4156055 w 5163979"/>
                <a:gd name="connsiteY145" fmla="*/ 1547198 h 1831804"/>
                <a:gd name="connsiteX146" fmla="*/ 4051591 w 5163979"/>
                <a:gd name="connsiteY146" fmla="*/ 1583897 h 1831804"/>
                <a:gd name="connsiteX147" fmla="*/ 4051591 w 5163979"/>
                <a:gd name="connsiteY147" fmla="*/ 1651662 h 1831804"/>
                <a:gd name="connsiteX148" fmla="*/ 4082647 w 5163979"/>
                <a:gd name="connsiteY148" fmla="*/ 1651662 h 1831804"/>
                <a:gd name="connsiteX149" fmla="*/ 4136292 w 5163979"/>
                <a:gd name="connsiteY149" fmla="*/ 1595191 h 1831804"/>
                <a:gd name="connsiteX150" fmla="*/ 4136292 w 5163979"/>
                <a:gd name="connsiteY150" fmla="*/ 1547198 h 1831804"/>
                <a:gd name="connsiteX151" fmla="*/ 4093941 w 5163979"/>
                <a:gd name="connsiteY151" fmla="*/ 1544372 h 1831804"/>
                <a:gd name="connsiteX152" fmla="*/ 4091116 w 5163979"/>
                <a:gd name="connsiteY152" fmla="*/ 1566960 h 1831804"/>
                <a:gd name="connsiteX153" fmla="*/ 4113704 w 5163979"/>
                <a:gd name="connsiteY153" fmla="*/ 1569778 h 1831804"/>
                <a:gd name="connsiteX154" fmla="*/ 4108062 w 5163979"/>
                <a:gd name="connsiteY154" fmla="*/ 1578246 h 1831804"/>
                <a:gd name="connsiteX155" fmla="*/ 4051591 w 5163979"/>
                <a:gd name="connsiteY155" fmla="*/ 1583897 h 1831804"/>
                <a:gd name="connsiteX156" fmla="*/ 4051591 w 5163979"/>
                <a:gd name="connsiteY156" fmla="*/ 1583897 h 1831804"/>
                <a:gd name="connsiteX157" fmla="*/ 3464324 w 5163979"/>
                <a:gd name="connsiteY157" fmla="*/ 1530252 h 1831804"/>
                <a:gd name="connsiteX158" fmla="*/ 3461498 w 5163979"/>
                <a:gd name="connsiteY158" fmla="*/ 1600842 h 1831804"/>
                <a:gd name="connsiteX159" fmla="*/ 3484086 w 5163979"/>
                <a:gd name="connsiteY159" fmla="*/ 1600842 h 1831804"/>
                <a:gd name="connsiteX160" fmla="*/ 3492555 w 5163979"/>
                <a:gd name="connsiteY160" fmla="*/ 1558492 h 1831804"/>
                <a:gd name="connsiteX161" fmla="*/ 3523612 w 5163979"/>
                <a:gd name="connsiteY161" fmla="*/ 1564143 h 1831804"/>
                <a:gd name="connsiteX162" fmla="*/ 3523612 w 5163979"/>
                <a:gd name="connsiteY162" fmla="*/ 1600851 h 1831804"/>
                <a:gd name="connsiteX163" fmla="*/ 3546200 w 5163979"/>
                <a:gd name="connsiteY163" fmla="*/ 1600851 h 1831804"/>
                <a:gd name="connsiteX164" fmla="*/ 3546200 w 5163979"/>
                <a:gd name="connsiteY164" fmla="*/ 1530261 h 1831804"/>
                <a:gd name="connsiteX165" fmla="*/ 3464324 w 5163979"/>
                <a:gd name="connsiteY165" fmla="*/ 1530252 h 1831804"/>
                <a:gd name="connsiteX166" fmla="*/ 3464324 w 5163979"/>
                <a:gd name="connsiteY166" fmla="*/ 1530252 h 1831804"/>
                <a:gd name="connsiteX167" fmla="*/ 4791324 w 5163979"/>
                <a:gd name="connsiteY167" fmla="*/ 1527427 h 1831804"/>
                <a:gd name="connsiteX168" fmla="*/ 4791324 w 5163979"/>
                <a:gd name="connsiteY168" fmla="*/ 1564135 h 1831804"/>
                <a:gd name="connsiteX169" fmla="*/ 4828032 w 5163979"/>
                <a:gd name="connsiteY169" fmla="*/ 1561309 h 1831804"/>
                <a:gd name="connsiteX170" fmla="*/ 4828032 w 5163979"/>
                <a:gd name="connsiteY170" fmla="*/ 1527427 h 1831804"/>
                <a:gd name="connsiteX171" fmla="*/ 4791324 w 5163979"/>
                <a:gd name="connsiteY171" fmla="*/ 1527427 h 1831804"/>
                <a:gd name="connsiteX172" fmla="*/ 4791324 w 5163979"/>
                <a:gd name="connsiteY172" fmla="*/ 1527427 h 1831804"/>
                <a:gd name="connsiteX173" fmla="*/ 4740505 w 5163979"/>
                <a:gd name="connsiteY173" fmla="*/ 1527427 h 1831804"/>
                <a:gd name="connsiteX174" fmla="*/ 4740505 w 5163979"/>
                <a:gd name="connsiteY174" fmla="*/ 1564135 h 1831804"/>
                <a:gd name="connsiteX175" fmla="*/ 4777213 w 5163979"/>
                <a:gd name="connsiteY175" fmla="*/ 1564135 h 1831804"/>
                <a:gd name="connsiteX176" fmla="*/ 4777213 w 5163979"/>
                <a:gd name="connsiteY176" fmla="*/ 1527427 h 1831804"/>
                <a:gd name="connsiteX177" fmla="*/ 4740505 w 5163979"/>
                <a:gd name="connsiteY177" fmla="*/ 1527427 h 1831804"/>
                <a:gd name="connsiteX178" fmla="*/ 4740505 w 5163979"/>
                <a:gd name="connsiteY178" fmla="*/ 1527427 h 1831804"/>
                <a:gd name="connsiteX179" fmla="*/ 4627572 w 5163979"/>
                <a:gd name="connsiteY179" fmla="*/ 1547198 h 1831804"/>
                <a:gd name="connsiteX180" fmla="*/ 4726394 w 5163979"/>
                <a:gd name="connsiteY180" fmla="*/ 1527435 h 1831804"/>
                <a:gd name="connsiteX181" fmla="*/ 4726394 w 5163979"/>
                <a:gd name="connsiteY181" fmla="*/ 1564143 h 1831804"/>
                <a:gd name="connsiteX182" fmla="*/ 4689686 w 5163979"/>
                <a:gd name="connsiteY182" fmla="*/ 1550023 h 1831804"/>
                <a:gd name="connsiteX183" fmla="*/ 4630390 w 5163979"/>
                <a:gd name="connsiteY183" fmla="*/ 1581080 h 1831804"/>
                <a:gd name="connsiteX184" fmla="*/ 4630390 w 5163979"/>
                <a:gd name="connsiteY184" fmla="*/ 1583906 h 1831804"/>
                <a:gd name="connsiteX185" fmla="*/ 4675566 w 5163979"/>
                <a:gd name="connsiteY185" fmla="*/ 1592374 h 1831804"/>
                <a:gd name="connsiteX186" fmla="*/ 4675566 w 5163979"/>
                <a:gd name="connsiteY186" fmla="*/ 1648844 h 1831804"/>
                <a:gd name="connsiteX187" fmla="*/ 4627572 w 5163979"/>
                <a:gd name="connsiteY187" fmla="*/ 1606494 h 1831804"/>
                <a:gd name="connsiteX188" fmla="*/ 4627572 w 5163979"/>
                <a:gd name="connsiteY188" fmla="*/ 1547198 h 1831804"/>
                <a:gd name="connsiteX189" fmla="*/ 4627572 w 5163979"/>
                <a:gd name="connsiteY189" fmla="*/ 1547198 h 1831804"/>
                <a:gd name="connsiteX190" fmla="*/ 4093941 w 5163979"/>
                <a:gd name="connsiteY190" fmla="*/ 1516133 h 1831804"/>
                <a:gd name="connsiteX191" fmla="*/ 4093941 w 5163979"/>
                <a:gd name="connsiteY191" fmla="*/ 1521784 h 1831804"/>
                <a:gd name="connsiteX192" fmla="*/ 4105236 w 5163979"/>
                <a:gd name="connsiteY192" fmla="*/ 1518958 h 1831804"/>
                <a:gd name="connsiteX193" fmla="*/ 4093941 w 5163979"/>
                <a:gd name="connsiteY193" fmla="*/ 1516133 h 1831804"/>
                <a:gd name="connsiteX194" fmla="*/ 4093941 w 5163979"/>
                <a:gd name="connsiteY194" fmla="*/ 1516133 h 1831804"/>
                <a:gd name="connsiteX195" fmla="*/ 4054417 w 5163979"/>
                <a:gd name="connsiteY195" fmla="*/ 1516133 h 1831804"/>
                <a:gd name="connsiteX196" fmla="*/ 4077005 w 5163979"/>
                <a:gd name="connsiteY196" fmla="*/ 1516133 h 1831804"/>
                <a:gd name="connsiteX197" fmla="*/ 4077005 w 5163979"/>
                <a:gd name="connsiteY197" fmla="*/ 1561309 h 1831804"/>
                <a:gd name="connsiteX198" fmla="*/ 4074179 w 5163979"/>
                <a:gd name="connsiteY198" fmla="*/ 1561309 h 1831804"/>
                <a:gd name="connsiteX199" fmla="*/ 4054417 w 5163979"/>
                <a:gd name="connsiteY199" fmla="*/ 1516133 h 1831804"/>
                <a:gd name="connsiteX200" fmla="*/ 4054417 w 5163979"/>
                <a:gd name="connsiteY200" fmla="*/ 1516133 h 1831804"/>
                <a:gd name="connsiteX201" fmla="*/ 3995120 w 5163979"/>
                <a:gd name="connsiteY201" fmla="*/ 1516133 h 1831804"/>
                <a:gd name="connsiteX202" fmla="*/ 3995120 w 5163979"/>
                <a:gd name="connsiteY202" fmla="*/ 1552841 h 1831804"/>
                <a:gd name="connsiteX203" fmla="*/ 4034646 w 5163979"/>
                <a:gd name="connsiteY203" fmla="*/ 1547198 h 1831804"/>
                <a:gd name="connsiteX204" fmla="*/ 4037471 w 5163979"/>
                <a:gd name="connsiteY204" fmla="*/ 1516141 h 1831804"/>
                <a:gd name="connsiteX205" fmla="*/ 3995120 w 5163979"/>
                <a:gd name="connsiteY205" fmla="*/ 1516133 h 1831804"/>
                <a:gd name="connsiteX206" fmla="*/ 3995120 w 5163979"/>
                <a:gd name="connsiteY206" fmla="*/ 1516133 h 1831804"/>
                <a:gd name="connsiteX207" fmla="*/ 3935833 w 5163979"/>
                <a:gd name="connsiteY207" fmla="*/ 1516133 h 1831804"/>
                <a:gd name="connsiteX208" fmla="*/ 3935833 w 5163979"/>
                <a:gd name="connsiteY208" fmla="*/ 1552841 h 1831804"/>
                <a:gd name="connsiteX209" fmla="*/ 3978184 w 5163979"/>
                <a:gd name="connsiteY209" fmla="*/ 1550015 h 1831804"/>
                <a:gd name="connsiteX210" fmla="*/ 3978184 w 5163979"/>
                <a:gd name="connsiteY210" fmla="*/ 1516133 h 1831804"/>
                <a:gd name="connsiteX211" fmla="*/ 3935833 w 5163979"/>
                <a:gd name="connsiteY211" fmla="*/ 1516133 h 1831804"/>
                <a:gd name="connsiteX212" fmla="*/ 3935833 w 5163979"/>
                <a:gd name="connsiteY212" fmla="*/ 1516133 h 1831804"/>
                <a:gd name="connsiteX213" fmla="*/ 4918385 w 5163979"/>
                <a:gd name="connsiteY213" fmla="*/ 1507664 h 1831804"/>
                <a:gd name="connsiteX214" fmla="*/ 4918385 w 5163979"/>
                <a:gd name="connsiteY214" fmla="*/ 1564135 h 1831804"/>
                <a:gd name="connsiteX215" fmla="*/ 4966387 w 5163979"/>
                <a:gd name="connsiteY215" fmla="*/ 1564135 h 1831804"/>
                <a:gd name="connsiteX216" fmla="*/ 4966387 w 5163979"/>
                <a:gd name="connsiteY216" fmla="*/ 1507664 h 1831804"/>
                <a:gd name="connsiteX217" fmla="*/ 4918385 w 5163979"/>
                <a:gd name="connsiteY217" fmla="*/ 1507664 h 1831804"/>
                <a:gd name="connsiteX218" fmla="*/ 4918385 w 5163979"/>
                <a:gd name="connsiteY218" fmla="*/ 1507664 h 1831804"/>
                <a:gd name="connsiteX219" fmla="*/ 3063396 w 5163979"/>
                <a:gd name="connsiteY219" fmla="*/ 1504847 h 1831804"/>
                <a:gd name="connsiteX220" fmla="*/ 3069048 w 5163979"/>
                <a:gd name="connsiteY220" fmla="*/ 1544372 h 1831804"/>
                <a:gd name="connsiteX221" fmla="*/ 3063396 w 5163979"/>
                <a:gd name="connsiteY221" fmla="*/ 1504847 h 1831804"/>
                <a:gd name="connsiteX222" fmla="*/ 3063396 w 5163979"/>
                <a:gd name="connsiteY222" fmla="*/ 1504847 h 1831804"/>
                <a:gd name="connsiteX223" fmla="*/ 3780550 w 5163979"/>
                <a:gd name="connsiteY223" fmla="*/ 1487902 h 1831804"/>
                <a:gd name="connsiteX224" fmla="*/ 3780550 w 5163979"/>
                <a:gd name="connsiteY224" fmla="*/ 1552841 h 1831804"/>
                <a:gd name="connsiteX225" fmla="*/ 3822901 w 5163979"/>
                <a:gd name="connsiteY225" fmla="*/ 1552841 h 1831804"/>
                <a:gd name="connsiteX226" fmla="*/ 3822901 w 5163979"/>
                <a:gd name="connsiteY226" fmla="*/ 1487902 h 1831804"/>
                <a:gd name="connsiteX227" fmla="*/ 3780550 w 5163979"/>
                <a:gd name="connsiteY227" fmla="*/ 1487902 h 1831804"/>
                <a:gd name="connsiteX228" fmla="*/ 3780550 w 5163979"/>
                <a:gd name="connsiteY228" fmla="*/ 1487902 h 1831804"/>
                <a:gd name="connsiteX229" fmla="*/ 2716122 w 5163979"/>
                <a:gd name="connsiteY229" fmla="*/ 1473782 h 1831804"/>
                <a:gd name="connsiteX230" fmla="*/ 2716122 w 5163979"/>
                <a:gd name="connsiteY230" fmla="*/ 1524601 h 1831804"/>
                <a:gd name="connsiteX231" fmla="*/ 2764124 w 5163979"/>
                <a:gd name="connsiteY231" fmla="*/ 1527427 h 1831804"/>
                <a:gd name="connsiteX232" fmla="*/ 2764124 w 5163979"/>
                <a:gd name="connsiteY232" fmla="*/ 1473782 h 1831804"/>
                <a:gd name="connsiteX233" fmla="*/ 2716122 w 5163979"/>
                <a:gd name="connsiteY233" fmla="*/ 1473782 h 1831804"/>
                <a:gd name="connsiteX234" fmla="*/ 2716122 w 5163979"/>
                <a:gd name="connsiteY234" fmla="*/ 1473782 h 1831804"/>
                <a:gd name="connsiteX235" fmla="*/ 2648358 w 5163979"/>
                <a:gd name="connsiteY235" fmla="*/ 1473782 h 1831804"/>
                <a:gd name="connsiteX236" fmla="*/ 2648358 w 5163979"/>
                <a:gd name="connsiteY236" fmla="*/ 1527427 h 1831804"/>
                <a:gd name="connsiteX237" fmla="*/ 2699177 w 5163979"/>
                <a:gd name="connsiteY237" fmla="*/ 1527427 h 1831804"/>
                <a:gd name="connsiteX238" fmla="*/ 2699177 w 5163979"/>
                <a:gd name="connsiteY238" fmla="*/ 1473782 h 1831804"/>
                <a:gd name="connsiteX239" fmla="*/ 2648358 w 5163979"/>
                <a:gd name="connsiteY239" fmla="*/ 1473782 h 1831804"/>
                <a:gd name="connsiteX240" fmla="*/ 2648358 w 5163979"/>
                <a:gd name="connsiteY240" fmla="*/ 1473782 h 1831804"/>
                <a:gd name="connsiteX241" fmla="*/ 2778236 w 5163979"/>
                <a:gd name="connsiteY241" fmla="*/ 1518958 h 1831804"/>
                <a:gd name="connsiteX242" fmla="*/ 2823412 w 5163979"/>
                <a:gd name="connsiteY242" fmla="*/ 1518958 h 1831804"/>
                <a:gd name="connsiteX243" fmla="*/ 2823412 w 5163979"/>
                <a:gd name="connsiteY243" fmla="*/ 1468139 h 1831804"/>
                <a:gd name="connsiteX244" fmla="*/ 2778236 w 5163979"/>
                <a:gd name="connsiteY244" fmla="*/ 1470965 h 1831804"/>
                <a:gd name="connsiteX245" fmla="*/ 2778236 w 5163979"/>
                <a:gd name="connsiteY245" fmla="*/ 1518958 h 1831804"/>
                <a:gd name="connsiteX246" fmla="*/ 2778236 w 5163979"/>
                <a:gd name="connsiteY246" fmla="*/ 1518958 h 1831804"/>
                <a:gd name="connsiteX247" fmla="*/ 496914 w 5163979"/>
                <a:gd name="connsiteY247" fmla="*/ 1454028 h 1831804"/>
                <a:gd name="connsiteX248" fmla="*/ 499740 w 5163979"/>
                <a:gd name="connsiteY248" fmla="*/ 1527435 h 1831804"/>
                <a:gd name="connsiteX249" fmla="*/ 615498 w 5163979"/>
                <a:gd name="connsiteY249" fmla="*/ 1496378 h 1831804"/>
                <a:gd name="connsiteX250" fmla="*/ 615498 w 5163979"/>
                <a:gd name="connsiteY250" fmla="*/ 1487910 h 1831804"/>
                <a:gd name="connsiteX251" fmla="*/ 496914 w 5163979"/>
                <a:gd name="connsiteY251" fmla="*/ 1454028 h 1831804"/>
                <a:gd name="connsiteX252" fmla="*/ 496914 w 5163979"/>
                <a:gd name="connsiteY252" fmla="*/ 1454028 h 1831804"/>
                <a:gd name="connsiteX253" fmla="*/ 3467149 w 5163979"/>
                <a:gd name="connsiteY253" fmla="*/ 1451202 h 1831804"/>
                <a:gd name="connsiteX254" fmla="*/ 3464324 w 5163979"/>
                <a:gd name="connsiteY254" fmla="*/ 1496378 h 1831804"/>
                <a:gd name="connsiteX255" fmla="*/ 3543382 w 5163979"/>
                <a:gd name="connsiteY255" fmla="*/ 1496378 h 1831804"/>
                <a:gd name="connsiteX256" fmla="*/ 3543382 w 5163979"/>
                <a:gd name="connsiteY256" fmla="*/ 1451202 h 1831804"/>
                <a:gd name="connsiteX257" fmla="*/ 3467149 w 5163979"/>
                <a:gd name="connsiteY257" fmla="*/ 1451202 h 1831804"/>
                <a:gd name="connsiteX258" fmla="*/ 3467149 w 5163979"/>
                <a:gd name="connsiteY258" fmla="*/ 1451202 h 1831804"/>
                <a:gd name="connsiteX259" fmla="*/ 4483575 w 5163979"/>
                <a:gd name="connsiteY259" fmla="*/ 1448377 h 1831804"/>
                <a:gd name="connsiteX260" fmla="*/ 4483575 w 5163979"/>
                <a:gd name="connsiteY260" fmla="*/ 1499196 h 1831804"/>
                <a:gd name="connsiteX261" fmla="*/ 4520275 w 5163979"/>
                <a:gd name="connsiteY261" fmla="*/ 1499196 h 1831804"/>
                <a:gd name="connsiteX262" fmla="*/ 4520275 w 5163979"/>
                <a:gd name="connsiteY262" fmla="*/ 1448377 h 1831804"/>
                <a:gd name="connsiteX263" fmla="*/ 4483575 w 5163979"/>
                <a:gd name="connsiteY263" fmla="*/ 1448377 h 1831804"/>
                <a:gd name="connsiteX264" fmla="*/ 4483575 w 5163979"/>
                <a:gd name="connsiteY264" fmla="*/ 1448377 h 1831804"/>
                <a:gd name="connsiteX265" fmla="*/ 4424288 w 5163979"/>
                <a:gd name="connsiteY265" fmla="*/ 1445551 h 1831804"/>
                <a:gd name="connsiteX266" fmla="*/ 4424288 w 5163979"/>
                <a:gd name="connsiteY266" fmla="*/ 1499188 h 1831804"/>
                <a:gd name="connsiteX267" fmla="*/ 4463812 w 5163979"/>
                <a:gd name="connsiteY267" fmla="*/ 1499188 h 1831804"/>
                <a:gd name="connsiteX268" fmla="*/ 4460987 w 5163979"/>
                <a:gd name="connsiteY268" fmla="*/ 1445551 h 1831804"/>
                <a:gd name="connsiteX269" fmla="*/ 4424288 w 5163979"/>
                <a:gd name="connsiteY269" fmla="*/ 1445551 h 1831804"/>
                <a:gd name="connsiteX270" fmla="*/ 4424288 w 5163979"/>
                <a:gd name="connsiteY270" fmla="*/ 1445551 h 1831804"/>
                <a:gd name="connsiteX271" fmla="*/ 4345229 w 5163979"/>
                <a:gd name="connsiteY271" fmla="*/ 1445551 h 1831804"/>
                <a:gd name="connsiteX272" fmla="*/ 4345229 w 5163979"/>
                <a:gd name="connsiteY272" fmla="*/ 1499188 h 1831804"/>
                <a:gd name="connsiteX273" fmla="*/ 4404517 w 5163979"/>
                <a:gd name="connsiteY273" fmla="*/ 1499188 h 1831804"/>
                <a:gd name="connsiteX274" fmla="*/ 4404517 w 5163979"/>
                <a:gd name="connsiteY274" fmla="*/ 1445551 h 1831804"/>
                <a:gd name="connsiteX275" fmla="*/ 4345229 w 5163979"/>
                <a:gd name="connsiteY275" fmla="*/ 1445551 h 1831804"/>
                <a:gd name="connsiteX276" fmla="*/ 4345229 w 5163979"/>
                <a:gd name="connsiteY276" fmla="*/ 1445551 h 1831804"/>
                <a:gd name="connsiteX277" fmla="*/ 4277464 w 5163979"/>
                <a:gd name="connsiteY277" fmla="*/ 1445551 h 1831804"/>
                <a:gd name="connsiteX278" fmla="*/ 4277464 w 5163979"/>
                <a:gd name="connsiteY278" fmla="*/ 1499188 h 1831804"/>
                <a:gd name="connsiteX279" fmla="*/ 4325458 w 5163979"/>
                <a:gd name="connsiteY279" fmla="*/ 1499188 h 1831804"/>
                <a:gd name="connsiteX280" fmla="*/ 4322641 w 5163979"/>
                <a:gd name="connsiteY280" fmla="*/ 1445551 h 1831804"/>
                <a:gd name="connsiteX281" fmla="*/ 4277464 w 5163979"/>
                <a:gd name="connsiteY281" fmla="*/ 1445551 h 1831804"/>
                <a:gd name="connsiteX282" fmla="*/ 4277464 w 5163979"/>
                <a:gd name="connsiteY282" fmla="*/ 1445551 h 1831804"/>
                <a:gd name="connsiteX283" fmla="*/ 4257702 w 5163979"/>
                <a:gd name="connsiteY283" fmla="*/ 1499196 h 1831804"/>
                <a:gd name="connsiteX284" fmla="*/ 4257702 w 5163979"/>
                <a:gd name="connsiteY284" fmla="*/ 1445559 h 1831804"/>
                <a:gd name="connsiteX285" fmla="*/ 4209708 w 5163979"/>
                <a:gd name="connsiteY285" fmla="*/ 1448377 h 1831804"/>
                <a:gd name="connsiteX286" fmla="*/ 4212534 w 5163979"/>
                <a:gd name="connsiteY286" fmla="*/ 1502021 h 1831804"/>
                <a:gd name="connsiteX287" fmla="*/ 4257702 w 5163979"/>
                <a:gd name="connsiteY287" fmla="*/ 1499196 h 1831804"/>
                <a:gd name="connsiteX288" fmla="*/ 4257702 w 5163979"/>
                <a:gd name="connsiteY288" fmla="*/ 1499196 h 1831804"/>
                <a:gd name="connsiteX289" fmla="*/ 3054928 w 5163979"/>
                <a:gd name="connsiteY289" fmla="*/ 1431440 h 1831804"/>
                <a:gd name="connsiteX290" fmla="*/ 3069048 w 5163979"/>
                <a:gd name="connsiteY290" fmla="*/ 1499196 h 1831804"/>
                <a:gd name="connsiteX291" fmla="*/ 3069048 w 5163979"/>
                <a:gd name="connsiteY291" fmla="*/ 1487902 h 1831804"/>
                <a:gd name="connsiteX292" fmla="*/ 3066222 w 5163979"/>
                <a:gd name="connsiteY292" fmla="*/ 1431431 h 1831804"/>
                <a:gd name="connsiteX293" fmla="*/ 3054928 w 5163979"/>
                <a:gd name="connsiteY293" fmla="*/ 1431440 h 1831804"/>
                <a:gd name="connsiteX294" fmla="*/ 3054928 w 5163979"/>
                <a:gd name="connsiteY294" fmla="*/ 1431440 h 1831804"/>
                <a:gd name="connsiteX295" fmla="*/ 479969 w 5163979"/>
                <a:gd name="connsiteY295" fmla="*/ 1439908 h 1831804"/>
                <a:gd name="connsiteX296" fmla="*/ 479969 w 5163979"/>
                <a:gd name="connsiteY296" fmla="*/ 1417320 h 1831804"/>
                <a:gd name="connsiteX297" fmla="*/ 378323 w 5163979"/>
                <a:gd name="connsiteY297" fmla="*/ 1408851 h 1831804"/>
                <a:gd name="connsiteX298" fmla="*/ 378323 w 5163979"/>
                <a:gd name="connsiteY298" fmla="*/ 1420146 h 1831804"/>
                <a:gd name="connsiteX299" fmla="*/ 479969 w 5163979"/>
                <a:gd name="connsiteY299" fmla="*/ 1439908 h 1831804"/>
                <a:gd name="connsiteX300" fmla="*/ 479969 w 5163979"/>
                <a:gd name="connsiteY300" fmla="*/ 1439908 h 1831804"/>
                <a:gd name="connsiteX301" fmla="*/ 2682240 w 5163979"/>
                <a:gd name="connsiteY301" fmla="*/ 1377795 h 1831804"/>
                <a:gd name="connsiteX302" fmla="*/ 2682240 w 5163979"/>
                <a:gd name="connsiteY302" fmla="*/ 1434265 h 1831804"/>
                <a:gd name="connsiteX303" fmla="*/ 2730242 w 5163979"/>
                <a:gd name="connsiteY303" fmla="*/ 1434265 h 1831804"/>
                <a:gd name="connsiteX304" fmla="*/ 2730242 w 5163979"/>
                <a:gd name="connsiteY304" fmla="*/ 1377795 h 1831804"/>
                <a:gd name="connsiteX305" fmla="*/ 2682240 w 5163979"/>
                <a:gd name="connsiteY305" fmla="*/ 1377795 h 1831804"/>
                <a:gd name="connsiteX306" fmla="*/ 2682240 w 5163979"/>
                <a:gd name="connsiteY306" fmla="*/ 1377795 h 1831804"/>
                <a:gd name="connsiteX307" fmla="*/ 2665295 w 5163979"/>
                <a:gd name="connsiteY307" fmla="*/ 1434257 h 1831804"/>
                <a:gd name="connsiteX308" fmla="*/ 2665295 w 5163979"/>
                <a:gd name="connsiteY308" fmla="*/ 1377787 h 1831804"/>
                <a:gd name="connsiteX309" fmla="*/ 2617301 w 5163979"/>
                <a:gd name="connsiteY309" fmla="*/ 1377787 h 1831804"/>
                <a:gd name="connsiteX310" fmla="*/ 2617301 w 5163979"/>
                <a:gd name="connsiteY310" fmla="*/ 1434257 h 1831804"/>
                <a:gd name="connsiteX311" fmla="*/ 2665295 w 5163979"/>
                <a:gd name="connsiteY311" fmla="*/ 1434257 h 1831804"/>
                <a:gd name="connsiteX312" fmla="*/ 2665295 w 5163979"/>
                <a:gd name="connsiteY312" fmla="*/ 1434257 h 1831804"/>
                <a:gd name="connsiteX313" fmla="*/ 2744354 w 5163979"/>
                <a:gd name="connsiteY313" fmla="*/ 1374969 h 1831804"/>
                <a:gd name="connsiteX314" fmla="*/ 2744354 w 5163979"/>
                <a:gd name="connsiteY314" fmla="*/ 1428614 h 1831804"/>
                <a:gd name="connsiteX315" fmla="*/ 2795173 w 5163979"/>
                <a:gd name="connsiteY315" fmla="*/ 1428614 h 1831804"/>
                <a:gd name="connsiteX316" fmla="*/ 2795173 w 5163979"/>
                <a:gd name="connsiteY316" fmla="*/ 1374969 h 1831804"/>
                <a:gd name="connsiteX317" fmla="*/ 2744354 w 5163979"/>
                <a:gd name="connsiteY317" fmla="*/ 1374969 h 1831804"/>
                <a:gd name="connsiteX318" fmla="*/ 2744354 w 5163979"/>
                <a:gd name="connsiteY318" fmla="*/ 1374969 h 1831804"/>
                <a:gd name="connsiteX319" fmla="*/ 3469967 w 5163979"/>
                <a:gd name="connsiteY319" fmla="*/ 1374969 h 1831804"/>
                <a:gd name="connsiteX320" fmla="*/ 3467149 w 5163979"/>
                <a:gd name="connsiteY320" fmla="*/ 1422963 h 1831804"/>
                <a:gd name="connsiteX321" fmla="*/ 3543382 w 5163979"/>
                <a:gd name="connsiteY321" fmla="*/ 1422963 h 1831804"/>
                <a:gd name="connsiteX322" fmla="*/ 3543382 w 5163979"/>
                <a:gd name="connsiteY322" fmla="*/ 1414494 h 1831804"/>
                <a:gd name="connsiteX323" fmla="*/ 3540557 w 5163979"/>
                <a:gd name="connsiteY323" fmla="*/ 1372144 h 1831804"/>
                <a:gd name="connsiteX324" fmla="*/ 3469967 w 5163979"/>
                <a:gd name="connsiteY324" fmla="*/ 1374969 h 1831804"/>
                <a:gd name="connsiteX325" fmla="*/ 3469967 w 5163979"/>
                <a:gd name="connsiteY325" fmla="*/ 1374969 h 1831804"/>
                <a:gd name="connsiteX326" fmla="*/ 3066222 w 5163979"/>
                <a:gd name="connsiteY326" fmla="*/ 1360850 h 1831804"/>
                <a:gd name="connsiteX327" fmla="*/ 3052102 w 5163979"/>
                <a:gd name="connsiteY327" fmla="*/ 1360850 h 1831804"/>
                <a:gd name="connsiteX328" fmla="*/ 3054920 w 5163979"/>
                <a:gd name="connsiteY328" fmla="*/ 1425788 h 1831804"/>
                <a:gd name="connsiteX329" fmla="*/ 3066214 w 5163979"/>
                <a:gd name="connsiteY329" fmla="*/ 1425788 h 1831804"/>
                <a:gd name="connsiteX330" fmla="*/ 3066222 w 5163979"/>
                <a:gd name="connsiteY330" fmla="*/ 1360850 h 1831804"/>
                <a:gd name="connsiteX331" fmla="*/ 3066222 w 5163979"/>
                <a:gd name="connsiteY331" fmla="*/ 1360850 h 1831804"/>
                <a:gd name="connsiteX332" fmla="*/ 3074691 w 5163979"/>
                <a:gd name="connsiteY332" fmla="*/ 1343913 h 1831804"/>
                <a:gd name="connsiteX333" fmla="*/ 3074691 w 5163979"/>
                <a:gd name="connsiteY333" fmla="*/ 1637542 h 1831804"/>
                <a:gd name="connsiteX334" fmla="*/ 3083159 w 5163979"/>
                <a:gd name="connsiteY334" fmla="*/ 1637542 h 1831804"/>
                <a:gd name="connsiteX335" fmla="*/ 3083159 w 5163979"/>
                <a:gd name="connsiteY335" fmla="*/ 1547198 h 1831804"/>
                <a:gd name="connsiteX336" fmla="*/ 3074691 w 5163979"/>
                <a:gd name="connsiteY336" fmla="*/ 1343913 h 1831804"/>
                <a:gd name="connsiteX337" fmla="*/ 3074691 w 5163979"/>
                <a:gd name="connsiteY337" fmla="*/ 1343913 h 1831804"/>
                <a:gd name="connsiteX338" fmla="*/ 3052102 w 5163979"/>
                <a:gd name="connsiteY338" fmla="*/ 1301562 h 1831804"/>
                <a:gd name="connsiteX339" fmla="*/ 3054920 w 5163979"/>
                <a:gd name="connsiteY339" fmla="*/ 1355207 h 1831804"/>
                <a:gd name="connsiteX340" fmla="*/ 3066214 w 5163979"/>
                <a:gd name="connsiteY340" fmla="*/ 1355207 h 1831804"/>
                <a:gd name="connsiteX341" fmla="*/ 3066214 w 5163979"/>
                <a:gd name="connsiteY341" fmla="*/ 1301562 h 1831804"/>
                <a:gd name="connsiteX342" fmla="*/ 3052102 w 5163979"/>
                <a:gd name="connsiteY342" fmla="*/ 1301562 h 1831804"/>
                <a:gd name="connsiteX343" fmla="*/ 3052102 w 5163979"/>
                <a:gd name="connsiteY343" fmla="*/ 1301562 h 1831804"/>
                <a:gd name="connsiteX344" fmla="*/ 3472792 w 5163979"/>
                <a:gd name="connsiteY344" fmla="*/ 1290268 h 1831804"/>
                <a:gd name="connsiteX345" fmla="*/ 3469967 w 5163979"/>
                <a:gd name="connsiteY345" fmla="*/ 1346738 h 1831804"/>
                <a:gd name="connsiteX346" fmla="*/ 3472792 w 5163979"/>
                <a:gd name="connsiteY346" fmla="*/ 1346738 h 1831804"/>
                <a:gd name="connsiteX347" fmla="*/ 3540557 w 5163979"/>
                <a:gd name="connsiteY347" fmla="*/ 1346738 h 1831804"/>
                <a:gd name="connsiteX348" fmla="*/ 3540557 w 5163979"/>
                <a:gd name="connsiteY348" fmla="*/ 1290268 h 1831804"/>
                <a:gd name="connsiteX349" fmla="*/ 3472792 w 5163979"/>
                <a:gd name="connsiteY349" fmla="*/ 1290268 h 1831804"/>
                <a:gd name="connsiteX350" fmla="*/ 3472792 w 5163979"/>
                <a:gd name="connsiteY350" fmla="*/ 1290268 h 1831804"/>
                <a:gd name="connsiteX351" fmla="*/ 2716122 w 5163979"/>
                <a:gd name="connsiteY351" fmla="*/ 1284617 h 1831804"/>
                <a:gd name="connsiteX352" fmla="*/ 2713297 w 5163979"/>
                <a:gd name="connsiteY352" fmla="*/ 1338261 h 1831804"/>
                <a:gd name="connsiteX353" fmla="*/ 2761299 w 5163979"/>
                <a:gd name="connsiteY353" fmla="*/ 1338261 h 1831804"/>
                <a:gd name="connsiteX354" fmla="*/ 2761299 w 5163979"/>
                <a:gd name="connsiteY354" fmla="*/ 1284617 h 1831804"/>
                <a:gd name="connsiteX355" fmla="*/ 2716122 w 5163979"/>
                <a:gd name="connsiteY355" fmla="*/ 1284617 h 1831804"/>
                <a:gd name="connsiteX356" fmla="*/ 2716122 w 5163979"/>
                <a:gd name="connsiteY356" fmla="*/ 1284617 h 1831804"/>
                <a:gd name="connsiteX357" fmla="*/ 2648358 w 5163979"/>
                <a:gd name="connsiteY357" fmla="*/ 1338261 h 1831804"/>
                <a:gd name="connsiteX358" fmla="*/ 2696352 w 5163979"/>
                <a:gd name="connsiteY358" fmla="*/ 1338261 h 1831804"/>
                <a:gd name="connsiteX359" fmla="*/ 2693534 w 5163979"/>
                <a:gd name="connsiteY359" fmla="*/ 1284617 h 1831804"/>
                <a:gd name="connsiteX360" fmla="*/ 2648358 w 5163979"/>
                <a:gd name="connsiteY360" fmla="*/ 1287434 h 1831804"/>
                <a:gd name="connsiteX361" fmla="*/ 2648358 w 5163979"/>
                <a:gd name="connsiteY361" fmla="*/ 1338261 h 1831804"/>
                <a:gd name="connsiteX362" fmla="*/ 2648358 w 5163979"/>
                <a:gd name="connsiteY362" fmla="*/ 1338261 h 1831804"/>
                <a:gd name="connsiteX363" fmla="*/ 2775410 w 5163979"/>
                <a:gd name="connsiteY363" fmla="*/ 1278974 h 1831804"/>
                <a:gd name="connsiteX364" fmla="*/ 2775410 w 5163979"/>
                <a:gd name="connsiteY364" fmla="*/ 1332618 h 1831804"/>
                <a:gd name="connsiteX365" fmla="*/ 2823404 w 5163979"/>
                <a:gd name="connsiteY365" fmla="*/ 1329793 h 1831804"/>
                <a:gd name="connsiteX366" fmla="*/ 2823404 w 5163979"/>
                <a:gd name="connsiteY366" fmla="*/ 1278974 h 1831804"/>
                <a:gd name="connsiteX367" fmla="*/ 2775410 w 5163979"/>
                <a:gd name="connsiteY367" fmla="*/ 1278974 h 1831804"/>
                <a:gd name="connsiteX368" fmla="*/ 2775410 w 5163979"/>
                <a:gd name="connsiteY368" fmla="*/ 1278974 h 1831804"/>
                <a:gd name="connsiteX369" fmla="*/ 3052102 w 5163979"/>
                <a:gd name="connsiteY369" fmla="*/ 1295911 h 1831804"/>
                <a:gd name="connsiteX370" fmla="*/ 3066222 w 5163979"/>
                <a:gd name="connsiteY370" fmla="*/ 1295911 h 1831804"/>
                <a:gd name="connsiteX371" fmla="*/ 3066222 w 5163979"/>
                <a:gd name="connsiteY371" fmla="*/ 1233797 h 1831804"/>
                <a:gd name="connsiteX372" fmla="*/ 3054928 w 5163979"/>
                <a:gd name="connsiteY372" fmla="*/ 1233797 h 1831804"/>
                <a:gd name="connsiteX373" fmla="*/ 3052102 w 5163979"/>
                <a:gd name="connsiteY373" fmla="*/ 1295911 h 1831804"/>
                <a:gd name="connsiteX374" fmla="*/ 3052102 w 5163979"/>
                <a:gd name="connsiteY374" fmla="*/ 1295911 h 1831804"/>
                <a:gd name="connsiteX375" fmla="*/ 3472792 w 5163979"/>
                <a:gd name="connsiteY375" fmla="*/ 1267680 h 1831804"/>
                <a:gd name="connsiteX376" fmla="*/ 3537731 w 5163979"/>
                <a:gd name="connsiteY376" fmla="*/ 1267680 h 1831804"/>
                <a:gd name="connsiteX377" fmla="*/ 3537731 w 5163979"/>
                <a:gd name="connsiteY377" fmla="*/ 1230972 h 1831804"/>
                <a:gd name="connsiteX378" fmla="*/ 3475618 w 5163979"/>
                <a:gd name="connsiteY378" fmla="*/ 1236615 h 1831804"/>
                <a:gd name="connsiteX379" fmla="*/ 3472792 w 5163979"/>
                <a:gd name="connsiteY379" fmla="*/ 1267680 h 1831804"/>
                <a:gd name="connsiteX380" fmla="*/ 3472792 w 5163979"/>
                <a:gd name="connsiteY380" fmla="*/ 1267680 h 1831804"/>
                <a:gd name="connsiteX381" fmla="*/ 2078027 w 5163979"/>
                <a:gd name="connsiteY381" fmla="*/ 1795659 h 1831804"/>
                <a:gd name="connsiteX382" fmla="*/ 2436604 w 5163979"/>
                <a:gd name="connsiteY382" fmla="*/ 1795659 h 1831804"/>
                <a:gd name="connsiteX383" fmla="*/ 2351903 w 5163979"/>
                <a:gd name="connsiteY383" fmla="*/ 1211209 h 1831804"/>
                <a:gd name="connsiteX384" fmla="*/ 2193794 w 5163979"/>
                <a:gd name="connsiteY384" fmla="*/ 1211209 h 1831804"/>
                <a:gd name="connsiteX385" fmla="*/ 2078027 w 5163979"/>
                <a:gd name="connsiteY385" fmla="*/ 1795659 h 1831804"/>
                <a:gd name="connsiteX386" fmla="*/ 2078027 w 5163979"/>
                <a:gd name="connsiteY386" fmla="*/ 1795659 h 1831804"/>
                <a:gd name="connsiteX387" fmla="*/ 2685066 w 5163979"/>
                <a:gd name="connsiteY387" fmla="*/ 1205566 h 1831804"/>
                <a:gd name="connsiteX388" fmla="*/ 2685066 w 5163979"/>
                <a:gd name="connsiteY388" fmla="*/ 1259211 h 1831804"/>
                <a:gd name="connsiteX389" fmla="*/ 2733059 w 5163979"/>
                <a:gd name="connsiteY389" fmla="*/ 1259211 h 1831804"/>
                <a:gd name="connsiteX390" fmla="*/ 2733059 w 5163979"/>
                <a:gd name="connsiteY390" fmla="*/ 1205566 h 1831804"/>
                <a:gd name="connsiteX391" fmla="*/ 2685066 w 5163979"/>
                <a:gd name="connsiteY391" fmla="*/ 1205566 h 1831804"/>
                <a:gd name="connsiteX392" fmla="*/ 2685066 w 5163979"/>
                <a:gd name="connsiteY392" fmla="*/ 1205566 h 1831804"/>
                <a:gd name="connsiteX393" fmla="*/ 2622944 w 5163979"/>
                <a:gd name="connsiteY393" fmla="*/ 1259211 h 1831804"/>
                <a:gd name="connsiteX394" fmla="*/ 2668121 w 5163979"/>
                <a:gd name="connsiteY394" fmla="*/ 1259211 h 1831804"/>
                <a:gd name="connsiteX395" fmla="*/ 2668121 w 5163979"/>
                <a:gd name="connsiteY395" fmla="*/ 1205566 h 1831804"/>
                <a:gd name="connsiteX396" fmla="*/ 2620119 w 5163979"/>
                <a:gd name="connsiteY396" fmla="*/ 1205566 h 1831804"/>
                <a:gd name="connsiteX397" fmla="*/ 2622944 w 5163979"/>
                <a:gd name="connsiteY397" fmla="*/ 1259211 h 1831804"/>
                <a:gd name="connsiteX398" fmla="*/ 2622944 w 5163979"/>
                <a:gd name="connsiteY398" fmla="*/ 1259211 h 1831804"/>
                <a:gd name="connsiteX399" fmla="*/ 2749996 w 5163979"/>
                <a:gd name="connsiteY399" fmla="*/ 1199915 h 1831804"/>
                <a:gd name="connsiteX400" fmla="*/ 2749996 w 5163979"/>
                <a:gd name="connsiteY400" fmla="*/ 1256386 h 1831804"/>
                <a:gd name="connsiteX401" fmla="*/ 2797998 w 5163979"/>
                <a:gd name="connsiteY401" fmla="*/ 1253560 h 1831804"/>
                <a:gd name="connsiteX402" fmla="*/ 2795173 w 5163979"/>
                <a:gd name="connsiteY402" fmla="*/ 1199915 h 1831804"/>
                <a:gd name="connsiteX403" fmla="*/ 2749996 w 5163979"/>
                <a:gd name="connsiteY403" fmla="*/ 1199915 h 1831804"/>
                <a:gd name="connsiteX404" fmla="*/ 2749996 w 5163979"/>
                <a:gd name="connsiteY404" fmla="*/ 1199915 h 1831804"/>
                <a:gd name="connsiteX405" fmla="*/ 3475618 w 5163979"/>
                <a:gd name="connsiteY405" fmla="*/ 1166041 h 1831804"/>
                <a:gd name="connsiteX406" fmla="*/ 3475618 w 5163979"/>
                <a:gd name="connsiteY406" fmla="*/ 1208392 h 1831804"/>
                <a:gd name="connsiteX407" fmla="*/ 3534914 w 5163979"/>
                <a:gd name="connsiteY407" fmla="*/ 1208392 h 1831804"/>
                <a:gd name="connsiteX408" fmla="*/ 3534914 w 5163979"/>
                <a:gd name="connsiteY408" fmla="*/ 1166041 h 1831804"/>
                <a:gd name="connsiteX409" fmla="*/ 3475618 w 5163979"/>
                <a:gd name="connsiteY409" fmla="*/ 1166041 h 1831804"/>
                <a:gd name="connsiteX410" fmla="*/ 3475618 w 5163979"/>
                <a:gd name="connsiteY410" fmla="*/ 1166041 h 1831804"/>
                <a:gd name="connsiteX411" fmla="*/ 3057754 w 5163979"/>
                <a:gd name="connsiteY411" fmla="*/ 1163216 h 1831804"/>
                <a:gd name="connsiteX412" fmla="*/ 3057754 w 5163979"/>
                <a:gd name="connsiteY412" fmla="*/ 1230980 h 1831804"/>
                <a:gd name="connsiteX413" fmla="*/ 3066222 w 5163979"/>
                <a:gd name="connsiteY413" fmla="*/ 1228155 h 1831804"/>
                <a:gd name="connsiteX414" fmla="*/ 3057754 w 5163979"/>
                <a:gd name="connsiteY414" fmla="*/ 1163216 h 1831804"/>
                <a:gd name="connsiteX415" fmla="*/ 3057754 w 5163979"/>
                <a:gd name="connsiteY415" fmla="*/ 1163216 h 1831804"/>
                <a:gd name="connsiteX416" fmla="*/ 3478435 w 5163979"/>
                <a:gd name="connsiteY416" fmla="*/ 1109563 h 1831804"/>
                <a:gd name="connsiteX417" fmla="*/ 3478435 w 5163979"/>
                <a:gd name="connsiteY417" fmla="*/ 1143445 h 1831804"/>
                <a:gd name="connsiteX418" fmla="*/ 3534906 w 5163979"/>
                <a:gd name="connsiteY418" fmla="*/ 1146270 h 1831804"/>
                <a:gd name="connsiteX419" fmla="*/ 3532080 w 5163979"/>
                <a:gd name="connsiteY419" fmla="*/ 1109563 h 1831804"/>
                <a:gd name="connsiteX420" fmla="*/ 3478435 w 5163979"/>
                <a:gd name="connsiteY420" fmla="*/ 1109563 h 1831804"/>
                <a:gd name="connsiteX421" fmla="*/ 3478435 w 5163979"/>
                <a:gd name="connsiteY421" fmla="*/ 1109563 h 1831804"/>
                <a:gd name="connsiteX422" fmla="*/ 2713297 w 5163979"/>
                <a:gd name="connsiteY422" fmla="*/ 1109563 h 1831804"/>
                <a:gd name="connsiteX423" fmla="*/ 2713297 w 5163979"/>
                <a:gd name="connsiteY423" fmla="*/ 1166033 h 1831804"/>
                <a:gd name="connsiteX424" fmla="*/ 2761299 w 5163979"/>
                <a:gd name="connsiteY424" fmla="*/ 1166033 h 1831804"/>
                <a:gd name="connsiteX425" fmla="*/ 2761299 w 5163979"/>
                <a:gd name="connsiteY425" fmla="*/ 1109563 h 1831804"/>
                <a:gd name="connsiteX426" fmla="*/ 2713297 w 5163979"/>
                <a:gd name="connsiteY426" fmla="*/ 1109563 h 1831804"/>
                <a:gd name="connsiteX427" fmla="*/ 2713297 w 5163979"/>
                <a:gd name="connsiteY427" fmla="*/ 1109563 h 1831804"/>
                <a:gd name="connsiteX428" fmla="*/ 2648358 w 5163979"/>
                <a:gd name="connsiteY428" fmla="*/ 1109563 h 1831804"/>
                <a:gd name="connsiteX429" fmla="*/ 2648358 w 5163979"/>
                <a:gd name="connsiteY429" fmla="*/ 1166033 h 1831804"/>
                <a:gd name="connsiteX430" fmla="*/ 2696352 w 5163979"/>
                <a:gd name="connsiteY430" fmla="*/ 1163207 h 1831804"/>
                <a:gd name="connsiteX431" fmla="*/ 2693534 w 5163979"/>
                <a:gd name="connsiteY431" fmla="*/ 1109563 h 1831804"/>
                <a:gd name="connsiteX432" fmla="*/ 2648358 w 5163979"/>
                <a:gd name="connsiteY432" fmla="*/ 1109563 h 1831804"/>
                <a:gd name="connsiteX433" fmla="*/ 2648358 w 5163979"/>
                <a:gd name="connsiteY433" fmla="*/ 1109563 h 1831804"/>
                <a:gd name="connsiteX434" fmla="*/ 2775410 w 5163979"/>
                <a:gd name="connsiteY434" fmla="*/ 1106745 h 1831804"/>
                <a:gd name="connsiteX435" fmla="*/ 2775410 w 5163979"/>
                <a:gd name="connsiteY435" fmla="*/ 1160390 h 1831804"/>
                <a:gd name="connsiteX436" fmla="*/ 2823404 w 5163979"/>
                <a:gd name="connsiteY436" fmla="*/ 1160390 h 1831804"/>
                <a:gd name="connsiteX437" fmla="*/ 2820586 w 5163979"/>
                <a:gd name="connsiteY437" fmla="*/ 1106745 h 1831804"/>
                <a:gd name="connsiteX438" fmla="*/ 2775410 w 5163979"/>
                <a:gd name="connsiteY438" fmla="*/ 1106745 h 1831804"/>
                <a:gd name="connsiteX439" fmla="*/ 2775410 w 5163979"/>
                <a:gd name="connsiteY439" fmla="*/ 1106745 h 1831804"/>
                <a:gd name="connsiteX440" fmla="*/ 3060571 w 5163979"/>
                <a:gd name="connsiteY440" fmla="*/ 1098277 h 1831804"/>
                <a:gd name="connsiteX441" fmla="*/ 3060571 w 5163979"/>
                <a:gd name="connsiteY441" fmla="*/ 1157564 h 1831804"/>
                <a:gd name="connsiteX442" fmla="*/ 3063388 w 5163979"/>
                <a:gd name="connsiteY442" fmla="*/ 1157564 h 1831804"/>
                <a:gd name="connsiteX443" fmla="*/ 3060571 w 5163979"/>
                <a:gd name="connsiteY443" fmla="*/ 1098277 h 1831804"/>
                <a:gd name="connsiteX444" fmla="*/ 3060571 w 5163979"/>
                <a:gd name="connsiteY444" fmla="*/ 1098277 h 1831804"/>
                <a:gd name="connsiteX445" fmla="*/ 3481261 w 5163979"/>
                <a:gd name="connsiteY445" fmla="*/ 1064395 h 1831804"/>
                <a:gd name="connsiteX446" fmla="*/ 3478435 w 5163979"/>
                <a:gd name="connsiteY446" fmla="*/ 1089808 h 1831804"/>
                <a:gd name="connsiteX447" fmla="*/ 3481261 w 5163979"/>
                <a:gd name="connsiteY447" fmla="*/ 1095451 h 1831804"/>
                <a:gd name="connsiteX448" fmla="*/ 3532080 w 5163979"/>
                <a:gd name="connsiteY448" fmla="*/ 1095451 h 1831804"/>
                <a:gd name="connsiteX449" fmla="*/ 3532080 w 5163979"/>
                <a:gd name="connsiteY449" fmla="*/ 1064395 h 1831804"/>
                <a:gd name="connsiteX450" fmla="*/ 3481261 w 5163979"/>
                <a:gd name="connsiteY450" fmla="*/ 1064395 h 1831804"/>
                <a:gd name="connsiteX451" fmla="*/ 3481261 w 5163979"/>
                <a:gd name="connsiteY451" fmla="*/ 1064395 h 1831804"/>
                <a:gd name="connsiteX452" fmla="*/ 3069048 w 5163979"/>
                <a:gd name="connsiteY452" fmla="*/ 1050275 h 1831804"/>
                <a:gd name="connsiteX453" fmla="*/ 3080342 w 5163979"/>
                <a:gd name="connsiteY453" fmla="*/ 1256386 h 1831804"/>
                <a:gd name="connsiteX454" fmla="*/ 3080342 w 5163979"/>
                <a:gd name="connsiteY454" fmla="*/ 1341087 h 1831804"/>
                <a:gd name="connsiteX455" fmla="*/ 3071873 w 5163979"/>
                <a:gd name="connsiteY455" fmla="*/ 1341087 h 1831804"/>
                <a:gd name="connsiteX456" fmla="*/ 3069048 w 5163979"/>
                <a:gd name="connsiteY456" fmla="*/ 1050275 h 1831804"/>
                <a:gd name="connsiteX457" fmla="*/ 3069048 w 5163979"/>
                <a:gd name="connsiteY457" fmla="*/ 1050275 h 1831804"/>
                <a:gd name="connsiteX458" fmla="*/ 2682240 w 5163979"/>
                <a:gd name="connsiteY458" fmla="*/ 1024861 h 1831804"/>
                <a:gd name="connsiteX459" fmla="*/ 2682240 w 5163979"/>
                <a:gd name="connsiteY459" fmla="*/ 1078506 h 1831804"/>
                <a:gd name="connsiteX460" fmla="*/ 2730242 w 5163979"/>
                <a:gd name="connsiteY460" fmla="*/ 1078506 h 1831804"/>
                <a:gd name="connsiteX461" fmla="*/ 2730242 w 5163979"/>
                <a:gd name="connsiteY461" fmla="*/ 1024861 h 1831804"/>
                <a:gd name="connsiteX462" fmla="*/ 2682240 w 5163979"/>
                <a:gd name="connsiteY462" fmla="*/ 1024861 h 1831804"/>
                <a:gd name="connsiteX463" fmla="*/ 2682240 w 5163979"/>
                <a:gd name="connsiteY463" fmla="*/ 1024861 h 1831804"/>
                <a:gd name="connsiteX464" fmla="*/ 2620119 w 5163979"/>
                <a:gd name="connsiteY464" fmla="*/ 1078506 h 1831804"/>
                <a:gd name="connsiteX465" fmla="*/ 2665295 w 5163979"/>
                <a:gd name="connsiteY465" fmla="*/ 1078506 h 1831804"/>
                <a:gd name="connsiteX466" fmla="*/ 2665295 w 5163979"/>
                <a:gd name="connsiteY466" fmla="*/ 1024861 h 1831804"/>
                <a:gd name="connsiteX467" fmla="*/ 2617301 w 5163979"/>
                <a:gd name="connsiteY467" fmla="*/ 1024861 h 1831804"/>
                <a:gd name="connsiteX468" fmla="*/ 2620119 w 5163979"/>
                <a:gd name="connsiteY468" fmla="*/ 1078506 h 1831804"/>
                <a:gd name="connsiteX469" fmla="*/ 2620119 w 5163979"/>
                <a:gd name="connsiteY469" fmla="*/ 1078506 h 1831804"/>
                <a:gd name="connsiteX470" fmla="*/ 3481261 w 5163979"/>
                <a:gd name="connsiteY470" fmla="*/ 1050275 h 1831804"/>
                <a:gd name="connsiteX471" fmla="*/ 3532080 w 5163979"/>
                <a:gd name="connsiteY471" fmla="*/ 1050275 h 1831804"/>
                <a:gd name="connsiteX472" fmla="*/ 3532080 w 5163979"/>
                <a:gd name="connsiteY472" fmla="*/ 1024861 h 1831804"/>
                <a:gd name="connsiteX473" fmla="*/ 3481261 w 5163979"/>
                <a:gd name="connsiteY473" fmla="*/ 1022044 h 1831804"/>
                <a:gd name="connsiteX474" fmla="*/ 3481261 w 5163979"/>
                <a:gd name="connsiteY474" fmla="*/ 1050275 h 1831804"/>
                <a:gd name="connsiteX475" fmla="*/ 3481261 w 5163979"/>
                <a:gd name="connsiteY475" fmla="*/ 1050275 h 1831804"/>
                <a:gd name="connsiteX476" fmla="*/ 2747179 w 5163979"/>
                <a:gd name="connsiteY476" fmla="*/ 1019218 h 1831804"/>
                <a:gd name="connsiteX477" fmla="*/ 2747179 w 5163979"/>
                <a:gd name="connsiteY477" fmla="*/ 1075689 h 1831804"/>
                <a:gd name="connsiteX478" fmla="*/ 2795173 w 5163979"/>
                <a:gd name="connsiteY478" fmla="*/ 1072871 h 1831804"/>
                <a:gd name="connsiteX479" fmla="*/ 2792347 w 5163979"/>
                <a:gd name="connsiteY479" fmla="*/ 1019226 h 1831804"/>
                <a:gd name="connsiteX480" fmla="*/ 2747179 w 5163979"/>
                <a:gd name="connsiteY480" fmla="*/ 1019218 h 1831804"/>
                <a:gd name="connsiteX481" fmla="*/ 2747179 w 5163979"/>
                <a:gd name="connsiteY481" fmla="*/ 1019218 h 1831804"/>
                <a:gd name="connsiteX482" fmla="*/ 2241788 w 5163979"/>
                <a:gd name="connsiteY482" fmla="*/ 979693 h 1831804"/>
                <a:gd name="connsiteX483" fmla="*/ 2207905 w 5163979"/>
                <a:gd name="connsiteY483" fmla="*/ 1149096 h 1831804"/>
                <a:gd name="connsiteX484" fmla="*/ 2343426 w 5163979"/>
                <a:gd name="connsiteY484" fmla="*/ 1149096 h 1831804"/>
                <a:gd name="connsiteX485" fmla="*/ 2343426 w 5163979"/>
                <a:gd name="connsiteY485" fmla="*/ 1146270 h 1831804"/>
                <a:gd name="connsiteX486" fmla="*/ 2318012 w 5163979"/>
                <a:gd name="connsiteY486" fmla="*/ 979693 h 1831804"/>
                <a:gd name="connsiteX487" fmla="*/ 2241788 w 5163979"/>
                <a:gd name="connsiteY487" fmla="*/ 979693 h 1831804"/>
                <a:gd name="connsiteX488" fmla="*/ 2241788 w 5163979"/>
                <a:gd name="connsiteY488" fmla="*/ 979693 h 1831804"/>
                <a:gd name="connsiteX489" fmla="*/ 3484086 w 5163979"/>
                <a:gd name="connsiteY489" fmla="*/ 976867 h 1831804"/>
                <a:gd name="connsiteX490" fmla="*/ 3481261 w 5163979"/>
                <a:gd name="connsiteY490" fmla="*/ 1007924 h 1831804"/>
                <a:gd name="connsiteX491" fmla="*/ 3532080 w 5163979"/>
                <a:gd name="connsiteY491" fmla="*/ 1007924 h 1831804"/>
                <a:gd name="connsiteX492" fmla="*/ 3532080 w 5163979"/>
                <a:gd name="connsiteY492" fmla="*/ 1005107 h 1831804"/>
                <a:gd name="connsiteX493" fmla="*/ 3529255 w 5163979"/>
                <a:gd name="connsiteY493" fmla="*/ 976867 h 1831804"/>
                <a:gd name="connsiteX494" fmla="*/ 3484086 w 5163979"/>
                <a:gd name="connsiteY494" fmla="*/ 976867 h 1831804"/>
                <a:gd name="connsiteX495" fmla="*/ 3484086 w 5163979"/>
                <a:gd name="connsiteY495" fmla="*/ 976867 h 1831804"/>
                <a:gd name="connsiteX496" fmla="*/ 2755648 w 5163979"/>
                <a:gd name="connsiteY496" fmla="*/ 988162 h 1831804"/>
                <a:gd name="connsiteX497" fmla="*/ 2755648 w 5163979"/>
                <a:gd name="connsiteY497" fmla="*/ 931691 h 1831804"/>
                <a:gd name="connsiteX498" fmla="*/ 2707646 w 5163979"/>
                <a:gd name="connsiteY498" fmla="*/ 931691 h 1831804"/>
                <a:gd name="connsiteX499" fmla="*/ 2707646 w 5163979"/>
                <a:gd name="connsiteY499" fmla="*/ 988162 h 1831804"/>
                <a:gd name="connsiteX500" fmla="*/ 2755648 w 5163979"/>
                <a:gd name="connsiteY500" fmla="*/ 988162 h 1831804"/>
                <a:gd name="connsiteX501" fmla="*/ 2755648 w 5163979"/>
                <a:gd name="connsiteY501" fmla="*/ 988162 h 1831804"/>
                <a:gd name="connsiteX502" fmla="*/ 2642715 w 5163979"/>
                <a:gd name="connsiteY502" fmla="*/ 931691 h 1831804"/>
                <a:gd name="connsiteX503" fmla="*/ 2642715 w 5163979"/>
                <a:gd name="connsiteY503" fmla="*/ 988162 h 1831804"/>
                <a:gd name="connsiteX504" fmla="*/ 2690709 w 5163979"/>
                <a:gd name="connsiteY504" fmla="*/ 988162 h 1831804"/>
                <a:gd name="connsiteX505" fmla="*/ 2690709 w 5163979"/>
                <a:gd name="connsiteY505" fmla="*/ 931691 h 1831804"/>
                <a:gd name="connsiteX506" fmla="*/ 2642715 w 5163979"/>
                <a:gd name="connsiteY506" fmla="*/ 931691 h 1831804"/>
                <a:gd name="connsiteX507" fmla="*/ 2642715 w 5163979"/>
                <a:gd name="connsiteY507" fmla="*/ 931691 h 1831804"/>
                <a:gd name="connsiteX508" fmla="*/ 2772593 w 5163979"/>
                <a:gd name="connsiteY508" fmla="*/ 928866 h 1831804"/>
                <a:gd name="connsiteX509" fmla="*/ 2769767 w 5163979"/>
                <a:gd name="connsiteY509" fmla="*/ 982510 h 1831804"/>
                <a:gd name="connsiteX510" fmla="*/ 2817761 w 5163979"/>
                <a:gd name="connsiteY510" fmla="*/ 982510 h 1831804"/>
                <a:gd name="connsiteX511" fmla="*/ 2817761 w 5163979"/>
                <a:gd name="connsiteY511" fmla="*/ 928866 h 1831804"/>
                <a:gd name="connsiteX512" fmla="*/ 2772593 w 5163979"/>
                <a:gd name="connsiteY512" fmla="*/ 928866 h 1831804"/>
                <a:gd name="connsiteX513" fmla="*/ 2772593 w 5163979"/>
                <a:gd name="connsiteY513" fmla="*/ 928866 h 1831804"/>
                <a:gd name="connsiteX514" fmla="*/ 3071865 w 5163979"/>
                <a:gd name="connsiteY514" fmla="*/ 923223 h 1831804"/>
                <a:gd name="connsiteX515" fmla="*/ 3077516 w 5163979"/>
                <a:gd name="connsiteY515" fmla="*/ 962756 h 1831804"/>
                <a:gd name="connsiteX516" fmla="*/ 3077516 w 5163979"/>
                <a:gd name="connsiteY516" fmla="*/ 1047458 h 1831804"/>
                <a:gd name="connsiteX517" fmla="*/ 3069048 w 5163979"/>
                <a:gd name="connsiteY517" fmla="*/ 1047458 h 1831804"/>
                <a:gd name="connsiteX518" fmla="*/ 3069048 w 5163979"/>
                <a:gd name="connsiteY518" fmla="*/ 979693 h 1831804"/>
                <a:gd name="connsiteX519" fmla="*/ 3052111 w 5163979"/>
                <a:gd name="connsiteY519" fmla="*/ 1476608 h 1831804"/>
                <a:gd name="connsiteX520" fmla="*/ 3071873 w 5163979"/>
                <a:gd name="connsiteY520" fmla="*/ 1677075 h 1831804"/>
                <a:gd name="connsiteX521" fmla="*/ 3074699 w 5163979"/>
                <a:gd name="connsiteY521" fmla="*/ 1685544 h 1831804"/>
                <a:gd name="connsiteX522" fmla="*/ 3077525 w 5163979"/>
                <a:gd name="connsiteY522" fmla="*/ 1640368 h 1831804"/>
                <a:gd name="connsiteX523" fmla="*/ 3080342 w 5163979"/>
                <a:gd name="connsiteY523" fmla="*/ 1640368 h 1831804"/>
                <a:gd name="connsiteX524" fmla="*/ 3083167 w 5163979"/>
                <a:gd name="connsiteY524" fmla="*/ 1764594 h 1831804"/>
                <a:gd name="connsiteX525" fmla="*/ 3057754 w 5163979"/>
                <a:gd name="connsiteY525" fmla="*/ 1561309 h 1831804"/>
                <a:gd name="connsiteX526" fmla="*/ 3071865 w 5163979"/>
                <a:gd name="connsiteY526" fmla="*/ 923223 h 1831804"/>
                <a:gd name="connsiteX527" fmla="*/ 3071865 w 5163979"/>
                <a:gd name="connsiteY527" fmla="*/ 923223 h 1831804"/>
                <a:gd name="connsiteX528" fmla="*/ 2354720 w 5163979"/>
                <a:gd name="connsiteY528" fmla="*/ 906278 h 1831804"/>
                <a:gd name="connsiteX529" fmla="*/ 2354720 w 5163979"/>
                <a:gd name="connsiteY529" fmla="*/ 906278 h 1831804"/>
                <a:gd name="connsiteX530" fmla="*/ 2354720 w 5163979"/>
                <a:gd name="connsiteY530" fmla="*/ 906278 h 1831804"/>
                <a:gd name="connsiteX531" fmla="*/ 2258725 w 5163979"/>
                <a:gd name="connsiteY531" fmla="*/ 861109 h 1831804"/>
                <a:gd name="connsiteX532" fmla="*/ 2286956 w 5163979"/>
                <a:gd name="connsiteY532" fmla="*/ 863927 h 1831804"/>
                <a:gd name="connsiteX533" fmla="*/ 2301075 w 5163979"/>
                <a:gd name="connsiteY533" fmla="*/ 880864 h 1831804"/>
                <a:gd name="connsiteX534" fmla="*/ 2301075 w 5163979"/>
                <a:gd name="connsiteY534" fmla="*/ 923214 h 1831804"/>
                <a:gd name="connsiteX535" fmla="*/ 2261550 w 5163979"/>
                <a:gd name="connsiteY535" fmla="*/ 937334 h 1831804"/>
                <a:gd name="connsiteX536" fmla="*/ 2238962 w 5163979"/>
                <a:gd name="connsiteY536" fmla="*/ 917572 h 1831804"/>
                <a:gd name="connsiteX537" fmla="*/ 2233319 w 5163979"/>
                <a:gd name="connsiteY537" fmla="*/ 889332 h 1831804"/>
                <a:gd name="connsiteX538" fmla="*/ 2258725 w 5163979"/>
                <a:gd name="connsiteY538" fmla="*/ 861109 h 1831804"/>
                <a:gd name="connsiteX539" fmla="*/ 2258725 w 5163979"/>
                <a:gd name="connsiteY539" fmla="*/ 861109 h 1831804"/>
                <a:gd name="connsiteX540" fmla="*/ 2679415 w 5163979"/>
                <a:gd name="connsiteY540" fmla="*/ 841347 h 1831804"/>
                <a:gd name="connsiteX541" fmla="*/ 2679415 w 5163979"/>
                <a:gd name="connsiteY541" fmla="*/ 897817 h 1831804"/>
                <a:gd name="connsiteX542" fmla="*/ 2727417 w 5163979"/>
                <a:gd name="connsiteY542" fmla="*/ 897817 h 1831804"/>
                <a:gd name="connsiteX543" fmla="*/ 2727417 w 5163979"/>
                <a:gd name="connsiteY543" fmla="*/ 841347 h 1831804"/>
                <a:gd name="connsiteX544" fmla="*/ 2679415 w 5163979"/>
                <a:gd name="connsiteY544" fmla="*/ 841347 h 1831804"/>
                <a:gd name="connsiteX545" fmla="*/ 2679415 w 5163979"/>
                <a:gd name="connsiteY545" fmla="*/ 841347 h 1831804"/>
                <a:gd name="connsiteX546" fmla="*/ 2662469 w 5163979"/>
                <a:gd name="connsiteY546" fmla="*/ 897809 h 1831804"/>
                <a:gd name="connsiteX547" fmla="*/ 2662469 w 5163979"/>
                <a:gd name="connsiteY547" fmla="*/ 841339 h 1831804"/>
                <a:gd name="connsiteX548" fmla="*/ 2614476 w 5163979"/>
                <a:gd name="connsiteY548" fmla="*/ 841339 h 1831804"/>
                <a:gd name="connsiteX549" fmla="*/ 2614476 w 5163979"/>
                <a:gd name="connsiteY549" fmla="*/ 897809 h 1831804"/>
                <a:gd name="connsiteX550" fmla="*/ 2662469 w 5163979"/>
                <a:gd name="connsiteY550" fmla="*/ 897809 h 1831804"/>
                <a:gd name="connsiteX551" fmla="*/ 2662469 w 5163979"/>
                <a:gd name="connsiteY551" fmla="*/ 897809 h 1831804"/>
                <a:gd name="connsiteX552" fmla="*/ 2261550 w 5163979"/>
                <a:gd name="connsiteY552" fmla="*/ 841347 h 1831804"/>
                <a:gd name="connsiteX553" fmla="*/ 2222017 w 5163979"/>
                <a:gd name="connsiteY553" fmla="*/ 872404 h 1831804"/>
                <a:gd name="connsiteX554" fmla="*/ 2222017 w 5163979"/>
                <a:gd name="connsiteY554" fmla="*/ 928874 h 1831804"/>
                <a:gd name="connsiteX555" fmla="*/ 2318012 w 5163979"/>
                <a:gd name="connsiteY555" fmla="*/ 931691 h 1831804"/>
                <a:gd name="connsiteX556" fmla="*/ 2261550 w 5163979"/>
                <a:gd name="connsiteY556" fmla="*/ 841347 h 1831804"/>
                <a:gd name="connsiteX557" fmla="*/ 2261550 w 5163979"/>
                <a:gd name="connsiteY557" fmla="*/ 841347 h 1831804"/>
                <a:gd name="connsiteX558" fmla="*/ 2741528 w 5163979"/>
                <a:gd name="connsiteY558" fmla="*/ 838521 h 1831804"/>
                <a:gd name="connsiteX559" fmla="*/ 2741528 w 5163979"/>
                <a:gd name="connsiteY559" fmla="*/ 892166 h 1831804"/>
                <a:gd name="connsiteX560" fmla="*/ 2792347 w 5163979"/>
                <a:gd name="connsiteY560" fmla="*/ 892166 h 1831804"/>
                <a:gd name="connsiteX561" fmla="*/ 2792347 w 5163979"/>
                <a:gd name="connsiteY561" fmla="*/ 838521 h 1831804"/>
                <a:gd name="connsiteX562" fmla="*/ 2741528 w 5163979"/>
                <a:gd name="connsiteY562" fmla="*/ 838521 h 1831804"/>
                <a:gd name="connsiteX563" fmla="*/ 2741528 w 5163979"/>
                <a:gd name="connsiteY563" fmla="*/ 838521 h 1831804"/>
                <a:gd name="connsiteX564" fmla="*/ 2710471 w 5163979"/>
                <a:gd name="connsiteY564" fmla="*/ 810290 h 1831804"/>
                <a:gd name="connsiteX565" fmla="*/ 2755648 w 5163979"/>
                <a:gd name="connsiteY565" fmla="*/ 810290 h 1831804"/>
                <a:gd name="connsiteX566" fmla="*/ 2755648 w 5163979"/>
                <a:gd name="connsiteY566" fmla="*/ 756645 h 1831804"/>
                <a:gd name="connsiteX567" fmla="*/ 2707646 w 5163979"/>
                <a:gd name="connsiteY567" fmla="*/ 756645 h 1831804"/>
                <a:gd name="connsiteX568" fmla="*/ 2710471 w 5163979"/>
                <a:gd name="connsiteY568" fmla="*/ 810290 h 1831804"/>
                <a:gd name="connsiteX569" fmla="*/ 2710471 w 5163979"/>
                <a:gd name="connsiteY569" fmla="*/ 810290 h 1831804"/>
                <a:gd name="connsiteX570" fmla="*/ 2642715 w 5163979"/>
                <a:gd name="connsiteY570" fmla="*/ 756637 h 1831804"/>
                <a:gd name="connsiteX571" fmla="*/ 2642715 w 5163979"/>
                <a:gd name="connsiteY571" fmla="*/ 810282 h 1831804"/>
                <a:gd name="connsiteX572" fmla="*/ 2687891 w 5163979"/>
                <a:gd name="connsiteY572" fmla="*/ 810282 h 1831804"/>
                <a:gd name="connsiteX573" fmla="*/ 2690717 w 5163979"/>
                <a:gd name="connsiteY573" fmla="*/ 756637 h 1831804"/>
                <a:gd name="connsiteX574" fmla="*/ 2642715 w 5163979"/>
                <a:gd name="connsiteY574" fmla="*/ 756637 h 1831804"/>
                <a:gd name="connsiteX575" fmla="*/ 2642715 w 5163979"/>
                <a:gd name="connsiteY575" fmla="*/ 756637 h 1831804"/>
                <a:gd name="connsiteX576" fmla="*/ 2817761 w 5163979"/>
                <a:gd name="connsiteY576" fmla="*/ 807465 h 1831804"/>
                <a:gd name="connsiteX577" fmla="*/ 2817761 w 5163979"/>
                <a:gd name="connsiteY577" fmla="*/ 750994 h 1831804"/>
                <a:gd name="connsiteX578" fmla="*/ 2769767 w 5163979"/>
                <a:gd name="connsiteY578" fmla="*/ 750994 h 1831804"/>
                <a:gd name="connsiteX579" fmla="*/ 2769767 w 5163979"/>
                <a:gd name="connsiteY579" fmla="*/ 807465 h 1831804"/>
                <a:gd name="connsiteX580" fmla="*/ 2817761 w 5163979"/>
                <a:gd name="connsiteY580" fmla="*/ 807465 h 1831804"/>
                <a:gd name="connsiteX581" fmla="*/ 2817761 w 5163979"/>
                <a:gd name="connsiteY581" fmla="*/ 807465 h 1831804"/>
                <a:gd name="connsiteX582" fmla="*/ 1790041 w 5163979"/>
                <a:gd name="connsiteY582" fmla="*/ 304891 h 1831804"/>
                <a:gd name="connsiteX583" fmla="*/ 1806978 w 5163979"/>
                <a:gd name="connsiteY583" fmla="*/ 304891 h 1831804"/>
                <a:gd name="connsiteX584" fmla="*/ 1809803 w 5163979"/>
                <a:gd name="connsiteY584" fmla="*/ 398061 h 1831804"/>
                <a:gd name="connsiteX585" fmla="*/ 1939681 w 5163979"/>
                <a:gd name="connsiteY585" fmla="*/ 426292 h 1831804"/>
                <a:gd name="connsiteX586" fmla="*/ 1914267 w 5163979"/>
                <a:gd name="connsiteY586" fmla="*/ 454531 h 1831804"/>
                <a:gd name="connsiteX587" fmla="*/ 1939681 w 5163979"/>
                <a:gd name="connsiteY587" fmla="*/ 465825 h 1831804"/>
                <a:gd name="connsiteX588" fmla="*/ 1931213 w 5163979"/>
                <a:gd name="connsiteY588" fmla="*/ 474302 h 1831804"/>
                <a:gd name="connsiteX589" fmla="*/ 1804161 w 5163979"/>
                <a:gd name="connsiteY589" fmla="*/ 632411 h 1831804"/>
                <a:gd name="connsiteX590" fmla="*/ 1835217 w 5163979"/>
                <a:gd name="connsiteY590" fmla="*/ 1287442 h 1831804"/>
                <a:gd name="connsiteX591" fmla="*/ 1846511 w 5163979"/>
                <a:gd name="connsiteY591" fmla="*/ 1578254 h 1831804"/>
                <a:gd name="connsiteX592" fmla="*/ 1908625 w 5163979"/>
                <a:gd name="connsiteY592" fmla="*/ 1668607 h 1831804"/>
                <a:gd name="connsiteX593" fmla="*/ 1996152 w 5163979"/>
                <a:gd name="connsiteY593" fmla="*/ 1792833 h 1831804"/>
                <a:gd name="connsiteX594" fmla="*/ 2145792 w 5163979"/>
                <a:gd name="connsiteY594" fmla="*/ 1168859 h 1831804"/>
                <a:gd name="connsiteX595" fmla="*/ 2190968 w 5163979"/>
                <a:gd name="connsiteY595" fmla="*/ 937342 h 1831804"/>
                <a:gd name="connsiteX596" fmla="*/ 2193794 w 5163979"/>
                <a:gd name="connsiteY596" fmla="*/ 818759 h 1831804"/>
                <a:gd name="connsiteX597" fmla="*/ 2349085 w 5163979"/>
                <a:gd name="connsiteY597" fmla="*/ 818759 h 1831804"/>
                <a:gd name="connsiteX598" fmla="*/ 2349085 w 5163979"/>
                <a:gd name="connsiteY598" fmla="*/ 906286 h 1831804"/>
                <a:gd name="connsiteX599" fmla="*/ 2354728 w 5163979"/>
                <a:gd name="connsiteY599" fmla="*/ 923223 h 1831804"/>
                <a:gd name="connsiteX600" fmla="*/ 2391428 w 5163979"/>
                <a:gd name="connsiteY600" fmla="*/ 1146270 h 1831804"/>
                <a:gd name="connsiteX601" fmla="*/ 2524131 w 5163979"/>
                <a:gd name="connsiteY601" fmla="*/ 1795651 h 1831804"/>
                <a:gd name="connsiteX602" fmla="*/ 2597539 w 5163979"/>
                <a:gd name="connsiteY602" fmla="*/ 1792825 h 1831804"/>
                <a:gd name="connsiteX603" fmla="*/ 2597539 w 5163979"/>
                <a:gd name="connsiteY603" fmla="*/ 468642 h 1831804"/>
                <a:gd name="connsiteX604" fmla="*/ 2721774 w 5163979"/>
                <a:gd name="connsiteY604" fmla="*/ 595694 h 1831804"/>
                <a:gd name="connsiteX605" fmla="*/ 2854469 w 5163979"/>
                <a:gd name="connsiteY605" fmla="*/ 734041 h 1831804"/>
                <a:gd name="connsiteX606" fmla="*/ 2854469 w 5163979"/>
                <a:gd name="connsiteY606" fmla="*/ 1795643 h 1831804"/>
                <a:gd name="connsiteX607" fmla="*/ 2893994 w 5163979"/>
                <a:gd name="connsiteY607" fmla="*/ 1795643 h 1831804"/>
                <a:gd name="connsiteX608" fmla="*/ 2896819 w 5163979"/>
                <a:gd name="connsiteY608" fmla="*/ 923206 h 1831804"/>
                <a:gd name="connsiteX609" fmla="*/ 3074691 w 5163979"/>
                <a:gd name="connsiteY609" fmla="*/ 880855 h 1831804"/>
                <a:gd name="connsiteX610" fmla="*/ 3156566 w 5163979"/>
                <a:gd name="connsiteY610" fmla="*/ 923206 h 1831804"/>
                <a:gd name="connsiteX611" fmla="*/ 3156566 w 5163979"/>
                <a:gd name="connsiteY611" fmla="*/ 1485068 h 1831804"/>
                <a:gd name="connsiteX612" fmla="*/ 3323152 w 5163979"/>
                <a:gd name="connsiteY612" fmla="*/ 1547181 h 1831804"/>
                <a:gd name="connsiteX613" fmla="*/ 3323152 w 5163979"/>
                <a:gd name="connsiteY613" fmla="*/ 1767412 h 1831804"/>
                <a:gd name="connsiteX614" fmla="*/ 3328795 w 5163979"/>
                <a:gd name="connsiteY614" fmla="*/ 1764586 h 1831804"/>
                <a:gd name="connsiteX615" fmla="*/ 3373971 w 5163979"/>
                <a:gd name="connsiteY615" fmla="*/ 1682710 h 1831804"/>
                <a:gd name="connsiteX616" fmla="*/ 3340089 w 5163979"/>
                <a:gd name="connsiteY616" fmla="*/ 1682710 h 1831804"/>
                <a:gd name="connsiteX617" fmla="*/ 3340089 w 5163979"/>
                <a:gd name="connsiteY617" fmla="*/ 1660122 h 1831804"/>
                <a:gd name="connsiteX618" fmla="*/ 3371146 w 5163979"/>
                <a:gd name="connsiteY618" fmla="*/ 1660122 h 1831804"/>
                <a:gd name="connsiteX619" fmla="*/ 3371146 w 5163979"/>
                <a:gd name="connsiteY619" fmla="*/ 1634708 h 1831804"/>
                <a:gd name="connsiteX620" fmla="*/ 3388083 w 5163979"/>
                <a:gd name="connsiteY620" fmla="*/ 1634708 h 1831804"/>
                <a:gd name="connsiteX621" fmla="*/ 3388083 w 5163979"/>
                <a:gd name="connsiteY621" fmla="*/ 1617771 h 1831804"/>
                <a:gd name="connsiteX622" fmla="*/ 3450196 w 5163979"/>
                <a:gd name="connsiteY622" fmla="*/ 1603652 h 1831804"/>
                <a:gd name="connsiteX623" fmla="*/ 3450196 w 5163979"/>
                <a:gd name="connsiteY623" fmla="*/ 1530244 h 1831804"/>
                <a:gd name="connsiteX624" fmla="*/ 3379606 w 5163979"/>
                <a:gd name="connsiteY624" fmla="*/ 1496362 h 1831804"/>
                <a:gd name="connsiteX625" fmla="*/ 3453014 w 5163979"/>
                <a:gd name="connsiteY625" fmla="*/ 1496362 h 1831804"/>
                <a:gd name="connsiteX626" fmla="*/ 3447371 w 5163979"/>
                <a:gd name="connsiteY626" fmla="*/ 1454011 h 1831804"/>
                <a:gd name="connsiteX627" fmla="*/ 3396551 w 5163979"/>
                <a:gd name="connsiteY627" fmla="*/ 1422955 h 1831804"/>
                <a:gd name="connsiteX628" fmla="*/ 3455847 w 5163979"/>
                <a:gd name="connsiteY628" fmla="*/ 1422955 h 1831804"/>
                <a:gd name="connsiteX629" fmla="*/ 3455847 w 5163979"/>
                <a:gd name="connsiteY629" fmla="*/ 1374961 h 1831804"/>
                <a:gd name="connsiteX630" fmla="*/ 3402202 w 5163979"/>
                <a:gd name="connsiteY630" fmla="*/ 1343904 h 1831804"/>
                <a:gd name="connsiteX631" fmla="*/ 3458673 w 5163979"/>
                <a:gd name="connsiteY631" fmla="*/ 1343904 h 1831804"/>
                <a:gd name="connsiteX632" fmla="*/ 3458673 w 5163979"/>
                <a:gd name="connsiteY632" fmla="*/ 1287434 h 1831804"/>
                <a:gd name="connsiteX633" fmla="*/ 3419139 w 5163979"/>
                <a:gd name="connsiteY633" fmla="*/ 1267671 h 1831804"/>
                <a:gd name="connsiteX634" fmla="*/ 3419139 w 5163979"/>
                <a:gd name="connsiteY634" fmla="*/ 1264846 h 1831804"/>
                <a:gd name="connsiteX635" fmla="*/ 3461490 w 5163979"/>
                <a:gd name="connsiteY635" fmla="*/ 1264846 h 1831804"/>
                <a:gd name="connsiteX636" fmla="*/ 3461490 w 5163979"/>
                <a:gd name="connsiteY636" fmla="*/ 1228138 h 1831804"/>
                <a:gd name="connsiteX637" fmla="*/ 3427608 w 5163979"/>
                <a:gd name="connsiteY637" fmla="*/ 1208375 h 1831804"/>
                <a:gd name="connsiteX638" fmla="*/ 3461490 w 5163979"/>
                <a:gd name="connsiteY638" fmla="*/ 1208375 h 1831804"/>
                <a:gd name="connsiteX639" fmla="*/ 3464316 w 5163979"/>
                <a:gd name="connsiteY639" fmla="*/ 1163199 h 1831804"/>
                <a:gd name="connsiteX640" fmla="*/ 3427608 w 5163979"/>
                <a:gd name="connsiteY640" fmla="*/ 1143437 h 1831804"/>
                <a:gd name="connsiteX641" fmla="*/ 3464316 w 5163979"/>
                <a:gd name="connsiteY641" fmla="*/ 1143437 h 1831804"/>
                <a:gd name="connsiteX642" fmla="*/ 3464316 w 5163979"/>
                <a:gd name="connsiteY642" fmla="*/ 1106737 h 1831804"/>
                <a:gd name="connsiteX643" fmla="*/ 3438902 w 5163979"/>
                <a:gd name="connsiteY643" fmla="*/ 1095443 h 1831804"/>
                <a:gd name="connsiteX644" fmla="*/ 3467141 w 5163979"/>
                <a:gd name="connsiteY644" fmla="*/ 1095443 h 1831804"/>
                <a:gd name="connsiteX645" fmla="*/ 3467141 w 5163979"/>
                <a:gd name="connsiteY645" fmla="*/ 1061561 h 1831804"/>
                <a:gd name="connsiteX646" fmla="*/ 3438902 w 5163979"/>
                <a:gd name="connsiteY646" fmla="*/ 1047441 h 1831804"/>
                <a:gd name="connsiteX647" fmla="*/ 3467141 w 5163979"/>
                <a:gd name="connsiteY647" fmla="*/ 1047441 h 1831804"/>
                <a:gd name="connsiteX648" fmla="*/ 3467141 w 5163979"/>
                <a:gd name="connsiteY648" fmla="*/ 1019202 h 1831804"/>
                <a:gd name="connsiteX649" fmla="*/ 3441728 w 5163979"/>
                <a:gd name="connsiteY649" fmla="*/ 1007908 h 1831804"/>
                <a:gd name="connsiteX650" fmla="*/ 3469959 w 5163979"/>
                <a:gd name="connsiteY650" fmla="*/ 1007908 h 1831804"/>
                <a:gd name="connsiteX651" fmla="*/ 3469959 w 5163979"/>
                <a:gd name="connsiteY651" fmla="*/ 971208 h 1831804"/>
                <a:gd name="connsiteX652" fmla="*/ 3441728 w 5163979"/>
                <a:gd name="connsiteY652" fmla="*/ 957088 h 1831804"/>
                <a:gd name="connsiteX653" fmla="*/ 3495372 w 5163979"/>
                <a:gd name="connsiteY653" fmla="*/ 954271 h 1831804"/>
                <a:gd name="connsiteX654" fmla="*/ 3506666 w 5163979"/>
                <a:gd name="connsiteY654" fmla="*/ 861101 h 1831804"/>
                <a:gd name="connsiteX655" fmla="*/ 3517961 w 5163979"/>
                <a:gd name="connsiteY655" fmla="*/ 957097 h 1831804"/>
                <a:gd name="connsiteX656" fmla="*/ 3574431 w 5163979"/>
                <a:gd name="connsiteY656" fmla="*/ 959922 h 1831804"/>
                <a:gd name="connsiteX657" fmla="*/ 3568788 w 5163979"/>
                <a:gd name="connsiteY657" fmla="*/ 959922 h 1831804"/>
                <a:gd name="connsiteX658" fmla="*/ 3543374 w 5163979"/>
                <a:gd name="connsiteY658" fmla="*/ 974042 h 1831804"/>
                <a:gd name="connsiteX659" fmla="*/ 3546192 w 5163979"/>
                <a:gd name="connsiteY659" fmla="*/ 1007924 h 1831804"/>
                <a:gd name="connsiteX660" fmla="*/ 3574423 w 5163979"/>
                <a:gd name="connsiteY660" fmla="*/ 1010750 h 1831804"/>
                <a:gd name="connsiteX661" fmla="*/ 3568780 w 5163979"/>
                <a:gd name="connsiteY661" fmla="*/ 1010750 h 1831804"/>
                <a:gd name="connsiteX662" fmla="*/ 3546192 w 5163979"/>
                <a:gd name="connsiteY662" fmla="*/ 1027687 h 1831804"/>
                <a:gd name="connsiteX663" fmla="*/ 3546192 w 5163979"/>
                <a:gd name="connsiteY663" fmla="*/ 1047449 h 1831804"/>
                <a:gd name="connsiteX664" fmla="*/ 3571605 w 5163979"/>
                <a:gd name="connsiteY664" fmla="*/ 1050267 h 1831804"/>
                <a:gd name="connsiteX665" fmla="*/ 3546192 w 5163979"/>
                <a:gd name="connsiteY665" fmla="*/ 1081323 h 1831804"/>
                <a:gd name="connsiteX666" fmla="*/ 3549017 w 5163979"/>
                <a:gd name="connsiteY666" fmla="*/ 1095443 h 1831804"/>
                <a:gd name="connsiteX667" fmla="*/ 3580074 w 5163979"/>
                <a:gd name="connsiteY667" fmla="*/ 1098269 h 1831804"/>
                <a:gd name="connsiteX668" fmla="*/ 3574431 w 5163979"/>
                <a:gd name="connsiteY668" fmla="*/ 1098269 h 1831804"/>
                <a:gd name="connsiteX669" fmla="*/ 3549017 w 5163979"/>
                <a:gd name="connsiteY669" fmla="*/ 1112388 h 1831804"/>
                <a:gd name="connsiteX670" fmla="*/ 3549017 w 5163979"/>
                <a:gd name="connsiteY670" fmla="*/ 1143445 h 1831804"/>
                <a:gd name="connsiteX671" fmla="*/ 3585725 w 5163979"/>
                <a:gd name="connsiteY671" fmla="*/ 1143445 h 1831804"/>
                <a:gd name="connsiteX672" fmla="*/ 3582899 w 5163979"/>
                <a:gd name="connsiteY672" fmla="*/ 1149096 h 1831804"/>
                <a:gd name="connsiteX673" fmla="*/ 3549017 w 5163979"/>
                <a:gd name="connsiteY673" fmla="*/ 1168859 h 1831804"/>
                <a:gd name="connsiteX674" fmla="*/ 3551843 w 5163979"/>
                <a:gd name="connsiteY674" fmla="*/ 1208392 h 1831804"/>
                <a:gd name="connsiteX675" fmla="*/ 3588542 w 5163979"/>
                <a:gd name="connsiteY675" fmla="*/ 1208392 h 1831804"/>
                <a:gd name="connsiteX676" fmla="*/ 3585725 w 5163979"/>
                <a:gd name="connsiteY676" fmla="*/ 1214035 h 1831804"/>
                <a:gd name="connsiteX677" fmla="*/ 3551843 w 5163979"/>
                <a:gd name="connsiteY677" fmla="*/ 1259211 h 1831804"/>
                <a:gd name="connsiteX678" fmla="*/ 3554660 w 5163979"/>
                <a:gd name="connsiteY678" fmla="*/ 1264854 h 1831804"/>
                <a:gd name="connsiteX679" fmla="*/ 3594185 w 5163979"/>
                <a:gd name="connsiteY679" fmla="*/ 1267680 h 1831804"/>
                <a:gd name="connsiteX680" fmla="*/ 3588542 w 5163979"/>
                <a:gd name="connsiteY680" fmla="*/ 1270497 h 1831804"/>
                <a:gd name="connsiteX681" fmla="*/ 3554660 w 5163979"/>
                <a:gd name="connsiteY681" fmla="*/ 1290260 h 1831804"/>
                <a:gd name="connsiteX682" fmla="*/ 3554660 w 5163979"/>
                <a:gd name="connsiteY682" fmla="*/ 1343904 h 1831804"/>
                <a:gd name="connsiteX683" fmla="*/ 3608305 w 5163979"/>
                <a:gd name="connsiteY683" fmla="*/ 1343904 h 1831804"/>
                <a:gd name="connsiteX684" fmla="*/ 3557486 w 5163979"/>
                <a:gd name="connsiteY684" fmla="*/ 1374961 h 1831804"/>
                <a:gd name="connsiteX685" fmla="*/ 3557486 w 5163979"/>
                <a:gd name="connsiteY685" fmla="*/ 1422955 h 1831804"/>
                <a:gd name="connsiteX686" fmla="*/ 3608305 w 5163979"/>
                <a:gd name="connsiteY686" fmla="*/ 1425780 h 1831804"/>
                <a:gd name="connsiteX687" fmla="*/ 3602662 w 5163979"/>
                <a:gd name="connsiteY687" fmla="*/ 1425780 h 1831804"/>
                <a:gd name="connsiteX688" fmla="*/ 3560311 w 5163979"/>
                <a:gd name="connsiteY688" fmla="*/ 1451194 h 1831804"/>
                <a:gd name="connsiteX689" fmla="*/ 3560311 w 5163979"/>
                <a:gd name="connsiteY689" fmla="*/ 1496370 h 1831804"/>
                <a:gd name="connsiteX690" fmla="*/ 3616782 w 5163979"/>
                <a:gd name="connsiteY690" fmla="*/ 1496370 h 1831804"/>
                <a:gd name="connsiteX691" fmla="*/ 3563137 w 5163979"/>
                <a:gd name="connsiteY691" fmla="*/ 1530252 h 1831804"/>
                <a:gd name="connsiteX692" fmla="*/ 3565962 w 5163979"/>
                <a:gd name="connsiteY692" fmla="*/ 1606485 h 1831804"/>
                <a:gd name="connsiteX693" fmla="*/ 3628076 w 5163979"/>
                <a:gd name="connsiteY693" fmla="*/ 1617779 h 1831804"/>
                <a:gd name="connsiteX694" fmla="*/ 3628076 w 5163979"/>
                <a:gd name="connsiteY694" fmla="*/ 1634716 h 1831804"/>
                <a:gd name="connsiteX695" fmla="*/ 3642195 w 5163979"/>
                <a:gd name="connsiteY695" fmla="*/ 1634716 h 1831804"/>
                <a:gd name="connsiteX696" fmla="*/ 3642195 w 5163979"/>
                <a:gd name="connsiteY696" fmla="*/ 1660130 h 1831804"/>
                <a:gd name="connsiteX697" fmla="*/ 3678903 w 5163979"/>
                <a:gd name="connsiteY697" fmla="*/ 1660130 h 1831804"/>
                <a:gd name="connsiteX698" fmla="*/ 3678903 w 5163979"/>
                <a:gd name="connsiteY698" fmla="*/ 1682718 h 1831804"/>
                <a:gd name="connsiteX699" fmla="*/ 3650664 w 5163979"/>
                <a:gd name="connsiteY699" fmla="*/ 1682718 h 1831804"/>
                <a:gd name="connsiteX700" fmla="*/ 3690189 w 5163979"/>
                <a:gd name="connsiteY700" fmla="*/ 1733537 h 1831804"/>
                <a:gd name="connsiteX701" fmla="*/ 3690189 w 5163979"/>
                <a:gd name="connsiteY701" fmla="*/ 1651662 h 1831804"/>
                <a:gd name="connsiteX702" fmla="*/ 3721245 w 5163979"/>
                <a:gd name="connsiteY702" fmla="*/ 1651662 h 1831804"/>
                <a:gd name="connsiteX703" fmla="*/ 3721245 w 5163979"/>
                <a:gd name="connsiteY703" fmla="*/ 1581072 h 1831804"/>
                <a:gd name="connsiteX704" fmla="*/ 3678895 w 5163979"/>
                <a:gd name="connsiteY704" fmla="*/ 1572603 h 1831804"/>
                <a:gd name="connsiteX705" fmla="*/ 3678895 w 5163979"/>
                <a:gd name="connsiteY705" fmla="*/ 1569778 h 1831804"/>
                <a:gd name="connsiteX706" fmla="*/ 3738183 w 5163979"/>
                <a:gd name="connsiteY706" fmla="*/ 1538721 h 1831804"/>
                <a:gd name="connsiteX707" fmla="*/ 3760771 w 5163979"/>
                <a:gd name="connsiteY707" fmla="*/ 1552841 h 1831804"/>
                <a:gd name="connsiteX708" fmla="*/ 3757945 w 5163979"/>
                <a:gd name="connsiteY708" fmla="*/ 1485076 h 1831804"/>
                <a:gd name="connsiteX709" fmla="*/ 3718420 w 5163979"/>
                <a:gd name="connsiteY709" fmla="*/ 1468139 h 1831804"/>
                <a:gd name="connsiteX710" fmla="*/ 3797478 w 5163979"/>
                <a:gd name="connsiteY710" fmla="*/ 1420146 h 1831804"/>
                <a:gd name="connsiteX711" fmla="*/ 3865243 w 5163979"/>
                <a:gd name="connsiteY711" fmla="*/ 1465322 h 1831804"/>
                <a:gd name="connsiteX712" fmla="*/ 3853949 w 5163979"/>
                <a:gd name="connsiteY712" fmla="*/ 1479441 h 1831804"/>
                <a:gd name="connsiteX713" fmla="*/ 3842655 w 5163979"/>
                <a:gd name="connsiteY713" fmla="*/ 1482259 h 1831804"/>
                <a:gd name="connsiteX714" fmla="*/ 3842655 w 5163979"/>
                <a:gd name="connsiteY714" fmla="*/ 1552849 h 1831804"/>
                <a:gd name="connsiteX715" fmla="*/ 3918887 w 5163979"/>
                <a:gd name="connsiteY715" fmla="*/ 1552849 h 1831804"/>
                <a:gd name="connsiteX716" fmla="*/ 3918887 w 5163979"/>
                <a:gd name="connsiteY716" fmla="*/ 1516141 h 1831804"/>
                <a:gd name="connsiteX717" fmla="*/ 3885005 w 5163979"/>
                <a:gd name="connsiteY717" fmla="*/ 1507673 h 1831804"/>
                <a:gd name="connsiteX718" fmla="*/ 3887831 w 5163979"/>
                <a:gd name="connsiteY718" fmla="*/ 1502030 h 1831804"/>
                <a:gd name="connsiteX719" fmla="*/ 3924539 w 5163979"/>
                <a:gd name="connsiteY719" fmla="*/ 1473790 h 1831804"/>
                <a:gd name="connsiteX720" fmla="*/ 4122173 w 5163979"/>
                <a:gd name="connsiteY720" fmla="*/ 1487910 h 1831804"/>
                <a:gd name="connsiteX721" fmla="*/ 4144761 w 5163979"/>
                <a:gd name="connsiteY721" fmla="*/ 1496378 h 1831804"/>
                <a:gd name="connsiteX722" fmla="*/ 4158880 w 5163979"/>
                <a:gd name="connsiteY722" fmla="*/ 1479441 h 1831804"/>
                <a:gd name="connsiteX723" fmla="*/ 4189937 w 5163979"/>
                <a:gd name="connsiteY723" fmla="*/ 1499204 h 1831804"/>
                <a:gd name="connsiteX724" fmla="*/ 4189937 w 5163979"/>
                <a:gd name="connsiteY724" fmla="*/ 1445567 h 1831804"/>
                <a:gd name="connsiteX725" fmla="*/ 4170174 w 5163979"/>
                <a:gd name="connsiteY725" fmla="*/ 1442742 h 1831804"/>
                <a:gd name="connsiteX726" fmla="*/ 4153238 w 5163979"/>
                <a:gd name="connsiteY726" fmla="*/ 1428622 h 1831804"/>
                <a:gd name="connsiteX727" fmla="*/ 4153238 w 5163979"/>
                <a:gd name="connsiteY727" fmla="*/ 1420154 h 1831804"/>
                <a:gd name="connsiteX728" fmla="*/ 4215352 w 5163979"/>
                <a:gd name="connsiteY728" fmla="*/ 1343921 h 1831804"/>
                <a:gd name="connsiteX729" fmla="*/ 4232288 w 5163979"/>
                <a:gd name="connsiteY729" fmla="*/ 1372152 h 1831804"/>
                <a:gd name="connsiteX730" fmla="*/ 4494869 w 5163979"/>
                <a:gd name="connsiteY730" fmla="*/ 1374977 h 1831804"/>
                <a:gd name="connsiteX731" fmla="*/ 4514632 w 5163979"/>
                <a:gd name="connsiteY731" fmla="*/ 1349564 h 1831804"/>
                <a:gd name="connsiteX732" fmla="*/ 4517457 w 5163979"/>
                <a:gd name="connsiteY732" fmla="*/ 1349564 h 1831804"/>
                <a:gd name="connsiteX733" fmla="*/ 4593690 w 5163979"/>
                <a:gd name="connsiteY733" fmla="*/ 1411677 h 1831804"/>
                <a:gd name="connsiteX734" fmla="*/ 4540045 w 5163979"/>
                <a:gd name="connsiteY734" fmla="*/ 1451202 h 1831804"/>
                <a:gd name="connsiteX735" fmla="*/ 4540045 w 5163979"/>
                <a:gd name="connsiteY735" fmla="*/ 1499196 h 1831804"/>
                <a:gd name="connsiteX736" fmla="*/ 4573928 w 5163979"/>
                <a:gd name="connsiteY736" fmla="*/ 1482259 h 1831804"/>
                <a:gd name="connsiteX737" fmla="*/ 4604984 w 5163979"/>
                <a:gd name="connsiteY737" fmla="*/ 1504847 h 1831804"/>
                <a:gd name="connsiteX738" fmla="*/ 4627572 w 5163979"/>
                <a:gd name="connsiteY738" fmla="*/ 1485084 h 1831804"/>
                <a:gd name="connsiteX739" fmla="*/ 4825207 w 5163979"/>
                <a:gd name="connsiteY739" fmla="*/ 1499204 h 1831804"/>
                <a:gd name="connsiteX740" fmla="*/ 4861914 w 5163979"/>
                <a:gd name="connsiteY740" fmla="*/ 1516141 h 1831804"/>
                <a:gd name="connsiteX741" fmla="*/ 4856271 w 5163979"/>
                <a:gd name="connsiteY741" fmla="*/ 1524610 h 1831804"/>
                <a:gd name="connsiteX742" fmla="*/ 4842152 w 5163979"/>
                <a:gd name="connsiteY742" fmla="*/ 1527435 h 1831804"/>
                <a:gd name="connsiteX743" fmla="*/ 4842152 w 5163979"/>
                <a:gd name="connsiteY743" fmla="*/ 1564143 h 1831804"/>
                <a:gd name="connsiteX744" fmla="*/ 4898622 w 5163979"/>
                <a:gd name="connsiteY744" fmla="*/ 1564143 h 1831804"/>
                <a:gd name="connsiteX745" fmla="*/ 4898622 w 5163979"/>
                <a:gd name="connsiteY745" fmla="*/ 1504855 h 1831804"/>
                <a:gd name="connsiteX746" fmla="*/ 4861923 w 5163979"/>
                <a:gd name="connsiteY746" fmla="*/ 1487918 h 1831804"/>
                <a:gd name="connsiteX747" fmla="*/ 4935330 w 5163979"/>
                <a:gd name="connsiteY747" fmla="*/ 1437099 h 1831804"/>
                <a:gd name="connsiteX748" fmla="*/ 4938156 w 5163979"/>
                <a:gd name="connsiteY748" fmla="*/ 1437099 h 1831804"/>
                <a:gd name="connsiteX749" fmla="*/ 5008745 w 5163979"/>
                <a:gd name="connsiteY749" fmla="*/ 1479450 h 1831804"/>
                <a:gd name="connsiteX750" fmla="*/ 4986157 w 5163979"/>
                <a:gd name="connsiteY750" fmla="*/ 1550032 h 1831804"/>
                <a:gd name="connsiteX751" fmla="*/ 4986157 w 5163979"/>
                <a:gd name="connsiteY751" fmla="*/ 1552857 h 1831804"/>
                <a:gd name="connsiteX752" fmla="*/ 5065216 w 5163979"/>
                <a:gd name="connsiteY752" fmla="*/ 1578271 h 1831804"/>
                <a:gd name="connsiteX753" fmla="*/ 4997451 w 5163979"/>
                <a:gd name="connsiteY753" fmla="*/ 1595208 h 1831804"/>
                <a:gd name="connsiteX754" fmla="*/ 4997451 w 5163979"/>
                <a:gd name="connsiteY754" fmla="*/ 1651678 h 1831804"/>
                <a:gd name="connsiteX755" fmla="*/ 5036977 w 5163979"/>
                <a:gd name="connsiteY755" fmla="*/ 1651678 h 1831804"/>
                <a:gd name="connsiteX756" fmla="*/ 5036977 w 5163979"/>
                <a:gd name="connsiteY756" fmla="*/ 1792850 h 1831804"/>
                <a:gd name="connsiteX757" fmla="*/ 5163980 w 5163979"/>
                <a:gd name="connsiteY757" fmla="*/ 1792850 h 1831804"/>
                <a:gd name="connsiteX758" fmla="*/ 5163980 w 5163979"/>
                <a:gd name="connsiteY758" fmla="*/ 1829558 h 1831804"/>
                <a:gd name="connsiteX759" fmla="*/ 1442775 w 5163979"/>
                <a:gd name="connsiteY759" fmla="*/ 1829558 h 1831804"/>
                <a:gd name="connsiteX760" fmla="*/ 372696 w 5163979"/>
                <a:gd name="connsiteY760" fmla="*/ 1829558 h 1831804"/>
                <a:gd name="connsiteX761" fmla="*/ 98821 w 5163979"/>
                <a:gd name="connsiteY761" fmla="*/ 1829558 h 1831804"/>
                <a:gd name="connsiteX762" fmla="*/ 0 w 5163979"/>
                <a:gd name="connsiteY762" fmla="*/ 1823907 h 1831804"/>
                <a:gd name="connsiteX763" fmla="*/ 25414 w 5163979"/>
                <a:gd name="connsiteY763" fmla="*/ 1823907 h 1831804"/>
                <a:gd name="connsiteX764" fmla="*/ 25414 w 5163979"/>
                <a:gd name="connsiteY764" fmla="*/ 1792850 h 1831804"/>
                <a:gd name="connsiteX765" fmla="*/ 431984 w 5163979"/>
                <a:gd name="connsiteY765" fmla="*/ 1792850 h 1831804"/>
                <a:gd name="connsiteX766" fmla="*/ 451747 w 5163979"/>
                <a:gd name="connsiteY766" fmla="*/ 1646035 h 1831804"/>
                <a:gd name="connsiteX767" fmla="*/ 316226 w 5163979"/>
                <a:gd name="connsiteY767" fmla="*/ 1595216 h 1831804"/>
                <a:gd name="connsiteX768" fmla="*/ 316226 w 5163979"/>
                <a:gd name="connsiteY768" fmla="*/ 1592399 h 1831804"/>
                <a:gd name="connsiteX769" fmla="*/ 477160 w 5163979"/>
                <a:gd name="connsiteY769" fmla="*/ 1538754 h 1831804"/>
                <a:gd name="connsiteX770" fmla="*/ 479986 w 5163979"/>
                <a:gd name="connsiteY770" fmla="*/ 1451227 h 1831804"/>
                <a:gd name="connsiteX771" fmla="*/ 347283 w 5163979"/>
                <a:gd name="connsiteY771" fmla="*/ 1428639 h 1831804"/>
                <a:gd name="connsiteX772" fmla="*/ 335989 w 5163979"/>
                <a:gd name="connsiteY772" fmla="*/ 1380637 h 1831804"/>
                <a:gd name="connsiteX773" fmla="*/ 482812 w 5163979"/>
                <a:gd name="connsiteY773" fmla="*/ 1338286 h 1831804"/>
                <a:gd name="connsiteX774" fmla="*/ 485629 w 5163979"/>
                <a:gd name="connsiteY774" fmla="*/ 1262053 h 1831804"/>
                <a:gd name="connsiteX775" fmla="*/ 491280 w 5163979"/>
                <a:gd name="connsiteY775" fmla="*/ 1335461 h 1831804"/>
                <a:gd name="connsiteX776" fmla="*/ 496923 w 5163979"/>
                <a:gd name="connsiteY776" fmla="*/ 1329809 h 1831804"/>
                <a:gd name="connsiteX777" fmla="*/ 505391 w 5163979"/>
                <a:gd name="connsiteY777" fmla="*/ 1324166 h 1831804"/>
                <a:gd name="connsiteX778" fmla="*/ 494097 w 5163979"/>
                <a:gd name="connsiteY778" fmla="*/ 1301578 h 1831804"/>
                <a:gd name="connsiteX779" fmla="*/ 527979 w 5163979"/>
                <a:gd name="connsiteY779" fmla="*/ 1312872 h 1831804"/>
                <a:gd name="connsiteX780" fmla="*/ 491280 w 5163979"/>
                <a:gd name="connsiteY780" fmla="*/ 1360874 h 1831804"/>
                <a:gd name="connsiteX781" fmla="*/ 626801 w 5163979"/>
                <a:gd name="connsiteY781" fmla="*/ 1380637 h 1831804"/>
                <a:gd name="connsiteX782" fmla="*/ 629618 w 5163979"/>
                <a:gd name="connsiteY782" fmla="*/ 1386288 h 1831804"/>
                <a:gd name="connsiteX783" fmla="*/ 623975 w 5163979"/>
                <a:gd name="connsiteY783" fmla="*/ 1397582 h 1831804"/>
                <a:gd name="connsiteX784" fmla="*/ 494097 w 5163979"/>
                <a:gd name="connsiteY784" fmla="*/ 1414519 h 1831804"/>
                <a:gd name="connsiteX785" fmla="*/ 499749 w 5163979"/>
                <a:gd name="connsiteY785" fmla="*/ 1439933 h 1831804"/>
                <a:gd name="connsiteX786" fmla="*/ 657857 w 5163979"/>
                <a:gd name="connsiteY786" fmla="*/ 1487926 h 1831804"/>
                <a:gd name="connsiteX787" fmla="*/ 649389 w 5163979"/>
                <a:gd name="connsiteY787" fmla="*/ 1507689 h 1831804"/>
                <a:gd name="connsiteX788" fmla="*/ 502566 w 5163979"/>
                <a:gd name="connsiteY788" fmla="*/ 1544397 h 1831804"/>
                <a:gd name="connsiteX789" fmla="*/ 499749 w 5163979"/>
                <a:gd name="connsiteY789" fmla="*/ 1547222 h 1831804"/>
                <a:gd name="connsiteX790" fmla="*/ 502566 w 5163979"/>
                <a:gd name="connsiteY790" fmla="*/ 1578279 h 1831804"/>
                <a:gd name="connsiteX791" fmla="*/ 663500 w 5163979"/>
                <a:gd name="connsiteY791" fmla="*/ 1592399 h 1831804"/>
                <a:gd name="connsiteX792" fmla="*/ 660683 w 5163979"/>
                <a:gd name="connsiteY792" fmla="*/ 1598042 h 1831804"/>
                <a:gd name="connsiteX793" fmla="*/ 519511 w 5163979"/>
                <a:gd name="connsiteY793" fmla="*/ 1651686 h 1831804"/>
                <a:gd name="connsiteX794" fmla="*/ 547750 w 5163979"/>
                <a:gd name="connsiteY794" fmla="*/ 1795684 h 1831804"/>
                <a:gd name="connsiteX795" fmla="*/ 773624 w 5163979"/>
                <a:gd name="connsiteY795" fmla="*/ 1795684 h 1831804"/>
                <a:gd name="connsiteX796" fmla="*/ 773624 w 5163979"/>
                <a:gd name="connsiteY796" fmla="*/ 1631924 h 1831804"/>
                <a:gd name="connsiteX797" fmla="*/ 649397 w 5163979"/>
                <a:gd name="connsiteY797" fmla="*/ 1386288 h 1831804"/>
                <a:gd name="connsiteX798" fmla="*/ 991028 w 5163979"/>
                <a:gd name="connsiteY798" fmla="*/ 1406051 h 1831804"/>
                <a:gd name="connsiteX799" fmla="*/ 1160431 w 5163979"/>
                <a:gd name="connsiteY799" fmla="*/ 1307230 h 1831804"/>
                <a:gd name="connsiteX800" fmla="*/ 1341128 w 5163979"/>
                <a:gd name="connsiteY800" fmla="*/ 1406051 h 1831804"/>
                <a:gd name="connsiteX801" fmla="*/ 1679942 w 5163979"/>
                <a:gd name="connsiteY801" fmla="*/ 1383462 h 1831804"/>
                <a:gd name="connsiteX802" fmla="*/ 1552890 w 5163979"/>
                <a:gd name="connsiteY802" fmla="*/ 1634749 h 1831804"/>
                <a:gd name="connsiteX803" fmla="*/ 1550064 w 5163979"/>
                <a:gd name="connsiteY803" fmla="*/ 1795684 h 1831804"/>
                <a:gd name="connsiteX804" fmla="*/ 1564184 w 5163979"/>
                <a:gd name="connsiteY804" fmla="*/ 1795684 h 1831804"/>
                <a:gd name="connsiteX805" fmla="*/ 1572653 w 5163979"/>
                <a:gd name="connsiteY805" fmla="*/ 1790033 h 1831804"/>
                <a:gd name="connsiteX806" fmla="*/ 1705356 w 5163979"/>
                <a:gd name="connsiteY806" fmla="*/ 1572628 h 1831804"/>
                <a:gd name="connsiteX807" fmla="*/ 1744881 w 5163979"/>
                <a:gd name="connsiteY807" fmla="*/ 700191 h 1831804"/>
                <a:gd name="connsiteX808" fmla="*/ 1617829 w 5163979"/>
                <a:gd name="connsiteY808" fmla="*/ 465850 h 1831804"/>
                <a:gd name="connsiteX809" fmla="*/ 1637592 w 5163979"/>
                <a:gd name="connsiteY809" fmla="*/ 457381 h 1831804"/>
                <a:gd name="connsiteX810" fmla="*/ 1617829 w 5163979"/>
                <a:gd name="connsiteY810" fmla="*/ 434793 h 1831804"/>
                <a:gd name="connsiteX811" fmla="*/ 1612178 w 5163979"/>
                <a:gd name="connsiteY811" fmla="*/ 431967 h 1831804"/>
                <a:gd name="connsiteX812" fmla="*/ 1612178 w 5163979"/>
                <a:gd name="connsiteY812" fmla="*/ 429150 h 1831804"/>
                <a:gd name="connsiteX813" fmla="*/ 1742056 w 5163979"/>
                <a:gd name="connsiteY813" fmla="*/ 398094 h 1831804"/>
                <a:gd name="connsiteX814" fmla="*/ 1742056 w 5163979"/>
                <a:gd name="connsiteY814" fmla="*/ 304924 h 1831804"/>
                <a:gd name="connsiteX815" fmla="*/ 1761818 w 5163979"/>
                <a:gd name="connsiteY815" fmla="*/ 304924 h 1831804"/>
                <a:gd name="connsiteX816" fmla="*/ 1761818 w 5163979"/>
                <a:gd name="connsiteY816" fmla="*/ 302106 h 1831804"/>
                <a:gd name="connsiteX817" fmla="*/ 1775938 w 5163979"/>
                <a:gd name="connsiteY817" fmla="*/ 0 h 1831804"/>
                <a:gd name="connsiteX818" fmla="*/ 1790041 w 5163979"/>
                <a:gd name="connsiteY818" fmla="*/ 304891 h 1831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</a:cxnLst>
              <a:rect l="l" t="t" r="r" b="b"/>
              <a:pathLst>
                <a:path w="5163979" h="1831804">
                  <a:moveTo>
                    <a:pt x="4828032" y="1722243"/>
                  </a:moveTo>
                  <a:cubicBezTo>
                    <a:pt x="4770178" y="1745359"/>
                    <a:pt x="4728700" y="1747484"/>
                    <a:pt x="4695337" y="1792833"/>
                  </a:cubicBezTo>
                  <a:cubicBezTo>
                    <a:pt x="4695337" y="1793773"/>
                    <a:pt x="4695337" y="1794712"/>
                    <a:pt x="4695337" y="1795659"/>
                  </a:cubicBezTo>
                  <a:cubicBezTo>
                    <a:pt x="4795089" y="1795659"/>
                    <a:pt x="4894865" y="1795659"/>
                    <a:pt x="4994618" y="1795659"/>
                  </a:cubicBezTo>
                  <a:cubicBezTo>
                    <a:pt x="4994618" y="1794712"/>
                    <a:pt x="4994618" y="1793773"/>
                    <a:pt x="4994618" y="1792833"/>
                  </a:cubicBezTo>
                  <a:cubicBezTo>
                    <a:pt x="4986149" y="1783426"/>
                    <a:pt x="4977681" y="1774010"/>
                    <a:pt x="4969204" y="1764603"/>
                  </a:cubicBezTo>
                  <a:cubicBezTo>
                    <a:pt x="4925189" y="1745087"/>
                    <a:pt x="4897066" y="1722507"/>
                    <a:pt x="4828032" y="1722243"/>
                  </a:cubicBezTo>
                  <a:lnTo>
                    <a:pt x="4828032" y="1722243"/>
                  </a:lnTo>
                  <a:close/>
                  <a:moveTo>
                    <a:pt x="3885014" y="1722243"/>
                  </a:moveTo>
                  <a:cubicBezTo>
                    <a:pt x="3829087" y="1744642"/>
                    <a:pt x="3785187" y="1746314"/>
                    <a:pt x="3755136" y="1792833"/>
                  </a:cubicBezTo>
                  <a:cubicBezTo>
                    <a:pt x="3755136" y="1793773"/>
                    <a:pt x="3755136" y="1794712"/>
                    <a:pt x="3755136" y="1795659"/>
                  </a:cubicBezTo>
                  <a:cubicBezTo>
                    <a:pt x="3853940" y="1795659"/>
                    <a:pt x="3952786" y="1795659"/>
                    <a:pt x="4051591" y="1795659"/>
                  </a:cubicBezTo>
                  <a:cubicBezTo>
                    <a:pt x="4051591" y="1794712"/>
                    <a:pt x="4051591" y="1793773"/>
                    <a:pt x="4051591" y="1792833"/>
                  </a:cubicBezTo>
                  <a:cubicBezTo>
                    <a:pt x="4049713" y="1790947"/>
                    <a:pt x="4047826" y="1789069"/>
                    <a:pt x="4045948" y="1787191"/>
                  </a:cubicBezTo>
                  <a:cubicBezTo>
                    <a:pt x="4023739" y="1742352"/>
                    <a:pt x="3953223" y="1721453"/>
                    <a:pt x="3885014" y="1722243"/>
                  </a:cubicBezTo>
                  <a:lnTo>
                    <a:pt x="3885014" y="1722243"/>
                  </a:lnTo>
                  <a:close/>
                  <a:moveTo>
                    <a:pt x="3690197" y="1792833"/>
                  </a:moveTo>
                  <a:cubicBezTo>
                    <a:pt x="3689867" y="1743720"/>
                    <a:pt x="3651850" y="1719541"/>
                    <a:pt x="3630901" y="1688370"/>
                  </a:cubicBezTo>
                  <a:cubicBezTo>
                    <a:pt x="3603609" y="1688370"/>
                    <a:pt x="3576317" y="1688370"/>
                    <a:pt x="3549025" y="1688370"/>
                  </a:cubicBezTo>
                  <a:cubicBezTo>
                    <a:pt x="3558433" y="1723191"/>
                    <a:pt x="3567849" y="1758021"/>
                    <a:pt x="3577256" y="1792833"/>
                  </a:cubicBezTo>
                  <a:cubicBezTo>
                    <a:pt x="3614895" y="1792833"/>
                    <a:pt x="3652550" y="1792833"/>
                    <a:pt x="3690197" y="1792833"/>
                  </a:cubicBezTo>
                  <a:lnTo>
                    <a:pt x="3690197" y="1792833"/>
                  </a:lnTo>
                  <a:close/>
                  <a:moveTo>
                    <a:pt x="3396559" y="1685544"/>
                  </a:moveTo>
                  <a:cubicBezTo>
                    <a:pt x="3376797" y="1721304"/>
                    <a:pt x="3357026" y="1757073"/>
                    <a:pt x="3337272" y="1792833"/>
                  </a:cubicBezTo>
                  <a:cubicBezTo>
                    <a:pt x="3383379" y="1793773"/>
                    <a:pt x="3429511" y="1794712"/>
                    <a:pt x="3475618" y="1795659"/>
                  </a:cubicBezTo>
                  <a:cubicBezTo>
                    <a:pt x="3482208" y="1759899"/>
                    <a:pt x="3488790" y="1724130"/>
                    <a:pt x="3495380" y="1688370"/>
                  </a:cubicBezTo>
                  <a:cubicBezTo>
                    <a:pt x="3462446" y="1687422"/>
                    <a:pt x="3429494" y="1686483"/>
                    <a:pt x="3396559" y="1685544"/>
                  </a:cubicBezTo>
                  <a:lnTo>
                    <a:pt x="3396559" y="1685544"/>
                  </a:lnTo>
                  <a:close/>
                  <a:moveTo>
                    <a:pt x="4367818" y="1668607"/>
                  </a:moveTo>
                  <a:cubicBezTo>
                    <a:pt x="4346176" y="1671424"/>
                    <a:pt x="4324519" y="1674250"/>
                    <a:pt x="4302879" y="1677075"/>
                  </a:cubicBezTo>
                  <a:cubicBezTo>
                    <a:pt x="4238352" y="1694663"/>
                    <a:pt x="4170578" y="1733809"/>
                    <a:pt x="4150412" y="1795659"/>
                  </a:cubicBezTo>
                  <a:cubicBezTo>
                    <a:pt x="4299097" y="1795659"/>
                    <a:pt x="4447832" y="1795659"/>
                    <a:pt x="4596508" y="1795659"/>
                  </a:cubicBezTo>
                  <a:cubicBezTo>
                    <a:pt x="4577586" y="1711188"/>
                    <a:pt x="4468434" y="1673846"/>
                    <a:pt x="4367818" y="1668607"/>
                  </a:cubicBezTo>
                  <a:lnTo>
                    <a:pt x="4367818" y="1668607"/>
                  </a:lnTo>
                  <a:close/>
                  <a:moveTo>
                    <a:pt x="2718948" y="1631899"/>
                  </a:moveTo>
                  <a:cubicBezTo>
                    <a:pt x="2718948" y="1649775"/>
                    <a:pt x="2718948" y="1667668"/>
                    <a:pt x="2718948" y="1685544"/>
                  </a:cubicBezTo>
                  <a:cubicBezTo>
                    <a:pt x="2734007" y="1685544"/>
                    <a:pt x="2749065" y="1685544"/>
                    <a:pt x="2764124" y="1685544"/>
                  </a:cubicBezTo>
                  <a:cubicBezTo>
                    <a:pt x="2765063" y="1667660"/>
                    <a:pt x="2766002" y="1649775"/>
                    <a:pt x="2766942" y="1631899"/>
                  </a:cubicBezTo>
                  <a:cubicBezTo>
                    <a:pt x="2750944" y="1631899"/>
                    <a:pt x="2734938" y="1631899"/>
                    <a:pt x="2718948" y="1631899"/>
                  </a:cubicBezTo>
                  <a:lnTo>
                    <a:pt x="2718948" y="1631899"/>
                  </a:lnTo>
                  <a:close/>
                  <a:moveTo>
                    <a:pt x="2651184" y="1685544"/>
                  </a:moveTo>
                  <a:cubicBezTo>
                    <a:pt x="2668121" y="1685544"/>
                    <a:pt x="2685066" y="1685544"/>
                    <a:pt x="2702003" y="1685544"/>
                  </a:cubicBezTo>
                  <a:cubicBezTo>
                    <a:pt x="2701063" y="1667660"/>
                    <a:pt x="2700116" y="1649775"/>
                    <a:pt x="2699177" y="1631899"/>
                  </a:cubicBezTo>
                  <a:cubicBezTo>
                    <a:pt x="2683179" y="1632838"/>
                    <a:pt x="2667173" y="1633777"/>
                    <a:pt x="2651184" y="1634725"/>
                  </a:cubicBezTo>
                  <a:cubicBezTo>
                    <a:pt x="2651184" y="1651662"/>
                    <a:pt x="2651184" y="1668607"/>
                    <a:pt x="2651184" y="1685544"/>
                  </a:cubicBezTo>
                  <a:lnTo>
                    <a:pt x="2651184" y="1685544"/>
                  </a:lnTo>
                  <a:close/>
                  <a:moveTo>
                    <a:pt x="2868580" y="1629074"/>
                  </a:moveTo>
                  <a:cubicBezTo>
                    <a:pt x="2869519" y="1630960"/>
                    <a:pt x="2870466" y="1632838"/>
                    <a:pt x="2871406" y="1634725"/>
                  </a:cubicBezTo>
                  <a:cubicBezTo>
                    <a:pt x="2870466" y="1632838"/>
                    <a:pt x="2869519" y="1630960"/>
                    <a:pt x="2868580" y="1629074"/>
                  </a:cubicBezTo>
                  <a:lnTo>
                    <a:pt x="2868580" y="1629074"/>
                  </a:lnTo>
                  <a:close/>
                  <a:moveTo>
                    <a:pt x="2781061" y="1629074"/>
                  </a:moveTo>
                  <a:cubicBezTo>
                    <a:pt x="2781061" y="1646958"/>
                    <a:pt x="2781061" y="1664842"/>
                    <a:pt x="2781061" y="1682718"/>
                  </a:cubicBezTo>
                  <a:cubicBezTo>
                    <a:pt x="2797059" y="1682718"/>
                    <a:pt x="2813057" y="1682718"/>
                    <a:pt x="2829055" y="1682718"/>
                  </a:cubicBezTo>
                  <a:cubicBezTo>
                    <a:pt x="2828116" y="1664834"/>
                    <a:pt x="2827168" y="1646950"/>
                    <a:pt x="2826229" y="1629074"/>
                  </a:cubicBezTo>
                  <a:cubicBezTo>
                    <a:pt x="2811179" y="1629074"/>
                    <a:pt x="2796120" y="1629074"/>
                    <a:pt x="2781061" y="1629074"/>
                  </a:cubicBezTo>
                  <a:lnTo>
                    <a:pt x="2781061" y="1629074"/>
                  </a:lnTo>
                  <a:close/>
                  <a:moveTo>
                    <a:pt x="4901440" y="1592374"/>
                  </a:moveTo>
                  <a:cubicBezTo>
                    <a:pt x="4901440" y="1612128"/>
                    <a:pt x="4901440" y="1631907"/>
                    <a:pt x="4901440" y="1651662"/>
                  </a:cubicBezTo>
                  <a:cubicBezTo>
                    <a:pt x="4926845" y="1651662"/>
                    <a:pt x="4952267" y="1651662"/>
                    <a:pt x="4977673" y="1651662"/>
                  </a:cubicBezTo>
                  <a:cubicBezTo>
                    <a:pt x="4976734" y="1631899"/>
                    <a:pt x="4975794" y="1612128"/>
                    <a:pt x="4974855" y="1592374"/>
                  </a:cubicBezTo>
                  <a:cubicBezTo>
                    <a:pt x="4950381" y="1592374"/>
                    <a:pt x="4925906" y="1592374"/>
                    <a:pt x="4901440" y="1592374"/>
                  </a:cubicBezTo>
                  <a:lnTo>
                    <a:pt x="4901440" y="1592374"/>
                  </a:lnTo>
                  <a:close/>
                  <a:moveTo>
                    <a:pt x="4780038" y="1592374"/>
                  </a:moveTo>
                  <a:cubicBezTo>
                    <a:pt x="4780038" y="1612128"/>
                    <a:pt x="4780038" y="1631907"/>
                    <a:pt x="4780038" y="1651662"/>
                  </a:cubicBezTo>
                  <a:cubicBezTo>
                    <a:pt x="4813913" y="1651662"/>
                    <a:pt x="4847803" y="1651662"/>
                    <a:pt x="4881677" y="1651662"/>
                  </a:cubicBezTo>
                  <a:cubicBezTo>
                    <a:pt x="4881677" y="1631899"/>
                    <a:pt x="4881677" y="1612128"/>
                    <a:pt x="4881677" y="1592374"/>
                  </a:cubicBezTo>
                  <a:cubicBezTo>
                    <a:pt x="4847803" y="1592374"/>
                    <a:pt x="4813913" y="1592374"/>
                    <a:pt x="4780038" y="1592374"/>
                  </a:cubicBezTo>
                  <a:lnTo>
                    <a:pt x="4780038" y="1592374"/>
                  </a:lnTo>
                  <a:close/>
                  <a:moveTo>
                    <a:pt x="4695337" y="1592374"/>
                  </a:moveTo>
                  <a:cubicBezTo>
                    <a:pt x="4695337" y="1612128"/>
                    <a:pt x="4695337" y="1631907"/>
                    <a:pt x="4695337" y="1651662"/>
                  </a:cubicBezTo>
                  <a:cubicBezTo>
                    <a:pt x="4716978" y="1651662"/>
                    <a:pt x="4738627" y="1651662"/>
                    <a:pt x="4760276" y="1651662"/>
                  </a:cubicBezTo>
                  <a:cubicBezTo>
                    <a:pt x="4760276" y="1631899"/>
                    <a:pt x="4760276" y="1612128"/>
                    <a:pt x="4760276" y="1592374"/>
                  </a:cubicBezTo>
                  <a:cubicBezTo>
                    <a:pt x="4738627" y="1592374"/>
                    <a:pt x="4716978" y="1592374"/>
                    <a:pt x="4695337" y="1592374"/>
                  </a:cubicBezTo>
                  <a:lnTo>
                    <a:pt x="4695337" y="1592374"/>
                  </a:lnTo>
                  <a:close/>
                  <a:moveTo>
                    <a:pt x="3944302" y="1581072"/>
                  </a:moveTo>
                  <a:cubicBezTo>
                    <a:pt x="3944302" y="1604599"/>
                    <a:pt x="3944302" y="1628134"/>
                    <a:pt x="3944302" y="1651662"/>
                  </a:cubicBezTo>
                  <a:cubicBezTo>
                    <a:pt x="3973472" y="1651662"/>
                    <a:pt x="4002658" y="1651662"/>
                    <a:pt x="4031829" y="1651662"/>
                  </a:cubicBezTo>
                  <a:cubicBezTo>
                    <a:pt x="4031829" y="1628134"/>
                    <a:pt x="4031829" y="1604599"/>
                    <a:pt x="4031829" y="1581072"/>
                  </a:cubicBezTo>
                  <a:cubicBezTo>
                    <a:pt x="4002658" y="1581072"/>
                    <a:pt x="3973472" y="1581072"/>
                    <a:pt x="3944302" y="1581072"/>
                  </a:cubicBezTo>
                  <a:lnTo>
                    <a:pt x="3944302" y="1581072"/>
                  </a:lnTo>
                  <a:close/>
                  <a:moveTo>
                    <a:pt x="3834187" y="1581072"/>
                  </a:moveTo>
                  <a:cubicBezTo>
                    <a:pt x="3834187" y="1604599"/>
                    <a:pt x="3834187" y="1628134"/>
                    <a:pt x="3834187" y="1651662"/>
                  </a:cubicBezTo>
                  <a:cubicBezTo>
                    <a:pt x="3864296" y="1651662"/>
                    <a:pt x="3894422" y="1651662"/>
                    <a:pt x="3924539" y="1651662"/>
                  </a:cubicBezTo>
                  <a:cubicBezTo>
                    <a:pt x="3924539" y="1628134"/>
                    <a:pt x="3924539" y="1604599"/>
                    <a:pt x="3924539" y="1581072"/>
                  </a:cubicBezTo>
                  <a:cubicBezTo>
                    <a:pt x="3894422" y="1581072"/>
                    <a:pt x="3864304" y="1581072"/>
                    <a:pt x="3834187" y="1581072"/>
                  </a:cubicBezTo>
                  <a:lnTo>
                    <a:pt x="3834187" y="1581072"/>
                  </a:lnTo>
                  <a:close/>
                  <a:moveTo>
                    <a:pt x="3741016" y="1581072"/>
                  </a:moveTo>
                  <a:cubicBezTo>
                    <a:pt x="3741016" y="1604599"/>
                    <a:pt x="3741016" y="1628134"/>
                    <a:pt x="3741016" y="1651662"/>
                  </a:cubicBezTo>
                  <a:cubicBezTo>
                    <a:pt x="3764544" y="1651662"/>
                    <a:pt x="3788080" y="1651662"/>
                    <a:pt x="3811606" y="1651662"/>
                  </a:cubicBezTo>
                  <a:cubicBezTo>
                    <a:pt x="3811606" y="1628134"/>
                    <a:pt x="3811606" y="1604599"/>
                    <a:pt x="3811606" y="1581072"/>
                  </a:cubicBezTo>
                  <a:cubicBezTo>
                    <a:pt x="3788080" y="1581072"/>
                    <a:pt x="3764544" y="1581072"/>
                    <a:pt x="3741016" y="1581072"/>
                  </a:cubicBezTo>
                  <a:lnTo>
                    <a:pt x="3741016" y="1581072"/>
                  </a:lnTo>
                  <a:close/>
                  <a:moveTo>
                    <a:pt x="2682240" y="1558484"/>
                  </a:moveTo>
                  <a:cubicBezTo>
                    <a:pt x="2682240" y="1576368"/>
                    <a:pt x="2682240" y="1594252"/>
                    <a:pt x="2682240" y="1612128"/>
                  </a:cubicBezTo>
                  <a:cubicBezTo>
                    <a:pt x="2698238" y="1611189"/>
                    <a:pt x="2714244" y="1610250"/>
                    <a:pt x="2730242" y="1609311"/>
                  </a:cubicBezTo>
                  <a:cubicBezTo>
                    <a:pt x="2729295" y="1592374"/>
                    <a:pt x="2728355" y="1575429"/>
                    <a:pt x="2727417" y="1558484"/>
                  </a:cubicBezTo>
                  <a:cubicBezTo>
                    <a:pt x="2712358" y="1558484"/>
                    <a:pt x="2697290" y="1558484"/>
                    <a:pt x="2682240" y="1558484"/>
                  </a:cubicBezTo>
                  <a:lnTo>
                    <a:pt x="2682240" y="1558484"/>
                  </a:lnTo>
                  <a:close/>
                  <a:moveTo>
                    <a:pt x="2620119" y="1558484"/>
                  </a:moveTo>
                  <a:cubicBezTo>
                    <a:pt x="2620119" y="1575420"/>
                    <a:pt x="2620119" y="1592366"/>
                    <a:pt x="2620119" y="1609311"/>
                  </a:cubicBezTo>
                  <a:cubicBezTo>
                    <a:pt x="2635177" y="1609311"/>
                    <a:pt x="2650236" y="1609311"/>
                    <a:pt x="2665295" y="1609311"/>
                  </a:cubicBezTo>
                  <a:cubicBezTo>
                    <a:pt x="2664356" y="1592374"/>
                    <a:pt x="2663417" y="1575429"/>
                    <a:pt x="2662469" y="1558484"/>
                  </a:cubicBezTo>
                  <a:cubicBezTo>
                    <a:pt x="2648358" y="1558484"/>
                    <a:pt x="2634238" y="1558484"/>
                    <a:pt x="2620119" y="1558484"/>
                  </a:cubicBezTo>
                  <a:lnTo>
                    <a:pt x="2620119" y="1558484"/>
                  </a:lnTo>
                  <a:close/>
                  <a:moveTo>
                    <a:pt x="477152" y="1578254"/>
                  </a:moveTo>
                  <a:cubicBezTo>
                    <a:pt x="477152" y="1570725"/>
                    <a:pt x="477152" y="1563196"/>
                    <a:pt x="477152" y="1555666"/>
                  </a:cubicBezTo>
                  <a:cubicBezTo>
                    <a:pt x="462093" y="1562248"/>
                    <a:pt x="447034" y="1568838"/>
                    <a:pt x="431976" y="1575429"/>
                  </a:cubicBezTo>
                  <a:cubicBezTo>
                    <a:pt x="432915" y="1577307"/>
                    <a:pt x="433854" y="1579193"/>
                    <a:pt x="434793" y="1581072"/>
                  </a:cubicBezTo>
                  <a:cubicBezTo>
                    <a:pt x="448913" y="1580133"/>
                    <a:pt x="463032" y="1579193"/>
                    <a:pt x="477152" y="1578254"/>
                  </a:cubicBezTo>
                  <a:lnTo>
                    <a:pt x="477152" y="1578254"/>
                  </a:lnTo>
                  <a:close/>
                  <a:moveTo>
                    <a:pt x="2744354" y="1606485"/>
                  </a:moveTo>
                  <a:cubicBezTo>
                    <a:pt x="2761290" y="1606485"/>
                    <a:pt x="2778236" y="1606485"/>
                    <a:pt x="2795173" y="1606485"/>
                  </a:cubicBezTo>
                  <a:cubicBezTo>
                    <a:pt x="2795173" y="1588601"/>
                    <a:pt x="2795173" y="1570717"/>
                    <a:pt x="2795173" y="1552841"/>
                  </a:cubicBezTo>
                  <a:cubicBezTo>
                    <a:pt x="2778236" y="1552841"/>
                    <a:pt x="2761290" y="1552841"/>
                    <a:pt x="2744354" y="1552841"/>
                  </a:cubicBezTo>
                  <a:cubicBezTo>
                    <a:pt x="2744354" y="1570725"/>
                    <a:pt x="2744354" y="1588609"/>
                    <a:pt x="2744354" y="1606485"/>
                  </a:cubicBezTo>
                  <a:lnTo>
                    <a:pt x="2744354" y="1606485"/>
                  </a:lnTo>
                  <a:close/>
                  <a:moveTo>
                    <a:pt x="4551339" y="1550015"/>
                  </a:moveTo>
                  <a:cubicBezTo>
                    <a:pt x="4552279" y="1566952"/>
                    <a:pt x="4553218" y="1583897"/>
                    <a:pt x="4554157" y="1600842"/>
                  </a:cubicBezTo>
                  <a:cubicBezTo>
                    <a:pt x="4572041" y="1600842"/>
                    <a:pt x="4589925" y="1600842"/>
                    <a:pt x="4607802" y="1600842"/>
                  </a:cubicBezTo>
                  <a:cubicBezTo>
                    <a:pt x="4607802" y="1583906"/>
                    <a:pt x="4607802" y="1566960"/>
                    <a:pt x="4607802" y="1550015"/>
                  </a:cubicBezTo>
                  <a:cubicBezTo>
                    <a:pt x="4588987" y="1550015"/>
                    <a:pt x="4570155" y="1550015"/>
                    <a:pt x="4551339" y="1550015"/>
                  </a:cubicBezTo>
                  <a:lnTo>
                    <a:pt x="4551339" y="1550015"/>
                  </a:lnTo>
                  <a:close/>
                  <a:moveTo>
                    <a:pt x="4452518" y="1547198"/>
                  </a:moveTo>
                  <a:cubicBezTo>
                    <a:pt x="4452518" y="1565074"/>
                    <a:pt x="4452518" y="1582966"/>
                    <a:pt x="4452518" y="1600842"/>
                  </a:cubicBezTo>
                  <a:cubicBezTo>
                    <a:pt x="4478871" y="1600842"/>
                    <a:pt x="4505224" y="1600842"/>
                    <a:pt x="4531577" y="1600842"/>
                  </a:cubicBezTo>
                  <a:cubicBezTo>
                    <a:pt x="4531577" y="1582958"/>
                    <a:pt x="4531577" y="1565074"/>
                    <a:pt x="4531577" y="1547198"/>
                  </a:cubicBezTo>
                  <a:cubicBezTo>
                    <a:pt x="4505224" y="1547198"/>
                    <a:pt x="4478871" y="1547198"/>
                    <a:pt x="4452518" y="1547198"/>
                  </a:cubicBezTo>
                  <a:lnTo>
                    <a:pt x="4452518" y="1547198"/>
                  </a:lnTo>
                  <a:close/>
                  <a:moveTo>
                    <a:pt x="4333935" y="1547198"/>
                  </a:moveTo>
                  <a:cubicBezTo>
                    <a:pt x="4333935" y="1565074"/>
                    <a:pt x="4333935" y="1582966"/>
                    <a:pt x="4333935" y="1600842"/>
                  </a:cubicBezTo>
                  <a:cubicBezTo>
                    <a:pt x="4366870" y="1600842"/>
                    <a:pt x="4399821" y="1600842"/>
                    <a:pt x="4432756" y="1600842"/>
                  </a:cubicBezTo>
                  <a:cubicBezTo>
                    <a:pt x="4432756" y="1582958"/>
                    <a:pt x="4432756" y="1565074"/>
                    <a:pt x="4432756" y="1547198"/>
                  </a:cubicBezTo>
                  <a:cubicBezTo>
                    <a:pt x="4399821" y="1547198"/>
                    <a:pt x="4366870" y="1547198"/>
                    <a:pt x="4333935" y="1547198"/>
                  </a:cubicBezTo>
                  <a:lnTo>
                    <a:pt x="4333935" y="1547198"/>
                  </a:lnTo>
                  <a:close/>
                  <a:moveTo>
                    <a:pt x="4237940" y="1547198"/>
                  </a:moveTo>
                  <a:cubicBezTo>
                    <a:pt x="4237940" y="1565074"/>
                    <a:pt x="4237940" y="1582966"/>
                    <a:pt x="4237940" y="1600842"/>
                  </a:cubicBezTo>
                  <a:cubicBezTo>
                    <a:pt x="4263345" y="1599895"/>
                    <a:pt x="4288758" y="1598956"/>
                    <a:pt x="4314173" y="1598017"/>
                  </a:cubicBezTo>
                  <a:cubicBezTo>
                    <a:pt x="4314173" y="1581080"/>
                    <a:pt x="4314173" y="1564135"/>
                    <a:pt x="4314173" y="1547198"/>
                  </a:cubicBezTo>
                  <a:cubicBezTo>
                    <a:pt x="4288758" y="1547198"/>
                    <a:pt x="4263345" y="1547198"/>
                    <a:pt x="4237940" y="1547198"/>
                  </a:cubicBezTo>
                  <a:lnTo>
                    <a:pt x="4237940" y="1547198"/>
                  </a:lnTo>
                  <a:close/>
                  <a:moveTo>
                    <a:pt x="4156055" y="1547198"/>
                  </a:moveTo>
                  <a:cubicBezTo>
                    <a:pt x="4156055" y="1565074"/>
                    <a:pt x="4156055" y="1582966"/>
                    <a:pt x="4156055" y="1600842"/>
                  </a:cubicBezTo>
                  <a:cubicBezTo>
                    <a:pt x="4176757" y="1600842"/>
                    <a:pt x="4197467" y="1600842"/>
                    <a:pt x="4218169" y="1600842"/>
                  </a:cubicBezTo>
                  <a:cubicBezTo>
                    <a:pt x="4218169" y="1582958"/>
                    <a:pt x="4218169" y="1565074"/>
                    <a:pt x="4218169" y="1547198"/>
                  </a:cubicBezTo>
                  <a:cubicBezTo>
                    <a:pt x="4197475" y="1547198"/>
                    <a:pt x="4176757" y="1547198"/>
                    <a:pt x="4156055" y="1547198"/>
                  </a:cubicBezTo>
                  <a:lnTo>
                    <a:pt x="4156055" y="1547198"/>
                  </a:lnTo>
                  <a:close/>
                  <a:moveTo>
                    <a:pt x="4051591" y="1583897"/>
                  </a:moveTo>
                  <a:cubicBezTo>
                    <a:pt x="4051591" y="1606477"/>
                    <a:pt x="4051591" y="1629074"/>
                    <a:pt x="4051591" y="1651662"/>
                  </a:cubicBezTo>
                  <a:cubicBezTo>
                    <a:pt x="4061946" y="1651662"/>
                    <a:pt x="4072301" y="1651662"/>
                    <a:pt x="4082647" y="1651662"/>
                  </a:cubicBezTo>
                  <a:cubicBezTo>
                    <a:pt x="4100524" y="1632838"/>
                    <a:pt x="4118417" y="1614015"/>
                    <a:pt x="4136292" y="1595191"/>
                  </a:cubicBezTo>
                  <a:cubicBezTo>
                    <a:pt x="4136292" y="1579193"/>
                    <a:pt x="4136292" y="1563187"/>
                    <a:pt x="4136292" y="1547198"/>
                  </a:cubicBezTo>
                  <a:cubicBezTo>
                    <a:pt x="4122173" y="1546259"/>
                    <a:pt x="4108054" y="1545311"/>
                    <a:pt x="4093941" y="1544372"/>
                  </a:cubicBezTo>
                  <a:cubicBezTo>
                    <a:pt x="4092995" y="1551902"/>
                    <a:pt x="4092056" y="1559431"/>
                    <a:pt x="4091116" y="1566960"/>
                  </a:cubicBezTo>
                  <a:cubicBezTo>
                    <a:pt x="4098646" y="1567899"/>
                    <a:pt x="4106175" y="1568838"/>
                    <a:pt x="4113704" y="1569778"/>
                  </a:cubicBezTo>
                  <a:cubicBezTo>
                    <a:pt x="4111827" y="1572603"/>
                    <a:pt x="4109940" y="1575429"/>
                    <a:pt x="4108062" y="1578246"/>
                  </a:cubicBezTo>
                  <a:cubicBezTo>
                    <a:pt x="4089238" y="1580133"/>
                    <a:pt x="4070415" y="1582019"/>
                    <a:pt x="4051591" y="1583897"/>
                  </a:cubicBezTo>
                  <a:lnTo>
                    <a:pt x="4051591" y="1583897"/>
                  </a:lnTo>
                  <a:close/>
                  <a:moveTo>
                    <a:pt x="3464324" y="1530252"/>
                  </a:moveTo>
                  <a:cubicBezTo>
                    <a:pt x="3463385" y="1553780"/>
                    <a:pt x="3462438" y="1577315"/>
                    <a:pt x="3461498" y="1600842"/>
                  </a:cubicBezTo>
                  <a:cubicBezTo>
                    <a:pt x="3469028" y="1600842"/>
                    <a:pt x="3476557" y="1600842"/>
                    <a:pt x="3484086" y="1600842"/>
                  </a:cubicBezTo>
                  <a:cubicBezTo>
                    <a:pt x="3482999" y="1582143"/>
                    <a:pt x="3481516" y="1565865"/>
                    <a:pt x="3492555" y="1558492"/>
                  </a:cubicBezTo>
                  <a:cubicBezTo>
                    <a:pt x="3506337" y="1552536"/>
                    <a:pt x="3514665" y="1558294"/>
                    <a:pt x="3523612" y="1564143"/>
                  </a:cubicBezTo>
                  <a:cubicBezTo>
                    <a:pt x="3523612" y="1576376"/>
                    <a:pt x="3523612" y="1588609"/>
                    <a:pt x="3523612" y="1600851"/>
                  </a:cubicBezTo>
                  <a:cubicBezTo>
                    <a:pt x="3531141" y="1600851"/>
                    <a:pt x="3538671" y="1600851"/>
                    <a:pt x="3546200" y="1600851"/>
                  </a:cubicBezTo>
                  <a:cubicBezTo>
                    <a:pt x="3546200" y="1577323"/>
                    <a:pt x="3546200" y="1553788"/>
                    <a:pt x="3546200" y="1530261"/>
                  </a:cubicBezTo>
                  <a:cubicBezTo>
                    <a:pt x="3518908" y="1530252"/>
                    <a:pt x="3491616" y="1530252"/>
                    <a:pt x="3464324" y="1530252"/>
                  </a:cubicBezTo>
                  <a:lnTo>
                    <a:pt x="3464324" y="1530252"/>
                  </a:lnTo>
                  <a:close/>
                  <a:moveTo>
                    <a:pt x="4791324" y="1527427"/>
                  </a:moveTo>
                  <a:cubicBezTo>
                    <a:pt x="4791324" y="1539660"/>
                    <a:pt x="4791324" y="1551893"/>
                    <a:pt x="4791324" y="1564135"/>
                  </a:cubicBezTo>
                  <a:cubicBezTo>
                    <a:pt x="4803557" y="1563196"/>
                    <a:pt x="4815799" y="1562248"/>
                    <a:pt x="4828032" y="1561309"/>
                  </a:cubicBezTo>
                  <a:cubicBezTo>
                    <a:pt x="4828032" y="1550015"/>
                    <a:pt x="4828032" y="1538721"/>
                    <a:pt x="4828032" y="1527427"/>
                  </a:cubicBezTo>
                  <a:cubicBezTo>
                    <a:pt x="4815799" y="1527427"/>
                    <a:pt x="4803566" y="1527427"/>
                    <a:pt x="4791324" y="1527427"/>
                  </a:cubicBezTo>
                  <a:lnTo>
                    <a:pt x="4791324" y="1527427"/>
                  </a:lnTo>
                  <a:close/>
                  <a:moveTo>
                    <a:pt x="4740505" y="1527427"/>
                  </a:moveTo>
                  <a:cubicBezTo>
                    <a:pt x="4740505" y="1539660"/>
                    <a:pt x="4740505" y="1551893"/>
                    <a:pt x="4740505" y="1564135"/>
                  </a:cubicBezTo>
                  <a:cubicBezTo>
                    <a:pt x="4752739" y="1564135"/>
                    <a:pt x="4764979" y="1564135"/>
                    <a:pt x="4777213" y="1564135"/>
                  </a:cubicBezTo>
                  <a:cubicBezTo>
                    <a:pt x="4777213" y="1551902"/>
                    <a:pt x="4777213" y="1539668"/>
                    <a:pt x="4777213" y="1527427"/>
                  </a:cubicBezTo>
                  <a:cubicBezTo>
                    <a:pt x="4764979" y="1527427"/>
                    <a:pt x="4752739" y="1527427"/>
                    <a:pt x="4740505" y="1527427"/>
                  </a:cubicBezTo>
                  <a:lnTo>
                    <a:pt x="4740505" y="1527427"/>
                  </a:lnTo>
                  <a:close/>
                  <a:moveTo>
                    <a:pt x="4627572" y="1547198"/>
                  </a:moveTo>
                  <a:cubicBezTo>
                    <a:pt x="4673679" y="1545715"/>
                    <a:pt x="4676794" y="1527180"/>
                    <a:pt x="4726394" y="1527435"/>
                  </a:cubicBezTo>
                  <a:cubicBezTo>
                    <a:pt x="4726394" y="1539668"/>
                    <a:pt x="4726394" y="1551902"/>
                    <a:pt x="4726394" y="1564143"/>
                  </a:cubicBezTo>
                  <a:cubicBezTo>
                    <a:pt x="4706211" y="1565066"/>
                    <a:pt x="4695535" y="1564217"/>
                    <a:pt x="4689686" y="1550023"/>
                  </a:cubicBezTo>
                  <a:cubicBezTo>
                    <a:pt x="4672412" y="1563121"/>
                    <a:pt x="4655186" y="1574877"/>
                    <a:pt x="4630390" y="1581080"/>
                  </a:cubicBezTo>
                  <a:cubicBezTo>
                    <a:pt x="4630390" y="1582019"/>
                    <a:pt x="4630390" y="1582958"/>
                    <a:pt x="4630390" y="1583906"/>
                  </a:cubicBezTo>
                  <a:cubicBezTo>
                    <a:pt x="4640943" y="1592012"/>
                    <a:pt x="4655103" y="1593321"/>
                    <a:pt x="4675566" y="1592374"/>
                  </a:cubicBezTo>
                  <a:cubicBezTo>
                    <a:pt x="4675566" y="1611189"/>
                    <a:pt x="4675566" y="1630021"/>
                    <a:pt x="4675566" y="1648844"/>
                  </a:cubicBezTo>
                  <a:cubicBezTo>
                    <a:pt x="4659568" y="1634725"/>
                    <a:pt x="4643562" y="1620605"/>
                    <a:pt x="4627572" y="1606494"/>
                  </a:cubicBezTo>
                  <a:cubicBezTo>
                    <a:pt x="4627572" y="1586723"/>
                    <a:pt x="4627572" y="1566960"/>
                    <a:pt x="4627572" y="1547198"/>
                  </a:cubicBezTo>
                  <a:lnTo>
                    <a:pt x="4627572" y="1547198"/>
                  </a:lnTo>
                  <a:close/>
                  <a:moveTo>
                    <a:pt x="4093941" y="1516133"/>
                  </a:moveTo>
                  <a:cubicBezTo>
                    <a:pt x="4093941" y="1518019"/>
                    <a:pt x="4093941" y="1519898"/>
                    <a:pt x="4093941" y="1521784"/>
                  </a:cubicBezTo>
                  <a:cubicBezTo>
                    <a:pt x="4097706" y="1520845"/>
                    <a:pt x="4101471" y="1519898"/>
                    <a:pt x="4105236" y="1518958"/>
                  </a:cubicBezTo>
                  <a:cubicBezTo>
                    <a:pt x="4101471" y="1518019"/>
                    <a:pt x="4097706" y="1517080"/>
                    <a:pt x="4093941" y="1516133"/>
                  </a:cubicBezTo>
                  <a:lnTo>
                    <a:pt x="4093941" y="1516133"/>
                  </a:lnTo>
                  <a:close/>
                  <a:moveTo>
                    <a:pt x="4054417" y="1516133"/>
                  </a:moveTo>
                  <a:cubicBezTo>
                    <a:pt x="4061946" y="1516133"/>
                    <a:pt x="4069476" y="1516133"/>
                    <a:pt x="4077005" y="1516133"/>
                  </a:cubicBezTo>
                  <a:cubicBezTo>
                    <a:pt x="4077005" y="1531192"/>
                    <a:pt x="4077005" y="1546250"/>
                    <a:pt x="4077005" y="1561309"/>
                  </a:cubicBezTo>
                  <a:cubicBezTo>
                    <a:pt x="4076057" y="1561309"/>
                    <a:pt x="4075118" y="1561309"/>
                    <a:pt x="4074179" y="1561309"/>
                  </a:cubicBezTo>
                  <a:cubicBezTo>
                    <a:pt x="4054178" y="1553014"/>
                    <a:pt x="4052415" y="1545863"/>
                    <a:pt x="4054417" y="1516133"/>
                  </a:cubicBezTo>
                  <a:lnTo>
                    <a:pt x="4054417" y="1516133"/>
                  </a:lnTo>
                  <a:close/>
                  <a:moveTo>
                    <a:pt x="3995120" y="1516133"/>
                  </a:moveTo>
                  <a:cubicBezTo>
                    <a:pt x="3995120" y="1528366"/>
                    <a:pt x="3995120" y="1540607"/>
                    <a:pt x="3995120" y="1552841"/>
                  </a:cubicBezTo>
                  <a:cubicBezTo>
                    <a:pt x="4008293" y="1550962"/>
                    <a:pt x="4021473" y="1549076"/>
                    <a:pt x="4034646" y="1547198"/>
                  </a:cubicBezTo>
                  <a:cubicBezTo>
                    <a:pt x="4035585" y="1536851"/>
                    <a:pt x="4036532" y="1526496"/>
                    <a:pt x="4037471" y="1516141"/>
                  </a:cubicBezTo>
                  <a:cubicBezTo>
                    <a:pt x="4023360" y="1516133"/>
                    <a:pt x="4009241" y="1516133"/>
                    <a:pt x="3995120" y="1516133"/>
                  </a:cubicBezTo>
                  <a:lnTo>
                    <a:pt x="3995120" y="1516133"/>
                  </a:lnTo>
                  <a:close/>
                  <a:moveTo>
                    <a:pt x="3935833" y="1516133"/>
                  </a:moveTo>
                  <a:cubicBezTo>
                    <a:pt x="3935833" y="1528366"/>
                    <a:pt x="3935833" y="1540607"/>
                    <a:pt x="3935833" y="1552841"/>
                  </a:cubicBezTo>
                  <a:cubicBezTo>
                    <a:pt x="3949944" y="1551902"/>
                    <a:pt x="3964064" y="1550962"/>
                    <a:pt x="3978184" y="1550015"/>
                  </a:cubicBezTo>
                  <a:cubicBezTo>
                    <a:pt x="3978184" y="1538721"/>
                    <a:pt x="3978184" y="1527427"/>
                    <a:pt x="3978184" y="1516133"/>
                  </a:cubicBezTo>
                  <a:cubicBezTo>
                    <a:pt x="3964064" y="1516133"/>
                    <a:pt x="3949944" y="1516133"/>
                    <a:pt x="3935833" y="1516133"/>
                  </a:cubicBezTo>
                  <a:lnTo>
                    <a:pt x="3935833" y="1516133"/>
                  </a:lnTo>
                  <a:close/>
                  <a:moveTo>
                    <a:pt x="4918385" y="1507664"/>
                  </a:moveTo>
                  <a:cubicBezTo>
                    <a:pt x="4918385" y="1526488"/>
                    <a:pt x="4918385" y="1545311"/>
                    <a:pt x="4918385" y="1564135"/>
                  </a:cubicBezTo>
                  <a:cubicBezTo>
                    <a:pt x="4934383" y="1564135"/>
                    <a:pt x="4950381" y="1564135"/>
                    <a:pt x="4966387" y="1564135"/>
                  </a:cubicBezTo>
                  <a:cubicBezTo>
                    <a:pt x="4966387" y="1545311"/>
                    <a:pt x="4966387" y="1526488"/>
                    <a:pt x="4966387" y="1507664"/>
                  </a:cubicBezTo>
                  <a:cubicBezTo>
                    <a:pt x="4950381" y="1507664"/>
                    <a:pt x="4934383" y="1507664"/>
                    <a:pt x="4918385" y="1507664"/>
                  </a:cubicBezTo>
                  <a:lnTo>
                    <a:pt x="4918385" y="1507664"/>
                  </a:lnTo>
                  <a:close/>
                  <a:moveTo>
                    <a:pt x="3063396" y="1504847"/>
                  </a:moveTo>
                  <a:cubicBezTo>
                    <a:pt x="3065283" y="1518019"/>
                    <a:pt x="3067161" y="1531200"/>
                    <a:pt x="3069048" y="1544372"/>
                  </a:cubicBezTo>
                  <a:cubicBezTo>
                    <a:pt x="3070012" y="1529066"/>
                    <a:pt x="3070613" y="1512129"/>
                    <a:pt x="3063396" y="1504847"/>
                  </a:cubicBezTo>
                  <a:lnTo>
                    <a:pt x="3063396" y="1504847"/>
                  </a:lnTo>
                  <a:close/>
                  <a:moveTo>
                    <a:pt x="3780550" y="1487902"/>
                  </a:moveTo>
                  <a:cubicBezTo>
                    <a:pt x="3780550" y="1509543"/>
                    <a:pt x="3780550" y="1531200"/>
                    <a:pt x="3780550" y="1552841"/>
                  </a:cubicBezTo>
                  <a:cubicBezTo>
                    <a:pt x="3794661" y="1552841"/>
                    <a:pt x="3808781" y="1552841"/>
                    <a:pt x="3822901" y="1552841"/>
                  </a:cubicBezTo>
                  <a:cubicBezTo>
                    <a:pt x="3822901" y="1531200"/>
                    <a:pt x="3822901" y="1509543"/>
                    <a:pt x="3822901" y="1487902"/>
                  </a:cubicBezTo>
                  <a:cubicBezTo>
                    <a:pt x="3808781" y="1487902"/>
                    <a:pt x="3794661" y="1487902"/>
                    <a:pt x="3780550" y="1487902"/>
                  </a:cubicBezTo>
                  <a:lnTo>
                    <a:pt x="3780550" y="1487902"/>
                  </a:lnTo>
                  <a:close/>
                  <a:moveTo>
                    <a:pt x="2716122" y="1473782"/>
                  </a:moveTo>
                  <a:cubicBezTo>
                    <a:pt x="2716122" y="1490719"/>
                    <a:pt x="2716122" y="1507664"/>
                    <a:pt x="2716122" y="1524601"/>
                  </a:cubicBezTo>
                  <a:cubicBezTo>
                    <a:pt x="2732120" y="1525549"/>
                    <a:pt x="2748126" y="1526488"/>
                    <a:pt x="2764124" y="1527427"/>
                  </a:cubicBezTo>
                  <a:cubicBezTo>
                    <a:pt x="2764124" y="1509551"/>
                    <a:pt x="2764124" y="1491658"/>
                    <a:pt x="2764124" y="1473782"/>
                  </a:cubicBezTo>
                  <a:cubicBezTo>
                    <a:pt x="2748118" y="1473782"/>
                    <a:pt x="2732120" y="1473782"/>
                    <a:pt x="2716122" y="1473782"/>
                  </a:cubicBezTo>
                  <a:lnTo>
                    <a:pt x="2716122" y="1473782"/>
                  </a:lnTo>
                  <a:close/>
                  <a:moveTo>
                    <a:pt x="2648358" y="1473782"/>
                  </a:moveTo>
                  <a:cubicBezTo>
                    <a:pt x="2648358" y="1491666"/>
                    <a:pt x="2648358" y="1509551"/>
                    <a:pt x="2648358" y="1527427"/>
                  </a:cubicBezTo>
                  <a:cubicBezTo>
                    <a:pt x="2665295" y="1527427"/>
                    <a:pt x="2682240" y="1527427"/>
                    <a:pt x="2699177" y="1527427"/>
                  </a:cubicBezTo>
                  <a:cubicBezTo>
                    <a:pt x="2699177" y="1509551"/>
                    <a:pt x="2699177" y="1491658"/>
                    <a:pt x="2699177" y="1473782"/>
                  </a:cubicBezTo>
                  <a:cubicBezTo>
                    <a:pt x="2682240" y="1473782"/>
                    <a:pt x="2665295" y="1473782"/>
                    <a:pt x="2648358" y="1473782"/>
                  </a:cubicBezTo>
                  <a:lnTo>
                    <a:pt x="2648358" y="1473782"/>
                  </a:lnTo>
                  <a:close/>
                  <a:moveTo>
                    <a:pt x="2778236" y="1518958"/>
                  </a:moveTo>
                  <a:cubicBezTo>
                    <a:pt x="2793294" y="1518958"/>
                    <a:pt x="2808353" y="1518958"/>
                    <a:pt x="2823412" y="1518958"/>
                  </a:cubicBezTo>
                  <a:cubicBezTo>
                    <a:pt x="2823412" y="1502021"/>
                    <a:pt x="2823412" y="1485076"/>
                    <a:pt x="2823412" y="1468139"/>
                  </a:cubicBezTo>
                  <a:cubicBezTo>
                    <a:pt x="2808353" y="1469078"/>
                    <a:pt x="2793294" y="1470026"/>
                    <a:pt x="2778236" y="1470965"/>
                  </a:cubicBezTo>
                  <a:cubicBezTo>
                    <a:pt x="2778236" y="1486963"/>
                    <a:pt x="2778236" y="1502961"/>
                    <a:pt x="2778236" y="1518958"/>
                  </a:cubicBezTo>
                  <a:lnTo>
                    <a:pt x="2778236" y="1518958"/>
                  </a:lnTo>
                  <a:close/>
                  <a:moveTo>
                    <a:pt x="496914" y="1454028"/>
                  </a:moveTo>
                  <a:cubicBezTo>
                    <a:pt x="497854" y="1478494"/>
                    <a:pt x="498801" y="1502969"/>
                    <a:pt x="499740" y="1527435"/>
                  </a:cubicBezTo>
                  <a:cubicBezTo>
                    <a:pt x="543096" y="1524297"/>
                    <a:pt x="584919" y="1512747"/>
                    <a:pt x="615498" y="1496378"/>
                  </a:cubicBezTo>
                  <a:cubicBezTo>
                    <a:pt x="615498" y="1493553"/>
                    <a:pt x="615498" y="1490727"/>
                    <a:pt x="615498" y="1487910"/>
                  </a:cubicBezTo>
                  <a:cubicBezTo>
                    <a:pt x="584623" y="1469540"/>
                    <a:pt x="544200" y="1455173"/>
                    <a:pt x="496914" y="1454028"/>
                  </a:cubicBezTo>
                  <a:lnTo>
                    <a:pt x="496914" y="1454028"/>
                  </a:lnTo>
                  <a:close/>
                  <a:moveTo>
                    <a:pt x="3467149" y="1451202"/>
                  </a:moveTo>
                  <a:cubicBezTo>
                    <a:pt x="3466202" y="1466253"/>
                    <a:pt x="3465263" y="1481320"/>
                    <a:pt x="3464324" y="1496378"/>
                  </a:cubicBezTo>
                  <a:cubicBezTo>
                    <a:pt x="3490669" y="1496378"/>
                    <a:pt x="3517030" y="1496378"/>
                    <a:pt x="3543382" y="1496378"/>
                  </a:cubicBezTo>
                  <a:cubicBezTo>
                    <a:pt x="3543382" y="1481320"/>
                    <a:pt x="3543382" y="1466261"/>
                    <a:pt x="3543382" y="1451202"/>
                  </a:cubicBezTo>
                  <a:cubicBezTo>
                    <a:pt x="3517969" y="1451202"/>
                    <a:pt x="3492555" y="1451202"/>
                    <a:pt x="3467149" y="1451202"/>
                  </a:cubicBezTo>
                  <a:lnTo>
                    <a:pt x="3467149" y="1451202"/>
                  </a:lnTo>
                  <a:close/>
                  <a:moveTo>
                    <a:pt x="4483575" y="1448377"/>
                  </a:moveTo>
                  <a:cubicBezTo>
                    <a:pt x="4483575" y="1465314"/>
                    <a:pt x="4483575" y="1482259"/>
                    <a:pt x="4483575" y="1499196"/>
                  </a:cubicBezTo>
                  <a:cubicBezTo>
                    <a:pt x="4495808" y="1499196"/>
                    <a:pt x="4508050" y="1499196"/>
                    <a:pt x="4520275" y="1499196"/>
                  </a:cubicBezTo>
                  <a:cubicBezTo>
                    <a:pt x="4520275" y="1482259"/>
                    <a:pt x="4520275" y="1465314"/>
                    <a:pt x="4520275" y="1448377"/>
                  </a:cubicBezTo>
                  <a:cubicBezTo>
                    <a:pt x="4508050" y="1448377"/>
                    <a:pt x="4495808" y="1448377"/>
                    <a:pt x="4483575" y="1448377"/>
                  </a:cubicBezTo>
                  <a:lnTo>
                    <a:pt x="4483575" y="1448377"/>
                  </a:lnTo>
                  <a:close/>
                  <a:moveTo>
                    <a:pt x="4424288" y="1445551"/>
                  </a:moveTo>
                  <a:cubicBezTo>
                    <a:pt x="4424288" y="1463427"/>
                    <a:pt x="4424288" y="1481311"/>
                    <a:pt x="4424288" y="1499188"/>
                  </a:cubicBezTo>
                  <a:cubicBezTo>
                    <a:pt x="4437459" y="1499188"/>
                    <a:pt x="4450640" y="1499188"/>
                    <a:pt x="4463812" y="1499188"/>
                  </a:cubicBezTo>
                  <a:cubicBezTo>
                    <a:pt x="4462874" y="1481311"/>
                    <a:pt x="4461926" y="1463419"/>
                    <a:pt x="4460987" y="1445551"/>
                  </a:cubicBezTo>
                  <a:cubicBezTo>
                    <a:pt x="4448754" y="1445551"/>
                    <a:pt x="4436521" y="1445551"/>
                    <a:pt x="4424288" y="1445551"/>
                  </a:cubicBezTo>
                  <a:lnTo>
                    <a:pt x="4424288" y="1445551"/>
                  </a:lnTo>
                  <a:close/>
                  <a:moveTo>
                    <a:pt x="4345229" y="1445551"/>
                  </a:moveTo>
                  <a:cubicBezTo>
                    <a:pt x="4345229" y="1463427"/>
                    <a:pt x="4345229" y="1481311"/>
                    <a:pt x="4345229" y="1499188"/>
                  </a:cubicBezTo>
                  <a:cubicBezTo>
                    <a:pt x="4364991" y="1499188"/>
                    <a:pt x="4384762" y="1499188"/>
                    <a:pt x="4404517" y="1499188"/>
                  </a:cubicBezTo>
                  <a:cubicBezTo>
                    <a:pt x="4404517" y="1481311"/>
                    <a:pt x="4404517" y="1463419"/>
                    <a:pt x="4404517" y="1445551"/>
                  </a:cubicBezTo>
                  <a:cubicBezTo>
                    <a:pt x="4384754" y="1445551"/>
                    <a:pt x="4364991" y="1445551"/>
                    <a:pt x="4345229" y="1445551"/>
                  </a:cubicBezTo>
                  <a:lnTo>
                    <a:pt x="4345229" y="1445551"/>
                  </a:lnTo>
                  <a:close/>
                  <a:moveTo>
                    <a:pt x="4277464" y="1445551"/>
                  </a:moveTo>
                  <a:cubicBezTo>
                    <a:pt x="4277464" y="1463427"/>
                    <a:pt x="4277464" y="1481311"/>
                    <a:pt x="4277464" y="1499188"/>
                  </a:cubicBezTo>
                  <a:cubicBezTo>
                    <a:pt x="4293462" y="1499188"/>
                    <a:pt x="4309460" y="1499188"/>
                    <a:pt x="4325458" y="1499188"/>
                  </a:cubicBezTo>
                  <a:cubicBezTo>
                    <a:pt x="4324519" y="1481311"/>
                    <a:pt x="4323580" y="1463419"/>
                    <a:pt x="4322641" y="1445551"/>
                  </a:cubicBezTo>
                  <a:cubicBezTo>
                    <a:pt x="4307582" y="1445551"/>
                    <a:pt x="4292523" y="1445551"/>
                    <a:pt x="4277464" y="1445551"/>
                  </a:cubicBezTo>
                  <a:lnTo>
                    <a:pt x="4277464" y="1445551"/>
                  </a:lnTo>
                  <a:close/>
                  <a:moveTo>
                    <a:pt x="4257702" y="1499196"/>
                  </a:moveTo>
                  <a:cubicBezTo>
                    <a:pt x="4257702" y="1481320"/>
                    <a:pt x="4257702" y="1463427"/>
                    <a:pt x="4257702" y="1445559"/>
                  </a:cubicBezTo>
                  <a:cubicBezTo>
                    <a:pt x="4241704" y="1446498"/>
                    <a:pt x="4225698" y="1447437"/>
                    <a:pt x="4209708" y="1448377"/>
                  </a:cubicBezTo>
                  <a:cubicBezTo>
                    <a:pt x="4210648" y="1466253"/>
                    <a:pt x="4211587" y="1484145"/>
                    <a:pt x="4212534" y="1502021"/>
                  </a:cubicBezTo>
                  <a:cubicBezTo>
                    <a:pt x="4227584" y="1501082"/>
                    <a:pt x="4242643" y="1500135"/>
                    <a:pt x="4257702" y="1499196"/>
                  </a:cubicBezTo>
                  <a:lnTo>
                    <a:pt x="4257702" y="1499196"/>
                  </a:lnTo>
                  <a:close/>
                  <a:moveTo>
                    <a:pt x="3054928" y="1431440"/>
                  </a:moveTo>
                  <a:cubicBezTo>
                    <a:pt x="3056238" y="1450551"/>
                    <a:pt x="3055340" y="1490917"/>
                    <a:pt x="3069048" y="1499196"/>
                  </a:cubicBezTo>
                  <a:cubicBezTo>
                    <a:pt x="3069048" y="1495431"/>
                    <a:pt x="3069048" y="1491666"/>
                    <a:pt x="3069048" y="1487902"/>
                  </a:cubicBezTo>
                  <a:cubicBezTo>
                    <a:pt x="3068101" y="1469078"/>
                    <a:pt x="3067161" y="1450255"/>
                    <a:pt x="3066222" y="1431431"/>
                  </a:cubicBezTo>
                  <a:cubicBezTo>
                    <a:pt x="3062458" y="1431440"/>
                    <a:pt x="3058693" y="1431440"/>
                    <a:pt x="3054928" y="1431440"/>
                  </a:cubicBezTo>
                  <a:lnTo>
                    <a:pt x="3054928" y="1431440"/>
                  </a:lnTo>
                  <a:close/>
                  <a:moveTo>
                    <a:pt x="479969" y="1439908"/>
                  </a:moveTo>
                  <a:cubicBezTo>
                    <a:pt x="479969" y="1432379"/>
                    <a:pt x="479969" y="1424849"/>
                    <a:pt x="479969" y="1417320"/>
                  </a:cubicBezTo>
                  <a:cubicBezTo>
                    <a:pt x="446095" y="1414494"/>
                    <a:pt x="412205" y="1411677"/>
                    <a:pt x="378323" y="1408851"/>
                  </a:cubicBezTo>
                  <a:cubicBezTo>
                    <a:pt x="378323" y="1412616"/>
                    <a:pt x="378323" y="1416381"/>
                    <a:pt x="378323" y="1420146"/>
                  </a:cubicBezTo>
                  <a:cubicBezTo>
                    <a:pt x="403481" y="1438236"/>
                    <a:pt x="433104" y="1440847"/>
                    <a:pt x="479969" y="1439908"/>
                  </a:cubicBezTo>
                  <a:lnTo>
                    <a:pt x="479969" y="1439908"/>
                  </a:lnTo>
                  <a:close/>
                  <a:moveTo>
                    <a:pt x="2682240" y="1377795"/>
                  </a:moveTo>
                  <a:cubicBezTo>
                    <a:pt x="2682240" y="1396618"/>
                    <a:pt x="2682240" y="1415442"/>
                    <a:pt x="2682240" y="1434265"/>
                  </a:cubicBezTo>
                  <a:cubicBezTo>
                    <a:pt x="2698238" y="1434265"/>
                    <a:pt x="2714244" y="1434265"/>
                    <a:pt x="2730242" y="1434265"/>
                  </a:cubicBezTo>
                  <a:cubicBezTo>
                    <a:pt x="2730242" y="1415442"/>
                    <a:pt x="2730242" y="1396618"/>
                    <a:pt x="2730242" y="1377795"/>
                  </a:cubicBezTo>
                  <a:cubicBezTo>
                    <a:pt x="2714236" y="1377795"/>
                    <a:pt x="2698238" y="1377795"/>
                    <a:pt x="2682240" y="1377795"/>
                  </a:cubicBezTo>
                  <a:lnTo>
                    <a:pt x="2682240" y="1377795"/>
                  </a:lnTo>
                  <a:close/>
                  <a:moveTo>
                    <a:pt x="2665295" y="1434257"/>
                  </a:moveTo>
                  <a:cubicBezTo>
                    <a:pt x="2665295" y="1415433"/>
                    <a:pt x="2665295" y="1396610"/>
                    <a:pt x="2665295" y="1377787"/>
                  </a:cubicBezTo>
                  <a:cubicBezTo>
                    <a:pt x="2649297" y="1377787"/>
                    <a:pt x="2633291" y="1377787"/>
                    <a:pt x="2617301" y="1377787"/>
                  </a:cubicBezTo>
                  <a:cubicBezTo>
                    <a:pt x="2617301" y="1396610"/>
                    <a:pt x="2617301" y="1415433"/>
                    <a:pt x="2617301" y="1434257"/>
                  </a:cubicBezTo>
                  <a:cubicBezTo>
                    <a:pt x="2633299" y="1434257"/>
                    <a:pt x="2649297" y="1434257"/>
                    <a:pt x="2665295" y="1434257"/>
                  </a:cubicBezTo>
                  <a:lnTo>
                    <a:pt x="2665295" y="1434257"/>
                  </a:lnTo>
                  <a:close/>
                  <a:moveTo>
                    <a:pt x="2744354" y="1374969"/>
                  </a:moveTo>
                  <a:cubicBezTo>
                    <a:pt x="2744354" y="1392854"/>
                    <a:pt x="2744354" y="1410738"/>
                    <a:pt x="2744354" y="1428614"/>
                  </a:cubicBezTo>
                  <a:cubicBezTo>
                    <a:pt x="2761290" y="1428614"/>
                    <a:pt x="2778236" y="1428614"/>
                    <a:pt x="2795173" y="1428614"/>
                  </a:cubicBezTo>
                  <a:cubicBezTo>
                    <a:pt x="2795173" y="1410730"/>
                    <a:pt x="2795173" y="1392845"/>
                    <a:pt x="2795173" y="1374969"/>
                  </a:cubicBezTo>
                  <a:cubicBezTo>
                    <a:pt x="2778236" y="1374969"/>
                    <a:pt x="2761290" y="1374969"/>
                    <a:pt x="2744354" y="1374969"/>
                  </a:cubicBezTo>
                  <a:lnTo>
                    <a:pt x="2744354" y="1374969"/>
                  </a:lnTo>
                  <a:close/>
                  <a:moveTo>
                    <a:pt x="3469967" y="1374969"/>
                  </a:moveTo>
                  <a:cubicBezTo>
                    <a:pt x="3469028" y="1390967"/>
                    <a:pt x="3468089" y="1406973"/>
                    <a:pt x="3467149" y="1422963"/>
                  </a:cubicBezTo>
                  <a:cubicBezTo>
                    <a:pt x="3492555" y="1422963"/>
                    <a:pt x="3517969" y="1422963"/>
                    <a:pt x="3543382" y="1422963"/>
                  </a:cubicBezTo>
                  <a:cubicBezTo>
                    <a:pt x="3543382" y="1420146"/>
                    <a:pt x="3543382" y="1417320"/>
                    <a:pt x="3543382" y="1414494"/>
                  </a:cubicBezTo>
                  <a:cubicBezTo>
                    <a:pt x="3542435" y="1400383"/>
                    <a:pt x="3541496" y="1386255"/>
                    <a:pt x="3540557" y="1372144"/>
                  </a:cubicBezTo>
                  <a:cubicBezTo>
                    <a:pt x="3517030" y="1373091"/>
                    <a:pt x="3493494" y="1374030"/>
                    <a:pt x="3469967" y="1374969"/>
                  </a:cubicBezTo>
                  <a:lnTo>
                    <a:pt x="3469967" y="1374969"/>
                  </a:lnTo>
                  <a:close/>
                  <a:moveTo>
                    <a:pt x="3066222" y="1360850"/>
                  </a:moveTo>
                  <a:cubicBezTo>
                    <a:pt x="3061518" y="1360850"/>
                    <a:pt x="3056815" y="1360850"/>
                    <a:pt x="3052102" y="1360850"/>
                  </a:cubicBezTo>
                  <a:cubicBezTo>
                    <a:pt x="3053042" y="1382490"/>
                    <a:pt x="3053981" y="1404148"/>
                    <a:pt x="3054920" y="1425788"/>
                  </a:cubicBezTo>
                  <a:cubicBezTo>
                    <a:pt x="3058685" y="1425788"/>
                    <a:pt x="3062449" y="1425788"/>
                    <a:pt x="3066214" y="1425788"/>
                  </a:cubicBezTo>
                  <a:cubicBezTo>
                    <a:pt x="3066222" y="1404148"/>
                    <a:pt x="3066222" y="1382499"/>
                    <a:pt x="3066222" y="1360850"/>
                  </a:cubicBezTo>
                  <a:lnTo>
                    <a:pt x="3066222" y="1360850"/>
                  </a:lnTo>
                  <a:close/>
                  <a:moveTo>
                    <a:pt x="3074691" y="1343913"/>
                  </a:moveTo>
                  <a:cubicBezTo>
                    <a:pt x="3074691" y="1441778"/>
                    <a:pt x="3074691" y="1539677"/>
                    <a:pt x="3074691" y="1637542"/>
                  </a:cubicBezTo>
                  <a:cubicBezTo>
                    <a:pt x="3077516" y="1637542"/>
                    <a:pt x="3080333" y="1637542"/>
                    <a:pt x="3083159" y="1637542"/>
                  </a:cubicBezTo>
                  <a:cubicBezTo>
                    <a:pt x="3083159" y="1607433"/>
                    <a:pt x="3083159" y="1577307"/>
                    <a:pt x="3083159" y="1547198"/>
                  </a:cubicBezTo>
                  <a:cubicBezTo>
                    <a:pt x="3073661" y="1508134"/>
                    <a:pt x="3094223" y="1366064"/>
                    <a:pt x="3074691" y="1343913"/>
                  </a:cubicBezTo>
                  <a:lnTo>
                    <a:pt x="3074691" y="1343913"/>
                  </a:lnTo>
                  <a:close/>
                  <a:moveTo>
                    <a:pt x="3052102" y="1301562"/>
                  </a:moveTo>
                  <a:cubicBezTo>
                    <a:pt x="3053042" y="1319438"/>
                    <a:pt x="3053981" y="1337331"/>
                    <a:pt x="3054920" y="1355207"/>
                  </a:cubicBezTo>
                  <a:cubicBezTo>
                    <a:pt x="3058685" y="1355207"/>
                    <a:pt x="3062449" y="1355207"/>
                    <a:pt x="3066214" y="1355207"/>
                  </a:cubicBezTo>
                  <a:cubicBezTo>
                    <a:pt x="3066214" y="1337331"/>
                    <a:pt x="3066214" y="1319438"/>
                    <a:pt x="3066214" y="1301562"/>
                  </a:cubicBezTo>
                  <a:cubicBezTo>
                    <a:pt x="3061518" y="1301562"/>
                    <a:pt x="3056806" y="1301562"/>
                    <a:pt x="3052102" y="1301562"/>
                  </a:cubicBezTo>
                  <a:lnTo>
                    <a:pt x="3052102" y="1301562"/>
                  </a:lnTo>
                  <a:close/>
                  <a:moveTo>
                    <a:pt x="3472792" y="1290268"/>
                  </a:moveTo>
                  <a:cubicBezTo>
                    <a:pt x="3471853" y="1309091"/>
                    <a:pt x="3470906" y="1327915"/>
                    <a:pt x="3469967" y="1346738"/>
                  </a:cubicBezTo>
                  <a:cubicBezTo>
                    <a:pt x="3470906" y="1346738"/>
                    <a:pt x="3471853" y="1346738"/>
                    <a:pt x="3472792" y="1346738"/>
                  </a:cubicBezTo>
                  <a:cubicBezTo>
                    <a:pt x="3495372" y="1346738"/>
                    <a:pt x="3517969" y="1346738"/>
                    <a:pt x="3540557" y="1346738"/>
                  </a:cubicBezTo>
                  <a:cubicBezTo>
                    <a:pt x="3540557" y="1327923"/>
                    <a:pt x="3540557" y="1309091"/>
                    <a:pt x="3540557" y="1290268"/>
                  </a:cubicBezTo>
                  <a:cubicBezTo>
                    <a:pt x="3517969" y="1290268"/>
                    <a:pt x="3495372" y="1290268"/>
                    <a:pt x="3472792" y="1290268"/>
                  </a:cubicBezTo>
                  <a:lnTo>
                    <a:pt x="3472792" y="1290268"/>
                  </a:lnTo>
                  <a:close/>
                  <a:moveTo>
                    <a:pt x="2716122" y="1284617"/>
                  </a:moveTo>
                  <a:cubicBezTo>
                    <a:pt x="2715183" y="1302493"/>
                    <a:pt x="2714244" y="1320385"/>
                    <a:pt x="2713297" y="1338261"/>
                  </a:cubicBezTo>
                  <a:cubicBezTo>
                    <a:pt x="2729295" y="1338261"/>
                    <a:pt x="2745301" y="1338261"/>
                    <a:pt x="2761299" y="1338261"/>
                  </a:cubicBezTo>
                  <a:cubicBezTo>
                    <a:pt x="2761299" y="1320385"/>
                    <a:pt x="2761299" y="1302493"/>
                    <a:pt x="2761299" y="1284617"/>
                  </a:cubicBezTo>
                  <a:cubicBezTo>
                    <a:pt x="2746240" y="1284617"/>
                    <a:pt x="2731173" y="1284617"/>
                    <a:pt x="2716122" y="1284617"/>
                  </a:cubicBezTo>
                  <a:lnTo>
                    <a:pt x="2716122" y="1284617"/>
                  </a:lnTo>
                  <a:close/>
                  <a:moveTo>
                    <a:pt x="2648358" y="1338261"/>
                  </a:moveTo>
                  <a:cubicBezTo>
                    <a:pt x="2664356" y="1338261"/>
                    <a:pt x="2680362" y="1338261"/>
                    <a:pt x="2696352" y="1338261"/>
                  </a:cubicBezTo>
                  <a:cubicBezTo>
                    <a:pt x="2695412" y="1320385"/>
                    <a:pt x="2694473" y="1302493"/>
                    <a:pt x="2693534" y="1284617"/>
                  </a:cubicBezTo>
                  <a:cubicBezTo>
                    <a:pt x="2678475" y="1285556"/>
                    <a:pt x="2663417" y="1286495"/>
                    <a:pt x="2648358" y="1287434"/>
                  </a:cubicBezTo>
                  <a:cubicBezTo>
                    <a:pt x="2648358" y="1304379"/>
                    <a:pt x="2648358" y="1321324"/>
                    <a:pt x="2648358" y="1338261"/>
                  </a:cubicBezTo>
                  <a:lnTo>
                    <a:pt x="2648358" y="1338261"/>
                  </a:lnTo>
                  <a:close/>
                  <a:moveTo>
                    <a:pt x="2775410" y="1278974"/>
                  </a:moveTo>
                  <a:cubicBezTo>
                    <a:pt x="2775410" y="1296858"/>
                    <a:pt x="2775410" y="1314742"/>
                    <a:pt x="2775410" y="1332618"/>
                  </a:cubicBezTo>
                  <a:cubicBezTo>
                    <a:pt x="2791408" y="1331679"/>
                    <a:pt x="2807414" y="1330740"/>
                    <a:pt x="2823404" y="1329793"/>
                  </a:cubicBezTo>
                  <a:cubicBezTo>
                    <a:pt x="2823404" y="1312856"/>
                    <a:pt x="2823404" y="1295911"/>
                    <a:pt x="2823404" y="1278974"/>
                  </a:cubicBezTo>
                  <a:cubicBezTo>
                    <a:pt x="2807414" y="1278974"/>
                    <a:pt x="2791408" y="1278974"/>
                    <a:pt x="2775410" y="1278974"/>
                  </a:cubicBezTo>
                  <a:lnTo>
                    <a:pt x="2775410" y="1278974"/>
                  </a:lnTo>
                  <a:close/>
                  <a:moveTo>
                    <a:pt x="3052102" y="1295911"/>
                  </a:moveTo>
                  <a:cubicBezTo>
                    <a:pt x="3056806" y="1295911"/>
                    <a:pt x="3061510" y="1295911"/>
                    <a:pt x="3066222" y="1295911"/>
                  </a:cubicBezTo>
                  <a:cubicBezTo>
                    <a:pt x="3066222" y="1275209"/>
                    <a:pt x="3066222" y="1254499"/>
                    <a:pt x="3066222" y="1233797"/>
                  </a:cubicBezTo>
                  <a:cubicBezTo>
                    <a:pt x="3062458" y="1233797"/>
                    <a:pt x="3058693" y="1233797"/>
                    <a:pt x="3054928" y="1233797"/>
                  </a:cubicBezTo>
                  <a:cubicBezTo>
                    <a:pt x="3053989" y="1254499"/>
                    <a:pt x="3053042" y="1275209"/>
                    <a:pt x="3052102" y="1295911"/>
                  </a:cubicBezTo>
                  <a:lnTo>
                    <a:pt x="3052102" y="1295911"/>
                  </a:lnTo>
                  <a:close/>
                  <a:moveTo>
                    <a:pt x="3472792" y="1267680"/>
                  </a:moveTo>
                  <a:cubicBezTo>
                    <a:pt x="3494433" y="1267680"/>
                    <a:pt x="3516091" y="1267680"/>
                    <a:pt x="3537731" y="1267680"/>
                  </a:cubicBezTo>
                  <a:cubicBezTo>
                    <a:pt x="3537731" y="1255446"/>
                    <a:pt x="3537731" y="1243213"/>
                    <a:pt x="3537731" y="1230972"/>
                  </a:cubicBezTo>
                  <a:cubicBezTo>
                    <a:pt x="3518743" y="1229950"/>
                    <a:pt x="3485396" y="1227281"/>
                    <a:pt x="3475618" y="1236615"/>
                  </a:cubicBezTo>
                  <a:cubicBezTo>
                    <a:pt x="3474670" y="1246978"/>
                    <a:pt x="3473732" y="1257333"/>
                    <a:pt x="3472792" y="1267680"/>
                  </a:cubicBezTo>
                  <a:lnTo>
                    <a:pt x="3472792" y="1267680"/>
                  </a:lnTo>
                  <a:close/>
                  <a:moveTo>
                    <a:pt x="2078027" y="1795659"/>
                  </a:moveTo>
                  <a:cubicBezTo>
                    <a:pt x="2197542" y="1795659"/>
                    <a:pt x="2317090" y="1795659"/>
                    <a:pt x="2436604" y="1795659"/>
                  </a:cubicBezTo>
                  <a:cubicBezTo>
                    <a:pt x="2408373" y="1600859"/>
                    <a:pt x="2380134" y="1406009"/>
                    <a:pt x="2351903" y="1211209"/>
                  </a:cubicBezTo>
                  <a:cubicBezTo>
                    <a:pt x="2299205" y="1211209"/>
                    <a:pt x="2246491" y="1211209"/>
                    <a:pt x="2193794" y="1211209"/>
                  </a:cubicBezTo>
                  <a:cubicBezTo>
                    <a:pt x="2155208" y="1406009"/>
                    <a:pt x="2116614" y="1600859"/>
                    <a:pt x="2078027" y="1795659"/>
                  </a:cubicBezTo>
                  <a:lnTo>
                    <a:pt x="2078027" y="1795659"/>
                  </a:lnTo>
                  <a:close/>
                  <a:moveTo>
                    <a:pt x="2685066" y="1205566"/>
                  </a:moveTo>
                  <a:cubicBezTo>
                    <a:pt x="2685066" y="1223451"/>
                    <a:pt x="2685066" y="1241335"/>
                    <a:pt x="2685066" y="1259211"/>
                  </a:cubicBezTo>
                  <a:cubicBezTo>
                    <a:pt x="2701063" y="1259211"/>
                    <a:pt x="2717070" y="1259211"/>
                    <a:pt x="2733059" y="1259211"/>
                  </a:cubicBezTo>
                  <a:cubicBezTo>
                    <a:pt x="2733059" y="1241327"/>
                    <a:pt x="2733059" y="1223442"/>
                    <a:pt x="2733059" y="1205566"/>
                  </a:cubicBezTo>
                  <a:cubicBezTo>
                    <a:pt x="2717061" y="1205566"/>
                    <a:pt x="2701063" y="1205566"/>
                    <a:pt x="2685066" y="1205566"/>
                  </a:cubicBezTo>
                  <a:lnTo>
                    <a:pt x="2685066" y="1205566"/>
                  </a:lnTo>
                  <a:close/>
                  <a:moveTo>
                    <a:pt x="2622944" y="1259211"/>
                  </a:moveTo>
                  <a:cubicBezTo>
                    <a:pt x="2638003" y="1259211"/>
                    <a:pt x="2653062" y="1259211"/>
                    <a:pt x="2668121" y="1259211"/>
                  </a:cubicBezTo>
                  <a:cubicBezTo>
                    <a:pt x="2668121" y="1241327"/>
                    <a:pt x="2668121" y="1223442"/>
                    <a:pt x="2668121" y="1205566"/>
                  </a:cubicBezTo>
                  <a:cubicBezTo>
                    <a:pt x="2652122" y="1205566"/>
                    <a:pt x="2636116" y="1205566"/>
                    <a:pt x="2620119" y="1205566"/>
                  </a:cubicBezTo>
                  <a:cubicBezTo>
                    <a:pt x="2621066" y="1223442"/>
                    <a:pt x="2622005" y="1241327"/>
                    <a:pt x="2622944" y="1259211"/>
                  </a:cubicBezTo>
                  <a:lnTo>
                    <a:pt x="2622944" y="1259211"/>
                  </a:lnTo>
                  <a:close/>
                  <a:moveTo>
                    <a:pt x="2749996" y="1199915"/>
                  </a:moveTo>
                  <a:cubicBezTo>
                    <a:pt x="2749996" y="1218739"/>
                    <a:pt x="2749996" y="1237562"/>
                    <a:pt x="2749996" y="1256386"/>
                  </a:cubicBezTo>
                  <a:cubicBezTo>
                    <a:pt x="2765994" y="1255446"/>
                    <a:pt x="2782000" y="1254507"/>
                    <a:pt x="2797998" y="1253560"/>
                  </a:cubicBezTo>
                  <a:cubicBezTo>
                    <a:pt x="2797051" y="1235684"/>
                    <a:pt x="2796112" y="1217791"/>
                    <a:pt x="2795173" y="1199915"/>
                  </a:cubicBezTo>
                  <a:cubicBezTo>
                    <a:pt x="2780122" y="1199915"/>
                    <a:pt x="2765055" y="1199915"/>
                    <a:pt x="2749996" y="1199915"/>
                  </a:cubicBezTo>
                  <a:lnTo>
                    <a:pt x="2749996" y="1199915"/>
                  </a:lnTo>
                  <a:close/>
                  <a:moveTo>
                    <a:pt x="3475618" y="1166041"/>
                  </a:moveTo>
                  <a:cubicBezTo>
                    <a:pt x="3475618" y="1180161"/>
                    <a:pt x="3475618" y="1194272"/>
                    <a:pt x="3475618" y="1208392"/>
                  </a:cubicBezTo>
                  <a:cubicBezTo>
                    <a:pt x="3495372" y="1208392"/>
                    <a:pt x="3515151" y="1208392"/>
                    <a:pt x="3534914" y="1208392"/>
                  </a:cubicBezTo>
                  <a:cubicBezTo>
                    <a:pt x="3534914" y="1194272"/>
                    <a:pt x="3534914" y="1180153"/>
                    <a:pt x="3534914" y="1166041"/>
                  </a:cubicBezTo>
                  <a:cubicBezTo>
                    <a:pt x="3515151" y="1166041"/>
                    <a:pt x="3495372" y="1166041"/>
                    <a:pt x="3475618" y="1166041"/>
                  </a:cubicBezTo>
                  <a:lnTo>
                    <a:pt x="3475618" y="1166041"/>
                  </a:lnTo>
                  <a:close/>
                  <a:moveTo>
                    <a:pt x="3057754" y="1163216"/>
                  </a:moveTo>
                  <a:cubicBezTo>
                    <a:pt x="3057754" y="1185804"/>
                    <a:pt x="3057754" y="1208392"/>
                    <a:pt x="3057754" y="1230980"/>
                  </a:cubicBezTo>
                  <a:cubicBezTo>
                    <a:pt x="3060579" y="1230041"/>
                    <a:pt x="3063396" y="1229102"/>
                    <a:pt x="3066222" y="1228155"/>
                  </a:cubicBezTo>
                  <a:cubicBezTo>
                    <a:pt x="3067639" y="1207016"/>
                    <a:pt x="3071033" y="1171247"/>
                    <a:pt x="3057754" y="1163216"/>
                  </a:cubicBezTo>
                  <a:lnTo>
                    <a:pt x="3057754" y="1163216"/>
                  </a:lnTo>
                  <a:close/>
                  <a:moveTo>
                    <a:pt x="3478435" y="1109563"/>
                  </a:moveTo>
                  <a:cubicBezTo>
                    <a:pt x="3478435" y="1120857"/>
                    <a:pt x="3478435" y="1132151"/>
                    <a:pt x="3478435" y="1143445"/>
                  </a:cubicBezTo>
                  <a:cubicBezTo>
                    <a:pt x="3497259" y="1144392"/>
                    <a:pt x="3516082" y="1145331"/>
                    <a:pt x="3534906" y="1146270"/>
                  </a:cubicBezTo>
                  <a:cubicBezTo>
                    <a:pt x="3533958" y="1134037"/>
                    <a:pt x="3533019" y="1121796"/>
                    <a:pt x="3532080" y="1109563"/>
                  </a:cubicBezTo>
                  <a:cubicBezTo>
                    <a:pt x="3514204" y="1109563"/>
                    <a:pt x="3496320" y="1109563"/>
                    <a:pt x="3478435" y="1109563"/>
                  </a:cubicBezTo>
                  <a:lnTo>
                    <a:pt x="3478435" y="1109563"/>
                  </a:lnTo>
                  <a:close/>
                  <a:moveTo>
                    <a:pt x="2713297" y="1109563"/>
                  </a:moveTo>
                  <a:cubicBezTo>
                    <a:pt x="2713297" y="1128386"/>
                    <a:pt x="2713297" y="1147210"/>
                    <a:pt x="2713297" y="1166033"/>
                  </a:cubicBezTo>
                  <a:cubicBezTo>
                    <a:pt x="2729295" y="1166033"/>
                    <a:pt x="2745301" y="1166033"/>
                    <a:pt x="2761299" y="1166033"/>
                  </a:cubicBezTo>
                  <a:cubicBezTo>
                    <a:pt x="2761299" y="1147210"/>
                    <a:pt x="2761299" y="1128386"/>
                    <a:pt x="2761299" y="1109563"/>
                  </a:cubicBezTo>
                  <a:cubicBezTo>
                    <a:pt x="2745292" y="1109563"/>
                    <a:pt x="2729295" y="1109563"/>
                    <a:pt x="2713297" y="1109563"/>
                  </a:cubicBezTo>
                  <a:lnTo>
                    <a:pt x="2713297" y="1109563"/>
                  </a:lnTo>
                  <a:close/>
                  <a:moveTo>
                    <a:pt x="2648358" y="1109563"/>
                  </a:moveTo>
                  <a:cubicBezTo>
                    <a:pt x="2648358" y="1128386"/>
                    <a:pt x="2648358" y="1147210"/>
                    <a:pt x="2648358" y="1166033"/>
                  </a:cubicBezTo>
                  <a:cubicBezTo>
                    <a:pt x="2664356" y="1165094"/>
                    <a:pt x="2680362" y="1164146"/>
                    <a:pt x="2696352" y="1163207"/>
                  </a:cubicBezTo>
                  <a:cubicBezTo>
                    <a:pt x="2695412" y="1145331"/>
                    <a:pt x="2694473" y="1127439"/>
                    <a:pt x="2693534" y="1109563"/>
                  </a:cubicBezTo>
                  <a:cubicBezTo>
                    <a:pt x="2678475" y="1109563"/>
                    <a:pt x="2663417" y="1109563"/>
                    <a:pt x="2648358" y="1109563"/>
                  </a:cubicBezTo>
                  <a:lnTo>
                    <a:pt x="2648358" y="1109563"/>
                  </a:lnTo>
                  <a:close/>
                  <a:moveTo>
                    <a:pt x="2775410" y="1106745"/>
                  </a:moveTo>
                  <a:cubicBezTo>
                    <a:pt x="2775410" y="1124621"/>
                    <a:pt x="2775410" y="1142514"/>
                    <a:pt x="2775410" y="1160390"/>
                  </a:cubicBezTo>
                  <a:cubicBezTo>
                    <a:pt x="2791408" y="1160390"/>
                    <a:pt x="2807414" y="1160390"/>
                    <a:pt x="2823404" y="1160390"/>
                  </a:cubicBezTo>
                  <a:cubicBezTo>
                    <a:pt x="2822465" y="1142514"/>
                    <a:pt x="2821525" y="1124621"/>
                    <a:pt x="2820586" y="1106745"/>
                  </a:cubicBezTo>
                  <a:cubicBezTo>
                    <a:pt x="2805528" y="1106745"/>
                    <a:pt x="2790469" y="1106745"/>
                    <a:pt x="2775410" y="1106745"/>
                  </a:cubicBezTo>
                  <a:lnTo>
                    <a:pt x="2775410" y="1106745"/>
                  </a:lnTo>
                  <a:close/>
                  <a:moveTo>
                    <a:pt x="3060571" y="1098277"/>
                  </a:moveTo>
                  <a:cubicBezTo>
                    <a:pt x="3060571" y="1118039"/>
                    <a:pt x="3060571" y="1137810"/>
                    <a:pt x="3060571" y="1157564"/>
                  </a:cubicBezTo>
                  <a:cubicBezTo>
                    <a:pt x="3061510" y="1157564"/>
                    <a:pt x="3062449" y="1157564"/>
                    <a:pt x="3063388" y="1157564"/>
                  </a:cubicBezTo>
                  <a:cubicBezTo>
                    <a:pt x="3062458" y="1137802"/>
                    <a:pt x="3061518" y="1118039"/>
                    <a:pt x="3060571" y="1098277"/>
                  </a:cubicBezTo>
                  <a:lnTo>
                    <a:pt x="3060571" y="1098277"/>
                  </a:lnTo>
                  <a:close/>
                  <a:moveTo>
                    <a:pt x="3481261" y="1064395"/>
                  </a:moveTo>
                  <a:cubicBezTo>
                    <a:pt x="3480322" y="1072863"/>
                    <a:pt x="3479375" y="1081332"/>
                    <a:pt x="3478435" y="1089808"/>
                  </a:cubicBezTo>
                  <a:cubicBezTo>
                    <a:pt x="3479375" y="1091686"/>
                    <a:pt x="3480322" y="1093573"/>
                    <a:pt x="3481261" y="1095451"/>
                  </a:cubicBezTo>
                  <a:cubicBezTo>
                    <a:pt x="3498198" y="1095451"/>
                    <a:pt x="3515143" y="1095451"/>
                    <a:pt x="3532080" y="1095451"/>
                  </a:cubicBezTo>
                  <a:cubicBezTo>
                    <a:pt x="3532080" y="1085096"/>
                    <a:pt x="3532080" y="1074749"/>
                    <a:pt x="3532080" y="1064395"/>
                  </a:cubicBezTo>
                  <a:cubicBezTo>
                    <a:pt x="3515143" y="1064395"/>
                    <a:pt x="3498198" y="1064395"/>
                    <a:pt x="3481261" y="1064395"/>
                  </a:cubicBezTo>
                  <a:lnTo>
                    <a:pt x="3481261" y="1064395"/>
                  </a:lnTo>
                  <a:close/>
                  <a:moveTo>
                    <a:pt x="3069048" y="1050275"/>
                  </a:moveTo>
                  <a:cubicBezTo>
                    <a:pt x="3088036" y="1062730"/>
                    <a:pt x="3071931" y="1221754"/>
                    <a:pt x="3080342" y="1256386"/>
                  </a:cubicBezTo>
                  <a:cubicBezTo>
                    <a:pt x="3080342" y="1284617"/>
                    <a:pt x="3080342" y="1312856"/>
                    <a:pt x="3080342" y="1341087"/>
                  </a:cubicBezTo>
                  <a:cubicBezTo>
                    <a:pt x="3077525" y="1341087"/>
                    <a:pt x="3074699" y="1341087"/>
                    <a:pt x="3071873" y="1341087"/>
                  </a:cubicBezTo>
                  <a:cubicBezTo>
                    <a:pt x="3070926" y="1244161"/>
                    <a:pt x="3069987" y="1147210"/>
                    <a:pt x="3069048" y="1050275"/>
                  </a:cubicBezTo>
                  <a:lnTo>
                    <a:pt x="3069048" y="1050275"/>
                  </a:lnTo>
                  <a:close/>
                  <a:moveTo>
                    <a:pt x="2682240" y="1024861"/>
                  </a:moveTo>
                  <a:cubicBezTo>
                    <a:pt x="2682240" y="1042745"/>
                    <a:pt x="2682240" y="1060630"/>
                    <a:pt x="2682240" y="1078506"/>
                  </a:cubicBezTo>
                  <a:cubicBezTo>
                    <a:pt x="2698238" y="1078506"/>
                    <a:pt x="2714244" y="1078506"/>
                    <a:pt x="2730242" y="1078506"/>
                  </a:cubicBezTo>
                  <a:cubicBezTo>
                    <a:pt x="2730242" y="1060630"/>
                    <a:pt x="2730242" y="1042737"/>
                    <a:pt x="2730242" y="1024861"/>
                  </a:cubicBezTo>
                  <a:cubicBezTo>
                    <a:pt x="2714236" y="1024861"/>
                    <a:pt x="2698238" y="1024861"/>
                    <a:pt x="2682240" y="1024861"/>
                  </a:cubicBezTo>
                  <a:lnTo>
                    <a:pt x="2682240" y="1024861"/>
                  </a:lnTo>
                  <a:close/>
                  <a:moveTo>
                    <a:pt x="2620119" y="1078506"/>
                  </a:moveTo>
                  <a:cubicBezTo>
                    <a:pt x="2635177" y="1078506"/>
                    <a:pt x="2650236" y="1078506"/>
                    <a:pt x="2665295" y="1078506"/>
                  </a:cubicBezTo>
                  <a:cubicBezTo>
                    <a:pt x="2665295" y="1060630"/>
                    <a:pt x="2665295" y="1042737"/>
                    <a:pt x="2665295" y="1024861"/>
                  </a:cubicBezTo>
                  <a:cubicBezTo>
                    <a:pt x="2649297" y="1024861"/>
                    <a:pt x="2633291" y="1024861"/>
                    <a:pt x="2617301" y="1024861"/>
                  </a:cubicBezTo>
                  <a:cubicBezTo>
                    <a:pt x="2618240" y="1042745"/>
                    <a:pt x="2619179" y="1060630"/>
                    <a:pt x="2620119" y="1078506"/>
                  </a:cubicBezTo>
                  <a:lnTo>
                    <a:pt x="2620119" y="1078506"/>
                  </a:lnTo>
                  <a:close/>
                  <a:moveTo>
                    <a:pt x="3481261" y="1050275"/>
                  </a:moveTo>
                  <a:cubicBezTo>
                    <a:pt x="3498198" y="1050275"/>
                    <a:pt x="3515143" y="1050275"/>
                    <a:pt x="3532080" y="1050275"/>
                  </a:cubicBezTo>
                  <a:cubicBezTo>
                    <a:pt x="3532080" y="1041806"/>
                    <a:pt x="3532080" y="1033338"/>
                    <a:pt x="3532080" y="1024861"/>
                  </a:cubicBezTo>
                  <a:cubicBezTo>
                    <a:pt x="3515143" y="1023922"/>
                    <a:pt x="3498198" y="1022983"/>
                    <a:pt x="3481261" y="1022044"/>
                  </a:cubicBezTo>
                  <a:cubicBezTo>
                    <a:pt x="3481261" y="1031451"/>
                    <a:pt x="3481261" y="1040867"/>
                    <a:pt x="3481261" y="1050275"/>
                  </a:cubicBezTo>
                  <a:lnTo>
                    <a:pt x="3481261" y="1050275"/>
                  </a:lnTo>
                  <a:close/>
                  <a:moveTo>
                    <a:pt x="2747179" y="1019218"/>
                  </a:moveTo>
                  <a:cubicBezTo>
                    <a:pt x="2747179" y="1038042"/>
                    <a:pt x="2747179" y="1056865"/>
                    <a:pt x="2747179" y="1075689"/>
                  </a:cubicBezTo>
                  <a:cubicBezTo>
                    <a:pt x="2763177" y="1074749"/>
                    <a:pt x="2779174" y="1073810"/>
                    <a:pt x="2795173" y="1072871"/>
                  </a:cubicBezTo>
                  <a:cubicBezTo>
                    <a:pt x="2794233" y="1054987"/>
                    <a:pt x="2793286" y="1037103"/>
                    <a:pt x="2792347" y="1019226"/>
                  </a:cubicBezTo>
                  <a:cubicBezTo>
                    <a:pt x="2777296" y="1019218"/>
                    <a:pt x="2762238" y="1019218"/>
                    <a:pt x="2747179" y="1019218"/>
                  </a:cubicBezTo>
                  <a:lnTo>
                    <a:pt x="2747179" y="1019218"/>
                  </a:lnTo>
                  <a:close/>
                  <a:moveTo>
                    <a:pt x="2241788" y="979693"/>
                  </a:moveTo>
                  <a:cubicBezTo>
                    <a:pt x="2230493" y="1036155"/>
                    <a:pt x="2219199" y="1092634"/>
                    <a:pt x="2207905" y="1149096"/>
                  </a:cubicBezTo>
                  <a:cubicBezTo>
                    <a:pt x="2253074" y="1149096"/>
                    <a:pt x="2298258" y="1149096"/>
                    <a:pt x="2343426" y="1149096"/>
                  </a:cubicBezTo>
                  <a:cubicBezTo>
                    <a:pt x="2343426" y="1148157"/>
                    <a:pt x="2343426" y="1147210"/>
                    <a:pt x="2343426" y="1146270"/>
                  </a:cubicBezTo>
                  <a:cubicBezTo>
                    <a:pt x="2334958" y="1090747"/>
                    <a:pt x="2326489" y="1035208"/>
                    <a:pt x="2318012" y="979693"/>
                  </a:cubicBezTo>
                  <a:cubicBezTo>
                    <a:pt x="2292607" y="979693"/>
                    <a:pt x="2267193" y="979693"/>
                    <a:pt x="2241788" y="979693"/>
                  </a:cubicBezTo>
                  <a:lnTo>
                    <a:pt x="2241788" y="979693"/>
                  </a:lnTo>
                  <a:close/>
                  <a:moveTo>
                    <a:pt x="3484086" y="976867"/>
                  </a:moveTo>
                  <a:cubicBezTo>
                    <a:pt x="3483139" y="987222"/>
                    <a:pt x="3482200" y="997569"/>
                    <a:pt x="3481261" y="1007924"/>
                  </a:cubicBezTo>
                  <a:cubicBezTo>
                    <a:pt x="3498198" y="1007924"/>
                    <a:pt x="3515143" y="1007924"/>
                    <a:pt x="3532080" y="1007924"/>
                  </a:cubicBezTo>
                  <a:cubicBezTo>
                    <a:pt x="3532080" y="1006985"/>
                    <a:pt x="3532080" y="1006046"/>
                    <a:pt x="3532080" y="1005107"/>
                  </a:cubicBezTo>
                  <a:cubicBezTo>
                    <a:pt x="3531141" y="995699"/>
                    <a:pt x="3530194" y="986283"/>
                    <a:pt x="3529255" y="976867"/>
                  </a:cubicBezTo>
                  <a:cubicBezTo>
                    <a:pt x="3514204" y="976867"/>
                    <a:pt x="3499145" y="976867"/>
                    <a:pt x="3484086" y="976867"/>
                  </a:cubicBezTo>
                  <a:lnTo>
                    <a:pt x="3484086" y="976867"/>
                  </a:lnTo>
                  <a:close/>
                  <a:moveTo>
                    <a:pt x="2755648" y="988162"/>
                  </a:moveTo>
                  <a:cubicBezTo>
                    <a:pt x="2755648" y="969338"/>
                    <a:pt x="2755648" y="950515"/>
                    <a:pt x="2755648" y="931691"/>
                  </a:cubicBezTo>
                  <a:cubicBezTo>
                    <a:pt x="2739649" y="931691"/>
                    <a:pt x="2723644" y="931691"/>
                    <a:pt x="2707646" y="931691"/>
                  </a:cubicBezTo>
                  <a:cubicBezTo>
                    <a:pt x="2707646" y="950515"/>
                    <a:pt x="2707646" y="969338"/>
                    <a:pt x="2707646" y="988162"/>
                  </a:cubicBezTo>
                  <a:cubicBezTo>
                    <a:pt x="2723652" y="988162"/>
                    <a:pt x="2739649" y="988162"/>
                    <a:pt x="2755648" y="988162"/>
                  </a:cubicBezTo>
                  <a:lnTo>
                    <a:pt x="2755648" y="988162"/>
                  </a:lnTo>
                  <a:close/>
                  <a:moveTo>
                    <a:pt x="2642715" y="931691"/>
                  </a:moveTo>
                  <a:cubicBezTo>
                    <a:pt x="2642715" y="950515"/>
                    <a:pt x="2642715" y="969338"/>
                    <a:pt x="2642715" y="988162"/>
                  </a:cubicBezTo>
                  <a:cubicBezTo>
                    <a:pt x="2658713" y="988162"/>
                    <a:pt x="2674719" y="988162"/>
                    <a:pt x="2690709" y="988162"/>
                  </a:cubicBezTo>
                  <a:cubicBezTo>
                    <a:pt x="2690709" y="969338"/>
                    <a:pt x="2690709" y="950515"/>
                    <a:pt x="2690709" y="931691"/>
                  </a:cubicBezTo>
                  <a:cubicBezTo>
                    <a:pt x="2674711" y="931691"/>
                    <a:pt x="2658705" y="931691"/>
                    <a:pt x="2642715" y="931691"/>
                  </a:cubicBezTo>
                  <a:lnTo>
                    <a:pt x="2642715" y="931691"/>
                  </a:lnTo>
                  <a:close/>
                  <a:moveTo>
                    <a:pt x="2772593" y="928866"/>
                  </a:moveTo>
                  <a:cubicBezTo>
                    <a:pt x="2771645" y="946742"/>
                    <a:pt x="2770706" y="964634"/>
                    <a:pt x="2769767" y="982510"/>
                  </a:cubicBezTo>
                  <a:cubicBezTo>
                    <a:pt x="2785765" y="982510"/>
                    <a:pt x="2801771" y="982510"/>
                    <a:pt x="2817761" y="982510"/>
                  </a:cubicBezTo>
                  <a:cubicBezTo>
                    <a:pt x="2817761" y="964634"/>
                    <a:pt x="2817761" y="946742"/>
                    <a:pt x="2817761" y="928866"/>
                  </a:cubicBezTo>
                  <a:cubicBezTo>
                    <a:pt x="2802702" y="928866"/>
                    <a:pt x="2787643" y="928866"/>
                    <a:pt x="2772593" y="928866"/>
                  </a:cubicBezTo>
                  <a:lnTo>
                    <a:pt x="2772593" y="928866"/>
                  </a:lnTo>
                  <a:close/>
                  <a:moveTo>
                    <a:pt x="3071865" y="923223"/>
                  </a:moveTo>
                  <a:cubicBezTo>
                    <a:pt x="3076981" y="929459"/>
                    <a:pt x="3074575" y="949823"/>
                    <a:pt x="3077516" y="962756"/>
                  </a:cubicBezTo>
                  <a:cubicBezTo>
                    <a:pt x="3077516" y="990987"/>
                    <a:pt x="3077516" y="1019226"/>
                    <a:pt x="3077516" y="1047458"/>
                  </a:cubicBezTo>
                  <a:cubicBezTo>
                    <a:pt x="3074691" y="1047458"/>
                    <a:pt x="3071865" y="1047458"/>
                    <a:pt x="3069048" y="1047458"/>
                  </a:cubicBezTo>
                  <a:cubicBezTo>
                    <a:pt x="3069048" y="1024869"/>
                    <a:pt x="3069048" y="1002281"/>
                    <a:pt x="3069048" y="979693"/>
                  </a:cubicBezTo>
                  <a:cubicBezTo>
                    <a:pt x="3042959" y="1034236"/>
                    <a:pt x="3031055" y="1362069"/>
                    <a:pt x="3052111" y="1476608"/>
                  </a:cubicBezTo>
                  <a:cubicBezTo>
                    <a:pt x="3058701" y="1543425"/>
                    <a:pt x="3065283" y="1610258"/>
                    <a:pt x="3071873" y="1677075"/>
                  </a:cubicBezTo>
                  <a:cubicBezTo>
                    <a:pt x="3072812" y="1679893"/>
                    <a:pt x="3073760" y="1682718"/>
                    <a:pt x="3074699" y="1685544"/>
                  </a:cubicBezTo>
                  <a:cubicBezTo>
                    <a:pt x="3075638" y="1670485"/>
                    <a:pt x="3076577" y="1655426"/>
                    <a:pt x="3077525" y="1640368"/>
                  </a:cubicBezTo>
                  <a:cubicBezTo>
                    <a:pt x="3078463" y="1640368"/>
                    <a:pt x="3079403" y="1640368"/>
                    <a:pt x="3080342" y="1640368"/>
                  </a:cubicBezTo>
                  <a:cubicBezTo>
                    <a:pt x="3081281" y="1681771"/>
                    <a:pt x="3082228" y="1723191"/>
                    <a:pt x="3083167" y="1764594"/>
                  </a:cubicBezTo>
                  <a:cubicBezTo>
                    <a:pt x="3051106" y="1723117"/>
                    <a:pt x="3068578" y="1619724"/>
                    <a:pt x="3057754" y="1561309"/>
                  </a:cubicBezTo>
                  <a:cubicBezTo>
                    <a:pt x="3021960" y="1368222"/>
                    <a:pt x="3035981" y="1088597"/>
                    <a:pt x="3071865" y="923223"/>
                  </a:cubicBezTo>
                  <a:lnTo>
                    <a:pt x="3071865" y="923223"/>
                  </a:lnTo>
                  <a:close/>
                  <a:moveTo>
                    <a:pt x="2354720" y="906278"/>
                  </a:moveTo>
                  <a:cubicBezTo>
                    <a:pt x="2357974" y="912785"/>
                    <a:pt x="2357974" y="912785"/>
                    <a:pt x="2354720" y="906278"/>
                  </a:cubicBezTo>
                  <a:lnTo>
                    <a:pt x="2354720" y="906278"/>
                  </a:lnTo>
                  <a:close/>
                  <a:moveTo>
                    <a:pt x="2258725" y="861109"/>
                  </a:moveTo>
                  <a:cubicBezTo>
                    <a:pt x="2268132" y="862049"/>
                    <a:pt x="2277548" y="862988"/>
                    <a:pt x="2286956" y="863927"/>
                  </a:cubicBezTo>
                  <a:cubicBezTo>
                    <a:pt x="2291659" y="869578"/>
                    <a:pt x="2296363" y="875221"/>
                    <a:pt x="2301075" y="880864"/>
                  </a:cubicBezTo>
                  <a:cubicBezTo>
                    <a:pt x="2309148" y="894349"/>
                    <a:pt x="2305318" y="908568"/>
                    <a:pt x="2301075" y="923214"/>
                  </a:cubicBezTo>
                  <a:cubicBezTo>
                    <a:pt x="2288554" y="931897"/>
                    <a:pt x="2283874" y="936692"/>
                    <a:pt x="2261550" y="937334"/>
                  </a:cubicBezTo>
                  <a:cubicBezTo>
                    <a:pt x="2250067" y="931807"/>
                    <a:pt x="2244621" y="929286"/>
                    <a:pt x="2238962" y="917572"/>
                  </a:cubicBezTo>
                  <a:cubicBezTo>
                    <a:pt x="2237084" y="908164"/>
                    <a:pt x="2235197" y="898748"/>
                    <a:pt x="2233319" y="889332"/>
                  </a:cubicBezTo>
                  <a:cubicBezTo>
                    <a:pt x="2240634" y="874842"/>
                    <a:pt x="2247093" y="870723"/>
                    <a:pt x="2258725" y="861109"/>
                  </a:cubicBezTo>
                  <a:lnTo>
                    <a:pt x="2258725" y="861109"/>
                  </a:lnTo>
                  <a:close/>
                  <a:moveTo>
                    <a:pt x="2679415" y="841347"/>
                  </a:moveTo>
                  <a:cubicBezTo>
                    <a:pt x="2679415" y="860170"/>
                    <a:pt x="2679415" y="878994"/>
                    <a:pt x="2679415" y="897817"/>
                  </a:cubicBezTo>
                  <a:cubicBezTo>
                    <a:pt x="2695412" y="897817"/>
                    <a:pt x="2711418" y="897817"/>
                    <a:pt x="2727417" y="897817"/>
                  </a:cubicBezTo>
                  <a:cubicBezTo>
                    <a:pt x="2727417" y="879002"/>
                    <a:pt x="2727417" y="860170"/>
                    <a:pt x="2727417" y="841347"/>
                  </a:cubicBezTo>
                  <a:cubicBezTo>
                    <a:pt x="2711410" y="841347"/>
                    <a:pt x="2695412" y="841347"/>
                    <a:pt x="2679415" y="841347"/>
                  </a:cubicBezTo>
                  <a:lnTo>
                    <a:pt x="2679415" y="841347"/>
                  </a:lnTo>
                  <a:close/>
                  <a:moveTo>
                    <a:pt x="2662469" y="897809"/>
                  </a:moveTo>
                  <a:cubicBezTo>
                    <a:pt x="2662469" y="878994"/>
                    <a:pt x="2662469" y="860162"/>
                    <a:pt x="2662469" y="841339"/>
                  </a:cubicBezTo>
                  <a:cubicBezTo>
                    <a:pt x="2646471" y="841339"/>
                    <a:pt x="2630473" y="841339"/>
                    <a:pt x="2614476" y="841339"/>
                  </a:cubicBezTo>
                  <a:cubicBezTo>
                    <a:pt x="2614476" y="860162"/>
                    <a:pt x="2614476" y="878986"/>
                    <a:pt x="2614476" y="897809"/>
                  </a:cubicBezTo>
                  <a:cubicBezTo>
                    <a:pt x="2630473" y="897809"/>
                    <a:pt x="2646480" y="897809"/>
                    <a:pt x="2662469" y="897809"/>
                  </a:cubicBezTo>
                  <a:lnTo>
                    <a:pt x="2662469" y="897809"/>
                  </a:lnTo>
                  <a:close/>
                  <a:moveTo>
                    <a:pt x="2261550" y="841347"/>
                  </a:moveTo>
                  <a:cubicBezTo>
                    <a:pt x="2243592" y="850796"/>
                    <a:pt x="2230683" y="853613"/>
                    <a:pt x="2222017" y="872404"/>
                  </a:cubicBezTo>
                  <a:cubicBezTo>
                    <a:pt x="2213178" y="888533"/>
                    <a:pt x="2217321" y="912242"/>
                    <a:pt x="2222017" y="928874"/>
                  </a:cubicBezTo>
                  <a:cubicBezTo>
                    <a:pt x="2243032" y="960746"/>
                    <a:pt x="2296223" y="968951"/>
                    <a:pt x="2318012" y="931691"/>
                  </a:cubicBezTo>
                  <a:cubicBezTo>
                    <a:pt x="2344966" y="885625"/>
                    <a:pt x="2305689" y="840202"/>
                    <a:pt x="2261550" y="841347"/>
                  </a:cubicBezTo>
                  <a:lnTo>
                    <a:pt x="2261550" y="841347"/>
                  </a:lnTo>
                  <a:close/>
                  <a:moveTo>
                    <a:pt x="2741528" y="838521"/>
                  </a:moveTo>
                  <a:cubicBezTo>
                    <a:pt x="2741528" y="856406"/>
                    <a:pt x="2741528" y="874290"/>
                    <a:pt x="2741528" y="892166"/>
                  </a:cubicBezTo>
                  <a:cubicBezTo>
                    <a:pt x="2758465" y="892166"/>
                    <a:pt x="2775410" y="892166"/>
                    <a:pt x="2792347" y="892166"/>
                  </a:cubicBezTo>
                  <a:cubicBezTo>
                    <a:pt x="2792347" y="874290"/>
                    <a:pt x="2792347" y="856397"/>
                    <a:pt x="2792347" y="838521"/>
                  </a:cubicBezTo>
                  <a:cubicBezTo>
                    <a:pt x="2775418" y="838521"/>
                    <a:pt x="2758473" y="838521"/>
                    <a:pt x="2741528" y="838521"/>
                  </a:cubicBezTo>
                  <a:lnTo>
                    <a:pt x="2741528" y="838521"/>
                  </a:lnTo>
                  <a:close/>
                  <a:moveTo>
                    <a:pt x="2710471" y="810290"/>
                  </a:moveTo>
                  <a:cubicBezTo>
                    <a:pt x="2725530" y="810290"/>
                    <a:pt x="2740589" y="810290"/>
                    <a:pt x="2755648" y="810290"/>
                  </a:cubicBezTo>
                  <a:cubicBezTo>
                    <a:pt x="2755648" y="792406"/>
                    <a:pt x="2755648" y="774521"/>
                    <a:pt x="2755648" y="756645"/>
                  </a:cubicBezTo>
                  <a:cubicBezTo>
                    <a:pt x="2739649" y="756645"/>
                    <a:pt x="2723644" y="756645"/>
                    <a:pt x="2707646" y="756645"/>
                  </a:cubicBezTo>
                  <a:cubicBezTo>
                    <a:pt x="2708593" y="774521"/>
                    <a:pt x="2709532" y="792406"/>
                    <a:pt x="2710471" y="810290"/>
                  </a:cubicBezTo>
                  <a:lnTo>
                    <a:pt x="2710471" y="810290"/>
                  </a:lnTo>
                  <a:close/>
                  <a:moveTo>
                    <a:pt x="2642715" y="756637"/>
                  </a:moveTo>
                  <a:cubicBezTo>
                    <a:pt x="2642715" y="774521"/>
                    <a:pt x="2642715" y="792406"/>
                    <a:pt x="2642715" y="810282"/>
                  </a:cubicBezTo>
                  <a:cubicBezTo>
                    <a:pt x="2657774" y="810282"/>
                    <a:pt x="2672832" y="810282"/>
                    <a:pt x="2687891" y="810282"/>
                  </a:cubicBezTo>
                  <a:cubicBezTo>
                    <a:pt x="2688839" y="792398"/>
                    <a:pt x="2689778" y="774513"/>
                    <a:pt x="2690717" y="756637"/>
                  </a:cubicBezTo>
                  <a:cubicBezTo>
                    <a:pt x="2674711" y="756637"/>
                    <a:pt x="2658705" y="756637"/>
                    <a:pt x="2642715" y="756637"/>
                  </a:cubicBezTo>
                  <a:lnTo>
                    <a:pt x="2642715" y="756637"/>
                  </a:lnTo>
                  <a:close/>
                  <a:moveTo>
                    <a:pt x="2817761" y="807465"/>
                  </a:moveTo>
                  <a:cubicBezTo>
                    <a:pt x="2817761" y="788641"/>
                    <a:pt x="2817761" y="769818"/>
                    <a:pt x="2817761" y="750994"/>
                  </a:cubicBezTo>
                  <a:cubicBezTo>
                    <a:pt x="2801763" y="750994"/>
                    <a:pt x="2785765" y="750994"/>
                    <a:pt x="2769767" y="750994"/>
                  </a:cubicBezTo>
                  <a:cubicBezTo>
                    <a:pt x="2769767" y="769818"/>
                    <a:pt x="2769767" y="788641"/>
                    <a:pt x="2769767" y="807465"/>
                  </a:cubicBezTo>
                  <a:cubicBezTo>
                    <a:pt x="2785765" y="807465"/>
                    <a:pt x="2801763" y="807465"/>
                    <a:pt x="2817761" y="807465"/>
                  </a:cubicBezTo>
                  <a:lnTo>
                    <a:pt x="2817761" y="807465"/>
                  </a:lnTo>
                  <a:close/>
                  <a:moveTo>
                    <a:pt x="1790041" y="304891"/>
                  </a:moveTo>
                  <a:cubicBezTo>
                    <a:pt x="1795692" y="304891"/>
                    <a:pt x="1801335" y="304891"/>
                    <a:pt x="1806978" y="304891"/>
                  </a:cubicBezTo>
                  <a:cubicBezTo>
                    <a:pt x="1807925" y="335947"/>
                    <a:pt x="1808865" y="367012"/>
                    <a:pt x="1809803" y="398061"/>
                  </a:cubicBezTo>
                  <a:cubicBezTo>
                    <a:pt x="1864297" y="397056"/>
                    <a:pt x="1900790" y="413095"/>
                    <a:pt x="1939681" y="426292"/>
                  </a:cubicBezTo>
                  <a:cubicBezTo>
                    <a:pt x="1931213" y="435699"/>
                    <a:pt x="1922736" y="445115"/>
                    <a:pt x="1914267" y="454531"/>
                  </a:cubicBezTo>
                  <a:cubicBezTo>
                    <a:pt x="1922736" y="458296"/>
                    <a:pt x="1931204" y="462060"/>
                    <a:pt x="1939681" y="465825"/>
                  </a:cubicBezTo>
                  <a:cubicBezTo>
                    <a:pt x="1936856" y="468651"/>
                    <a:pt x="1934038" y="471476"/>
                    <a:pt x="1931213" y="474302"/>
                  </a:cubicBezTo>
                  <a:cubicBezTo>
                    <a:pt x="1888862" y="526999"/>
                    <a:pt x="1846503" y="579713"/>
                    <a:pt x="1804161" y="632411"/>
                  </a:cubicBezTo>
                  <a:cubicBezTo>
                    <a:pt x="1814516" y="850730"/>
                    <a:pt x="1824862" y="1069123"/>
                    <a:pt x="1835217" y="1287442"/>
                  </a:cubicBezTo>
                  <a:cubicBezTo>
                    <a:pt x="1838982" y="1384377"/>
                    <a:pt x="1842747" y="1481328"/>
                    <a:pt x="1846511" y="1578254"/>
                  </a:cubicBezTo>
                  <a:cubicBezTo>
                    <a:pt x="1867213" y="1608364"/>
                    <a:pt x="1887923" y="1638489"/>
                    <a:pt x="1908625" y="1668607"/>
                  </a:cubicBezTo>
                  <a:cubicBezTo>
                    <a:pt x="1931295" y="1701262"/>
                    <a:pt x="1957467" y="1779126"/>
                    <a:pt x="1996152" y="1792833"/>
                  </a:cubicBezTo>
                  <a:cubicBezTo>
                    <a:pt x="2046032" y="1584861"/>
                    <a:pt x="2095920" y="1376831"/>
                    <a:pt x="2145792" y="1168859"/>
                  </a:cubicBezTo>
                  <a:cubicBezTo>
                    <a:pt x="2158709" y="1127183"/>
                    <a:pt x="2209956" y="978573"/>
                    <a:pt x="2190968" y="937342"/>
                  </a:cubicBezTo>
                  <a:cubicBezTo>
                    <a:pt x="2191520" y="905569"/>
                    <a:pt x="2193193" y="960408"/>
                    <a:pt x="2193794" y="818759"/>
                  </a:cubicBezTo>
                  <a:cubicBezTo>
                    <a:pt x="2245552" y="818759"/>
                    <a:pt x="2297327" y="818759"/>
                    <a:pt x="2349085" y="818759"/>
                  </a:cubicBezTo>
                  <a:cubicBezTo>
                    <a:pt x="2348459" y="845836"/>
                    <a:pt x="2358155" y="870764"/>
                    <a:pt x="2349085" y="906286"/>
                  </a:cubicBezTo>
                  <a:cubicBezTo>
                    <a:pt x="2354769" y="914639"/>
                    <a:pt x="2349967" y="919087"/>
                    <a:pt x="2354728" y="923223"/>
                  </a:cubicBezTo>
                  <a:cubicBezTo>
                    <a:pt x="2347042" y="932293"/>
                    <a:pt x="2384047" y="1114991"/>
                    <a:pt x="2391428" y="1146270"/>
                  </a:cubicBezTo>
                  <a:cubicBezTo>
                    <a:pt x="2435657" y="1362711"/>
                    <a:pt x="2479902" y="1579210"/>
                    <a:pt x="2524131" y="1795651"/>
                  </a:cubicBezTo>
                  <a:cubicBezTo>
                    <a:pt x="2548597" y="1794703"/>
                    <a:pt x="2573072" y="1793764"/>
                    <a:pt x="2597539" y="1792825"/>
                  </a:cubicBezTo>
                  <a:cubicBezTo>
                    <a:pt x="2598132" y="1353559"/>
                    <a:pt x="2597745" y="946223"/>
                    <a:pt x="2597539" y="468642"/>
                  </a:cubicBezTo>
                  <a:cubicBezTo>
                    <a:pt x="2627178" y="478165"/>
                    <a:pt x="2700265" y="568872"/>
                    <a:pt x="2721774" y="595694"/>
                  </a:cubicBezTo>
                  <a:cubicBezTo>
                    <a:pt x="2766002" y="641810"/>
                    <a:pt x="2810248" y="687934"/>
                    <a:pt x="2854469" y="734041"/>
                  </a:cubicBezTo>
                  <a:cubicBezTo>
                    <a:pt x="2854469" y="1087872"/>
                    <a:pt x="2854469" y="1441811"/>
                    <a:pt x="2854469" y="1795643"/>
                  </a:cubicBezTo>
                  <a:cubicBezTo>
                    <a:pt x="2867641" y="1795643"/>
                    <a:pt x="2880821" y="1795643"/>
                    <a:pt x="2893994" y="1795643"/>
                  </a:cubicBezTo>
                  <a:cubicBezTo>
                    <a:pt x="2894933" y="1504864"/>
                    <a:pt x="2895880" y="1213994"/>
                    <a:pt x="2896819" y="923206"/>
                  </a:cubicBezTo>
                  <a:cubicBezTo>
                    <a:pt x="2956107" y="909095"/>
                    <a:pt x="3015411" y="894967"/>
                    <a:pt x="3074691" y="880855"/>
                  </a:cubicBezTo>
                  <a:cubicBezTo>
                    <a:pt x="3101983" y="894975"/>
                    <a:pt x="3129275" y="909095"/>
                    <a:pt x="3156566" y="923206"/>
                  </a:cubicBezTo>
                  <a:cubicBezTo>
                    <a:pt x="3156566" y="1110477"/>
                    <a:pt x="3156566" y="1297805"/>
                    <a:pt x="3156566" y="1485068"/>
                  </a:cubicBezTo>
                  <a:cubicBezTo>
                    <a:pt x="3212089" y="1505770"/>
                    <a:pt x="3267629" y="1526480"/>
                    <a:pt x="3323152" y="1547181"/>
                  </a:cubicBezTo>
                  <a:cubicBezTo>
                    <a:pt x="3323152" y="1620580"/>
                    <a:pt x="3323152" y="1694004"/>
                    <a:pt x="3323152" y="1767412"/>
                  </a:cubicBezTo>
                  <a:cubicBezTo>
                    <a:pt x="3325030" y="1766472"/>
                    <a:pt x="3326917" y="1765525"/>
                    <a:pt x="3328795" y="1764586"/>
                  </a:cubicBezTo>
                  <a:cubicBezTo>
                    <a:pt x="3343854" y="1737294"/>
                    <a:pt x="3358912" y="1710002"/>
                    <a:pt x="3373971" y="1682710"/>
                  </a:cubicBezTo>
                  <a:cubicBezTo>
                    <a:pt x="3362677" y="1682710"/>
                    <a:pt x="3351383" y="1682710"/>
                    <a:pt x="3340089" y="1682710"/>
                  </a:cubicBezTo>
                  <a:cubicBezTo>
                    <a:pt x="3340089" y="1675181"/>
                    <a:pt x="3340089" y="1667651"/>
                    <a:pt x="3340089" y="1660122"/>
                  </a:cubicBezTo>
                  <a:cubicBezTo>
                    <a:pt x="3350436" y="1660122"/>
                    <a:pt x="3360791" y="1660122"/>
                    <a:pt x="3371146" y="1660122"/>
                  </a:cubicBezTo>
                  <a:cubicBezTo>
                    <a:pt x="3371146" y="1651653"/>
                    <a:pt x="3371146" y="1643177"/>
                    <a:pt x="3371146" y="1634708"/>
                  </a:cubicBezTo>
                  <a:cubicBezTo>
                    <a:pt x="3376789" y="1634708"/>
                    <a:pt x="3382440" y="1634708"/>
                    <a:pt x="3388083" y="1634708"/>
                  </a:cubicBezTo>
                  <a:cubicBezTo>
                    <a:pt x="3388083" y="1629057"/>
                    <a:pt x="3388083" y="1623414"/>
                    <a:pt x="3388083" y="1617771"/>
                  </a:cubicBezTo>
                  <a:cubicBezTo>
                    <a:pt x="3407137" y="1616091"/>
                    <a:pt x="3428457" y="1609781"/>
                    <a:pt x="3450196" y="1603652"/>
                  </a:cubicBezTo>
                  <a:cubicBezTo>
                    <a:pt x="3450196" y="1579185"/>
                    <a:pt x="3450196" y="1554711"/>
                    <a:pt x="3450196" y="1530244"/>
                  </a:cubicBezTo>
                  <a:cubicBezTo>
                    <a:pt x="3424099" y="1528374"/>
                    <a:pt x="3394088" y="1511437"/>
                    <a:pt x="3379606" y="1496362"/>
                  </a:cubicBezTo>
                  <a:cubicBezTo>
                    <a:pt x="3404072" y="1496362"/>
                    <a:pt x="3428547" y="1496362"/>
                    <a:pt x="3453014" y="1496362"/>
                  </a:cubicBezTo>
                  <a:cubicBezTo>
                    <a:pt x="3454010" y="1480611"/>
                    <a:pt x="3454826" y="1461582"/>
                    <a:pt x="3447371" y="1454011"/>
                  </a:cubicBezTo>
                  <a:cubicBezTo>
                    <a:pt x="3430434" y="1443656"/>
                    <a:pt x="3413488" y="1433310"/>
                    <a:pt x="3396551" y="1422955"/>
                  </a:cubicBezTo>
                  <a:cubicBezTo>
                    <a:pt x="3416314" y="1422955"/>
                    <a:pt x="3436085" y="1422955"/>
                    <a:pt x="3455847" y="1422955"/>
                  </a:cubicBezTo>
                  <a:cubicBezTo>
                    <a:pt x="3455847" y="1406957"/>
                    <a:pt x="3455847" y="1390959"/>
                    <a:pt x="3455847" y="1374961"/>
                  </a:cubicBezTo>
                  <a:cubicBezTo>
                    <a:pt x="3437963" y="1364606"/>
                    <a:pt x="3420078" y="1354259"/>
                    <a:pt x="3402202" y="1343904"/>
                  </a:cubicBezTo>
                  <a:cubicBezTo>
                    <a:pt x="3421026" y="1343904"/>
                    <a:pt x="3439849" y="1343904"/>
                    <a:pt x="3458673" y="1343904"/>
                  </a:cubicBezTo>
                  <a:cubicBezTo>
                    <a:pt x="3458673" y="1325081"/>
                    <a:pt x="3458673" y="1306257"/>
                    <a:pt x="3458673" y="1287434"/>
                  </a:cubicBezTo>
                  <a:cubicBezTo>
                    <a:pt x="3445501" y="1280852"/>
                    <a:pt x="3432320" y="1274262"/>
                    <a:pt x="3419139" y="1267671"/>
                  </a:cubicBezTo>
                  <a:cubicBezTo>
                    <a:pt x="3419139" y="1266732"/>
                    <a:pt x="3419139" y="1265785"/>
                    <a:pt x="3419139" y="1264846"/>
                  </a:cubicBezTo>
                  <a:cubicBezTo>
                    <a:pt x="3433259" y="1264846"/>
                    <a:pt x="3447371" y="1264846"/>
                    <a:pt x="3461490" y="1264846"/>
                  </a:cubicBezTo>
                  <a:cubicBezTo>
                    <a:pt x="3461490" y="1252613"/>
                    <a:pt x="3461490" y="1240379"/>
                    <a:pt x="3461490" y="1228138"/>
                  </a:cubicBezTo>
                  <a:cubicBezTo>
                    <a:pt x="3450196" y="1221556"/>
                    <a:pt x="3438902" y="1214966"/>
                    <a:pt x="3427608" y="1208375"/>
                  </a:cubicBezTo>
                  <a:cubicBezTo>
                    <a:pt x="3438902" y="1208375"/>
                    <a:pt x="3450196" y="1208375"/>
                    <a:pt x="3461490" y="1208375"/>
                  </a:cubicBezTo>
                  <a:cubicBezTo>
                    <a:pt x="3462429" y="1193317"/>
                    <a:pt x="3463376" y="1178258"/>
                    <a:pt x="3464316" y="1163199"/>
                  </a:cubicBezTo>
                  <a:cubicBezTo>
                    <a:pt x="3452082" y="1156617"/>
                    <a:pt x="3439841" y="1150027"/>
                    <a:pt x="3427608" y="1143437"/>
                  </a:cubicBezTo>
                  <a:cubicBezTo>
                    <a:pt x="3439841" y="1143437"/>
                    <a:pt x="3452082" y="1143437"/>
                    <a:pt x="3464316" y="1143437"/>
                  </a:cubicBezTo>
                  <a:cubicBezTo>
                    <a:pt x="3464316" y="1131203"/>
                    <a:pt x="3464316" y="1118970"/>
                    <a:pt x="3464316" y="1106737"/>
                  </a:cubicBezTo>
                  <a:cubicBezTo>
                    <a:pt x="3455847" y="1102972"/>
                    <a:pt x="3447371" y="1099208"/>
                    <a:pt x="3438902" y="1095443"/>
                  </a:cubicBezTo>
                  <a:cubicBezTo>
                    <a:pt x="3448309" y="1095443"/>
                    <a:pt x="3457725" y="1095443"/>
                    <a:pt x="3467141" y="1095443"/>
                  </a:cubicBezTo>
                  <a:cubicBezTo>
                    <a:pt x="3467141" y="1084149"/>
                    <a:pt x="3467141" y="1072855"/>
                    <a:pt x="3467141" y="1061561"/>
                  </a:cubicBezTo>
                  <a:cubicBezTo>
                    <a:pt x="3457734" y="1056857"/>
                    <a:pt x="3448318" y="1052153"/>
                    <a:pt x="3438902" y="1047441"/>
                  </a:cubicBezTo>
                  <a:cubicBezTo>
                    <a:pt x="3448309" y="1047441"/>
                    <a:pt x="3457725" y="1047441"/>
                    <a:pt x="3467141" y="1047441"/>
                  </a:cubicBezTo>
                  <a:cubicBezTo>
                    <a:pt x="3467141" y="1038033"/>
                    <a:pt x="3467141" y="1028618"/>
                    <a:pt x="3467141" y="1019202"/>
                  </a:cubicBezTo>
                  <a:cubicBezTo>
                    <a:pt x="3458673" y="1015437"/>
                    <a:pt x="3450196" y="1011672"/>
                    <a:pt x="3441728" y="1007908"/>
                  </a:cubicBezTo>
                  <a:cubicBezTo>
                    <a:pt x="3451135" y="1007908"/>
                    <a:pt x="3460551" y="1007908"/>
                    <a:pt x="3469959" y="1007908"/>
                  </a:cubicBezTo>
                  <a:cubicBezTo>
                    <a:pt x="3469959" y="995674"/>
                    <a:pt x="3469959" y="983441"/>
                    <a:pt x="3469959" y="971208"/>
                  </a:cubicBezTo>
                  <a:cubicBezTo>
                    <a:pt x="3460551" y="966504"/>
                    <a:pt x="3451135" y="961800"/>
                    <a:pt x="3441728" y="957088"/>
                  </a:cubicBezTo>
                  <a:cubicBezTo>
                    <a:pt x="3459604" y="956149"/>
                    <a:pt x="3477496" y="955210"/>
                    <a:pt x="3495372" y="954271"/>
                  </a:cubicBezTo>
                  <a:cubicBezTo>
                    <a:pt x="3499137" y="923214"/>
                    <a:pt x="3502902" y="892150"/>
                    <a:pt x="3506666" y="861101"/>
                  </a:cubicBezTo>
                  <a:cubicBezTo>
                    <a:pt x="3510431" y="893097"/>
                    <a:pt x="3514196" y="925101"/>
                    <a:pt x="3517961" y="957097"/>
                  </a:cubicBezTo>
                  <a:cubicBezTo>
                    <a:pt x="3536776" y="958044"/>
                    <a:pt x="3555607" y="958983"/>
                    <a:pt x="3574431" y="959922"/>
                  </a:cubicBezTo>
                  <a:cubicBezTo>
                    <a:pt x="3572544" y="959922"/>
                    <a:pt x="3570666" y="959922"/>
                    <a:pt x="3568788" y="959922"/>
                  </a:cubicBezTo>
                  <a:cubicBezTo>
                    <a:pt x="3560319" y="964626"/>
                    <a:pt x="3551843" y="969330"/>
                    <a:pt x="3543374" y="974042"/>
                  </a:cubicBezTo>
                  <a:cubicBezTo>
                    <a:pt x="3544313" y="985336"/>
                    <a:pt x="3545252" y="996630"/>
                    <a:pt x="3546192" y="1007924"/>
                  </a:cubicBezTo>
                  <a:cubicBezTo>
                    <a:pt x="3555599" y="1008871"/>
                    <a:pt x="3565015" y="1009811"/>
                    <a:pt x="3574423" y="1010750"/>
                  </a:cubicBezTo>
                  <a:cubicBezTo>
                    <a:pt x="3572536" y="1010750"/>
                    <a:pt x="3570658" y="1010750"/>
                    <a:pt x="3568780" y="1010750"/>
                  </a:cubicBezTo>
                  <a:cubicBezTo>
                    <a:pt x="3561250" y="1016393"/>
                    <a:pt x="3553721" y="1022044"/>
                    <a:pt x="3546192" y="1027687"/>
                  </a:cubicBezTo>
                  <a:cubicBezTo>
                    <a:pt x="3546192" y="1034269"/>
                    <a:pt x="3546192" y="1040867"/>
                    <a:pt x="3546192" y="1047449"/>
                  </a:cubicBezTo>
                  <a:cubicBezTo>
                    <a:pt x="3554660" y="1048388"/>
                    <a:pt x="3563137" y="1049327"/>
                    <a:pt x="3571605" y="1050267"/>
                  </a:cubicBezTo>
                  <a:cubicBezTo>
                    <a:pt x="3558350" y="1059963"/>
                    <a:pt x="3547922" y="1058620"/>
                    <a:pt x="3546192" y="1081323"/>
                  </a:cubicBezTo>
                  <a:cubicBezTo>
                    <a:pt x="3547131" y="1086027"/>
                    <a:pt x="3548078" y="1090731"/>
                    <a:pt x="3549017" y="1095443"/>
                  </a:cubicBezTo>
                  <a:cubicBezTo>
                    <a:pt x="3559364" y="1096382"/>
                    <a:pt x="3569719" y="1097329"/>
                    <a:pt x="3580074" y="1098269"/>
                  </a:cubicBezTo>
                  <a:cubicBezTo>
                    <a:pt x="3578196" y="1098269"/>
                    <a:pt x="3576309" y="1098269"/>
                    <a:pt x="3574431" y="1098269"/>
                  </a:cubicBezTo>
                  <a:cubicBezTo>
                    <a:pt x="3565962" y="1102972"/>
                    <a:pt x="3557486" y="1107676"/>
                    <a:pt x="3549017" y="1112388"/>
                  </a:cubicBezTo>
                  <a:cubicBezTo>
                    <a:pt x="3549017" y="1122743"/>
                    <a:pt x="3549017" y="1133090"/>
                    <a:pt x="3549017" y="1143445"/>
                  </a:cubicBezTo>
                  <a:cubicBezTo>
                    <a:pt x="3561250" y="1143445"/>
                    <a:pt x="3573483" y="1143445"/>
                    <a:pt x="3585725" y="1143445"/>
                  </a:cubicBezTo>
                  <a:cubicBezTo>
                    <a:pt x="3584778" y="1145331"/>
                    <a:pt x="3583838" y="1147210"/>
                    <a:pt x="3582899" y="1149096"/>
                  </a:cubicBezTo>
                  <a:cubicBezTo>
                    <a:pt x="3571605" y="1155686"/>
                    <a:pt x="3560311" y="1162268"/>
                    <a:pt x="3549017" y="1168859"/>
                  </a:cubicBezTo>
                  <a:cubicBezTo>
                    <a:pt x="3549956" y="1182031"/>
                    <a:pt x="3550895" y="1195211"/>
                    <a:pt x="3551843" y="1208392"/>
                  </a:cubicBezTo>
                  <a:cubicBezTo>
                    <a:pt x="3564076" y="1208392"/>
                    <a:pt x="3576317" y="1208392"/>
                    <a:pt x="3588542" y="1208392"/>
                  </a:cubicBezTo>
                  <a:cubicBezTo>
                    <a:pt x="3587603" y="1210270"/>
                    <a:pt x="3586664" y="1212157"/>
                    <a:pt x="3585725" y="1214035"/>
                  </a:cubicBezTo>
                  <a:cubicBezTo>
                    <a:pt x="3564669" y="1221086"/>
                    <a:pt x="3550936" y="1228360"/>
                    <a:pt x="3551843" y="1259211"/>
                  </a:cubicBezTo>
                  <a:cubicBezTo>
                    <a:pt x="3552782" y="1261089"/>
                    <a:pt x="3553721" y="1262976"/>
                    <a:pt x="3554660" y="1264854"/>
                  </a:cubicBezTo>
                  <a:cubicBezTo>
                    <a:pt x="3567832" y="1265793"/>
                    <a:pt x="3581013" y="1266741"/>
                    <a:pt x="3594185" y="1267680"/>
                  </a:cubicBezTo>
                  <a:cubicBezTo>
                    <a:pt x="3592307" y="1268619"/>
                    <a:pt x="3590421" y="1269558"/>
                    <a:pt x="3588542" y="1270497"/>
                  </a:cubicBezTo>
                  <a:cubicBezTo>
                    <a:pt x="3579728" y="1280209"/>
                    <a:pt x="3569974" y="1286816"/>
                    <a:pt x="3554660" y="1290260"/>
                  </a:cubicBezTo>
                  <a:cubicBezTo>
                    <a:pt x="3554660" y="1308144"/>
                    <a:pt x="3554660" y="1326028"/>
                    <a:pt x="3554660" y="1343904"/>
                  </a:cubicBezTo>
                  <a:cubicBezTo>
                    <a:pt x="3572544" y="1343904"/>
                    <a:pt x="3590429" y="1343904"/>
                    <a:pt x="3608305" y="1343904"/>
                  </a:cubicBezTo>
                  <a:cubicBezTo>
                    <a:pt x="3596846" y="1357752"/>
                    <a:pt x="3577981" y="1370513"/>
                    <a:pt x="3557486" y="1374961"/>
                  </a:cubicBezTo>
                  <a:cubicBezTo>
                    <a:pt x="3557486" y="1390959"/>
                    <a:pt x="3557486" y="1406965"/>
                    <a:pt x="3557486" y="1422955"/>
                  </a:cubicBezTo>
                  <a:cubicBezTo>
                    <a:pt x="3574423" y="1423902"/>
                    <a:pt x="3591368" y="1424841"/>
                    <a:pt x="3608305" y="1425780"/>
                  </a:cubicBezTo>
                  <a:cubicBezTo>
                    <a:pt x="3606418" y="1425780"/>
                    <a:pt x="3604540" y="1425780"/>
                    <a:pt x="3602662" y="1425780"/>
                  </a:cubicBezTo>
                  <a:cubicBezTo>
                    <a:pt x="3592299" y="1437124"/>
                    <a:pt x="3577825" y="1447166"/>
                    <a:pt x="3560311" y="1451194"/>
                  </a:cubicBezTo>
                  <a:cubicBezTo>
                    <a:pt x="3560311" y="1466245"/>
                    <a:pt x="3560311" y="1481311"/>
                    <a:pt x="3560311" y="1496370"/>
                  </a:cubicBezTo>
                  <a:cubicBezTo>
                    <a:pt x="3579126" y="1496370"/>
                    <a:pt x="3597958" y="1496370"/>
                    <a:pt x="3616782" y="1496370"/>
                  </a:cubicBezTo>
                  <a:cubicBezTo>
                    <a:pt x="3604985" y="1510564"/>
                    <a:pt x="3583698" y="1525466"/>
                    <a:pt x="3563137" y="1530252"/>
                  </a:cubicBezTo>
                  <a:cubicBezTo>
                    <a:pt x="3564076" y="1555658"/>
                    <a:pt x="3565023" y="1581080"/>
                    <a:pt x="3565962" y="1606485"/>
                  </a:cubicBezTo>
                  <a:cubicBezTo>
                    <a:pt x="3598864" y="1606675"/>
                    <a:pt x="3599416" y="1615992"/>
                    <a:pt x="3628076" y="1617779"/>
                  </a:cubicBezTo>
                  <a:cubicBezTo>
                    <a:pt x="3628076" y="1623422"/>
                    <a:pt x="3628076" y="1629074"/>
                    <a:pt x="3628076" y="1634716"/>
                  </a:cubicBezTo>
                  <a:cubicBezTo>
                    <a:pt x="3632787" y="1634716"/>
                    <a:pt x="3637491" y="1634716"/>
                    <a:pt x="3642195" y="1634716"/>
                  </a:cubicBezTo>
                  <a:cubicBezTo>
                    <a:pt x="3642195" y="1643185"/>
                    <a:pt x="3642195" y="1651653"/>
                    <a:pt x="3642195" y="1660130"/>
                  </a:cubicBezTo>
                  <a:cubicBezTo>
                    <a:pt x="3654429" y="1660130"/>
                    <a:pt x="3666670" y="1660130"/>
                    <a:pt x="3678903" y="1660130"/>
                  </a:cubicBezTo>
                  <a:cubicBezTo>
                    <a:pt x="3678903" y="1667660"/>
                    <a:pt x="3678903" y="1675189"/>
                    <a:pt x="3678903" y="1682718"/>
                  </a:cubicBezTo>
                  <a:cubicBezTo>
                    <a:pt x="3669496" y="1682718"/>
                    <a:pt x="3660079" y="1682718"/>
                    <a:pt x="3650664" y="1682718"/>
                  </a:cubicBezTo>
                  <a:cubicBezTo>
                    <a:pt x="3663836" y="1699655"/>
                    <a:pt x="3677017" y="1716601"/>
                    <a:pt x="3690189" y="1733537"/>
                  </a:cubicBezTo>
                  <a:cubicBezTo>
                    <a:pt x="3690189" y="1706246"/>
                    <a:pt x="3690189" y="1678945"/>
                    <a:pt x="3690189" y="1651662"/>
                  </a:cubicBezTo>
                  <a:cubicBezTo>
                    <a:pt x="3700544" y="1651662"/>
                    <a:pt x="3710891" y="1651662"/>
                    <a:pt x="3721245" y="1651662"/>
                  </a:cubicBezTo>
                  <a:cubicBezTo>
                    <a:pt x="3721245" y="1628134"/>
                    <a:pt x="3721245" y="1604599"/>
                    <a:pt x="3721245" y="1581072"/>
                  </a:cubicBezTo>
                  <a:cubicBezTo>
                    <a:pt x="3701499" y="1581928"/>
                    <a:pt x="3689052" y="1580421"/>
                    <a:pt x="3678895" y="1572603"/>
                  </a:cubicBezTo>
                  <a:cubicBezTo>
                    <a:pt x="3678895" y="1571664"/>
                    <a:pt x="3678895" y="1570717"/>
                    <a:pt x="3678895" y="1569778"/>
                  </a:cubicBezTo>
                  <a:cubicBezTo>
                    <a:pt x="3704004" y="1565123"/>
                    <a:pt x="3722547" y="1552783"/>
                    <a:pt x="3738183" y="1538721"/>
                  </a:cubicBezTo>
                  <a:cubicBezTo>
                    <a:pt x="3743982" y="1549718"/>
                    <a:pt x="3747417" y="1549702"/>
                    <a:pt x="3760771" y="1552841"/>
                  </a:cubicBezTo>
                  <a:cubicBezTo>
                    <a:pt x="3759832" y="1530261"/>
                    <a:pt x="3758884" y="1507664"/>
                    <a:pt x="3757945" y="1485076"/>
                  </a:cubicBezTo>
                  <a:cubicBezTo>
                    <a:pt x="3741074" y="1483181"/>
                    <a:pt x="3728767" y="1476698"/>
                    <a:pt x="3718420" y="1468139"/>
                  </a:cubicBezTo>
                  <a:cubicBezTo>
                    <a:pt x="3765261" y="1466846"/>
                    <a:pt x="3772559" y="1426876"/>
                    <a:pt x="3797478" y="1420146"/>
                  </a:cubicBezTo>
                  <a:cubicBezTo>
                    <a:pt x="3806079" y="1459160"/>
                    <a:pt x="3830060" y="1452611"/>
                    <a:pt x="3865243" y="1465322"/>
                  </a:cubicBezTo>
                  <a:cubicBezTo>
                    <a:pt x="3861478" y="1470026"/>
                    <a:pt x="3857713" y="1474729"/>
                    <a:pt x="3853949" y="1479441"/>
                  </a:cubicBezTo>
                  <a:cubicBezTo>
                    <a:pt x="3850184" y="1480381"/>
                    <a:pt x="3846419" y="1481320"/>
                    <a:pt x="3842655" y="1482259"/>
                  </a:cubicBezTo>
                  <a:cubicBezTo>
                    <a:pt x="3842655" y="1505786"/>
                    <a:pt x="3842655" y="1529322"/>
                    <a:pt x="3842655" y="1552849"/>
                  </a:cubicBezTo>
                  <a:cubicBezTo>
                    <a:pt x="3868061" y="1552849"/>
                    <a:pt x="3893482" y="1552849"/>
                    <a:pt x="3918887" y="1552849"/>
                  </a:cubicBezTo>
                  <a:cubicBezTo>
                    <a:pt x="3918887" y="1540616"/>
                    <a:pt x="3918887" y="1528382"/>
                    <a:pt x="3918887" y="1516141"/>
                  </a:cubicBezTo>
                  <a:cubicBezTo>
                    <a:pt x="3902610" y="1515845"/>
                    <a:pt x="3894891" y="1512961"/>
                    <a:pt x="3885005" y="1507673"/>
                  </a:cubicBezTo>
                  <a:cubicBezTo>
                    <a:pt x="3885945" y="1505794"/>
                    <a:pt x="3886892" y="1503908"/>
                    <a:pt x="3887831" y="1502030"/>
                  </a:cubicBezTo>
                  <a:cubicBezTo>
                    <a:pt x="3904801" y="1495390"/>
                    <a:pt x="3912545" y="1484813"/>
                    <a:pt x="3924539" y="1473790"/>
                  </a:cubicBezTo>
                  <a:cubicBezTo>
                    <a:pt x="3940100" y="1503702"/>
                    <a:pt x="4107090" y="1471064"/>
                    <a:pt x="4122173" y="1487910"/>
                  </a:cubicBezTo>
                  <a:cubicBezTo>
                    <a:pt x="4129702" y="1490727"/>
                    <a:pt x="4137232" y="1493553"/>
                    <a:pt x="4144761" y="1496378"/>
                  </a:cubicBezTo>
                  <a:cubicBezTo>
                    <a:pt x="4149465" y="1490727"/>
                    <a:pt x="4154169" y="1485084"/>
                    <a:pt x="4158880" y="1479441"/>
                  </a:cubicBezTo>
                  <a:cubicBezTo>
                    <a:pt x="4164812" y="1493825"/>
                    <a:pt x="4172696" y="1496510"/>
                    <a:pt x="4189937" y="1499204"/>
                  </a:cubicBezTo>
                  <a:cubicBezTo>
                    <a:pt x="4189937" y="1481328"/>
                    <a:pt x="4189937" y="1463435"/>
                    <a:pt x="4189937" y="1445567"/>
                  </a:cubicBezTo>
                  <a:cubicBezTo>
                    <a:pt x="4183355" y="1444628"/>
                    <a:pt x="4176765" y="1443681"/>
                    <a:pt x="4170174" y="1442742"/>
                  </a:cubicBezTo>
                  <a:cubicBezTo>
                    <a:pt x="4164524" y="1438038"/>
                    <a:pt x="4158880" y="1433334"/>
                    <a:pt x="4153238" y="1428622"/>
                  </a:cubicBezTo>
                  <a:cubicBezTo>
                    <a:pt x="4153238" y="1425797"/>
                    <a:pt x="4153238" y="1422971"/>
                    <a:pt x="4153238" y="1420154"/>
                  </a:cubicBezTo>
                  <a:cubicBezTo>
                    <a:pt x="4181930" y="1398488"/>
                    <a:pt x="4192121" y="1370949"/>
                    <a:pt x="4215352" y="1343921"/>
                  </a:cubicBezTo>
                  <a:cubicBezTo>
                    <a:pt x="4215944" y="1363131"/>
                    <a:pt x="4218943" y="1366212"/>
                    <a:pt x="4232288" y="1372152"/>
                  </a:cubicBezTo>
                  <a:cubicBezTo>
                    <a:pt x="4319807" y="1373099"/>
                    <a:pt x="4407350" y="1374038"/>
                    <a:pt x="4494869" y="1374977"/>
                  </a:cubicBezTo>
                  <a:cubicBezTo>
                    <a:pt x="4505850" y="1371007"/>
                    <a:pt x="4508726" y="1358996"/>
                    <a:pt x="4514632" y="1349564"/>
                  </a:cubicBezTo>
                  <a:cubicBezTo>
                    <a:pt x="4515571" y="1349564"/>
                    <a:pt x="4516510" y="1349564"/>
                    <a:pt x="4517457" y="1349564"/>
                  </a:cubicBezTo>
                  <a:cubicBezTo>
                    <a:pt x="4524583" y="1375595"/>
                    <a:pt x="4568137" y="1424915"/>
                    <a:pt x="4593690" y="1411677"/>
                  </a:cubicBezTo>
                  <a:cubicBezTo>
                    <a:pt x="4589686" y="1445551"/>
                    <a:pt x="4569504" y="1443409"/>
                    <a:pt x="4540045" y="1451202"/>
                  </a:cubicBezTo>
                  <a:cubicBezTo>
                    <a:pt x="4540045" y="1467200"/>
                    <a:pt x="4540045" y="1483198"/>
                    <a:pt x="4540045" y="1499196"/>
                  </a:cubicBezTo>
                  <a:cubicBezTo>
                    <a:pt x="4558474" y="1496716"/>
                    <a:pt x="4563943" y="1492177"/>
                    <a:pt x="4573928" y="1482259"/>
                  </a:cubicBezTo>
                  <a:cubicBezTo>
                    <a:pt x="4584283" y="1489788"/>
                    <a:pt x="4594629" y="1497318"/>
                    <a:pt x="4604984" y="1504847"/>
                  </a:cubicBezTo>
                  <a:cubicBezTo>
                    <a:pt x="4612513" y="1498265"/>
                    <a:pt x="4620043" y="1491666"/>
                    <a:pt x="4627572" y="1485084"/>
                  </a:cubicBezTo>
                  <a:cubicBezTo>
                    <a:pt x="4643134" y="1514988"/>
                    <a:pt x="4810123" y="1482358"/>
                    <a:pt x="4825207" y="1499204"/>
                  </a:cubicBezTo>
                  <a:cubicBezTo>
                    <a:pt x="4837439" y="1504855"/>
                    <a:pt x="4849681" y="1510498"/>
                    <a:pt x="4861914" y="1516141"/>
                  </a:cubicBezTo>
                  <a:cubicBezTo>
                    <a:pt x="4860028" y="1518967"/>
                    <a:pt x="4858150" y="1521792"/>
                    <a:pt x="4856271" y="1524610"/>
                  </a:cubicBezTo>
                  <a:cubicBezTo>
                    <a:pt x="4851560" y="1525557"/>
                    <a:pt x="4846856" y="1526496"/>
                    <a:pt x="4842152" y="1527435"/>
                  </a:cubicBezTo>
                  <a:cubicBezTo>
                    <a:pt x="4842152" y="1539668"/>
                    <a:pt x="4842152" y="1551902"/>
                    <a:pt x="4842152" y="1564143"/>
                  </a:cubicBezTo>
                  <a:cubicBezTo>
                    <a:pt x="4860975" y="1564143"/>
                    <a:pt x="4879799" y="1564143"/>
                    <a:pt x="4898622" y="1564143"/>
                  </a:cubicBezTo>
                  <a:cubicBezTo>
                    <a:pt x="4898622" y="1544380"/>
                    <a:pt x="4898622" y="1524610"/>
                    <a:pt x="4898622" y="1504855"/>
                  </a:cubicBezTo>
                  <a:cubicBezTo>
                    <a:pt x="4882739" y="1502532"/>
                    <a:pt x="4870803" y="1497169"/>
                    <a:pt x="4861923" y="1487918"/>
                  </a:cubicBezTo>
                  <a:cubicBezTo>
                    <a:pt x="4901859" y="1486361"/>
                    <a:pt x="4918121" y="1461368"/>
                    <a:pt x="4935330" y="1437099"/>
                  </a:cubicBezTo>
                  <a:cubicBezTo>
                    <a:pt x="4936269" y="1437099"/>
                    <a:pt x="4937216" y="1437099"/>
                    <a:pt x="4938156" y="1437099"/>
                  </a:cubicBezTo>
                  <a:cubicBezTo>
                    <a:pt x="4943132" y="1466525"/>
                    <a:pt x="4973480" y="1490431"/>
                    <a:pt x="5008745" y="1479450"/>
                  </a:cubicBezTo>
                  <a:cubicBezTo>
                    <a:pt x="4997740" y="1505127"/>
                    <a:pt x="4985416" y="1505654"/>
                    <a:pt x="4986157" y="1550032"/>
                  </a:cubicBezTo>
                  <a:cubicBezTo>
                    <a:pt x="4986157" y="1550979"/>
                    <a:pt x="4986157" y="1551918"/>
                    <a:pt x="4986157" y="1552857"/>
                  </a:cubicBezTo>
                  <a:cubicBezTo>
                    <a:pt x="5006876" y="1564332"/>
                    <a:pt x="5037702" y="1583181"/>
                    <a:pt x="5065216" y="1578271"/>
                  </a:cubicBezTo>
                  <a:cubicBezTo>
                    <a:pt x="5055660" y="1595892"/>
                    <a:pt x="5024809" y="1596386"/>
                    <a:pt x="4997451" y="1595208"/>
                  </a:cubicBezTo>
                  <a:cubicBezTo>
                    <a:pt x="4997451" y="1614031"/>
                    <a:pt x="4997451" y="1632855"/>
                    <a:pt x="4997451" y="1651678"/>
                  </a:cubicBezTo>
                  <a:cubicBezTo>
                    <a:pt x="5010624" y="1651678"/>
                    <a:pt x="5023804" y="1651678"/>
                    <a:pt x="5036977" y="1651678"/>
                  </a:cubicBezTo>
                  <a:cubicBezTo>
                    <a:pt x="5036977" y="1698724"/>
                    <a:pt x="5036977" y="1745796"/>
                    <a:pt x="5036977" y="1792850"/>
                  </a:cubicBezTo>
                  <a:cubicBezTo>
                    <a:pt x="5240262" y="1792850"/>
                    <a:pt x="4960678" y="1792850"/>
                    <a:pt x="5163980" y="1792850"/>
                  </a:cubicBezTo>
                  <a:cubicBezTo>
                    <a:pt x="5163980" y="1805083"/>
                    <a:pt x="5163980" y="1817325"/>
                    <a:pt x="5163980" y="1829558"/>
                  </a:cubicBezTo>
                  <a:cubicBezTo>
                    <a:pt x="3762731" y="1829558"/>
                    <a:pt x="2843990" y="1829558"/>
                    <a:pt x="1442775" y="1829558"/>
                  </a:cubicBezTo>
                  <a:cubicBezTo>
                    <a:pt x="1086118" y="1829558"/>
                    <a:pt x="729353" y="1829558"/>
                    <a:pt x="372696" y="1829558"/>
                  </a:cubicBezTo>
                  <a:cubicBezTo>
                    <a:pt x="281413" y="1829558"/>
                    <a:pt x="190105" y="1829558"/>
                    <a:pt x="98821" y="1829558"/>
                  </a:cubicBezTo>
                  <a:cubicBezTo>
                    <a:pt x="72328" y="1829558"/>
                    <a:pt x="15569" y="1837351"/>
                    <a:pt x="0" y="1823907"/>
                  </a:cubicBezTo>
                  <a:cubicBezTo>
                    <a:pt x="8469" y="1823907"/>
                    <a:pt x="16937" y="1823907"/>
                    <a:pt x="25414" y="1823907"/>
                  </a:cubicBezTo>
                  <a:cubicBezTo>
                    <a:pt x="25414" y="1813552"/>
                    <a:pt x="25414" y="1803205"/>
                    <a:pt x="25414" y="1792850"/>
                  </a:cubicBezTo>
                  <a:cubicBezTo>
                    <a:pt x="160926" y="1792850"/>
                    <a:pt x="296471" y="1792850"/>
                    <a:pt x="431984" y="1792850"/>
                  </a:cubicBezTo>
                  <a:cubicBezTo>
                    <a:pt x="438574" y="1743917"/>
                    <a:pt x="445156" y="1694968"/>
                    <a:pt x="451747" y="1646035"/>
                  </a:cubicBezTo>
                  <a:cubicBezTo>
                    <a:pt x="403580" y="1642007"/>
                    <a:pt x="346253" y="1620506"/>
                    <a:pt x="316226" y="1595216"/>
                  </a:cubicBezTo>
                  <a:cubicBezTo>
                    <a:pt x="316226" y="1594277"/>
                    <a:pt x="316226" y="1593338"/>
                    <a:pt x="316226" y="1592399"/>
                  </a:cubicBezTo>
                  <a:cubicBezTo>
                    <a:pt x="374262" y="1580281"/>
                    <a:pt x="418812" y="1551926"/>
                    <a:pt x="477160" y="1538754"/>
                  </a:cubicBezTo>
                  <a:cubicBezTo>
                    <a:pt x="478108" y="1509584"/>
                    <a:pt x="479047" y="1480397"/>
                    <a:pt x="479986" y="1451227"/>
                  </a:cubicBezTo>
                  <a:cubicBezTo>
                    <a:pt x="433286" y="1453080"/>
                    <a:pt x="364434" y="1457446"/>
                    <a:pt x="347283" y="1428639"/>
                  </a:cubicBezTo>
                  <a:cubicBezTo>
                    <a:pt x="337348" y="1416027"/>
                    <a:pt x="329110" y="1386370"/>
                    <a:pt x="335989" y="1380637"/>
                  </a:cubicBezTo>
                  <a:cubicBezTo>
                    <a:pt x="372202" y="1356673"/>
                    <a:pt x="444382" y="1354202"/>
                    <a:pt x="482812" y="1338286"/>
                  </a:cubicBezTo>
                  <a:cubicBezTo>
                    <a:pt x="483750" y="1312881"/>
                    <a:pt x="484690" y="1287467"/>
                    <a:pt x="485629" y="1262053"/>
                  </a:cubicBezTo>
                  <a:cubicBezTo>
                    <a:pt x="487515" y="1286520"/>
                    <a:pt x="489393" y="1310994"/>
                    <a:pt x="491280" y="1335461"/>
                  </a:cubicBezTo>
                  <a:cubicBezTo>
                    <a:pt x="493158" y="1333574"/>
                    <a:pt x="495044" y="1331696"/>
                    <a:pt x="496923" y="1329809"/>
                  </a:cubicBezTo>
                  <a:cubicBezTo>
                    <a:pt x="499749" y="1327931"/>
                    <a:pt x="502566" y="1326045"/>
                    <a:pt x="505391" y="1324166"/>
                  </a:cubicBezTo>
                  <a:cubicBezTo>
                    <a:pt x="501627" y="1316637"/>
                    <a:pt x="497862" y="1309108"/>
                    <a:pt x="494097" y="1301578"/>
                  </a:cubicBezTo>
                  <a:cubicBezTo>
                    <a:pt x="512295" y="1299824"/>
                    <a:pt x="518003" y="1300186"/>
                    <a:pt x="527979" y="1312872"/>
                  </a:cubicBezTo>
                  <a:cubicBezTo>
                    <a:pt x="523317" y="1343287"/>
                    <a:pt x="503950" y="1340782"/>
                    <a:pt x="491280" y="1360874"/>
                  </a:cubicBezTo>
                  <a:cubicBezTo>
                    <a:pt x="542659" y="1360240"/>
                    <a:pt x="587934" y="1369796"/>
                    <a:pt x="626801" y="1380637"/>
                  </a:cubicBezTo>
                  <a:cubicBezTo>
                    <a:pt x="627740" y="1382523"/>
                    <a:pt x="628679" y="1384402"/>
                    <a:pt x="629618" y="1386288"/>
                  </a:cubicBezTo>
                  <a:cubicBezTo>
                    <a:pt x="627740" y="1390053"/>
                    <a:pt x="625853" y="1393817"/>
                    <a:pt x="623975" y="1397582"/>
                  </a:cubicBezTo>
                  <a:cubicBezTo>
                    <a:pt x="584458" y="1405342"/>
                    <a:pt x="545666" y="1414354"/>
                    <a:pt x="494097" y="1414519"/>
                  </a:cubicBezTo>
                  <a:cubicBezTo>
                    <a:pt x="493710" y="1427757"/>
                    <a:pt x="493578" y="1433837"/>
                    <a:pt x="499749" y="1439933"/>
                  </a:cubicBezTo>
                  <a:cubicBezTo>
                    <a:pt x="558624" y="1461969"/>
                    <a:pt x="613867" y="1456236"/>
                    <a:pt x="657857" y="1487926"/>
                  </a:cubicBezTo>
                  <a:cubicBezTo>
                    <a:pt x="655748" y="1500506"/>
                    <a:pt x="654332" y="1499797"/>
                    <a:pt x="649389" y="1507689"/>
                  </a:cubicBezTo>
                  <a:cubicBezTo>
                    <a:pt x="600456" y="1519922"/>
                    <a:pt x="551507" y="1532164"/>
                    <a:pt x="502566" y="1544397"/>
                  </a:cubicBezTo>
                  <a:cubicBezTo>
                    <a:pt x="501627" y="1545336"/>
                    <a:pt x="500687" y="1546283"/>
                    <a:pt x="499749" y="1547222"/>
                  </a:cubicBezTo>
                  <a:cubicBezTo>
                    <a:pt x="500687" y="1557577"/>
                    <a:pt x="501627" y="1567924"/>
                    <a:pt x="502566" y="1578279"/>
                  </a:cubicBezTo>
                  <a:cubicBezTo>
                    <a:pt x="557792" y="1577686"/>
                    <a:pt x="617170" y="1582027"/>
                    <a:pt x="663500" y="1592399"/>
                  </a:cubicBezTo>
                  <a:cubicBezTo>
                    <a:pt x="662561" y="1594277"/>
                    <a:pt x="661622" y="1596163"/>
                    <a:pt x="660683" y="1598042"/>
                  </a:cubicBezTo>
                  <a:cubicBezTo>
                    <a:pt x="611799" y="1612310"/>
                    <a:pt x="580833" y="1644454"/>
                    <a:pt x="519511" y="1651686"/>
                  </a:cubicBezTo>
                  <a:cubicBezTo>
                    <a:pt x="528918" y="1699680"/>
                    <a:pt x="538334" y="1747690"/>
                    <a:pt x="547750" y="1795684"/>
                  </a:cubicBezTo>
                  <a:cubicBezTo>
                    <a:pt x="623036" y="1795684"/>
                    <a:pt x="698338" y="1795684"/>
                    <a:pt x="773624" y="1795684"/>
                  </a:cubicBezTo>
                  <a:cubicBezTo>
                    <a:pt x="773624" y="1741100"/>
                    <a:pt x="773624" y="1686508"/>
                    <a:pt x="773624" y="1631924"/>
                  </a:cubicBezTo>
                  <a:cubicBezTo>
                    <a:pt x="732220" y="1550056"/>
                    <a:pt x="690800" y="1468156"/>
                    <a:pt x="649397" y="1386288"/>
                  </a:cubicBezTo>
                  <a:cubicBezTo>
                    <a:pt x="737781" y="1429380"/>
                    <a:pt x="891210" y="1466689"/>
                    <a:pt x="991028" y="1406051"/>
                  </a:cubicBezTo>
                  <a:cubicBezTo>
                    <a:pt x="1042177" y="1374977"/>
                    <a:pt x="1082897" y="1309923"/>
                    <a:pt x="1160431" y="1307230"/>
                  </a:cubicBezTo>
                  <a:cubicBezTo>
                    <a:pt x="1247456" y="1304206"/>
                    <a:pt x="1287211" y="1373462"/>
                    <a:pt x="1341128" y="1406051"/>
                  </a:cubicBezTo>
                  <a:cubicBezTo>
                    <a:pt x="1437560" y="1464333"/>
                    <a:pt x="1598569" y="1428746"/>
                    <a:pt x="1679942" y="1383462"/>
                  </a:cubicBezTo>
                  <a:cubicBezTo>
                    <a:pt x="1637592" y="1467208"/>
                    <a:pt x="1595233" y="1550987"/>
                    <a:pt x="1552890" y="1634749"/>
                  </a:cubicBezTo>
                  <a:cubicBezTo>
                    <a:pt x="1551943" y="1688386"/>
                    <a:pt x="1551004" y="1742047"/>
                    <a:pt x="1550064" y="1795684"/>
                  </a:cubicBezTo>
                  <a:cubicBezTo>
                    <a:pt x="1554768" y="1795684"/>
                    <a:pt x="1559472" y="1795684"/>
                    <a:pt x="1564184" y="1795684"/>
                  </a:cubicBezTo>
                  <a:cubicBezTo>
                    <a:pt x="1567010" y="1793797"/>
                    <a:pt x="1569835" y="1791919"/>
                    <a:pt x="1572653" y="1790033"/>
                  </a:cubicBezTo>
                  <a:cubicBezTo>
                    <a:pt x="1616881" y="1717573"/>
                    <a:pt x="1661127" y="1645088"/>
                    <a:pt x="1705356" y="1572628"/>
                  </a:cubicBezTo>
                  <a:cubicBezTo>
                    <a:pt x="1718528" y="1281849"/>
                    <a:pt x="1731709" y="990979"/>
                    <a:pt x="1744881" y="700191"/>
                  </a:cubicBezTo>
                  <a:cubicBezTo>
                    <a:pt x="1765616" y="585817"/>
                    <a:pt x="1603536" y="514189"/>
                    <a:pt x="1617829" y="465850"/>
                  </a:cubicBezTo>
                  <a:cubicBezTo>
                    <a:pt x="1624411" y="463032"/>
                    <a:pt x="1631001" y="460207"/>
                    <a:pt x="1637592" y="457381"/>
                  </a:cubicBezTo>
                  <a:cubicBezTo>
                    <a:pt x="1631001" y="449852"/>
                    <a:pt x="1624419" y="442322"/>
                    <a:pt x="1617829" y="434793"/>
                  </a:cubicBezTo>
                  <a:cubicBezTo>
                    <a:pt x="1615943" y="433854"/>
                    <a:pt x="1614064" y="432915"/>
                    <a:pt x="1612178" y="431967"/>
                  </a:cubicBezTo>
                  <a:cubicBezTo>
                    <a:pt x="1612178" y="431028"/>
                    <a:pt x="1612178" y="430089"/>
                    <a:pt x="1612178" y="429150"/>
                  </a:cubicBezTo>
                  <a:cubicBezTo>
                    <a:pt x="1653507" y="418120"/>
                    <a:pt x="1690132" y="402006"/>
                    <a:pt x="1742056" y="398094"/>
                  </a:cubicBezTo>
                  <a:cubicBezTo>
                    <a:pt x="1742056" y="367037"/>
                    <a:pt x="1742056" y="335980"/>
                    <a:pt x="1742056" y="304924"/>
                  </a:cubicBezTo>
                  <a:cubicBezTo>
                    <a:pt x="1748646" y="304924"/>
                    <a:pt x="1755236" y="304924"/>
                    <a:pt x="1761818" y="304924"/>
                  </a:cubicBezTo>
                  <a:cubicBezTo>
                    <a:pt x="1761818" y="303984"/>
                    <a:pt x="1761818" y="303045"/>
                    <a:pt x="1761818" y="302106"/>
                  </a:cubicBezTo>
                  <a:cubicBezTo>
                    <a:pt x="1750450" y="261205"/>
                    <a:pt x="1764817" y="27440"/>
                    <a:pt x="1775938" y="0"/>
                  </a:cubicBezTo>
                  <a:cubicBezTo>
                    <a:pt x="1775880" y="105823"/>
                    <a:pt x="1789654" y="191085"/>
                    <a:pt x="1790041" y="304891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" name="图形 73">
              <a:extLst>
                <a:ext uri="{FF2B5EF4-FFF2-40B4-BE49-F238E27FC236}">
                  <a16:creationId xmlns:a16="http://schemas.microsoft.com/office/drawing/2014/main" id="{3E5AE0A0-6C0F-85FE-39C7-CFA8665CEC26}"/>
                </a:ext>
              </a:extLst>
            </p:cNvPr>
            <p:cNvGrpSpPr/>
            <p:nvPr/>
          </p:nvGrpSpPr>
          <p:grpSpPr>
            <a:xfrm>
              <a:off x="1469078" y="3846616"/>
              <a:ext cx="1930355" cy="498150"/>
              <a:chOff x="1469078" y="3846616"/>
              <a:chExt cx="1930355" cy="498150"/>
            </a:xfrm>
            <a:grpFill/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A6CD3B3-E66C-87E0-F676-FF9B7FE2622A}"/>
                  </a:ext>
                </a:extLst>
              </p:cNvPr>
              <p:cNvSpPr/>
              <p:nvPr/>
            </p:nvSpPr>
            <p:spPr>
              <a:xfrm>
                <a:off x="2812562" y="4179461"/>
                <a:ext cx="215889" cy="161244"/>
              </a:xfrm>
              <a:custGeom>
                <a:avLst/>
                <a:gdLst>
                  <a:gd name="connsiteX0" fmla="*/ 136723 w 215889"/>
                  <a:gd name="connsiteY0" fmla="*/ 3992 h 161244"/>
                  <a:gd name="connsiteX1" fmla="*/ 52524 w 215889"/>
                  <a:gd name="connsiteY1" fmla="*/ 1471 h 161244"/>
                  <a:gd name="connsiteX2" fmla="*/ 13658 w 215889"/>
                  <a:gd name="connsiteY2" fmla="*/ 89525 h 161244"/>
                  <a:gd name="connsiteX3" fmla="*/ 0 w 215889"/>
                  <a:gd name="connsiteY3" fmla="*/ 161244 h 161244"/>
                  <a:gd name="connsiteX4" fmla="*/ 215889 w 215889"/>
                  <a:gd name="connsiteY4" fmla="*/ 161244 h 161244"/>
                  <a:gd name="connsiteX5" fmla="*/ 209645 w 215889"/>
                  <a:gd name="connsiteY5" fmla="*/ 11447 h 161244"/>
                  <a:gd name="connsiteX6" fmla="*/ 136723 w 215889"/>
                  <a:gd name="connsiteY6" fmla="*/ 3992 h 161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889" h="161244">
                    <a:moveTo>
                      <a:pt x="136723" y="3992"/>
                    </a:moveTo>
                    <a:cubicBezTo>
                      <a:pt x="65409" y="-2293"/>
                      <a:pt x="54246" y="474"/>
                      <a:pt x="52524" y="1471"/>
                    </a:cubicBezTo>
                    <a:cubicBezTo>
                      <a:pt x="38809" y="10656"/>
                      <a:pt x="25356" y="41112"/>
                      <a:pt x="13658" y="89525"/>
                    </a:cubicBezTo>
                    <a:cubicBezTo>
                      <a:pt x="5289" y="124182"/>
                      <a:pt x="626" y="156713"/>
                      <a:pt x="0" y="161244"/>
                    </a:cubicBezTo>
                    <a:lnTo>
                      <a:pt x="215889" y="161244"/>
                    </a:lnTo>
                    <a:lnTo>
                      <a:pt x="209645" y="11447"/>
                    </a:lnTo>
                    <a:cubicBezTo>
                      <a:pt x="199529" y="10286"/>
                      <a:pt x="168522" y="6793"/>
                      <a:pt x="136723" y="3992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A1E4E02-5EF2-4CAE-2D0E-8211E35AE2B0}"/>
                  </a:ext>
                </a:extLst>
              </p:cNvPr>
              <p:cNvSpPr/>
              <p:nvPr/>
            </p:nvSpPr>
            <p:spPr>
              <a:xfrm>
                <a:off x="2593897" y="4148991"/>
                <a:ext cx="427972" cy="191714"/>
              </a:xfrm>
              <a:custGeom>
                <a:avLst/>
                <a:gdLst>
                  <a:gd name="connsiteX0" fmla="*/ 224423 w 427972"/>
                  <a:gd name="connsiteY0" fmla="*/ 118158 h 191714"/>
                  <a:gd name="connsiteX1" fmla="*/ 266700 w 427972"/>
                  <a:gd name="connsiteY1" fmla="*/ 25186 h 191714"/>
                  <a:gd name="connsiteX2" fmla="*/ 355512 w 427972"/>
                  <a:gd name="connsiteY2" fmla="*/ 26323 h 191714"/>
                  <a:gd name="connsiteX3" fmla="*/ 427972 w 427972"/>
                  <a:gd name="connsiteY3" fmla="*/ 33713 h 191714"/>
                  <a:gd name="connsiteX4" fmla="*/ 427255 w 427972"/>
                  <a:gd name="connsiteY4" fmla="*/ 16545 h 191714"/>
                  <a:gd name="connsiteX5" fmla="*/ 240001 w 427972"/>
                  <a:gd name="connsiteY5" fmla="*/ 6379 h 191714"/>
                  <a:gd name="connsiteX6" fmla="*/ 232002 w 427972"/>
                  <a:gd name="connsiteY6" fmla="*/ 5531 h 191714"/>
                  <a:gd name="connsiteX7" fmla="*/ 67682 w 427972"/>
                  <a:gd name="connsiteY7" fmla="*/ 8505 h 191714"/>
                  <a:gd name="connsiteX8" fmla="*/ 17003 w 427972"/>
                  <a:gd name="connsiteY8" fmla="*/ 109871 h 191714"/>
                  <a:gd name="connsiteX9" fmla="*/ 0 w 427972"/>
                  <a:gd name="connsiteY9" fmla="*/ 191714 h 191714"/>
                  <a:gd name="connsiteX10" fmla="*/ 210534 w 427972"/>
                  <a:gd name="connsiteY10" fmla="*/ 191714 h 191714"/>
                  <a:gd name="connsiteX11" fmla="*/ 210551 w 427972"/>
                  <a:gd name="connsiteY11" fmla="*/ 191179 h 191714"/>
                  <a:gd name="connsiteX12" fmla="*/ 224423 w 427972"/>
                  <a:gd name="connsiteY12" fmla="*/ 118158 h 19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7972" h="191714">
                    <a:moveTo>
                      <a:pt x="224423" y="118158"/>
                    </a:moveTo>
                    <a:cubicBezTo>
                      <a:pt x="236788" y="66969"/>
                      <a:pt x="251015" y="35690"/>
                      <a:pt x="266700" y="25186"/>
                    </a:cubicBezTo>
                    <a:cubicBezTo>
                      <a:pt x="269336" y="23423"/>
                      <a:pt x="275498" y="19296"/>
                      <a:pt x="355512" y="26323"/>
                    </a:cubicBezTo>
                    <a:cubicBezTo>
                      <a:pt x="386371" y="29033"/>
                      <a:pt x="416596" y="32411"/>
                      <a:pt x="427972" y="33713"/>
                    </a:cubicBezTo>
                    <a:lnTo>
                      <a:pt x="427255" y="16545"/>
                    </a:lnTo>
                    <a:cubicBezTo>
                      <a:pt x="427223" y="15836"/>
                      <a:pt x="240001" y="6379"/>
                      <a:pt x="240001" y="6379"/>
                    </a:cubicBezTo>
                    <a:lnTo>
                      <a:pt x="232002" y="5531"/>
                    </a:lnTo>
                    <a:cubicBezTo>
                      <a:pt x="230651" y="5391"/>
                      <a:pt x="96605" y="-8622"/>
                      <a:pt x="67682" y="8505"/>
                    </a:cubicBezTo>
                    <a:cubicBezTo>
                      <a:pt x="49345" y="19362"/>
                      <a:pt x="31823" y="54414"/>
                      <a:pt x="17003" y="109871"/>
                    </a:cubicBezTo>
                    <a:cubicBezTo>
                      <a:pt x="6401" y="149561"/>
                      <a:pt x="741" y="186714"/>
                      <a:pt x="0" y="191714"/>
                    </a:cubicBezTo>
                    <a:lnTo>
                      <a:pt x="210534" y="191714"/>
                    </a:lnTo>
                    <a:cubicBezTo>
                      <a:pt x="210534" y="191533"/>
                      <a:pt x="210526" y="191360"/>
                      <a:pt x="210551" y="191179"/>
                    </a:cubicBezTo>
                    <a:cubicBezTo>
                      <a:pt x="210592" y="190833"/>
                      <a:pt x="215345" y="155723"/>
                      <a:pt x="224423" y="118158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1CAD518-49EE-2265-D6CE-3F1E8521108E}"/>
                  </a:ext>
                </a:extLst>
              </p:cNvPr>
              <p:cNvSpPr/>
              <p:nvPr/>
            </p:nvSpPr>
            <p:spPr>
              <a:xfrm>
                <a:off x="1674439" y="4195503"/>
                <a:ext cx="348872" cy="145202"/>
              </a:xfrm>
              <a:custGeom>
                <a:avLst/>
                <a:gdLst>
                  <a:gd name="connsiteX0" fmla="*/ 288538 w 348872"/>
                  <a:gd name="connsiteY0" fmla="*/ 10530 h 145202"/>
                  <a:gd name="connsiteX1" fmla="*/ 179222 w 348872"/>
                  <a:gd name="connsiteY1" fmla="*/ 464 h 145202"/>
                  <a:gd name="connsiteX2" fmla="*/ 52698 w 348872"/>
                  <a:gd name="connsiteY2" fmla="*/ 10407 h 145202"/>
                  <a:gd name="connsiteX3" fmla="*/ 0 w 348872"/>
                  <a:gd name="connsiteY3" fmla="*/ 145203 h 145202"/>
                  <a:gd name="connsiteX4" fmla="*/ 348873 w 348872"/>
                  <a:gd name="connsiteY4" fmla="*/ 145203 h 145202"/>
                  <a:gd name="connsiteX5" fmla="*/ 327191 w 348872"/>
                  <a:gd name="connsiteY5" fmla="*/ 80429 h 145202"/>
                  <a:gd name="connsiteX6" fmla="*/ 288538 w 348872"/>
                  <a:gd name="connsiteY6" fmla="*/ 10530 h 145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872" h="145202">
                    <a:moveTo>
                      <a:pt x="288538" y="10530"/>
                    </a:moveTo>
                    <a:cubicBezTo>
                      <a:pt x="277640" y="6988"/>
                      <a:pt x="230066" y="1988"/>
                      <a:pt x="179222" y="464"/>
                    </a:cubicBezTo>
                    <a:cubicBezTo>
                      <a:pt x="118221" y="-1365"/>
                      <a:pt x="72106" y="2268"/>
                      <a:pt x="52698" y="10407"/>
                    </a:cubicBezTo>
                    <a:cubicBezTo>
                      <a:pt x="9474" y="28547"/>
                      <a:pt x="461" y="139057"/>
                      <a:pt x="0" y="145203"/>
                    </a:cubicBezTo>
                    <a:lnTo>
                      <a:pt x="348873" y="145203"/>
                    </a:lnTo>
                    <a:cubicBezTo>
                      <a:pt x="347093" y="139181"/>
                      <a:pt x="338328" y="110027"/>
                      <a:pt x="327191" y="80429"/>
                    </a:cubicBezTo>
                    <a:cubicBezTo>
                      <a:pt x="305006" y="21470"/>
                      <a:pt x="292765" y="11906"/>
                      <a:pt x="288538" y="10530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68A5F616-BCEE-FB06-10D5-B21152917363}"/>
                  </a:ext>
                </a:extLst>
              </p:cNvPr>
              <p:cNvSpPr/>
              <p:nvPr/>
            </p:nvSpPr>
            <p:spPr>
              <a:xfrm>
                <a:off x="1469078" y="3846616"/>
                <a:ext cx="1930355" cy="494138"/>
              </a:xfrm>
              <a:custGeom>
                <a:avLst/>
                <a:gdLst>
                  <a:gd name="connsiteX0" fmla="*/ 1930356 w 1930355"/>
                  <a:gd name="connsiteY0" fmla="*/ 494097 h 494138"/>
                  <a:gd name="connsiteX1" fmla="*/ 1860005 w 1930355"/>
                  <a:gd name="connsiteY1" fmla="*/ 338781 h 494138"/>
                  <a:gd name="connsiteX2" fmla="*/ 1587794 w 1930355"/>
                  <a:gd name="connsiteY2" fmla="*/ 315509 h 494138"/>
                  <a:gd name="connsiteX3" fmla="*/ 1307469 w 1930355"/>
                  <a:gd name="connsiteY3" fmla="*/ 170202 h 494138"/>
                  <a:gd name="connsiteX4" fmla="*/ 1286363 w 1930355"/>
                  <a:gd name="connsiteY4" fmla="*/ 167492 h 494138"/>
                  <a:gd name="connsiteX5" fmla="*/ 1278249 w 1930355"/>
                  <a:gd name="connsiteY5" fmla="*/ 115272 h 494138"/>
                  <a:gd name="connsiteX6" fmla="*/ 1225000 w 1930355"/>
                  <a:gd name="connsiteY6" fmla="*/ 55787 h 494138"/>
                  <a:gd name="connsiteX7" fmla="*/ 1068003 w 1930355"/>
                  <a:gd name="connsiteY7" fmla="*/ 24895 h 494138"/>
                  <a:gd name="connsiteX8" fmla="*/ 1025792 w 1930355"/>
                  <a:gd name="connsiteY8" fmla="*/ 0 h 494138"/>
                  <a:gd name="connsiteX9" fmla="*/ 962476 w 1930355"/>
                  <a:gd name="connsiteY9" fmla="*/ 62781 h 494138"/>
                  <a:gd name="connsiteX10" fmla="*/ 959230 w 1930355"/>
                  <a:gd name="connsiteY10" fmla="*/ 92000 h 494138"/>
                  <a:gd name="connsiteX11" fmla="*/ 937581 w 1930355"/>
                  <a:gd name="connsiteY11" fmla="*/ 130430 h 494138"/>
                  <a:gd name="connsiteX12" fmla="*/ 806888 w 1930355"/>
                  <a:gd name="connsiteY12" fmla="*/ 133675 h 494138"/>
                  <a:gd name="connsiteX13" fmla="*/ 434563 w 1930355"/>
                  <a:gd name="connsiteY13" fmla="*/ 297650 h 494138"/>
                  <a:gd name="connsiteX14" fmla="*/ 129342 w 1930355"/>
                  <a:gd name="connsiteY14" fmla="*/ 278711 h 494138"/>
                  <a:gd name="connsiteX15" fmla="*/ 45456 w 1930355"/>
                  <a:gd name="connsiteY15" fmla="*/ 389114 h 494138"/>
                  <a:gd name="connsiteX16" fmla="*/ 0 w 1930355"/>
                  <a:gd name="connsiteY16" fmla="*/ 494106 h 494138"/>
                  <a:gd name="connsiteX17" fmla="*/ 197280 w 1930355"/>
                  <a:gd name="connsiteY17" fmla="*/ 494106 h 494138"/>
                  <a:gd name="connsiteX18" fmla="*/ 197272 w 1930355"/>
                  <a:gd name="connsiteY18" fmla="*/ 493825 h 494138"/>
                  <a:gd name="connsiteX19" fmla="*/ 224028 w 1930355"/>
                  <a:gd name="connsiteY19" fmla="*/ 384485 h 494138"/>
                  <a:gd name="connsiteX20" fmla="*/ 73193 w 1930355"/>
                  <a:gd name="connsiteY20" fmla="*/ 384402 h 494138"/>
                  <a:gd name="connsiteX21" fmla="*/ 27852 w 1930355"/>
                  <a:gd name="connsiteY21" fmla="*/ 438541 h 494138"/>
                  <a:gd name="connsiteX22" fmla="*/ 24359 w 1930355"/>
                  <a:gd name="connsiteY22" fmla="*/ 440527 h 494138"/>
                  <a:gd name="connsiteX23" fmla="*/ 22292 w 1930355"/>
                  <a:gd name="connsiteY23" fmla="*/ 439958 h 494138"/>
                  <a:gd name="connsiteX24" fmla="*/ 20875 w 1930355"/>
                  <a:gd name="connsiteY24" fmla="*/ 434398 h 494138"/>
                  <a:gd name="connsiteX25" fmla="*/ 71315 w 1930355"/>
                  <a:gd name="connsiteY25" fmla="*/ 376510 h 494138"/>
                  <a:gd name="connsiteX26" fmla="*/ 225750 w 1930355"/>
                  <a:gd name="connsiteY26" fmla="*/ 376403 h 494138"/>
                  <a:gd name="connsiteX27" fmla="*/ 228147 w 1930355"/>
                  <a:gd name="connsiteY27" fmla="*/ 377252 h 494138"/>
                  <a:gd name="connsiteX28" fmla="*/ 254961 w 1930355"/>
                  <a:gd name="connsiteY28" fmla="*/ 351830 h 494138"/>
                  <a:gd name="connsiteX29" fmla="*/ 384864 w 1930355"/>
                  <a:gd name="connsiteY29" fmla="*/ 341261 h 494138"/>
                  <a:gd name="connsiteX30" fmla="*/ 483446 w 1930355"/>
                  <a:gd name="connsiteY30" fmla="*/ 348988 h 494138"/>
                  <a:gd name="connsiteX31" fmla="*/ 483454 w 1930355"/>
                  <a:gd name="connsiteY31" fmla="*/ 348988 h 494138"/>
                  <a:gd name="connsiteX32" fmla="*/ 483479 w 1930355"/>
                  <a:gd name="connsiteY32" fmla="*/ 348988 h 494138"/>
                  <a:gd name="connsiteX33" fmla="*/ 550716 w 1930355"/>
                  <a:gd name="connsiteY33" fmla="*/ 316761 h 494138"/>
                  <a:gd name="connsiteX34" fmla="*/ 712952 w 1930355"/>
                  <a:gd name="connsiteY34" fmla="*/ 179404 h 494138"/>
                  <a:gd name="connsiteX35" fmla="*/ 843250 w 1930355"/>
                  <a:gd name="connsiteY35" fmla="*/ 151090 h 494138"/>
                  <a:gd name="connsiteX36" fmla="*/ 947253 w 1930355"/>
                  <a:gd name="connsiteY36" fmla="*/ 135537 h 494138"/>
                  <a:gd name="connsiteX37" fmla="*/ 947442 w 1930355"/>
                  <a:gd name="connsiteY37" fmla="*/ 135537 h 494138"/>
                  <a:gd name="connsiteX38" fmla="*/ 969898 w 1930355"/>
                  <a:gd name="connsiteY38" fmla="*/ 164180 h 494138"/>
                  <a:gd name="connsiteX39" fmla="*/ 982535 w 1930355"/>
                  <a:gd name="connsiteY39" fmla="*/ 187551 h 494138"/>
                  <a:gd name="connsiteX40" fmla="*/ 1168340 w 1930355"/>
                  <a:gd name="connsiteY40" fmla="*/ 253783 h 494138"/>
                  <a:gd name="connsiteX41" fmla="*/ 1244984 w 1930355"/>
                  <a:gd name="connsiteY41" fmla="*/ 219637 h 494138"/>
                  <a:gd name="connsiteX42" fmla="*/ 1281083 w 1930355"/>
                  <a:gd name="connsiteY42" fmla="*/ 176562 h 494138"/>
                  <a:gd name="connsiteX43" fmla="*/ 1281939 w 1930355"/>
                  <a:gd name="connsiteY43" fmla="*/ 173077 h 494138"/>
                  <a:gd name="connsiteX44" fmla="*/ 1285507 w 1930355"/>
                  <a:gd name="connsiteY44" fmla="*/ 173505 h 494138"/>
                  <a:gd name="connsiteX45" fmla="*/ 1330444 w 1930355"/>
                  <a:gd name="connsiteY45" fmla="*/ 187411 h 494138"/>
                  <a:gd name="connsiteX46" fmla="*/ 1358395 w 1930355"/>
                  <a:gd name="connsiteY46" fmla="*/ 149196 h 494138"/>
                  <a:gd name="connsiteX47" fmla="*/ 1418407 w 1930355"/>
                  <a:gd name="connsiteY47" fmla="*/ 130454 h 494138"/>
                  <a:gd name="connsiteX48" fmla="*/ 1418556 w 1930355"/>
                  <a:gd name="connsiteY48" fmla="*/ 130454 h 494138"/>
                  <a:gd name="connsiteX49" fmla="*/ 1422609 w 1930355"/>
                  <a:gd name="connsiteY49" fmla="*/ 134367 h 494138"/>
                  <a:gd name="connsiteX50" fmla="*/ 1418704 w 1930355"/>
                  <a:gd name="connsiteY50" fmla="*/ 138569 h 494138"/>
                  <a:gd name="connsiteX51" fmla="*/ 1363453 w 1930355"/>
                  <a:gd name="connsiteY51" fmla="*/ 155547 h 494138"/>
                  <a:gd name="connsiteX52" fmla="*/ 1336400 w 1930355"/>
                  <a:gd name="connsiteY52" fmla="*/ 194553 h 494138"/>
                  <a:gd name="connsiteX53" fmla="*/ 1335955 w 1930355"/>
                  <a:gd name="connsiteY53" fmla="*/ 195879 h 494138"/>
                  <a:gd name="connsiteX54" fmla="*/ 1360776 w 1930355"/>
                  <a:gd name="connsiteY54" fmla="*/ 301851 h 494138"/>
                  <a:gd name="connsiteX55" fmla="*/ 1555988 w 1930355"/>
                  <a:gd name="connsiteY55" fmla="*/ 314735 h 494138"/>
                  <a:gd name="connsiteX56" fmla="*/ 1559975 w 1930355"/>
                  <a:gd name="connsiteY56" fmla="*/ 317470 h 494138"/>
                  <a:gd name="connsiteX57" fmla="*/ 1560214 w 1930355"/>
                  <a:gd name="connsiteY57" fmla="*/ 318623 h 494138"/>
                  <a:gd name="connsiteX58" fmla="*/ 1560971 w 1930355"/>
                  <a:gd name="connsiteY58" fmla="*/ 336886 h 494138"/>
                  <a:gd name="connsiteX59" fmla="*/ 1642403 w 1930355"/>
                  <a:gd name="connsiteY59" fmla="*/ 342463 h 494138"/>
                  <a:gd name="connsiteX60" fmla="*/ 1734477 w 1930355"/>
                  <a:gd name="connsiteY60" fmla="*/ 352168 h 494138"/>
                  <a:gd name="connsiteX61" fmla="*/ 1768853 w 1930355"/>
                  <a:gd name="connsiteY61" fmla="*/ 431300 h 494138"/>
                  <a:gd name="connsiteX62" fmla="*/ 1778558 w 1930355"/>
                  <a:gd name="connsiteY62" fmla="*/ 493743 h 494138"/>
                  <a:gd name="connsiteX63" fmla="*/ 1778558 w 1930355"/>
                  <a:gd name="connsiteY63" fmla="*/ 494139 h 494138"/>
                  <a:gd name="connsiteX64" fmla="*/ 1930356 w 1930355"/>
                  <a:gd name="connsiteY64" fmla="*/ 494097 h 494138"/>
                  <a:gd name="connsiteX65" fmla="*/ 1930356 w 1930355"/>
                  <a:gd name="connsiteY65" fmla="*/ 494097 h 494138"/>
                  <a:gd name="connsiteX66" fmla="*/ 1202864 w 1930355"/>
                  <a:gd name="connsiteY66" fmla="*/ 134483 h 494138"/>
                  <a:gd name="connsiteX67" fmla="*/ 1254491 w 1930355"/>
                  <a:gd name="connsiteY67" fmla="*/ 200616 h 494138"/>
                  <a:gd name="connsiteX68" fmla="*/ 1118583 w 1930355"/>
                  <a:gd name="connsiteY68" fmla="*/ 247045 h 494138"/>
                  <a:gd name="connsiteX69" fmla="*/ 1039129 w 1930355"/>
                  <a:gd name="connsiteY69" fmla="*/ 226903 h 494138"/>
                  <a:gd name="connsiteX70" fmla="*/ 1090072 w 1930355"/>
                  <a:gd name="connsiteY70" fmla="*/ 178357 h 494138"/>
                  <a:gd name="connsiteX71" fmla="*/ 1132373 w 1930355"/>
                  <a:gd name="connsiteY71" fmla="*/ 123123 h 494138"/>
                  <a:gd name="connsiteX72" fmla="*/ 1042268 w 1930355"/>
                  <a:gd name="connsiteY72" fmla="*/ 127184 h 494138"/>
                  <a:gd name="connsiteX73" fmla="*/ 1016747 w 1930355"/>
                  <a:gd name="connsiteY73" fmla="*/ 211943 h 494138"/>
                  <a:gd name="connsiteX74" fmla="*/ 970030 w 1930355"/>
                  <a:gd name="connsiteY74" fmla="*/ 125858 h 494138"/>
                  <a:gd name="connsiteX75" fmla="*/ 1127505 w 1930355"/>
                  <a:gd name="connsiteY75" fmla="*/ 34640 h 494138"/>
                  <a:gd name="connsiteX76" fmla="*/ 1271370 w 1930355"/>
                  <a:gd name="connsiteY76" fmla="*/ 134442 h 494138"/>
                  <a:gd name="connsiteX77" fmla="*/ 1202864 w 1930355"/>
                  <a:gd name="connsiteY77" fmla="*/ 134483 h 494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930355" h="494138">
                    <a:moveTo>
                      <a:pt x="1930356" y="494097"/>
                    </a:moveTo>
                    <a:cubicBezTo>
                      <a:pt x="1930356" y="494097"/>
                      <a:pt x="1898303" y="366732"/>
                      <a:pt x="1860005" y="338781"/>
                    </a:cubicBezTo>
                    <a:cubicBezTo>
                      <a:pt x="1829970" y="316868"/>
                      <a:pt x="1658170" y="322882"/>
                      <a:pt x="1587794" y="315509"/>
                    </a:cubicBezTo>
                    <a:cubicBezTo>
                      <a:pt x="1512302" y="130158"/>
                      <a:pt x="1438697" y="83070"/>
                      <a:pt x="1307469" y="170202"/>
                    </a:cubicBezTo>
                    <a:cubicBezTo>
                      <a:pt x="1302262" y="169115"/>
                      <a:pt x="1285531" y="171644"/>
                      <a:pt x="1286363" y="167492"/>
                    </a:cubicBezTo>
                    <a:cubicBezTo>
                      <a:pt x="1289073" y="153965"/>
                      <a:pt x="1284633" y="127110"/>
                      <a:pt x="1278249" y="115272"/>
                    </a:cubicBezTo>
                    <a:cubicBezTo>
                      <a:pt x="1310179" y="61693"/>
                      <a:pt x="1269319" y="34640"/>
                      <a:pt x="1225000" y="55787"/>
                    </a:cubicBezTo>
                    <a:cubicBezTo>
                      <a:pt x="1190829" y="33775"/>
                      <a:pt x="1112380" y="11368"/>
                      <a:pt x="1068003" y="24895"/>
                    </a:cubicBezTo>
                    <a:cubicBezTo>
                      <a:pt x="1057986" y="17843"/>
                      <a:pt x="1053389" y="0"/>
                      <a:pt x="1025792" y="0"/>
                    </a:cubicBezTo>
                    <a:cubicBezTo>
                      <a:pt x="997652" y="0"/>
                      <a:pt x="971290" y="42598"/>
                      <a:pt x="962476" y="62781"/>
                    </a:cubicBezTo>
                    <a:cubicBezTo>
                      <a:pt x="959535" y="69519"/>
                      <a:pt x="959230" y="92000"/>
                      <a:pt x="959230" y="92000"/>
                    </a:cubicBezTo>
                    <a:lnTo>
                      <a:pt x="937581" y="130430"/>
                    </a:lnTo>
                    <a:cubicBezTo>
                      <a:pt x="937581" y="130430"/>
                      <a:pt x="835515" y="130479"/>
                      <a:pt x="806888" y="133675"/>
                    </a:cubicBezTo>
                    <a:cubicBezTo>
                      <a:pt x="588791" y="162903"/>
                      <a:pt x="511949" y="275465"/>
                      <a:pt x="434563" y="297650"/>
                    </a:cubicBezTo>
                    <a:cubicBezTo>
                      <a:pt x="359713" y="309817"/>
                      <a:pt x="182378" y="276544"/>
                      <a:pt x="129342" y="278711"/>
                    </a:cubicBezTo>
                    <a:cubicBezTo>
                      <a:pt x="107158" y="280334"/>
                      <a:pt x="47088" y="334448"/>
                      <a:pt x="45456" y="389114"/>
                    </a:cubicBezTo>
                    <a:cubicBezTo>
                      <a:pt x="21649" y="395070"/>
                      <a:pt x="0" y="494106"/>
                      <a:pt x="0" y="494106"/>
                    </a:cubicBezTo>
                    <a:lnTo>
                      <a:pt x="197280" y="494106"/>
                    </a:lnTo>
                    <a:cubicBezTo>
                      <a:pt x="197280" y="494015"/>
                      <a:pt x="197263" y="493924"/>
                      <a:pt x="197272" y="493825"/>
                    </a:cubicBezTo>
                    <a:cubicBezTo>
                      <a:pt x="197519" y="490184"/>
                      <a:pt x="202181" y="426250"/>
                      <a:pt x="224028" y="384485"/>
                    </a:cubicBezTo>
                    <a:cubicBezTo>
                      <a:pt x="166668" y="383521"/>
                      <a:pt x="80294" y="382714"/>
                      <a:pt x="73193" y="384402"/>
                    </a:cubicBezTo>
                    <a:cubicBezTo>
                      <a:pt x="61998" y="387071"/>
                      <a:pt x="39443" y="419026"/>
                      <a:pt x="27852" y="438541"/>
                    </a:cubicBezTo>
                    <a:cubicBezTo>
                      <a:pt x="27094" y="439818"/>
                      <a:pt x="25743" y="440527"/>
                      <a:pt x="24359" y="440527"/>
                    </a:cubicBezTo>
                    <a:cubicBezTo>
                      <a:pt x="23651" y="440527"/>
                      <a:pt x="22942" y="440345"/>
                      <a:pt x="22292" y="439958"/>
                    </a:cubicBezTo>
                    <a:cubicBezTo>
                      <a:pt x="20364" y="438813"/>
                      <a:pt x="19730" y="436325"/>
                      <a:pt x="20875" y="434398"/>
                    </a:cubicBezTo>
                    <a:cubicBezTo>
                      <a:pt x="24120" y="428928"/>
                      <a:pt x="53126" y="380844"/>
                      <a:pt x="71315" y="376510"/>
                    </a:cubicBezTo>
                    <a:cubicBezTo>
                      <a:pt x="81777" y="374023"/>
                      <a:pt x="211045" y="376148"/>
                      <a:pt x="225750" y="376403"/>
                    </a:cubicBezTo>
                    <a:cubicBezTo>
                      <a:pt x="226656" y="376420"/>
                      <a:pt x="227480" y="376741"/>
                      <a:pt x="228147" y="377252"/>
                    </a:cubicBezTo>
                    <a:cubicBezTo>
                      <a:pt x="235347" y="365579"/>
                      <a:pt x="244170" y="356352"/>
                      <a:pt x="254961" y="351830"/>
                    </a:cubicBezTo>
                    <a:cubicBezTo>
                      <a:pt x="282937" y="340091"/>
                      <a:pt x="348362" y="340165"/>
                      <a:pt x="384864" y="341261"/>
                    </a:cubicBezTo>
                    <a:cubicBezTo>
                      <a:pt x="422247" y="342381"/>
                      <a:pt x="461920" y="345594"/>
                      <a:pt x="483446" y="348988"/>
                    </a:cubicBezTo>
                    <a:cubicBezTo>
                      <a:pt x="483454" y="348988"/>
                      <a:pt x="483454" y="348988"/>
                      <a:pt x="483454" y="348988"/>
                    </a:cubicBezTo>
                    <a:cubicBezTo>
                      <a:pt x="483462" y="348988"/>
                      <a:pt x="483470" y="348988"/>
                      <a:pt x="483479" y="348988"/>
                    </a:cubicBezTo>
                    <a:cubicBezTo>
                      <a:pt x="487383" y="348988"/>
                      <a:pt x="526085" y="342167"/>
                      <a:pt x="550716" y="316761"/>
                    </a:cubicBezTo>
                    <a:cubicBezTo>
                      <a:pt x="574943" y="291776"/>
                      <a:pt x="684746" y="189800"/>
                      <a:pt x="712952" y="179404"/>
                    </a:cubicBezTo>
                    <a:cubicBezTo>
                      <a:pt x="738053" y="170161"/>
                      <a:pt x="797662" y="158908"/>
                      <a:pt x="843250" y="151090"/>
                    </a:cubicBezTo>
                    <a:cubicBezTo>
                      <a:pt x="894934" y="142235"/>
                      <a:pt x="941255" y="135653"/>
                      <a:pt x="947253" y="135537"/>
                    </a:cubicBezTo>
                    <a:cubicBezTo>
                      <a:pt x="947318" y="135537"/>
                      <a:pt x="947384" y="135537"/>
                      <a:pt x="947442" y="135537"/>
                    </a:cubicBezTo>
                    <a:cubicBezTo>
                      <a:pt x="956792" y="135537"/>
                      <a:pt x="962863" y="148817"/>
                      <a:pt x="969898" y="164180"/>
                    </a:cubicBezTo>
                    <a:cubicBezTo>
                      <a:pt x="973935" y="173011"/>
                      <a:pt x="978111" y="182130"/>
                      <a:pt x="982535" y="187551"/>
                    </a:cubicBezTo>
                    <a:cubicBezTo>
                      <a:pt x="1047351" y="266972"/>
                      <a:pt x="1126763" y="263141"/>
                      <a:pt x="1168340" y="253783"/>
                    </a:cubicBezTo>
                    <a:cubicBezTo>
                      <a:pt x="1195994" y="247564"/>
                      <a:pt x="1223212" y="235429"/>
                      <a:pt x="1244984" y="219637"/>
                    </a:cubicBezTo>
                    <a:cubicBezTo>
                      <a:pt x="1264418" y="205534"/>
                      <a:pt x="1277911" y="189429"/>
                      <a:pt x="1281083" y="176562"/>
                    </a:cubicBezTo>
                    <a:lnTo>
                      <a:pt x="1281939" y="173077"/>
                    </a:lnTo>
                    <a:lnTo>
                      <a:pt x="1285507" y="173505"/>
                    </a:lnTo>
                    <a:cubicBezTo>
                      <a:pt x="1291273" y="174206"/>
                      <a:pt x="1317370" y="177830"/>
                      <a:pt x="1330444" y="187411"/>
                    </a:cubicBezTo>
                    <a:cubicBezTo>
                      <a:pt x="1334134" y="178555"/>
                      <a:pt x="1342694" y="161701"/>
                      <a:pt x="1358395" y="149196"/>
                    </a:cubicBezTo>
                    <a:cubicBezTo>
                      <a:pt x="1379929" y="132044"/>
                      <a:pt x="1416851" y="130512"/>
                      <a:pt x="1418407" y="130454"/>
                    </a:cubicBezTo>
                    <a:cubicBezTo>
                      <a:pt x="1418457" y="130454"/>
                      <a:pt x="1418506" y="130454"/>
                      <a:pt x="1418556" y="130454"/>
                    </a:cubicBezTo>
                    <a:cubicBezTo>
                      <a:pt x="1420731" y="130454"/>
                      <a:pt x="1422526" y="132176"/>
                      <a:pt x="1422609" y="134367"/>
                    </a:cubicBezTo>
                    <a:cubicBezTo>
                      <a:pt x="1422691" y="136608"/>
                      <a:pt x="1420945" y="138486"/>
                      <a:pt x="1418704" y="138569"/>
                    </a:cubicBezTo>
                    <a:cubicBezTo>
                      <a:pt x="1418350" y="138585"/>
                      <a:pt x="1382878" y="140068"/>
                      <a:pt x="1363453" y="155547"/>
                    </a:cubicBezTo>
                    <a:cubicBezTo>
                      <a:pt x="1346153" y="169329"/>
                      <a:pt x="1338204" y="189454"/>
                      <a:pt x="1336400" y="194553"/>
                    </a:cubicBezTo>
                    <a:lnTo>
                      <a:pt x="1335955" y="195879"/>
                    </a:lnTo>
                    <a:cubicBezTo>
                      <a:pt x="1322494" y="235874"/>
                      <a:pt x="1360388" y="301192"/>
                      <a:pt x="1360776" y="301851"/>
                    </a:cubicBezTo>
                    <a:cubicBezTo>
                      <a:pt x="1360776" y="301851"/>
                      <a:pt x="1554464" y="314792"/>
                      <a:pt x="1555988" y="314735"/>
                    </a:cubicBezTo>
                    <a:cubicBezTo>
                      <a:pt x="1557816" y="314669"/>
                      <a:pt x="1559398" y="315822"/>
                      <a:pt x="1559975" y="317470"/>
                    </a:cubicBezTo>
                    <a:cubicBezTo>
                      <a:pt x="1560106" y="317841"/>
                      <a:pt x="1560197" y="318211"/>
                      <a:pt x="1560214" y="318623"/>
                    </a:cubicBezTo>
                    <a:lnTo>
                      <a:pt x="1560971" y="336886"/>
                    </a:lnTo>
                    <a:cubicBezTo>
                      <a:pt x="1572126" y="337595"/>
                      <a:pt x="1607153" y="339860"/>
                      <a:pt x="1642403" y="342463"/>
                    </a:cubicBezTo>
                    <a:cubicBezTo>
                      <a:pt x="1729312" y="348897"/>
                      <a:pt x="1732673" y="351023"/>
                      <a:pt x="1734477" y="352168"/>
                    </a:cubicBezTo>
                    <a:cubicBezTo>
                      <a:pt x="1748127" y="360809"/>
                      <a:pt x="1759693" y="387434"/>
                      <a:pt x="1768853" y="431300"/>
                    </a:cubicBezTo>
                    <a:cubicBezTo>
                      <a:pt x="1775551" y="463362"/>
                      <a:pt x="1778525" y="493438"/>
                      <a:pt x="1778558" y="493743"/>
                    </a:cubicBezTo>
                    <a:cubicBezTo>
                      <a:pt x="1778574" y="493883"/>
                      <a:pt x="1778558" y="494007"/>
                      <a:pt x="1778558" y="494139"/>
                    </a:cubicBezTo>
                    <a:lnTo>
                      <a:pt x="1930356" y="494097"/>
                    </a:lnTo>
                    <a:lnTo>
                      <a:pt x="1930356" y="494097"/>
                    </a:lnTo>
                    <a:close/>
                    <a:moveTo>
                      <a:pt x="1202864" y="134483"/>
                    </a:moveTo>
                    <a:cubicBezTo>
                      <a:pt x="1193267" y="167764"/>
                      <a:pt x="1237472" y="163842"/>
                      <a:pt x="1254491" y="200616"/>
                    </a:cubicBezTo>
                    <a:cubicBezTo>
                      <a:pt x="1228138" y="230066"/>
                      <a:pt x="1177014" y="247045"/>
                      <a:pt x="1118583" y="247045"/>
                    </a:cubicBezTo>
                    <a:cubicBezTo>
                      <a:pt x="1088853" y="247045"/>
                      <a:pt x="1061783" y="239367"/>
                      <a:pt x="1039129" y="226903"/>
                    </a:cubicBezTo>
                    <a:cubicBezTo>
                      <a:pt x="1055012" y="232019"/>
                      <a:pt x="1074956" y="225890"/>
                      <a:pt x="1090072" y="178357"/>
                    </a:cubicBezTo>
                    <a:cubicBezTo>
                      <a:pt x="1102025" y="140793"/>
                      <a:pt x="1133354" y="171018"/>
                      <a:pt x="1132373" y="123123"/>
                    </a:cubicBezTo>
                    <a:cubicBezTo>
                      <a:pt x="1131632" y="86637"/>
                      <a:pt x="1065449" y="95287"/>
                      <a:pt x="1042268" y="127184"/>
                    </a:cubicBezTo>
                    <a:cubicBezTo>
                      <a:pt x="1017612" y="161107"/>
                      <a:pt x="1004390" y="199578"/>
                      <a:pt x="1016747" y="211943"/>
                    </a:cubicBezTo>
                    <a:cubicBezTo>
                      <a:pt x="987634" y="188531"/>
                      <a:pt x="970030" y="156535"/>
                      <a:pt x="970030" y="125858"/>
                    </a:cubicBezTo>
                    <a:cubicBezTo>
                      <a:pt x="970030" y="67641"/>
                      <a:pt x="1043512" y="20479"/>
                      <a:pt x="1127505" y="34640"/>
                    </a:cubicBezTo>
                    <a:cubicBezTo>
                      <a:pt x="1204034" y="47549"/>
                      <a:pt x="1260175" y="85122"/>
                      <a:pt x="1271370" y="134442"/>
                    </a:cubicBezTo>
                    <a:cubicBezTo>
                      <a:pt x="1255265" y="119589"/>
                      <a:pt x="1222495" y="96852"/>
                      <a:pt x="1202864" y="134483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3C3F421-6FDB-339D-7F46-4928F6BB5BB1}"/>
                  </a:ext>
                </a:extLst>
              </p:cNvPr>
              <p:cNvSpPr/>
              <p:nvPr/>
            </p:nvSpPr>
            <p:spPr>
              <a:xfrm>
                <a:off x="1969592" y="3990251"/>
                <a:ext cx="849469" cy="350462"/>
              </a:xfrm>
              <a:custGeom>
                <a:avLst/>
                <a:gdLst>
                  <a:gd name="connsiteX0" fmla="*/ 687851 w 849469"/>
                  <a:gd name="connsiteY0" fmla="*/ 160259 h 350462"/>
                  <a:gd name="connsiteX1" fmla="*/ 849470 w 849469"/>
                  <a:gd name="connsiteY1" fmla="*/ 155431 h 350462"/>
                  <a:gd name="connsiteX2" fmla="*/ 827030 w 849469"/>
                  <a:gd name="connsiteY2" fmla="*/ 51857 h 350462"/>
                  <a:gd name="connsiteX3" fmla="*/ 787389 w 849469"/>
                  <a:gd name="connsiteY3" fmla="*/ 38347 h 350462"/>
                  <a:gd name="connsiteX4" fmla="*/ 749215 w 849469"/>
                  <a:gd name="connsiteY4" fmla="*/ 82543 h 350462"/>
                  <a:gd name="connsiteX5" fmla="*/ 669588 w 849469"/>
                  <a:gd name="connsiteY5" fmla="*/ 118040 h 350462"/>
                  <a:gd name="connsiteX6" fmla="*/ 475719 w 849469"/>
                  <a:gd name="connsiteY6" fmla="*/ 49023 h 350462"/>
                  <a:gd name="connsiteX7" fmla="*/ 461986 w 849469"/>
                  <a:gd name="connsiteY7" fmla="*/ 23898 h 350462"/>
                  <a:gd name="connsiteX8" fmla="*/ 453040 w 849469"/>
                  <a:gd name="connsiteY8" fmla="*/ 6137 h 350462"/>
                  <a:gd name="connsiteX9" fmla="*/ 446878 w 849469"/>
                  <a:gd name="connsiteY9" fmla="*/ 0 h 350462"/>
                  <a:gd name="connsiteX10" fmla="*/ 215230 w 849469"/>
                  <a:gd name="connsiteY10" fmla="*/ 43364 h 350462"/>
                  <a:gd name="connsiteX11" fmla="*/ 56009 w 849469"/>
                  <a:gd name="connsiteY11" fmla="*/ 178761 h 350462"/>
                  <a:gd name="connsiteX12" fmla="*/ 0 w 849469"/>
                  <a:gd name="connsiteY12" fmla="*/ 210098 h 350462"/>
                  <a:gd name="connsiteX13" fmla="*/ 18881 w 849469"/>
                  <a:gd name="connsiteY13" fmla="*/ 235157 h 350462"/>
                  <a:gd name="connsiteX14" fmla="*/ 39665 w 849469"/>
                  <a:gd name="connsiteY14" fmla="*/ 282871 h 350462"/>
                  <a:gd name="connsiteX15" fmla="*/ 61866 w 849469"/>
                  <a:gd name="connsiteY15" fmla="*/ 349334 h 350462"/>
                  <a:gd name="connsiteX16" fmla="*/ 62006 w 849469"/>
                  <a:gd name="connsiteY16" fmla="*/ 350462 h 350462"/>
                  <a:gd name="connsiteX17" fmla="*/ 65268 w 849469"/>
                  <a:gd name="connsiteY17" fmla="*/ 350462 h 350462"/>
                  <a:gd name="connsiteX18" fmla="*/ 361559 w 849469"/>
                  <a:gd name="connsiteY18" fmla="*/ 74462 h 350462"/>
                  <a:gd name="connsiteX19" fmla="*/ 497936 w 849469"/>
                  <a:gd name="connsiteY19" fmla="*/ 350462 h 350462"/>
                  <a:gd name="connsiteX20" fmla="*/ 616158 w 849469"/>
                  <a:gd name="connsiteY20" fmla="*/ 350462 h 350462"/>
                  <a:gd name="connsiteX21" fmla="*/ 616182 w 849469"/>
                  <a:gd name="connsiteY21" fmla="*/ 349894 h 350462"/>
                  <a:gd name="connsiteX22" fmla="*/ 687851 w 849469"/>
                  <a:gd name="connsiteY22" fmla="*/ 160259 h 35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49469" h="350462">
                    <a:moveTo>
                      <a:pt x="687851" y="160259"/>
                    </a:moveTo>
                    <a:cubicBezTo>
                      <a:pt x="715152" y="144104"/>
                      <a:pt x="819797" y="152631"/>
                      <a:pt x="849470" y="155431"/>
                    </a:cubicBezTo>
                    <a:cubicBezTo>
                      <a:pt x="839947" y="137325"/>
                      <a:pt x="816642" y="87585"/>
                      <a:pt x="827030" y="51857"/>
                    </a:cubicBezTo>
                    <a:cubicBezTo>
                      <a:pt x="820513" y="45481"/>
                      <a:pt x="802975" y="40588"/>
                      <a:pt x="787389" y="38347"/>
                    </a:cubicBezTo>
                    <a:cubicBezTo>
                      <a:pt x="782504" y="52417"/>
                      <a:pt x="768821" y="68316"/>
                      <a:pt x="749215" y="82543"/>
                    </a:cubicBezTo>
                    <a:cubicBezTo>
                      <a:pt x="726577" y="98978"/>
                      <a:pt x="698297" y="111581"/>
                      <a:pt x="669588" y="118040"/>
                    </a:cubicBezTo>
                    <a:cubicBezTo>
                      <a:pt x="626191" y="127810"/>
                      <a:pt x="543294" y="131822"/>
                      <a:pt x="475719" y="49023"/>
                    </a:cubicBezTo>
                    <a:cubicBezTo>
                      <a:pt x="470636" y="42796"/>
                      <a:pt x="466237" y="33190"/>
                      <a:pt x="461986" y="23898"/>
                    </a:cubicBezTo>
                    <a:cubicBezTo>
                      <a:pt x="458905" y="17159"/>
                      <a:pt x="455989" y="10800"/>
                      <a:pt x="453040" y="6137"/>
                    </a:cubicBezTo>
                    <a:cubicBezTo>
                      <a:pt x="449415" y="404"/>
                      <a:pt x="447372" y="8"/>
                      <a:pt x="446878" y="0"/>
                    </a:cubicBezTo>
                    <a:cubicBezTo>
                      <a:pt x="435848" y="214"/>
                      <a:pt x="260629" y="26641"/>
                      <a:pt x="215230" y="43364"/>
                    </a:cubicBezTo>
                    <a:cubicBezTo>
                      <a:pt x="189808" y="52730"/>
                      <a:pt x="83993" y="149904"/>
                      <a:pt x="56009" y="178761"/>
                    </a:cubicBezTo>
                    <a:cubicBezTo>
                      <a:pt x="39047" y="196258"/>
                      <a:pt x="15965" y="205666"/>
                      <a:pt x="0" y="210098"/>
                    </a:cubicBezTo>
                    <a:cubicBezTo>
                      <a:pt x="5799" y="213945"/>
                      <a:pt x="11904" y="222067"/>
                      <a:pt x="18881" y="235157"/>
                    </a:cubicBezTo>
                    <a:cubicBezTo>
                      <a:pt x="25274" y="247143"/>
                      <a:pt x="32268" y="263199"/>
                      <a:pt x="39665" y="282871"/>
                    </a:cubicBezTo>
                    <a:cubicBezTo>
                      <a:pt x="52220" y="316234"/>
                      <a:pt x="61767" y="349004"/>
                      <a:pt x="61866" y="349334"/>
                    </a:cubicBezTo>
                    <a:cubicBezTo>
                      <a:pt x="61973" y="349713"/>
                      <a:pt x="62006" y="350092"/>
                      <a:pt x="62006" y="350462"/>
                    </a:cubicBezTo>
                    <a:lnTo>
                      <a:pt x="65268" y="350462"/>
                    </a:lnTo>
                    <a:cubicBezTo>
                      <a:pt x="65268" y="350462"/>
                      <a:pt x="183786" y="53356"/>
                      <a:pt x="361559" y="74462"/>
                    </a:cubicBezTo>
                    <a:cubicBezTo>
                      <a:pt x="577720" y="100123"/>
                      <a:pt x="497936" y="350462"/>
                      <a:pt x="497936" y="350462"/>
                    </a:cubicBezTo>
                    <a:lnTo>
                      <a:pt x="616158" y="350462"/>
                    </a:lnTo>
                    <a:cubicBezTo>
                      <a:pt x="616158" y="350273"/>
                      <a:pt x="616149" y="350083"/>
                      <a:pt x="616182" y="349894"/>
                    </a:cubicBezTo>
                    <a:cubicBezTo>
                      <a:pt x="617113" y="343320"/>
                      <a:pt x="639602" y="188828"/>
                      <a:pt x="687851" y="160259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17553B9-6A92-5B62-B54D-545BDF071A73}"/>
                  </a:ext>
                </a:extLst>
              </p:cNvPr>
              <p:cNvSpPr/>
              <p:nvPr/>
            </p:nvSpPr>
            <p:spPr>
              <a:xfrm>
                <a:off x="3030362" y="4191617"/>
                <a:ext cx="209133" cy="149088"/>
              </a:xfrm>
              <a:custGeom>
                <a:avLst/>
                <a:gdLst>
                  <a:gd name="connsiteX0" fmla="*/ 168999 w 209133"/>
                  <a:gd name="connsiteY0" fmla="*/ 14095 h 149088"/>
                  <a:gd name="connsiteX1" fmla="*/ 0 w 209133"/>
                  <a:gd name="connsiteY1" fmla="*/ 0 h 149088"/>
                  <a:gd name="connsiteX2" fmla="*/ 6203 w 209133"/>
                  <a:gd name="connsiteY2" fmla="*/ 148924 h 149088"/>
                  <a:gd name="connsiteX3" fmla="*/ 6195 w 209133"/>
                  <a:gd name="connsiteY3" fmla="*/ 149088 h 149088"/>
                  <a:gd name="connsiteX4" fmla="*/ 209134 w 209133"/>
                  <a:gd name="connsiteY4" fmla="*/ 149088 h 149088"/>
                  <a:gd name="connsiteX5" fmla="*/ 168999 w 209133"/>
                  <a:gd name="connsiteY5" fmla="*/ 14095 h 14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133" h="149088">
                    <a:moveTo>
                      <a:pt x="168999" y="14095"/>
                    </a:moveTo>
                    <a:cubicBezTo>
                      <a:pt x="160794" y="11072"/>
                      <a:pt x="63077" y="3987"/>
                      <a:pt x="0" y="0"/>
                    </a:cubicBezTo>
                    <a:lnTo>
                      <a:pt x="6203" y="148924"/>
                    </a:lnTo>
                    <a:cubicBezTo>
                      <a:pt x="6203" y="148981"/>
                      <a:pt x="6195" y="149039"/>
                      <a:pt x="6195" y="149088"/>
                    </a:cubicBezTo>
                    <a:lnTo>
                      <a:pt x="209134" y="149088"/>
                    </a:lnTo>
                    <a:cubicBezTo>
                      <a:pt x="205888" y="116277"/>
                      <a:pt x="192510" y="29368"/>
                      <a:pt x="168999" y="14095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5D7616D-4655-FB7D-366D-46D37FA6D547}"/>
                  </a:ext>
                </a:extLst>
              </p:cNvPr>
              <p:cNvSpPr/>
              <p:nvPr/>
            </p:nvSpPr>
            <p:spPr>
              <a:xfrm>
                <a:off x="2023319" y="4340705"/>
                <a:ext cx="8270" cy="4061"/>
              </a:xfrm>
              <a:custGeom>
                <a:avLst/>
                <a:gdLst>
                  <a:gd name="connsiteX0" fmla="*/ 330 w 8270"/>
                  <a:gd name="connsiteY0" fmla="*/ 1137 h 4061"/>
                  <a:gd name="connsiteX1" fmla="*/ 4226 w 8270"/>
                  <a:gd name="connsiteY1" fmla="*/ 4061 h 4061"/>
                  <a:gd name="connsiteX2" fmla="*/ 5363 w 8270"/>
                  <a:gd name="connsiteY2" fmla="*/ 3896 h 4061"/>
                  <a:gd name="connsiteX3" fmla="*/ 8271 w 8270"/>
                  <a:gd name="connsiteY3" fmla="*/ 0 h 4061"/>
                  <a:gd name="connsiteX4" fmla="*/ 0 w 8270"/>
                  <a:gd name="connsiteY4" fmla="*/ 0 h 4061"/>
                  <a:gd name="connsiteX5" fmla="*/ 330 w 8270"/>
                  <a:gd name="connsiteY5" fmla="*/ 1137 h 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70" h="4061">
                    <a:moveTo>
                      <a:pt x="330" y="1137"/>
                    </a:moveTo>
                    <a:cubicBezTo>
                      <a:pt x="849" y="2908"/>
                      <a:pt x="2463" y="4061"/>
                      <a:pt x="4226" y="4061"/>
                    </a:cubicBezTo>
                    <a:cubicBezTo>
                      <a:pt x="4605" y="4061"/>
                      <a:pt x="4984" y="4012"/>
                      <a:pt x="5363" y="3896"/>
                    </a:cubicBezTo>
                    <a:cubicBezTo>
                      <a:pt x="7134" y="3378"/>
                      <a:pt x="8271" y="1755"/>
                      <a:pt x="8271" y="0"/>
                    </a:cubicBezTo>
                    <a:lnTo>
                      <a:pt x="0" y="0"/>
                    </a:lnTo>
                    <a:cubicBezTo>
                      <a:pt x="206" y="709"/>
                      <a:pt x="321" y="1104"/>
                      <a:pt x="330" y="1137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73">
              <a:extLst>
                <a:ext uri="{FF2B5EF4-FFF2-40B4-BE49-F238E27FC236}">
                  <a16:creationId xmlns:a16="http://schemas.microsoft.com/office/drawing/2014/main" id="{79089939-02C7-FF6C-8325-7DE03FBADDB1}"/>
                </a:ext>
              </a:extLst>
            </p:cNvPr>
            <p:cNvGrpSpPr/>
            <p:nvPr/>
          </p:nvGrpSpPr>
          <p:grpSpPr>
            <a:xfrm>
              <a:off x="-3" y="3476721"/>
              <a:ext cx="1447284" cy="868029"/>
              <a:chOff x="-3" y="3476721"/>
              <a:chExt cx="1447284" cy="868029"/>
            </a:xfrm>
            <a:grpFill/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1F9193E2-F398-E8B1-6813-E3809C19F8E9}"/>
                  </a:ext>
                </a:extLst>
              </p:cNvPr>
              <p:cNvSpPr/>
              <p:nvPr/>
            </p:nvSpPr>
            <p:spPr>
              <a:xfrm>
                <a:off x="375447" y="3502513"/>
                <a:ext cx="640656" cy="375324"/>
              </a:xfrm>
              <a:custGeom>
                <a:avLst/>
                <a:gdLst>
                  <a:gd name="connsiteX0" fmla="*/ 282805 w 640656"/>
                  <a:gd name="connsiteY0" fmla="*/ 238164 h 375324"/>
                  <a:gd name="connsiteX1" fmla="*/ 443130 w 640656"/>
                  <a:gd name="connsiteY1" fmla="*/ 330164 h 375324"/>
                  <a:gd name="connsiteX2" fmla="*/ 639157 w 640656"/>
                  <a:gd name="connsiteY2" fmla="*/ 375077 h 375324"/>
                  <a:gd name="connsiteX3" fmla="*/ 640657 w 640656"/>
                  <a:gd name="connsiteY3" fmla="*/ 375324 h 375324"/>
                  <a:gd name="connsiteX4" fmla="*/ 634833 w 640656"/>
                  <a:gd name="connsiteY4" fmla="*/ 373009 h 375324"/>
                  <a:gd name="connsiteX5" fmla="*/ 623678 w 640656"/>
                  <a:gd name="connsiteY5" fmla="*/ 368569 h 375324"/>
                  <a:gd name="connsiteX6" fmla="*/ 440889 w 640656"/>
                  <a:gd name="connsiteY6" fmla="*/ 321811 h 375324"/>
                  <a:gd name="connsiteX7" fmla="*/ 278282 w 640656"/>
                  <a:gd name="connsiteY7" fmla="*/ 228674 h 375324"/>
                  <a:gd name="connsiteX8" fmla="*/ 2051 w 640656"/>
                  <a:gd name="connsiteY8" fmla="*/ 0 h 375324"/>
                  <a:gd name="connsiteX9" fmla="*/ 0 w 640656"/>
                  <a:gd name="connsiteY9" fmla="*/ 8584 h 375324"/>
                  <a:gd name="connsiteX10" fmla="*/ 4037 w 640656"/>
                  <a:gd name="connsiteY10" fmla="*/ 4317 h 375324"/>
                  <a:gd name="connsiteX11" fmla="*/ 282805 w 640656"/>
                  <a:gd name="connsiteY11" fmla="*/ 238164 h 37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0656" h="375324">
                    <a:moveTo>
                      <a:pt x="282805" y="238164"/>
                    </a:moveTo>
                    <a:cubicBezTo>
                      <a:pt x="351780" y="287888"/>
                      <a:pt x="405722" y="318837"/>
                      <a:pt x="443130" y="330164"/>
                    </a:cubicBezTo>
                    <a:cubicBezTo>
                      <a:pt x="536127" y="358321"/>
                      <a:pt x="598125" y="368404"/>
                      <a:pt x="639157" y="375077"/>
                    </a:cubicBezTo>
                    <a:cubicBezTo>
                      <a:pt x="639660" y="375159"/>
                      <a:pt x="640154" y="375242"/>
                      <a:pt x="640657" y="375324"/>
                    </a:cubicBezTo>
                    <a:cubicBezTo>
                      <a:pt x="638754" y="374566"/>
                      <a:pt x="636826" y="373800"/>
                      <a:pt x="634833" y="373009"/>
                    </a:cubicBezTo>
                    <a:cubicBezTo>
                      <a:pt x="631274" y="371592"/>
                      <a:pt x="627550" y="370110"/>
                      <a:pt x="623678" y="368569"/>
                    </a:cubicBezTo>
                    <a:cubicBezTo>
                      <a:pt x="588190" y="361295"/>
                      <a:pt x="534735" y="350223"/>
                      <a:pt x="440889" y="321811"/>
                    </a:cubicBezTo>
                    <a:cubicBezTo>
                      <a:pt x="402657" y="310237"/>
                      <a:pt x="347950" y="278900"/>
                      <a:pt x="278282" y="228674"/>
                    </a:cubicBezTo>
                    <a:cubicBezTo>
                      <a:pt x="158134" y="142061"/>
                      <a:pt x="24532" y="20611"/>
                      <a:pt x="2051" y="0"/>
                    </a:cubicBezTo>
                    <a:cubicBezTo>
                      <a:pt x="1417" y="2686"/>
                      <a:pt x="733" y="5544"/>
                      <a:pt x="0" y="8584"/>
                    </a:cubicBezTo>
                    <a:lnTo>
                      <a:pt x="4037" y="4317"/>
                    </a:lnTo>
                    <a:cubicBezTo>
                      <a:pt x="5511" y="5701"/>
                      <a:pt x="152194" y="144006"/>
                      <a:pt x="282805" y="238164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AAC5C5D-E0D1-44A0-E09C-10E354FB82DD}"/>
                  </a:ext>
                </a:extLst>
              </p:cNvPr>
              <p:cNvSpPr/>
              <p:nvPr/>
            </p:nvSpPr>
            <p:spPr>
              <a:xfrm>
                <a:off x="238716" y="3513165"/>
                <a:ext cx="746652" cy="367391"/>
              </a:xfrm>
              <a:custGeom>
                <a:avLst/>
                <a:gdLst>
                  <a:gd name="connsiteX0" fmla="*/ 134392 w 746652"/>
                  <a:gd name="connsiteY0" fmla="*/ 25513 h 367391"/>
                  <a:gd name="connsiteX1" fmla="*/ 138791 w 746652"/>
                  <a:gd name="connsiteY1" fmla="*/ 26756 h 367391"/>
                  <a:gd name="connsiteX2" fmla="*/ 139903 w 746652"/>
                  <a:gd name="connsiteY2" fmla="*/ 21468 h 367391"/>
                  <a:gd name="connsiteX3" fmla="*/ 141312 w 746652"/>
                  <a:gd name="connsiteY3" fmla="*/ 14779 h 367391"/>
                  <a:gd name="connsiteX4" fmla="*/ 146320 w 746652"/>
                  <a:gd name="connsiteY4" fmla="*/ 19425 h 367391"/>
                  <a:gd name="connsiteX5" fmla="*/ 419537 w 746652"/>
                  <a:gd name="connsiteY5" fmla="*/ 245529 h 367391"/>
                  <a:gd name="connsiteX6" fmla="*/ 579861 w 746652"/>
                  <a:gd name="connsiteY6" fmla="*/ 337537 h 367391"/>
                  <a:gd name="connsiteX7" fmla="*/ 746653 w 746652"/>
                  <a:gd name="connsiteY7" fmla="*/ 367391 h 367391"/>
                  <a:gd name="connsiteX8" fmla="*/ 577621 w 746652"/>
                  <a:gd name="connsiteY8" fmla="*/ 326910 h 367391"/>
                  <a:gd name="connsiteX9" fmla="*/ 415014 w 746652"/>
                  <a:gd name="connsiteY9" fmla="*/ 233773 h 367391"/>
                  <a:gd name="connsiteX10" fmla="*/ 136229 w 746652"/>
                  <a:gd name="connsiteY10" fmla="*/ 0 h 367391"/>
                  <a:gd name="connsiteX11" fmla="*/ 0 w 746652"/>
                  <a:gd name="connsiteY11" fmla="*/ 363198 h 367391"/>
                  <a:gd name="connsiteX12" fmla="*/ 34541 w 746652"/>
                  <a:gd name="connsiteY12" fmla="*/ 315303 h 367391"/>
                  <a:gd name="connsiteX13" fmla="*/ 134392 w 746652"/>
                  <a:gd name="connsiteY13" fmla="*/ 25513 h 36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46652" h="367391">
                    <a:moveTo>
                      <a:pt x="134392" y="25513"/>
                    </a:moveTo>
                    <a:lnTo>
                      <a:pt x="138791" y="26756"/>
                    </a:lnTo>
                    <a:cubicBezTo>
                      <a:pt x="139170" y="24969"/>
                      <a:pt x="139541" y="23198"/>
                      <a:pt x="139903" y="21468"/>
                    </a:cubicBezTo>
                    <a:lnTo>
                      <a:pt x="141312" y="14779"/>
                    </a:lnTo>
                    <a:lnTo>
                      <a:pt x="146320" y="19425"/>
                    </a:lnTo>
                    <a:cubicBezTo>
                      <a:pt x="147729" y="20735"/>
                      <a:pt x="288909" y="151362"/>
                      <a:pt x="419537" y="245529"/>
                    </a:cubicBezTo>
                    <a:cubicBezTo>
                      <a:pt x="488512" y="295252"/>
                      <a:pt x="542453" y="326210"/>
                      <a:pt x="579861" y="337537"/>
                    </a:cubicBezTo>
                    <a:cubicBezTo>
                      <a:pt x="653030" y="359689"/>
                      <a:pt x="707103" y="365340"/>
                      <a:pt x="746653" y="367391"/>
                    </a:cubicBezTo>
                    <a:cubicBezTo>
                      <a:pt x="706650" y="360455"/>
                      <a:pt x="652017" y="349441"/>
                      <a:pt x="577621" y="326910"/>
                    </a:cubicBezTo>
                    <a:cubicBezTo>
                      <a:pt x="539389" y="315336"/>
                      <a:pt x="484681" y="283999"/>
                      <a:pt x="415014" y="233773"/>
                    </a:cubicBezTo>
                    <a:cubicBezTo>
                      <a:pt x="288819" y="142803"/>
                      <a:pt x="147795" y="10866"/>
                      <a:pt x="136229" y="0"/>
                    </a:cubicBezTo>
                    <a:cubicBezTo>
                      <a:pt x="117743" y="76192"/>
                      <a:pt x="69577" y="254253"/>
                      <a:pt x="0" y="363198"/>
                    </a:cubicBezTo>
                    <a:cubicBezTo>
                      <a:pt x="13576" y="346228"/>
                      <a:pt x="28066" y="327125"/>
                      <a:pt x="34541" y="315303"/>
                    </a:cubicBezTo>
                    <a:cubicBezTo>
                      <a:pt x="70878" y="248980"/>
                      <a:pt x="133758" y="27737"/>
                      <a:pt x="134392" y="25513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D2793EE-11FE-E4A2-C941-ABBF11FCDD34}"/>
                  </a:ext>
                </a:extLst>
              </p:cNvPr>
              <p:cNvSpPr/>
              <p:nvPr/>
            </p:nvSpPr>
            <p:spPr>
              <a:xfrm>
                <a:off x="379525" y="3484193"/>
                <a:ext cx="573740" cy="369096"/>
              </a:xfrm>
              <a:custGeom>
                <a:avLst/>
                <a:gdLst>
                  <a:gd name="connsiteX0" fmla="*/ 439052 w 573740"/>
                  <a:gd name="connsiteY0" fmla="*/ 332726 h 369096"/>
                  <a:gd name="connsiteX1" fmla="*/ 573741 w 573740"/>
                  <a:gd name="connsiteY1" fmla="*/ 369096 h 369096"/>
                  <a:gd name="connsiteX2" fmla="*/ 442067 w 573740"/>
                  <a:gd name="connsiteY2" fmla="*/ 324381 h 369096"/>
                  <a:gd name="connsiteX3" fmla="*/ 279460 w 573740"/>
                  <a:gd name="connsiteY3" fmla="*/ 231244 h 369096"/>
                  <a:gd name="connsiteX4" fmla="*/ 2191 w 573740"/>
                  <a:gd name="connsiteY4" fmla="*/ 0 h 369096"/>
                  <a:gd name="connsiteX5" fmla="*/ 0 w 573740"/>
                  <a:gd name="connsiteY5" fmla="*/ 9671 h 369096"/>
                  <a:gd name="connsiteX6" fmla="*/ 278727 w 573740"/>
                  <a:gd name="connsiteY6" fmla="*/ 240726 h 369096"/>
                  <a:gd name="connsiteX7" fmla="*/ 439052 w 573740"/>
                  <a:gd name="connsiteY7" fmla="*/ 332726 h 36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740" h="369096">
                    <a:moveTo>
                      <a:pt x="439052" y="332726"/>
                    </a:moveTo>
                    <a:cubicBezTo>
                      <a:pt x="498142" y="350619"/>
                      <a:pt x="541160" y="361600"/>
                      <a:pt x="573741" y="369096"/>
                    </a:cubicBezTo>
                    <a:cubicBezTo>
                      <a:pt x="538409" y="355784"/>
                      <a:pt x="494765" y="340346"/>
                      <a:pt x="442067" y="324381"/>
                    </a:cubicBezTo>
                    <a:cubicBezTo>
                      <a:pt x="403844" y="312815"/>
                      <a:pt x="349128" y="281470"/>
                      <a:pt x="279460" y="231244"/>
                    </a:cubicBezTo>
                    <a:cubicBezTo>
                      <a:pt x="156659" y="142729"/>
                      <a:pt x="20076" y="16624"/>
                      <a:pt x="2191" y="0"/>
                    </a:cubicBezTo>
                    <a:cubicBezTo>
                      <a:pt x="1615" y="2603"/>
                      <a:pt x="881" y="5841"/>
                      <a:pt x="0" y="9671"/>
                    </a:cubicBezTo>
                    <a:cubicBezTo>
                      <a:pt x="3056" y="12505"/>
                      <a:pt x="148825" y="147078"/>
                      <a:pt x="278727" y="240726"/>
                    </a:cubicBezTo>
                    <a:cubicBezTo>
                      <a:pt x="347703" y="290450"/>
                      <a:pt x="401644" y="321399"/>
                      <a:pt x="439052" y="332726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9180C61-9674-4FF4-D2DE-BFA370E91050}"/>
                  </a:ext>
                </a:extLst>
              </p:cNvPr>
              <p:cNvSpPr/>
              <p:nvPr/>
            </p:nvSpPr>
            <p:spPr>
              <a:xfrm>
                <a:off x="395951" y="3486804"/>
                <a:ext cx="954370" cy="548565"/>
              </a:xfrm>
              <a:custGeom>
                <a:avLst/>
                <a:gdLst>
                  <a:gd name="connsiteX0" fmla="*/ 441927 w 954370"/>
                  <a:gd name="connsiteY0" fmla="*/ 307098 h 548565"/>
                  <a:gd name="connsiteX1" fmla="*/ 0 w 954370"/>
                  <a:gd name="connsiteY1" fmla="*/ 0 h 548565"/>
                  <a:gd name="connsiteX2" fmla="*/ 267557 w 954370"/>
                  <a:gd name="connsiteY2" fmla="*/ 222364 h 548565"/>
                  <a:gd name="connsiteX3" fmla="*/ 427882 w 954370"/>
                  <a:gd name="connsiteY3" fmla="*/ 314372 h 548565"/>
                  <a:gd name="connsiteX4" fmla="*/ 605391 w 954370"/>
                  <a:gd name="connsiteY4" fmla="*/ 376832 h 548565"/>
                  <a:gd name="connsiteX5" fmla="*/ 606074 w 954370"/>
                  <a:gd name="connsiteY5" fmla="*/ 376972 h 548565"/>
                  <a:gd name="connsiteX6" fmla="*/ 643491 w 954370"/>
                  <a:gd name="connsiteY6" fmla="*/ 385374 h 548565"/>
                  <a:gd name="connsiteX7" fmla="*/ 742081 w 954370"/>
                  <a:gd name="connsiteY7" fmla="*/ 420566 h 548565"/>
                  <a:gd name="connsiteX8" fmla="*/ 754932 w 954370"/>
                  <a:gd name="connsiteY8" fmla="*/ 426489 h 548565"/>
                  <a:gd name="connsiteX9" fmla="*/ 766531 w 954370"/>
                  <a:gd name="connsiteY9" fmla="*/ 436078 h 548565"/>
                  <a:gd name="connsiteX10" fmla="*/ 808214 w 954370"/>
                  <a:gd name="connsiteY10" fmla="*/ 470446 h 548565"/>
                  <a:gd name="connsiteX11" fmla="*/ 852633 w 954370"/>
                  <a:gd name="connsiteY11" fmla="*/ 501923 h 548565"/>
                  <a:gd name="connsiteX12" fmla="*/ 877733 w 954370"/>
                  <a:gd name="connsiteY12" fmla="*/ 520244 h 548565"/>
                  <a:gd name="connsiteX13" fmla="*/ 913230 w 954370"/>
                  <a:gd name="connsiteY13" fmla="*/ 540938 h 548565"/>
                  <a:gd name="connsiteX14" fmla="*/ 913271 w 954370"/>
                  <a:gd name="connsiteY14" fmla="*/ 540946 h 548565"/>
                  <a:gd name="connsiteX15" fmla="*/ 954370 w 954370"/>
                  <a:gd name="connsiteY15" fmla="*/ 548566 h 548565"/>
                  <a:gd name="connsiteX16" fmla="*/ 760476 w 954370"/>
                  <a:gd name="connsiteY16" fmla="*/ 423944 h 548565"/>
                  <a:gd name="connsiteX17" fmla="*/ 441927 w 954370"/>
                  <a:gd name="connsiteY17" fmla="*/ 307098 h 548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4370" h="548565">
                    <a:moveTo>
                      <a:pt x="441927" y="307098"/>
                    </a:moveTo>
                    <a:cubicBezTo>
                      <a:pt x="270522" y="212437"/>
                      <a:pt x="53933" y="42903"/>
                      <a:pt x="0" y="0"/>
                    </a:cubicBezTo>
                    <a:cubicBezTo>
                      <a:pt x="36387" y="33446"/>
                      <a:pt x="157549" y="143066"/>
                      <a:pt x="267557" y="222364"/>
                    </a:cubicBezTo>
                    <a:cubicBezTo>
                      <a:pt x="336532" y="272087"/>
                      <a:pt x="390482" y="303045"/>
                      <a:pt x="427882" y="314372"/>
                    </a:cubicBezTo>
                    <a:cubicBezTo>
                      <a:pt x="506199" y="338089"/>
                      <a:pt x="564572" y="360644"/>
                      <a:pt x="605391" y="376832"/>
                    </a:cubicBezTo>
                    <a:cubicBezTo>
                      <a:pt x="605621" y="376881"/>
                      <a:pt x="605852" y="376922"/>
                      <a:pt x="606074" y="376972"/>
                    </a:cubicBezTo>
                    <a:cubicBezTo>
                      <a:pt x="621166" y="380061"/>
                      <a:pt x="633086" y="382507"/>
                      <a:pt x="643491" y="385374"/>
                    </a:cubicBezTo>
                    <a:cubicBezTo>
                      <a:pt x="676014" y="394321"/>
                      <a:pt x="730943" y="412641"/>
                      <a:pt x="742081" y="420566"/>
                    </a:cubicBezTo>
                    <a:cubicBezTo>
                      <a:pt x="748284" y="422692"/>
                      <a:pt x="752601" y="424619"/>
                      <a:pt x="754932" y="426489"/>
                    </a:cubicBezTo>
                    <a:cubicBezTo>
                      <a:pt x="756588" y="427816"/>
                      <a:pt x="760756" y="431284"/>
                      <a:pt x="766531" y="436078"/>
                    </a:cubicBezTo>
                    <a:cubicBezTo>
                      <a:pt x="776482" y="444349"/>
                      <a:pt x="791969" y="457225"/>
                      <a:pt x="808214" y="470446"/>
                    </a:cubicBezTo>
                    <a:cubicBezTo>
                      <a:pt x="825711" y="483330"/>
                      <a:pt x="842517" y="495399"/>
                      <a:pt x="852633" y="501923"/>
                    </a:cubicBezTo>
                    <a:cubicBezTo>
                      <a:pt x="862320" y="508176"/>
                      <a:pt x="870509" y="514585"/>
                      <a:pt x="877733" y="520244"/>
                    </a:cubicBezTo>
                    <a:cubicBezTo>
                      <a:pt x="890659" y="530368"/>
                      <a:pt x="900865" y="538359"/>
                      <a:pt x="913230" y="540938"/>
                    </a:cubicBezTo>
                    <a:cubicBezTo>
                      <a:pt x="913247" y="540946"/>
                      <a:pt x="913255" y="540946"/>
                      <a:pt x="913271" y="540946"/>
                    </a:cubicBezTo>
                    <a:cubicBezTo>
                      <a:pt x="923964" y="543170"/>
                      <a:pt x="937244" y="545781"/>
                      <a:pt x="954370" y="548566"/>
                    </a:cubicBezTo>
                    <a:cubicBezTo>
                      <a:pt x="899053" y="521529"/>
                      <a:pt x="800916" y="448558"/>
                      <a:pt x="760476" y="423944"/>
                    </a:cubicBezTo>
                    <a:cubicBezTo>
                      <a:pt x="670206" y="368989"/>
                      <a:pt x="588569" y="388085"/>
                      <a:pt x="441927" y="307098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DE883D5E-0DB2-650D-3756-928984A3C0DE}"/>
                  </a:ext>
                </a:extLst>
              </p:cNvPr>
              <p:cNvSpPr/>
              <p:nvPr/>
            </p:nvSpPr>
            <p:spPr>
              <a:xfrm>
                <a:off x="267260" y="3746658"/>
                <a:ext cx="63645" cy="133148"/>
              </a:xfrm>
              <a:custGeom>
                <a:avLst/>
                <a:gdLst>
                  <a:gd name="connsiteX0" fmla="*/ 32861 w 63645"/>
                  <a:gd name="connsiteY0" fmla="*/ 104703 h 133148"/>
                  <a:gd name="connsiteX1" fmla="*/ 63646 w 63645"/>
                  <a:gd name="connsiteY1" fmla="*/ 0 h 133148"/>
                  <a:gd name="connsiteX2" fmla="*/ 28198 w 63645"/>
                  <a:gd name="connsiteY2" fmla="*/ 99348 h 133148"/>
                  <a:gd name="connsiteX3" fmla="*/ 0 w 63645"/>
                  <a:gd name="connsiteY3" fmla="*/ 133148 h 133148"/>
                  <a:gd name="connsiteX4" fmla="*/ 32861 w 63645"/>
                  <a:gd name="connsiteY4" fmla="*/ 104703 h 13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645" h="133148">
                    <a:moveTo>
                      <a:pt x="32861" y="104703"/>
                    </a:moveTo>
                    <a:cubicBezTo>
                      <a:pt x="38808" y="96070"/>
                      <a:pt x="50547" y="53546"/>
                      <a:pt x="63646" y="0"/>
                    </a:cubicBezTo>
                    <a:cubicBezTo>
                      <a:pt x="49649" y="44270"/>
                      <a:pt x="35052" y="87675"/>
                      <a:pt x="28198" y="99348"/>
                    </a:cubicBezTo>
                    <a:cubicBezTo>
                      <a:pt x="22671" y="108772"/>
                      <a:pt x="11722" y="121162"/>
                      <a:pt x="0" y="133148"/>
                    </a:cubicBezTo>
                    <a:cubicBezTo>
                      <a:pt x="15520" y="121253"/>
                      <a:pt x="29302" y="109860"/>
                      <a:pt x="32861" y="104703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4A00806F-094D-AAC8-1FC1-2526EFF8B813}"/>
                  </a:ext>
                </a:extLst>
              </p:cNvPr>
              <p:cNvSpPr/>
              <p:nvPr/>
            </p:nvSpPr>
            <p:spPr>
              <a:xfrm>
                <a:off x="382845" y="3476721"/>
                <a:ext cx="1474" cy="2356"/>
              </a:xfrm>
              <a:custGeom>
                <a:avLst/>
                <a:gdLst>
                  <a:gd name="connsiteX0" fmla="*/ 503 w 1474"/>
                  <a:gd name="connsiteY0" fmla="*/ 0 h 2356"/>
                  <a:gd name="connsiteX1" fmla="*/ 0 w 1474"/>
                  <a:gd name="connsiteY1" fmla="*/ 2356 h 2356"/>
                  <a:gd name="connsiteX2" fmla="*/ 1475 w 1474"/>
                  <a:gd name="connsiteY2" fmla="*/ 783 h 2356"/>
                  <a:gd name="connsiteX3" fmla="*/ 503 w 1474"/>
                  <a:gd name="connsiteY3" fmla="*/ 0 h 2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" h="2356">
                    <a:moveTo>
                      <a:pt x="503" y="0"/>
                    </a:moveTo>
                    <a:cubicBezTo>
                      <a:pt x="503" y="0"/>
                      <a:pt x="330" y="816"/>
                      <a:pt x="0" y="2356"/>
                    </a:cubicBezTo>
                    <a:lnTo>
                      <a:pt x="1475" y="783"/>
                    </a:lnTo>
                    <a:cubicBezTo>
                      <a:pt x="840" y="280"/>
                      <a:pt x="503" y="0"/>
                      <a:pt x="503" y="0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695A14D-D577-8E17-1613-34F220C84F6E}"/>
                  </a:ext>
                </a:extLst>
              </p:cNvPr>
              <p:cNvSpPr/>
              <p:nvPr/>
            </p:nvSpPr>
            <p:spPr>
              <a:xfrm>
                <a:off x="-3" y="3542887"/>
                <a:ext cx="1447284" cy="801862"/>
              </a:xfrm>
              <a:custGeom>
                <a:avLst/>
                <a:gdLst>
                  <a:gd name="connsiteX0" fmla="*/ 1044076 w 1447284"/>
                  <a:gd name="connsiteY0" fmla="*/ 626372 h 801862"/>
                  <a:gd name="connsiteX1" fmla="*/ 1044076 w 1447284"/>
                  <a:gd name="connsiteY1" fmla="*/ 626372 h 801862"/>
                  <a:gd name="connsiteX2" fmla="*/ 1174662 w 1447284"/>
                  <a:gd name="connsiteY2" fmla="*/ 631850 h 801862"/>
                  <a:gd name="connsiteX3" fmla="*/ 1231981 w 1447284"/>
                  <a:gd name="connsiteY3" fmla="*/ 643136 h 801862"/>
                  <a:gd name="connsiteX4" fmla="*/ 1247188 w 1447284"/>
                  <a:gd name="connsiteY4" fmla="*/ 646909 h 801862"/>
                  <a:gd name="connsiteX5" fmla="*/ 1405148 w 1447284"/>
                  <a:gd name="connsiteY5" fmla="*/ 673073 h 801862"/>
                  <a:gd name="connsiteX6" fmla="*/ 1405642 w 1447284"/>
                  <a:gd name="connsiteY6" fmla="*/ 673204 h 801862"/>
                  <a:gd name="connsiteX7" fmla="*/ 1416335 w 1447284"/>
                  <a:gd name="connsiteY7" fmla="*/ 543178 h 801862"/>
                  <a:gd name="connsiteX8" fmla="*/ 1447285 w 1447284"/>
                  <a:gd name="connsiteY8" fmla="*/ 535443 h 801862"/>
                  <a:gd name="connsiteX9" fmla="*/ 1447285 w 1447284"/>
                  <a:gd name="connsiteY9" fmla="*/ 500622 h 801862"/>
                  <a:gd name="connsiteX10" fmla="*/ 1399571 w 1447284"/>
                  <a:gd name="connsiteY10" fmla="*/ 502969 h 801862"/>
                  <a:gd name="connsiteX11" fmla="*/ 1399489 w 1447284"/>
                  <a:gd name="connsiteY11" fmla="*/ 503645 h 801862"/>
                  <a:gd name="connsiteX12" fmla="*/ 1400000 w 1447284"/>
                  <a:gd name="connsiteY12" fmla="*/ 503711 h 801862"/>
                  <a:gd name="connsiteX13" fmla="*/ 1399077 w 1447284"/>
                  <a:gd name="connsiteY13" fmla="*/ 511397 h 801862"/>
                  <a:gd name="connsiteX14" fmla="*/ 1343200 w 1447284"/>
                  <a:gd name="connsiteY14" fmla="*/ 501182 h 801862"/>
                  <a:gd name="connsiteX15" fmla="*/ 1351783 w 1447284"/>
                  <a:gd name="connsiteY15" fmla="*/ 504114 h 801862"/>
                  <a:gd name="connsiteX16" fmla="*/ 1400000 w 1447284"/>
                  <a:gd name="connsiteY16" fmla="*/ 514890 h 801862"/>
                  <a:gd name="connsiteX17" fmla="*/ 1399077 w 1447284"/>
                  <a:gd name="connsiteY17" fmla="*/ 522575 h 801862"/>
                  <a:gd name="connsiteX18" fmla="*/ 1349172 w 1447284"/>
                  <a:gd name="connsiteY18" fmla="*/ 511397 h 801862"/>
                  <a:gd name="connsiteX19" fmla="*/ 1331683 w 1447284"/>
                  <a:gd name="connsiteY19" fmla="*/ 506182 h 801862"/>
                  <a:gd name="connsiteX20" fmla="*/ 1311171 w 1447284"/>
                  <a:gd name="connsiteY20" fmla="*/ 498480 h 801862"/>
                  <a:gd name="connsiteX21" fmla="*/ 1333265 w 1447284"/>
                  <a:gd name="connsiteY21" fmla="*/ 510647 h 801862"/>
                  <a:gd name="connsiteX22" fmla="*/ 1351322 w 1447284"/>
                  <a:gd name="connsiteY22" fmla="*/ 515746 h 801862"/>
                  <a:gd name="connsiteX23" fmla="*/ 1400000 w 1447284"/>
                  <a:gd name="connsiteY23" fmla="*/ 526068 h 801862"/>
                  <a:gd name="connsiteX24" fmla="*/ 1399077 w 1447284"/>
                  <a:gd name="connsiteY24" fmla="*/ 533754 h 801862"/>
                  <a:gd name="connsiteX25" fmla="*/ 1348876 w 1447284"/>
                  <a:gd name="connsiteY25" fmla="*/ 523086 h 801862"/>
                  <a:gd name="connsiteX26" fmla="*/ 1331683 w 1447284"/>
                  <a:gd name="connsiteY26" fmla="*/ 518218 h 801862"/>
                  <a:gd name="connsiteX27" fmla="*/ 1289703 w 1447284"/>
                  <a:gd name="connsiteY27" fmla="*/ 490571 h 801862"/>
                  <a:gd name="connsiteX28" fmla="*/ 1281564 w 1447284"/>
                  <a:gd name="connsiteY28" fmla="*/ 483553 h 801862"/>
                  <a:gd name="connsiteX29" fmla="*/ 1239230 w 1447284"/>
                  <a:gd name="connsiteY29" fmla="*/ 459218 h 801862"/>
                  <a:gd name="connsiteX30" fmla="*/ 1239147 w 1447284"/>
                  <a:gd name="connsiteY30" fmla="*/ 459169 h 801862"/>
                  <a:gd name="connsiteX31" fmla="*/ 1318890 w 1447284"/>
                  <a:gd name="connsiteY31" fmla="*/ 517171 h 801862"/>
                  <a:gd name="connsiteX32" fmla="*/ 1353225 w 1447284"/>
                  <a:gd name="connsiteY32" fmla="*/ 534652 h 801862"/>
                  <a:gd name="connsiteX33" fmla="*/ 1356322 w 1447284"/>
                  <a:gd name="connsiteY33" fmla="*/ 535723 h 801862"/>
                  <a:gd name="connsiteX34" fmla="*/ 1359865 w 1447284"/>
                  <a:gd name="connsiteY34" fmla="*/ 536555 h 801862"/>
                  <a:gd name="connsiteX35" fmla="*/ 1416327 w 1447284"/>
                  <a:gd name="connsiteY35" fmla="*/ 534487 h 801862"/>
                  <a:gd name="connsiteX36" fmla="*/ 1359865 w 1447284"/>
                  <a:gd name="connsiteY36" fmla="*/ 536555 h 801862"/>
                  <a:gd name="connsiteX37" fmla="*/ 1356322 w 1447284"/>
                  <a:gd name="connsiteY37" fmla="*/ 535723 h 801862"/>
                  <a:gd name="connsiteX38" fmla="*/ 1353225 w 1447284"/>
                  <a:gd name="connsiteY38" fmla="*/ 534652 h 801862"/>
                  <a:gd name="connsiteX39" fmla="*/ 1318890 w 1447284"/>
                  <a:gd name="connsiteY39" fmla="*/ 517171 h 801862"/>
                  <a:gd name="connsiteX40" fmla="*/ 1244173 w 1447284"/>
                  <a:gd name="connsiteY40" fmla="*/ 473058 h 801862"/>
                  <a:gd name="connsiteX41" fmla="*/ 1299794 w 1447284"/>
                  <a:gd name="connsiteY41" fmla="*/ 522584 h 801862"/>
                  <a:gd name="connsiteX42" fmla="*/ 1399991 w 1447284"/>
                  <a:gd name="connsiteY42" fmla="*/ 669209 h 801862"/>
                  <a:gd name="connsiteX43" fmla="*/ 1306673 w 1447284"/>
                  <a:gd name="connsiteY43" fmla="*/ 543681 h 801862"/>
                  <a:gd name="connsiteX44" fmla="*/ 1244173 w 1447284"/>
                  <a:gd name="connsiteY44" fmla="*/ 473066 h 801862"/>
                  <a:gd name="connsiteX45" fmla="*/ 1131916 w 1447284"/>
                  <a:gd name="connsiteY45" fmla="*/ 398374 h 801862"/>
                  <a:gd name="connsiteX46" fmla="*/ 767581 w 1447284"/>
                  <a:gd name="connsiteY46" fmla="*/ 331309 h 801862"/>
                  <a:gd name="connsiteX47" fmla="*/ 418725 w 1447284"/>
                  <a:gd name="connsiteY47" fmla="*/ 93359 h 801862"/>
                  <a:gd name="connsiteX48" fmla="*/ 442582 w 1447284"/>
                  <a:gd name="connsiteY48" fmla="*/ 517023 h 801862"/>
                  <a:gd name="connsiteX49" fmla="*/ 889871 w 1447284"/>
                  <a:gd name="connsiteY49" fmla="*/ 359161 h 801862"/>
                  <a:gd name="connsiteX50" fmla="*/ 557376 w 1447284"/>
                  <a:gd name="connsiteY50" fmla="*/ 491222 h 801862"/>
                  <a:gd name="connsiteX51" fmla="*/ 450333 w 1447284"/>
                  <a:gd name="connsiteY51" fmla="*/ 538252 h 801862"/>
                  <a:gd name="connsiteX52" fmla="*/ 429698 w 1447284"/>
                  <a:gd name="connsiteY52" fmla="*/ 533754 h 801862"/>
                  <a:gd name="connsiteX53" fmla="*/ 418733 w 1447284"/>
                  <a:gd name="connsiteY53" fmla="*/ 93359 h 801862"/>
                  <a:gd name="connsiteX54" fmla="*/ 318783 w 1447284"/>
                  <a:gd name="connsiteY54" fmla="*/ 339045 h 801862"/>
                  <a:gd name="connsiteX55" fmla="*/ 156926 w 1447284"/>
                  <a:gd name="connsiteY55" fmla="*/ 513151 h 801862"/>
                  <a:gd name="connsiteX56" fmla="*/ 106725 w 1447284"/>
                  <a:gd name="connsiteY56" fmla="*/ 532551 h 801862"/>
                  <a:gd name="connsiteX57" fmla="*/ 165304 w 1447284"/>
                  <a:gd name="connsiteY57" fmla="*/ 495102 h 801862"/>
                  <a:gd name="connsiteX58" fmla="*/ 226775 w 1447284"/>
                  <a:gd name="connsiteY58" fmla="*/ 392360 h 801862"/>
                  <a:gd name="connsiteX59" fmla="*/ 308453 w 1447284"/>
                  <a:gd name="connsiteY59" fmla="*/ 319710 h 801862"/>
                  <a:gd name="connsiteX60" fmla="*/ 387652 w 1447284"/>
                  <a:gd name="connsiteY60" fmla="*/ 17687 h 801862"/>
                  <a:gd name="connsiteX61" fmla="*/ 777903 w 1447284"/>
                  <a:gd name="connsiteY61" fmla="*/ 322931 h 801862"/>
                  <a:gd name="connsiteX62" fmla="*/ 1104607 w 1447284"/>
                  <a:gd name="connsiteY62" fmla="*/ 365546 h 801862"/>
                  <a:gd name="connsiteX63" fmla="*/ 1064925 w 1447284"/>
                  <a:gd name="connsiteY63" fmla="*/ 352835 h 801862"/>
                  <a:gd name="connsiteX64" fmla="*/ 1056309 w 1447284"/>
                  <a:gd name="connsiteY64" fmla="*/ 350520 h 801862"/>
                  <a:gd name="connsiteX65" fmla="*/ 1056284 w 1447284"/>
                  <a:gd name="connsiteY65" fmla="*/ 350512 h 801862"/>
                  <a:gd name="connsiteX66" fmla="*/ 1011668 w 1447284"/>
                  <a:gd name="connsiteY66" fmla="*/ 346483 h 801862"/>
                  <a:gd name="connsiteX67" fmla="*/ 816340 w 1447284"/>
                  <a:gd name="connsiteY67" fmla="*/ 315246 h 801862"/>
                  <a:gd name="connsiteX68" fmla="*/ 653734 w 1447284"/>
                  <a:gd name="connsiteY68" fmla="*/ 222109 h 801862"/>
                  <a:gd name="connsiteX69" fmla="*/ 384793 w 1447284"/>
                  <a:gd name="connsiteY69" fmla="*/ 0 h 801862"/>
                  <a:gd name="connsiteX70" fmla="*/ 306492 w 1447284"/>
                  <a:gd name="connsiteY70" fmla="*/ 312873 h 801862"/>
                  <a:gd name="connsiteX71" fmla="*/ 222870 w 1447284"/>
                  <a:gd name="connsiteY71" fmla="*/ 378413 h 801862"/>
                  <a:gd name="connsiteX72" fmla="*/ 182908 w 1447284"/>
                  <a:gd name="connsiteY72" fmla="*/ 445024 h 801862"/>
                  <a:gd name="connsiteX73" fmla="*/ 145303 w 1447284"/>
                  <a:gd name="connsiteY73" fmla="*/ 506627 h 801862"/>
                  <a:gd name="connsiteX74" fmla="*/ 92877 w 1447284"/>
                  <a:gd name="connsiteY74" fmla="*/ 522608 h 801862"/>
                  <a:gd name="connsiteX75" fmla="*/ 92432 w 1447284"/>
                  <a:gd name="connsiteY75" fmla="*/ 514881 h 801862"/>
                  <a:gd name="connsiteX76" fmla="*/ 141464 w 1447284"/>
                  <a:gd name="connsiteY76" fmla="*/ 499905 h 801862"/>
                  <a:gd name="connsiteX77" fmla="*/ 176079 w 1447284"/>
                  <a:gd name="connsiteY77" fmla="*/ 441375 h 801862"/>
                  <a:gd name="connsiteX78" fmla="*/ 218348 w 1447284"/>
                  <a:gd name="connsiteY78" fmla="*/ 372128 h 801862"/>
                  <a:gd name="connsiteX79" fmla="*/ 288789 w 1447284"/>
                  <a:gd name="connsiteY79" fmla="*/ 299206 h 801862"/>
                  <a:gd name="connsiteX80" fmla="*/ 356826 w 1447284"/>
                  <a:gd name="connsiteY80" fmla="*/ 92008 h 801862"/>
                  <a:gd name="connsiteX81" fmla="*/ 356867 w 1447284"/>
                  <a:gd name="connsiteY81" fmla="*/ 92025 h 801862"/>
                  <a:gd name="connsiteX82" fmla="*/ 368367 w 1447284"/>
                  <a:gd name="connsiteY82" fmla="*/ 39706 h 801862"/>
                  <a:gd name="connsiteX83" fmla="*/ 280032 w 1447284"/>
                  <a:gd name="connsiteY83" fmla="*/ 289321 h 801862"/>
                  <a:gd name="connsiteX84" fmla="*/ 214995 w 1447284"/>
                  <a:gd name="connsiteY84" fmla="*/ 374245 h 801862"/>
                  <a:gd name="connsiteX85" fmla="*/ 212301 w 1447284"/>
                  <a:gd name="connsiteY85" fmla="*/ 371922 h 801862"/>
                  <a:gd name="connsiteX86" fmla="*/ 112425 w 1447284"/>
                  <a:gd name="connsiteY86" fmla="*/ 501866 h 801862"/>
                  <a:gd name="connsiteX87" fmla="*/ 77703 w 1447284"/>
                  <a:gd name="connsiteY87" fmla="*/ 502566 h 801862"/>
                  <a:gd name="connsiteX88" fmla="*/ 75767 w 1447284"/>
                  <a:gd name="connsiteY88" fmla="*/ 533515 h 801862"/>
                  <a:gd name="connsiteX89" fmla="*/ 106717 w 1447284"/>
                  <a:gd name="connsiteY89" fmla="*/ 541251 h 801862"/>
                  <a:gd name="connsiteX90" fmla="*/ 110877 w 1447284"/>
                  <a:gd name="connsiteY90" fmla="*/ 625309 h 801862"/>
                  <a:gd name="connsiteX91" fmla="*/ 111668 w 1447284"/>
                  <a:gd name="connsiteY91" fmla="*/ 625252 h 801862"/>
                  <a:gd name="connsiteX92" fmla="*/ 201567 w 1447284"/>
                  <a:gd name="connsiteY92" fmla="*/ 638342 h 801862"/>
                  <a:gd name="connsiteX93" fmla="*/ 203042 w 1447284"/>
                  <a:gd name="connsiteY93" fmla="*/ 636801 h 801862"/>
                  <a:gd name="connsiteX94" fmla="*/ 423577 w 1447284"/>
                  <a:gd name="connsiteY94" fmla="*/ 549769 h 801862"/>
                  <a:gd name="connsiteX95" fmla="*/ 424845 w 1447284"/>
                  <a:gd name="connsiteY95" fmla="*/ 549604 h 801862"/>
                  <a:gd name="connsiteX96" fmla="*/ 1039240 w 1447284"/>
                  <a:gd name="connsiteY96" fmla="*/ 626685 h 801862"/>
                  <a:gd name="connsiteX97" fmla="*/ 1041481 w 1447284"/>
                  <a:gd name="connsiteY97" fmla="*/ 629568 h 801862"/>
                  <a:gd name="connsiteX98" fmla="*/ 1038597 w 1447284"/>
                  <a:gd name="connsiteY98" fmla="*/ 631809 h 801862"/>
                  <a:gd name="connsiteX99" fmla="*/ 424862 w 1447284"/>
                  <a:gd name="connsiteY99" fmla="*/ 554810 h 801862"/>
                  <a:gd name="connsiteX100" fmla="*/ 209319 w 1447284"/>
                  <a:gd name="connsiteY100" fmla="*/ 639874 h 801862"/>
                  <a:gd name="connsiteX101" fmla="*/ 266078 w 1447284"/>
                  <a:gd name="connsiteY101" fmla="*/ 654496 h 801862"/>
                  <a:gd name="connsiteX102" fmla="*/ 267709 w 1447284"/>
                  <a:gd name="connsiteY102" fmla="*/ 657758 h 801862"/>
                  <a:gd name="connsiteX103" fmla="*/ 265262 w 1447284"/>
                  <a:gd name="connsiteY103" fmla="*/ 659521 h 801862"/>
                  <a:gd name="connsiteX104" fmla="*/ 264447 w 1447284"/>
                  <a:gd name="connsiteY104" fmla="*/ 659389 h 801862"/>
                  <a:gd name="connsiteX105" fmla="*/ 111206 w 1447284"/>
                  <a:gd name="connsiteY105" fmla="*/ 630384 h 801862"/>
                  <a:gd name="connsiteX106" fmla="*/ 111140 w 1447284"/>
                  <a:gd name="connsiteY106" fmla="*/ 630368 h 801862"/>
                  <a:gd name="connsiteX107" fmla="*/ 111445 w 1447284"/>
                  <a:gd name="connsiteY107" fmla="*/ 636513 h 801862"/>
                  <a:gd name="connsiteX108" fmla="*/ 60305 w 1447284"/>
                  <a:gd name="connsiteY108" fmla="*/ 639891 h 801862"/>
                  <a:gd name="connsiteX109" fmla="*/ 333 w 1447284"/>
                  <a:gd name="connsiteY109" fmla="*/ 684309 h 801862"/>
                  <a:gd name="connsiteX110" fmla="*/ 333 w 1447284"/>
                  <a:gd name="connsiteY110" fmla="*/ 777232 h 801862"/>
                  <a:gd name="connsiteX111" fmla="*/ 400486 w 1447284"/>
                  <a:gd name="connsiteY111" fmla="*/ 801863 h 801862"/>
                  <a:gd name="connsiteX112" fmla="*/ 1430051 w 1447284"/>
                  <a:gd name="connsiteY112" fmla="*/ 769183 h 801862"/>
                  <a:gd name="connsiteX113" fmla="*/ 1424070 w 1447284"/>
                  <a:gd name="connsiteY113" fmla="*/ 721132 h 801862"/>
                  <a:gd name="connsiteX114" fmla="*/ 1404728 w 1447284"/>
                  <a:gd name="connsiteY114" fmla="*/ 684309 h 801862"/>
                  <a:gd name="connsiteX115" fmla="*/ 1405239 w 1447284"/>
                  <a:gd name="connsiteY115" fmla="*/ 678131 h 801862"/>
                  <a:gd name="connsiteX116" fmla="*/ 1404728 w 1447284"/>
                  <a:gd name="connsiteY116" fmla="*/ 678180 h 801862"/>
                  <a:gd name="connsiteX117" fmla="*/ 1404300 w 1447284"/>
                  <a:gd name="connsiteY117" fmla="*/ 678147 h 801862"/>
                  <a:gd name="connsiteX118" fmla="*/ 1246240 w 1447284"/>
                  <a:gd name="connsiteY118" fmla="*/ 651967 h 801862"/>
                  <a:gd name="connsiteX119" fmla="*/ 1246043 w 1447284"/>
                  <a:gd name="connsiteY119" fmla="*/ 651926 h 801862"/>
                  <a:gd name="connsiteX120" fmla="*/ 1230737 w 1447284"/>
                  <a:gd name="connsiteY120" fmla="*/ 648128 h 801862"/>
                  <a:gd name="connsiteX121" fmla="*/ 1174044 w 1447284"/>
                  <a:gd name="connsiteY121" fmla="*/ 636958 h 801862"/>
                  <a:gd name="connsiteX122" fmla="*/ 1044076 w 1447284"/>
                  <a:gd name="connsiteY122" fmla="*/ 631513 h 801862"/>
                  <a:gd name="connsiteX123" fmla="*/ 1041497 w 1447284"/>
                  <a:gd name="connsiteY123" fmla="*/ 628934 h 801862"/>
                  <a:gd name="connsiteX124" fmla="*/ 1044076 w 1447284"/>
                  <a:gd name="connsiteY124" fmla="*/ 626372 h 801862"/>
                  <a:gd name="connsiteX125" fmla="*/ 1044076 w 1447284"/>
                  <a:gd name="connsiteY125" fmla="*/ 626372 h 801862"/>
                  <a:gd name="connsiteX126" fmla="*/ 1123653 w 1447284"/>
                  <a:gd name="connsiteY126" fmla="*/ 489632 h 801862"/>
                  <a:gd name="connsiteX127" fmla="*/ 1126858 w 1447284"/>
                  <a:gd name="connsiteY127" fmla="*/ 487886 h 801862"/>
                  <a:gd name="connsiteX128" fmla="*/ 1164686 w 1447284"/>
                  <a:gd name="connsiteY128" fmla="*/ 499065 h 801862"/>
                  <a:gd name="connsiteX129" fmla="*/ 1166424 w 1447284"/>
                  <a:gd name="connsiteY129" fmla="*/ 502269 h 801862"/>
                  <a:gd name="connsiteX130" fmla="*/ 1163953 w 1447284"/>
                  <a:gd name="connsiteY130" fmla="*/ 504123 h 801862"/>
                  <a:gd name="connsiteX131" fmla="*/ 1163219 w 1447284"/>
                  <a:gd name="connsiteY131" fmla="*/ 504016 h 801862"/>
                  <a:gd name="connsiteX132" fmla="*/ 1125391 w 1447284"/>
                  <a:gd name="connsiteY132" fmla="*/ 492837 h 801862"/>
                  <a:gd name="connsiteX133" fmla="*/ 1123653 w 1447284"/>
                  <a:gd name="connsiteY133" fmla="*/ 489632 h 801862"/>
                  <a:gd name="connsiteX134" fmla="*/ 1123653 w 1447284"/>
                  <a:gd name="connsiteY134" fmla="*/ 489632 h 801862"/>
                  <a:gd name="connsiteX135" fmla="*/ 1105892 w 1447284"/>
                  <a:gd name="connsiteY135" fmla="*/ 500910 h 801862"/>
                  <a:gd name="connsiteX136" fmla="*/ 1109023 w 1447284"/>
                  <a:gd name="connsiteY136" fmla="*/ 499032 h 801862"/>
                  <a:gd name="connsiteX137" fmla="*/ 1179637 w 1447284"/>
                  <a:gd name="connsiteY137" fmla="*/ 516768 h 801862"/>
                  <a:gd name="connsiteX138" fmla="*/ 1181507 w 1447284"/>
                  <a:gd name="connsiteY138" fmla="*/ 519898 h 801862"/>
                  <a:gd name="connsiteX139" fmla="*/ 1179011 w 1447284"/>
                  <a:gd name="connsiteY139" fmla="*/ 521851 h 801862"/>
                  <a:gd name="connsiteX140" fmla="*/ 1178377 w 1447284"/>
                  <a:gd name="connsiteY140" fmla="*/ 521776 h 801862"/>
                  <a:gd name="connsiteX141" fmla="*/ 1107770 w 1447284"/>
                  <a:gd name="connsiteY141" fmla="*/ 504040 h 801862"/>
                  <a:gd name="connsiteX142" fmla="*/ 1105892 w 1447284"/>
                  <a:gd name="connsiteY142" fmla="*/ 500910 h 801862"/>
                  <a:gd name="connsiteX143" fmla="*/ 1105892 w 1447284"/>
                  <a:gd name="connsiteY143" fmla="*/ 500910 h 801862"/>
                  <a:gd name="connsiteX144" fmla="*/ 1090801 w 1447284"/>
                  <a:gd name="connsiteY144" fmla="*/ 513316 h 801862"/>
                  <a:gd name="connsiteX145" fmla="*/ 1093741 w 1447284"/>
                  <a:gd name="connsiteY145" fmla="*/ 511166 h 801862"/>
                  <a:gd name="connsiteX146" fmla="*/ 1168665 w 1447284"/>
                  <a:gd name="connsiteY146" fmla="*/ 525805 h 801862"/>
                  <a:gd name="connsiteX147" fmla="*/ 1198593 w 1447284"/>
                  <a:gd name="connsiteY147" fmla="*/ 537560 h 801862"/>
                  <a:gd name="connsiteX148" fmla="*/ 1199672 w 1447284"/>
                  <a:gd name="connsiteY148" fmla="*/ 541045 h 801862"/>
                  <a:gd name="connsiteX149" fmla="*/ 1197390 w 1447284"/>
                  <a:gd name="connsiteY149" fmla="*/ 542420 h 801862"/>
                  <a:gd name="connsiteX150" fmla="*/ 1196195 w 1447284"/>
                  <a:gd name="connsiteY150" fmla="*/ 542124 h 801862"/>
                  <a:gd name="connsiteX151" fmla="*/ 1167412 w 1447284"/>
                  <a:gd name="connsiteY151" fmla="*/ 530805 h 801862"/>
                  <a:gd name="connsiteX152" fmla="*/ 1092951 w 1447284"/>
                  <a:gd name="connsiteY152" fmla="*/ 516265 h 801862"/>
                  <a:gd name="connsiteX153" fmla="*/ 1090801 w 1447284"/>
                  <a:gd name="connsiteY153" fmla="*/ 513316 h 801862"/>
                  <a:gd name="connsiteX154" fmla="*/ 1090801 w 1447284"/>
                  <a:gd name="connsiteY154" fmla="*/ 513316 h 801862"/>
                  <a:gd name="connsiteX155" fmla="*/ 1082077 w 1447284"/>
                  <a:gd name="connsiteY155" fmla="*/ 523202 h 801862"/>
                  <a:gd name="connsiteX156" fmla="*/ 1085026 w 1447284"/>
                  <a:gd name="connsiteY156" fmla="*/ 521051 h 801862"/>
                  <a:gd name="connsiteX157" fmla="*/ 1159949 w 1447284"/>
                  <a:gd name="connsiteY157" fmla="*/ 535690 h 801862"/>
                  <a:gd name="connsiteX158" fmla="*/ 1202786 w 1447284"/>
                  <a:gd name="connsiteY158" fmla="*/ 549736 h 801862"/>
                  <a:gd name="connsiteX159" fmla="*/ 1204318 w 1447284"/>
                  <a:gd name="connsiteY159" fmla="*/ 553047 h 801862"/>
                  <a:gd name="connsiteX160" fmla="*/ 1201896 w 1447284"/>
                  <a:gd name="connsiteY160" fmla="*/ 554744 h 801862"/>
                  <a:gd name="connsiteX161" fmla="*/ 1201006 w 1447284"/>
                  <a:gd name="connsiteY161" fmla="*/ 554588 h 801862"/>
                  <a:gd name="connsiteX162" fmla="*/ 1158689 w 1447284"/>
                  <a:gd name="connsiteY162" fmla="*/ 540699 h 801862"/>
                  <a:gd name="connsiteX163" fmla="*/ 1084227 w 1447284"/>
                  <a:gd name="connsiteY163" fmla="*/ 526151 h 801862"/>
                  <a:gd name="connsiteX164" fmla="*/ 1082077 w 1447284"/>
                  <a:gd name="connsiteY164" fmla="*/ 523202 h 801862"/>
                  <a:gd name="connsiteX165" fmla="*/ 1082077 w 1447284"/>
                  <a:gd name="connsiteY165" fmla="*/ 523202 h 801862"/>
                  <a:gd name="connsiteX166" fmla="*/ 1079869 w 1447284"/>
                  <a:gd name="connsiteY166" fmla="*/ 532502 h 801862"/>
                  <a:gd name="connsiteX167" fmla="*/ 1155130 w 1447284"/>
                  <a:gd name="connsiteY167" fmla="*/ 543211 h 801862"/>
                  <a:gd name="connsiteX168" fmla="*/ 1205290 w 1447284"/>
                  <a:gd name="connsiteY168" fmla="*/ 558764 h 801862"/>
                  <a:gd name="connsiteX169" fmla="*/ 1206921 w 1447284"/>
                  <a:gd name="connsiteY169" fmla="*/ 562026 h 801862"/>
                  <a:gd name="connsiteX170" fmla="*/ 1204474 w 1447284"/>
                  <a:gd name="connsiteY170" fmla="*/ 563789 h 801862"/>
                  <a:gd name="connsiteX171" fmla="*/ 1203659 w 1447284"/>
                  <a:gd name="connsiteY171" fmla="*/ 563658 h 801862"/>
                  <a:gd name="connsiteX172" fmla="*/ 1153869 w 1447284"/>
                  <a:gd name="connsiteY172" fmla="*/ 548212 h 801862"/>
                  <a:gd name="connsiteX173" fmla="*/ 1079523 w 1447284"/>
                  <a:gd name="connsiteY173" fmla="*/ 537642 h 801862"/>
                  <a:gd name="connsiteX174" fmla="*/ 1077118 w 1447284"/>
                  <a:gd name="connsiteY174" fmla="*/ 534899 h 801862"/>
                  <a:gd name="connsiteX175" fmla="*/ 1079869 w 1447284"/>
                  <a:gd name="connsiteY175" fmla="*/ 532502 h 801862"/>
                  <a:gd name="connsiteX176" fmla="*/ 1079869 w 1447284"/>
                  <a:gd name="connsiteY176" fmla="*/ 532502 h 801862"/>
                  <a:gd name="connsiteX177" fmla="*/ 1074630 w 1447284"/>
                  <a:gd name="connsiteY177" fmla="*/ 543137 h 801862"/>
                  <a:gd name="connsiteX178" fmla="*/ 1151258 w 1447284"/>
                  <a:gd name="connsiteY178" fmla="*/ 552561 h 801862"/>
                  <a:gd name="connsiteX179" fmla="*/ 1208733 w 1447284"/>
                  <a:gd name="connsiteY179" fmla="*/ 568617 h 801862"/>
                  <a:gd name="connsiteX180" fmla="*/ 1210496 w 1447284"/>
                  <a:gd name="connsiteY180" fmla="*/ 571813 h 801862"/>
                  <a:gd name="connsiteX181" fmla="*/ 1208017 w 1447284"/>
                  <a:gd name="connsiteY181" fmla="*/ 573675 h 801862"/>
                  <a:gd name="connsiteX182" fmla="*/ 1207300 w 1447284"/>
                  <a:gd name="connsiteY182" fmla="*/ 573576 h 801862"/>
                  <a:gd name="connsiteX183" fmla="*/ 1149998 w 1447284"/>
                  <a:gd name="connsiteY183" fmla="*/ 557562 h 801862"/>
                  <a:gd name="connsiteX184" fmla="*/ 1074440 w 1447284"/>
                  <a:gd name="connsiteY184" fmla="*/ 548286 h 801862"/>
                  <a:gd name="connsiteX185" fmla="*/ 1071952 w 1447284"/>
                  <a:gd name="connsiteY185" fmla="*/ 545617 h 801862"/>
                  <a:gd name="connsiteX186" fmla="*/ 1074630 w 1447284"/>
                  <a:gd name="connsiteY186" fmla="*/ 543137 h 801862"/>
                  <a:gd name="connsiteX187" fmla="*/ 1074630 w 1447284"/>
                  <a:gd name="connsiteY187" fmla="*/ 543137 h 801862"/>
                  <a:gd name="connsiteX188" fmla="*/ 1070503 w 1447284"/>
                  <a:gd name="connsiteY188" fmla="*/ 554102 h 801862"/>
                  <a:gd name="connsiteX189" fmla="*/ 1166086 w 1447284"/>
                  <a:gd name="connsiteY189" fmla="*/ 565783 h 801862"/>
                  <a:gd name="connsiteX190" fmla="*/ 1213824 w 1447284"/>
                  <a:gd name="connsiteY190" fmla="*/ 580117 h 801862"/>
                  <a:gd name="connsiteX191" fmla="*/ 1215488 w 1447284"/>
                  <a:gd name="connsiteY191" fmla="*/ 583362 h 801862"/>
                  <a:gd name="connsiteX192" fmla="*/ 1213034 w 1447284"/>
                  <a:gd name="connsiteY192" fmla="*/ 585150 h 801862"/>
                  <a:gd name="connsiteX193" fmla="*/ 1212243 w 1447284"/>
                  <a:gd name="connsiteY193" fmla="*/ 585027 h 801862"/>
                  <a:gd name="connsiteX194" fmla="*/ 1164834 w 1447284"/>
                  <a:gd name="connsiteY194" fmla="*/ 570783 h 801862"/>
                  <a:gd name="connsiteX195" fmla="*/ 1070189 w 1447284"/>
                  <a:gd name="connsiteY195" fmla="*/ 559250 h 801862"/>
                  <a:gd name="connsiteX196" fmla="*/ 1067768 w 1447284"/>
                  <a:gd name="connsiteY196" fmla="*/ 556524 h 801862"/>
                  <a:gd name="connsiteX197" fmla="*/ 1070503 w 1447284"/>
                  <a:gd name="connsiteY197" fmla="*/ 554102 h 801862"/>
                  <a:gd name="connsiteX198" fmla="*/ 1070503 w 1447284"/>
                  <a:gd name="connsiteY198" fmla="*/ 554102 h 801862"/>
                  <a:gd name="connsiteX199" fmla="*/ 1066104 w 1447284"/>
                  <a:gd name="connsiteY199" fmla="*/ 567043 h 801862"/>
                  <a:gd name="connsiteX200" fmla="*/ 1160608 w 1447284"/>
                  <a:gd name="connsiteY200" fmla="*/ 573518 h 801862"/>
                  <a:gd name="connsiteX201" fmla="*/ 1218742 w 1447284"/>
                  <a:gd name="connsiteY201" fmla="*/ 589986 h 801862"/>
                  <a:gd name="connsiteX202" fmla="*/ 1220489 w 1447284"/>
                  <a:gd name="connsiteY202" fmla="*/ 593190 h 801862"/>
                  <a:gd name="connsiteX203" fmla="*/ 1218018 w 1447284"/>
                  <a:gd name="connsiteY203" fmla="*/ 595044 h 801862"/>
                  <a:gd name="connsiteX204" fmla="*/ 1217293 w 1447284"/>
                  <a:gd name="connsiteY204" fmla="*/ 594937 h 801862"/>
                  <a:gd name="connsiteX205" fmla="*/ 1159356 w 1447284"/>
                  <a:gd name="connsiteY205" fmla="*/ 578519 h 801862"/>
                  <a:gd name="connsiteX206" fmla="*/ 1066211 w 1447284"/>
                  <a:gd name="connsiteY206" fmla="*/ 572200 h 801862"/>
                  <a:gd name="connsiteX207" fmla="*/ 1066153 w 1447284"/>
                  <a:gd name="connsiteY207" fmla="*/ 572200 h 801862"/>
                  <a:gd name="connsiteX208" fmla="*/ 1063574 w 1447284"/>
                  <a:gd name="connsiteY208" fmla="*/ 569671 h 801862"/>
                  <a:gd name="connsiteX209" fmla="*/ 1066104 w 1447284"/>
                  <a:gd name="connsiteY209" fmla="*/ 567043 h 801862"/>
                  <a:gd name="connsiteX210" fmla="*/ 1066104 w 1447284"/>
                  <a:gd name="connsiteY210" fmla="*/ 567043 h 801862"/>
                  <a:gd name="connsiteX211" fmla="*/ 1061317 w 1447284"/>
                  <a:gd name="connsiteY211" fmla="*/ 578420 h 801862"/>
                  <a:gd name="connsiteX212" fmla="*/ 1061375 w 1447284"/>
                  <a:gd name="connsiteY212" fmla="*/ 578420 h 801862"/>
                  <a:gd name="connsiteX213" fmla="*/ 1168780 w 1447284"/>
                  <a:gd name="connsiteY213" fmla="*/ 585405 h 801862"/>
                  <a:gd name="connsiteX214" fmla="*/ 1168994 w 1447284"/>
                  <a:gd name="connsiteY214" fmla="*/ 585447 h 801862"/>
                  <a:gd name="connsiteX215" fmla="*/ 1223257 w 1447284"/>
                  <a:gd name="connsiteY215" fmla="*/ 598990 h 801862"/>
                  <a:gd name="connsiteX216" fmla="*/ 1222013 w 1447284"/>
                  <a:gd name="connsiteY216" fmla="*/ 603998 h 801862"/>
                  <a:gd name="connsiteX217" fmla="*/ 1167849 w 1447284"/>
                  <a:gd name="connsiteY217" fmla="*/ 590480 h 801862"/>
                  <a:gd name="connsiteX218" fmla="*/ 1061276 w 1447284"/>
                  <a:gd name="connsiteY218" fmla="*/ 583585 h 801862"/>
                  <a:gd name="connsiteX219" fmla="*/ 1058747 w 1447284"/>
                  <a:gd name="connsiteY219" fmla="*/ 580949 h 801862"/>
                  <a:gd name="connsiteX220" fmla="*/ 1061317 w 1447284"/>
                  <a:gd name="connsiteY220" fmla="*/ 578420 h 801862"/>
                  <a:gd name="connsiteX221" fmla="*/ 1061317 w 1447284"/>
                  <a:gd name="connsiteY221" fmla="*/ 578420 h 801862"/>
                  <a:gd name="connsiteX222" fmla="*/ 1056712 w 1447284"/>
                  <a:gd name="connsiteY222" fmla="*/ 589887 h 801862"/>
                  <a:gd name="connsiteX223" fmla="*/ 1056712 w 1447284"/>
                  <a:gd name="connsiteY223" fmla="*/ 589887 h 801862"/>
                  <a:gd name="connsiteX224" fmla="*/ 1166836 w 1447284"/>
                  <a:gd name="connsiteY224" fmla="*/ 595381 h 801862"/>
                  <a:gd name="connsiteX225" fmla="*/ 1215208 w 1447284"/>
                  <a:gd name="connsiteY225" fmla="*/ 606684 h 801862"/>
                  <a:gd name="connsiteX226" fmla="*/ 1228101 w 1447284"/>
                  <a:gd name="connsiteY226" fmla="*/ 610481 h 801862"/>
                  <a:gd name="connsiteX227" fmla="*/ 1229847 w 1447284"/>
                  <a:gd name="connsiteY227" fmla="*/ 613686 h 801862"/>
                  <a:gd name="connsiteX228" fmla="*/ 1227376 w 1447284"/>
                  <a:gd name="connsiteY228" fmla="*/ 615539 h 801862"/>
                  <a:gd name="connsiteX229" fmla="*/ 1226651 w 1447284"/>
                  <a:gd name="connsiteY229" fmla="*/ 615432 h 801862"/>
                  <a:gd name="connsiteX230" fmla="*/ 1213759 w 1447284"/>
                  <a:gd name="connsiteY230" fmla="*/ 611635 h 801862"/>
                  <a:gd name="connsiteX231" fmla="*/ 1166119 w 1447284"/>
                  <a:gd name="connsiteY231" fmla="*/ 600489 h 801862"/>
                  <a:gd name="connsiteX232" fmla="*/ 1056721 w 1447284"/>
                  <a:gd name="connsiteY232" fmla="*/ 595044 h 801862"/>
                  <a:gd name="connsiteX233" fmla="*/ 1054142 w 1447284"/>
                  <a:gd name="connsiteY233" fmla="*/ 592465 h 801862"/>
                  <a:gd name="connsiteX234" fmla="*/ 1056712 w 1447284"/>
                  <a:gd name="connsiteY234" fmla="*/ 589887 h 801862"/>
                  <a:gd name="connsiteX235" fmla="*/ 1056712 w 1447284"/>
                  <a:gd name="connsiteY235" fmla="*/ 589887 h 801862"/>
                  <a:gd name="connsiteX236" fmla="*/ 1051967 w 1447284"/>
                  <a:gd name="connsiteY236" fmla="*/ 602952 h 801862"/>
                  <a:gd name="connsiteX237" fmla="*/ 1051967 w 1447284"/>
                  <a:gd name="connsiteY237" fmla="*/ 602952 h 801862"/>
                  <a:gd name="connsiteX238" fmla="*/ 1168846 w 1447284"/>
                  <a:gd name="connsiteY238" fmla="*/ 608438 h 801862"/>
                  <a:gd name="connsiteX239" fmla="*/ 1220200 w 1447284"/>
                  <a:gd name="connsiteY239" fmla="*/ 619741 h 801862"/>
                  <a:gd name="connsiteX240" fmla="*/ 1233859 w 1447284"/>
                  <a:gd name="connsiteY240" fmla="*/ 623530 h 801862"/>
                  <a:gd name="connsiteX241" fmla="*/ 1235655 w 1447284"/>
                  <a:gd name="connsiteY241" fmla="*/ 626702 h 801862"/>
                  <a:gd name="connsiteX242" fmla="*/ 1233167 w 1447284"/>
                  <a:gd name="connsiteY242" fmla="*/ 628596 h 801862"/>
                  <a:gd name="connsiteX243" fmla="*/ 1232475 w 1447284"/>
                  <a:gd name="connsiteY243" fmla="*/ 628506 h 801862"/>
                  <a:gd name="connsiteX244" fmla="*/ 1218808 w 1447284"/>
                  <a:gd name="connsiteY244" fmla="*/ 624716 h 801862"/>
                  <a:gd name="connsiteX245" fmla="*/ 1168146 w 1447284"/>
                  <a:gd name="connsiteY245" fmla="*/ 613554 h 801862"/>
                  <a:gd name="connsiteX246" fmla="*/ 1051959 w 1447284"/>
                  <a:gd name="connsiteY246" fmla="*/ 608109 h 801862"/>
                  <a:gd name="connsiteX247" fmla="*/ 1049381 w 1447284"/>
                  <a:gd name="connsiteY247" fmla="*/ 605531 h 801862"/>
                  <a:gd name="connsiteX248" fmla="*/ 1051967 w 1447284"/>
                  <a:gd name="connsiteY248" fmla="*/ 602952 h 801862"/>
                  <a:gd name="connsiteX249" fmla="*/ 1051967 w 1447284"/>
                  <a:gd name="connsiteY249" fmla="*/ 602952 h 801862"/>
                  <a:gd name="connsiteX250" fmla="*/ 1047725 w 1447284"/>
                  <a:gd name="connsiteY250" fmla="*/ 616421 h 801862"/>
                  <a:gd name="connsiteX251" fmla="*/ 1047725 w 1447284"/>
                  <a:gd name="connsiteY251" fmla="*/ 616421 h 801862"/>
                  <a:gd name="connsiteX252" fmla="*/ 1171663 w 1447284"/>
                  <a:gd name="connsiteY252" fmla="*/ 621907 h 801862"/>
                  <a:gd name="connsiteX253" fmla="*/ 1226107 w 1447284"/>
                  <a:gd name="connsiteY253" fmla="*/ 633201 h 801862"/>
                  <a:gd name="connsiteX254" fmla="*/ 1240597 w 1447284"/>
                  <a:gd name="connsiteY254" fmla="*/ 636991 h 801862"/>
                  <a:gd name="connsiteX255" fmla="*/ 1242443 w 1447284"/>
                  <a:gd name="connsiteY255" fmla="*/ 640138 h 801862"/>
                  <a:gd name="connsiteX256" fmla="*/ 1239947 w 1447284"/>
                  <a:gd name="connsiteY256" fmla="*/ 642065 h 801862"/>
                  <a:gd name="connsiteX257" fmla="*/ 1239296 w 1447284"/>
                  <a:gd name="connsiteY257" fmla="*/ 641983 h 801862"/>
                  <a:gd name="connsiteX258" fmla="*/ 1224805 w 1447284"/>
                  <a:gd name="connsiteY258" fmla="*/ 638193 h 801862"/>
                  <a:gd name="connsiteX259" fmla="*/ 1171021 w 1447284"/>
                  <a:gd name="connsiteY259" fmla="*/ 627023 h 801862"/>
                  <a:gd name="connsiteX260" fmla="*/ 1047733 w 1447284"/>
                  <a:gd name="connsiteY260" fmla="*/ 621578 h 801862"/>
                  <a:gd name="connsiteX261" fmla="*/ 1045155 w 1447284"/>
                  <a:gd name="connsiteY261" fmla="*/ 618999 h 801862"/>
                  <a:gd name="connsiteX262" fmla="*/ 1047725 w 1447284"/>
                  <a:gd name="connsiteY262" fmla="*/ 616421 h 801862"/>
                  <a:gd name="connsiteX263" fmla="*/ 1047725 w 1447284"/>
                  <a:gd name="connsiteY263" fmla="*/ 616421 h 801862"/>
                  <a:gd name="connsiteX264" fmla="*/ 676034 w 1447284"/>
                  <a:gd name="connsiteY264" fmla="*/ 682027 h 801862"/>
                  <a:gd name="connsiteX265" fmla="*/ 675877 w 1447284"/>
                  <a:gd name="connsiteY265" fmla="*/ 682019 h 801862"/>
                  <a:gd name="connsiteX266" fmla="*/ 407620 w 1447284"/>
                  <a:gd name="connsiteY266" fmla="*/ 665774 h 801862"/>
                  <a:gd name="connsiteX267" fmla="*/ 407604 w 1447284"/>
                  <a:gd name="connsiteY267" fmla="*/ 665766 h 801862"/>
                  <a:gd name="connsiteX268" fmla="*/ 407587 w 1447284"/>
                  <a:gd name="connsiteY268" fmla="*/ 665766 h 801862"/>
                  <a:gd name="connsiteX269" fmla="*/ 367024 w 1447284"/>
                  <a:gd name="connsiteY269" fmla="*/ 662759 h 801862"/>
                  <a:gd name="connsiteX270" fmla="*/ 306814 w 1447284"/>
                  <a:gd name="connsiteY270" fmla="*/ 671474 h 801862"/>
                  <a:gd name="connsiteX271" fmla="*/ 286302 w 1447284"/>
                  <a:gd name="connsiteY271" fmla="*/ 786433 h 801862"/>
                  <a:gd name="connsiteX272" fmla="*/ 283764 w 1447284"/>
                  <a:gd name="connsiteY272" fmla="*/ 788559 h 801862"/>
                  <a:gd name="connsiteX273" fmla="*/ 283311 w 1447284"/>
                  <a:gd name="connsiteY273" fmla="*/ 788518 h 801862"/>
                  <a:gd name="connsiteX274" fmla="*/ 281227 w 1447284"/>
                  <a:gd name="connsiteY274" fmla="*/ 785527 h 801862"/>
                  <a:gd name="connsiteX275" fmla="*/ 302060 w 1447284"/>
                  <a:gd name="connsiteY275" fmla="*/ 668739 h 801862"/>
                  <a:gd name="connsiteX276" fmla="*/ 304227 w 1447284"/>
                  <a:gd name="connsiteY276" fmla="*/ 666639 h 801862"/>
                  <a:gd name="connsiteX277" fmla="*/ 366563 w 1447284"/>
                  <a:gd name="connsiteY277" fmla="*/ 657610 h 801862"/>
                  <a:gd name="connsiteX278" fmla="*/ 367123 w 1447284"/>
                  <a:gd name="connsiteY278" fmla="*/ 657594 h 801862"/>
                  <a:gd name="connsiteX279" fmla="*/ 405643 w 1447284"/>
                  <a:gd name="connsiteY279" fmla="*/ 660452 h 801862"/>
                  <a:gd name="connsiteX280" fmla="*/ 423289 w 1447284"/>
                  <a:gd name="connsiteY280" fmla="*/ 560758 h 801862"/>
                  <a:gd name="connsiteX281" fmla="*/ 426279 w 1447284"/>
                  <a:gd name="connsiteY281" fmla="*/ 558665 h 801862"/>
                  <a:gd name="connsiteX282" fmla="*/ 428371 w 1447284"/>
                  <a:gd name="connsiteY282" fmla="*/ 561656 h 801862"/>
                  <a:gd name="connsiteX283" fmla="*/ 410825 w 1447284"/>
                  <a:gd name="connsiteY283" fmla="*/ 660798 h 801862"/>
                  <a:gd name="connsiteX284" fmla="*/ 676190 w 1447284"/>
                  <a:gd name="connsiteY284" fmla="*/ 676870 h 801862"/>
                  <a:gd name="connsiteX285" fmla="*/ 678604 w 1447284"/>
                  <a:gd name="connsiteY285" fmla="*/ 679597 h 801862"/>
                  <a:gd name="connsiteX286" fmla="*/ 676034 w 1447284"/>
                  <a:gd name="connsiteY286" fmla="*/ 682027 h 801862"/>
                  <a:gd name="connsiteX287" fmla="*/ 676034 w 1447284"/>
                  <a:gd name="connsiteY287" fmla="*/ 682027 h 801862"/>
                  <a:gd name="connsiteX288" fmla="*/ 1267650 w 1447284"/>
                  <a:gd name="connsiteY288" fmla="*/ 690232 h 801862"/>
                  <a:gd name="connsiteX289" fmla="*/ 1265130 w 1447284"/>
                  <a:gd name="connsiteY289" fmla="*/ 692267 h 801862"/>
                  <a:gd name="connsiteX290" fmla="*/ 1264586 w 1447284"/>
                  <a:gd name="connsiteY290" fmla="*/ 692209 h 801862"/>
                  <a:gd name="connsiteX291" fmla="*/ 1247023 w 1447284"/>
                  <a:gd name="connsiteY291" fmla="*/ 688411 h 801862"/>
                  <a:gd name="connsiteX292" fmla="*/ 1181886 w 1447284"/>
                  <a:gd name="connsiteY292" fmla="*/ 677224 h 801862"/>
                  <a:gd name="connsiteX293" fmla="*/ 1032707 w 1447284"/>
                  <a:gd name="connsiteY293" fmla="*/ 671771 h 801862"/>
                  <a:gd name="connsiteX294" fmla="*/ 1030129 w 1447284"/>
                  <a:gd name="connsiteY294" fmla="*/ 669193 h 801862"/>
                  <a:gd name="connsiteX295" fmla="*/ 1032707 w 1447284"/>
                  <a:gd name="connsiteY295" fmla="*/ 666614 h 801862"/>
                  <a:gd name="connsiteX296" fmla="*/ 1032707 w 1447284"/>
                  <a:gd name="connsiteY296" fmla="*/ 666614 h 801862"/>
                  <a:gd name="connsiteX297" fmla="*/ 1182422 w 1447284"/>
                  <a:gd name="connsiteY297" fmla="*/ 672092 h 801862"/>
                  <a:gd name="connsiteX298" fmla="*/ 1248110 w 1447284"/>
                  <a:gd name="connsiteY298" fmla="*/ 683362 h 801862"/>
                  <a:gd name="connsiteX299" fmla="*/ 1265673 w 1447284"/>
                  <a:gd name="connsiteY299" fmla="*/ 687159 h 801862"/>
                  <a:gd name="connsiteX300" fmla="*/ 1267650 w 1447284"/>
                  <a:gd name="connsiteY300" fmla="*/ 690232 h 801862"/>
                  <a:gd name="connsiteX301" fmla="*/ 1267650 w 1447284"/>
                  <a:gd name="connsiteY301" fmla="*/ 690232 h 801862"/>
                  <a:gd name="connsiteX302" fmla="*/ 1260813 w 1447284"/>
                  <a:gd name="connsiteY302" fmla="*/ 676186 h 801862"/>
                  <a:gd name="connsiteX303" fmla="*/ 1258300 w 1447284"/>
                  <a:gd name="connsiteY303" fmla="*/ 678196 h 801862"/>
                  <a:gd name="connsiteX304" fmla="*/ 1257732 w 1447284"/>
                  <a:gd name="connsiteY304" fmla="*/ 678131 h 801862"/>
                  <a:gd name="connsiteX305" fmla="*/ 1240943 w 1447284"/>
                  <a:gd name="connsiteY305" fmla="*/ 674341 h 801862"/>
                  <a:gd name="connsiteX306" fmla="*/ 1178525 w 1447284"/>
                  <a:gd name="connsiteY306" fmla="*/ 663154 h 801862"/>
                  <a:gd name="connsiteX307" fmla="*/ 1035607 w 1447284"/>
                  <a:gd name="connsiteY307" fmla="*/ 657701 h 801862"/>
                  <a:gd name="connsiteX308" fmla="*/ 1033029 w 1447284"/>
                  <a:gd name="connsiteY308" fmla="*/ 655122 h 801862"/>
                  <a:gd name="connsiteX309" fmla="*/ 1035607 w 1447284"/>
                  <a:gd name="connsiteY309" fmla="*/ 652544 h 801862"/>
                  <a:gd name="connsiteX310" fmla="*/ 1035607 w 1447284"/>
                  <a:gd name="connsiteY310" fmla="*/ 652544 h 801862"/>
                  <a:gd name="connsiteX311" fmla="*/ 1179085 w 1447284"/>
                  <a:gd name="connsiteY311" fmla="*/ 658030 h 801862"/>
                  <a:gd name="connsiteX312" fmla="*/ 1242080 w 1447284"/>
                  <a:gd name="connsiteY312" fmla="*/ 669316 h 801862"/>
                  <a:gd name="connsiteX313" fmla="*/ 1258869 w 1447284"/>
                  <a:gd name="connsiteY313" fmla="*/ 673106 h 801862"/>
                  <a:gd name="connsiteX314" fmla="*/ 1260813 w 1447284"/>
                  <a:gd name="connsiteY314" fmla="*/ 676186 h 801862"/>
                  <a:gd name="connsiteX315" fmla="*/ 1260813 w 1447284"/>
                  <a:gd name="connsiteY315" fmla="*/ 676186 h 801862"/>
                  <a:gd name="connsiteX316" fmla="*/ 1175345 w 1447284"/>
                  <a:gd name="connsiteY316" fmla="*/ 645616 h 801862"/>
                  <a:gd name="connsiteX317" fmla="*/ 1235210 w 1447284"/>
                  <a:gd name="connsiteY317" fmla="*/ 656893 h 801862"/>
                  <a:gd name="connsiteX318" fmla="*/ 1251199 w 1447284"/>
                  <a:gd name="connsiteY318" fmla="*/ 660691 h 801862"/>
                  <a:gd name="connsiteX319" fmla="*/ 1253119 w 1447284"/>
                  <a:gd name="connsiteY319" fmla="*/ 663797 h 801862"/>
                  <a:gd name="connsiteX320" fmla="*/ 1250615 w 1447284"/>
                  <a:gd name="connsiteY320" fmla="*/ 665782 h 801862"/>
                  <a:gd name="connsiteX321" fmla="*/ 1250022 w 1447284"/>
                  <a:gd name="connsiteY321" fmla="*/ 665716 h 801862"/>
                  <a:gd name="connsiteX322" fmla="*/ 1234024 w 1447284"/>
                  <a:gd name="connsiteY322" fmla="*/ 661918 h 801862"/>
                  <a:gd name="connsiteX323" fmla="*/ 1174761 w 1447284"/>
                  <a:gd name="connsiteY323" fmla="*/ 650748 h 801862"/>
                  <a:gd name="connsiteX324" fmla="*/ 1038935 w 1447284"/>
                  <a:gd name="connsiteY324" fmla="*/ 645303 h 801862"/>
                  <a:gd name="connsiteX325" fmla="*/ 1036357 w 1447284"/>
                  <a:gd name="connsiteY325" fmla="*/ 642724 h 801862"/>
                  <a:gd name="connsiteX326" fmla="*/ 1038935 w 1447284"/>
                  <a:gd name="connsiteY326" fmla="*/ 640146 h 801862"/>
                  <a:gd name="connsiteX327" fmla="*/ 1038935 w 1447284"/>
                  <a:gd name="connsiteY327" fmla="*/ 640146 h 801862"/>
                  <a:gd name="connsiteX328" fmla="*/ 1175345 w 1447284"/>
                  <a:gd name="connsiteY328" fmla="*/ 645616 h 801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</a:cxnLst>
                <a:rect l="l" t="t" r="r" b="b"/>
                <a:pathLst>
                  <a:path w="1447284" h="801862">
                    <a:moveTo>
                      <a:pt x="1044076" y="626372"/>
                    </a:moveTo>
                    <a:cubicBezTo>
                      <a:pt x="1044076" y="626372"/>
                      <a:pt x="1044076" y="626372"/>
                      <a:pt x="1044076" y="626372"/>
                    </a:cubicBezTo>
                    <a:cubicBezTo>
                      <a:pt x="1044990" y="626372"/>
                      <a:pt x="1135894" y="626521"/>
                      <a:pt x="1174662" y="631850"/>
                    </a:cubicBezTo>
                    <a:cubicBezTo>
                      <a:pt x="1195133" y="633976"/>
                      <a:pt x="1197217" y="634495"/>
                      <a:pt x="1231981" y="643136"/>
                    </a:cubicBezTo>
                    <a:cubicBezTo>
                      <a:pt x="1236470" y="644248"/>
                      <a:pt x="1241495" y="645500"/>
                      <a:pt x="1247188" y="646909"/>
                    </a:cubicBezTo>
                    <a:lnTo>
                      <a:pt x="1405148" y="673073"/>
                    </a:lnTo>
                    <a:cubicBezTo>
                      <a:pt x="1405321" y="673097"/>
                      <a:pt x="1405486" y="673147"/>
                      <a:pt x="1405642" y="673204"/>
                    </a:cubicBezTo>
                    <a:lnTo>
                      <a:pt x="1416335" y="543178"/>
                    </a:lnTo>
                    <a:lnTo>
                      <a:pt x="1447285" y="535443"/>
                    </a:lnTo>
                    <a:lnTo>
                      <a:pt x="1447285" y="500622"/>
                    </a:lnTo>
                    <a:cubicBezTo>
                      <a:pt x="1447285" y="500622"/>
                      <a:pt x="1429870" y="504098"/>
                      <a:pt x="1399571" y="502969"/>
                    </a:cubicBezTo>
                    <a:lnTo>
                      <a:pt x="1399489" y="503645"/>
                    </a:lnTo>
                    <a:cubicBezTo>
                      <a:pt x="1399662" y="503661"/>
                      <a:pt x="1399827" y="503686"/>
                      <a:pt x="1400000" y="503711"/>
                    </a:cubicBezTo>
                    <a:lnTo>
                      <a:pt x="1399077" y="511397"/>
                    </a:lnTo>
                    <a:cubicBezTo>
                      <a:pt x="1376621" y="508703"/>
                      <a:pt x="1358473" y="504872"/>
                      <a:pt x="1343200" y="501182"/>
                    </a:cubicBezTo>
                    <a:cubicBezTo>
                      <a:pt x="1346198" y="502113"/>
                      <a:pt x="1348950" y="503101"/>
                      <a:pt x="1351783" y="504114"/>
                    </a:cubicBezTo>
                    <a:cubicBezTo>
                      <a:pt x="1361586" y="507632"/>
                      <a:pt x="1372699" y="511619"/>
                      <a:pt x="1400000" y="514890"/>
                    </a:cubicBezTo>
                    <a:lnTo>
                      <a:pt x="1399077" y="522575"/>
                    </a:lnTo>
                    <a:cubicBezTo>
                      <a:pt x="1370904" y="519198"/>
                      <a:pt x="1359354" y="515054"/>
                      <a:pt x="1349172" y="511397"/>
                    </a:cubicBezTo>
                    <a:cubicBezTo>
                      <a:pt x="1343809" y="509469"/>
                      <a:pt x="1338743" y="507657"/>
                      <a:pt x="1331683" y="506182"/>
                    </a:cubicBezTo>
                    <a:cubicBezTo>
                      <a:pt x="1325414" y="504881"/>
                      <a:pt x="1318478" y="502121"/>
                      <a:pt x="1311171" y="498480"/>
                    </a:cubicBezTo>
                    <a:cubicBezTo>
                      <a:pt x="1319013" y="504568"/>
                      <a:pt x="1326444" y="509222"/>
                      <a:pt x="1333265" y="510647"/>
                    </a:cubicBezTo>
                    <a:cubicBezTo>
                      <a:pt x="1340638" y="512188"/>
                      <a:pt x="1345827" y="513917"/>
                      <a:pt x="1351322" y="515746"/>
                    </a:cubicBezTo>
                    <a:cubicBezTo>
                      <a:pt x="1361158" y="519025"/>
                      <a:pt x="1372304" y="522748"/>
                      <a:pt x="1400000" y="526068"/>
                    </a:cubicBezTo>
                    <a:lnTo>
                      <a:pt x="1399077" y="533754"/>
                    </a:lnTo>
                    <a:cubicBezTo>
                      <a:pt x="1370599" y="530336"/>
                      <a:pt x="1359058" y="526488"/>
                      <a:pt x="1348876" y="523086"/>
                    </a:cubicBezTo>
                    <a:cubicBezTo>
                      <a:pt x="1343603" y="521332"/>
                      <a:pt x="1338619" y="519667"/>
                      <a:pt x="1331683" y="518218"/>
                    </a:cubicBezTo>
                    <a:cubicBezTo>
                      <a:pt x="1318280" y="515425"/>
                      <a:pt x="1304399" y="503357"/>
                      <a:pt x="1289703" y="490571"/>
                    </a:cubicBezTo>
                    <a:cubicBezTo>
                      <a:pt x="1287018" y="488240"/>
                      <a:pt x="1284307" y="485884"/>
                      <a:pt x="1281564" y="483553"/>
                    </a:cubicBezTo>
                    <a:cubicBezTo>
                      <a:pt x="1268911" y="477737"/>
                      <a:pt x="1255360" y="469623"/>
                      <a:pt x="1239230" y="459218"/>
                    </a:cubicBezTo>
                    <a:cubicBezTo>
                      <a:pt x="1239205" y="459202"/>
                      <a:pt x="1239172" y="459185"/>
                      <a:pt x="1239147" y="459169"/>
                    </a:cubicBezTo>
                    <a:cubicBezTo>
                      <a:pt x="1266052" y="480793"/>
                      <a:pt x="1294259" y="502088"/>
                      <a:pt x="1318890" y="517171"/>
                    </a:cubicBezTo>
                    <a:cubicBezTo>
                      <a:pt x="1334262" y="525731"/>
                      <a:pt x="1346445" y="532008"/>
                      <a:pt x="1353225" y="534652"/>
                    </a:cubicBezTo>
                    <a:cubicBezTo>
                      <a:pt x="1354280" y="535039"/>
                      <a:pt x="1355309" y="535394"/>
                      <a:pt x="1356322" y="535723"/>
                    </a:cubicBezTo>
                    <a:cubicBezTo>
                      <a:pt x="1357468" y="536036"/>
                      <a:pt x="1358654" y="536308"/>
                      <a:pt x="1359865" y="536555"/>
                    </a:cubicBezTo>
                    <a:cubicBezTo>
                      <a:pt x="1376934" y="539529"/>
                      <a:pt x="1416327" y="534487"/>
                      <a:pt x="1416327" y="534487"/>
                    </a:cubicBezTo>
                    <a:cubicBezTo>
                      <a:pt x="1416327" y="534487"/>
                      <a:pt x="1383087" y="541341"/>
                      <a:pt x="1359865" y="536555"/>
                    </a:cubicBezTo>
                    <a:cubicBezTo>
                      <a:pt x="1358547" y="536324"/>
                      <a:pt x="1357352" y="536053"/>
                      <a:pt x="1356322" y="535723"/>
                    </a:cubicBezTo>
                    <a:cubicBezTo>
                      <a:pt x="1355474" y="535492"/>
                      <a:pt x="1354428" y="535122"/>
                      <a:pt x="1353225" y="534652"/>
                    </a:cubicBezTo>
                    <a:cubicBezTo>
                      <a:pt x="1343158" y="530986"/>
                      <a:pt x="1331485" y="524890"/>
                      <a:pt x="1318890" y="517171"/>
                    </a:cubicBezTo>
                    <a:cubicBezTo>
                      <a:pt x="1297982" y="505531"/>
                      <a:pt x="1271209" y="489690"/>
                      <a:pt x="1244173" y="473058"/>
                    </a:cubicBezTo>
                    <a:lnTo>
                      <a:pt x="1299794" y="522584"/>
                    </a:lnTo>
                    <a:lnTo>
                      <a:pt x="1399991" y="669209"/>
                    </a:lnTo>
                    <a:lnTo>
                      <a:pt x="1306673" y="543681"/>
                    </a:lnTo>
                    <a:lnTo>
                      <a:pt x="1244173" y="473066"/>
                    </a:lnTo>
                    <a:cubicBezTo>
                      <a:pt x="1198255" y="444810"/>
                      <a:pt x="1151629" y="414314"/>
                      <a:pt x="1131916" y="398374"/>
                    </a:cubicBezTo>
                    <a:cubicBezTo>
                      <a:pt x="1071302" y="349367"/>
                      <a:pt x="819809" y="345495"/>
                      <a:pt x="767581" y="331309"/>
                    </a:cubicBezTo>
                    <a:cubicBezTo>
                      <a:pt x="717783" y="317783"/>
                      <a:pt x="425167" y="88202"/>
                      <a:pt x="418725" y="93359"/>
                    </a:cubicBezTo>
                    <a:lnTo>
                      <a:pt x="442582" y="517023"/>
                    </a:lnTo>
                    <a:lnTo>
                      <a:pt x="889871" y="359161"/>
                    </a:lnTo>
                    <a:lnTo>
                      <a:pt x="557376" y="491222"/>
                    </a:lnTo>
                    <a:lnTo>
                      <a:pt x="450333" y="538252"/>
                    </a:lnTo>
                    <a:lnTo>
                      <a:pt x="429698" y="533754"/>
                    </a:lnTo>
                    <a:lnTo>
                      <a:pt x="418733" y="93359"/>
                    </a:lnTo>
                    <a:cubicBezTo>
                      <a:pt x="412283" y="98516"/>
                      <a:pt x="358803" y="325502"/>
                      <a:pt x="318783" y="339045"/>
                    </a:cubicBezTo>
                    <a:cubicBezTo>
                      <a:pt x="233019" y="368067"/>
                      <a:pt x="200776" y="491231"/>
                      <a:pt x="156926" y="513151"/>
                    </a:cubicBezTo>
                    <a:cubicBezTo>
                      <a:pt x="113076" y="535081"/>
                      <a:pt x="106725" y="532551"/>
                      <a:pt x="106725" y="532551"/>
                    </a:cubicBezTo>
                    <a:cubicBezTo>
                      <a:pt x="106725" y="532551"/>
                      <a:pt x="153845" y="508167"/>
                      <a:pt x="165304" y="495102"/>
                    </a:cubicBezTo>
                    <a:cubicBezTo>
                      <a:pt x="186129" y="471361"/>
                      <a:pt x="217977" y="402863"/>
                      <a:pt x="226775" y="392360"/>
                    </a:cubicBezTo>
                    <a:cubicBezTo>
                      <a:pt x="246117" y="369269"/>
                      <a:pt x="291689" y="339053"/>
                      <a:pt x="308453" y="319710"/>
                    </a:cubicBezTo>
                    <a:cubicBezTo>
                      <a:pt x="325217" y="300368"/>
                      <a:pt x="387652" y="17687"/>
                      <a:pt x="387652" y="17687"/>
                    </a:cubicBezTo>
                    <a:cubicBezTo>
                      <a:pt x="387652" y="17687"/>
                      <a:pt x="631525" y="241039"/>
                      <a:pt x="777903" y="322931"/>
                    </a:cubicBezTo>
                    <a:cubicBezTo>
                      <a:pt x="793934" y="331902"/>
                      <a:pt x="1015301" y="347876"/>
                      <a:pt x="1104607" y="365546"/>
                    </a:cubicBezTo>
                    <a:cubicBezTo>
                      <a:pt x="1092852" y="361213"/>
                      <a:pt x="1079169" y="356756"/>
                      <a:pt x="1064925" y="352835"/>
                    </a:cubicBezTo>
                    <a:cubicBezTo>
                      <a:pt x="1061985" y="352060"/>
                      <a:pt x="1059093" y="351286"/>
                      <a:pt x="1056309" y="350520"/>
                    </a:cubicBezTo>
                    <a:cubicBezTo>
                      <a:pt x="1056300" y="350520"/>
                      <a:pt x="1056292" y="350512"/>
                      <a:pt x="1056284" y="350512"/>
                    </a:cubicBezTo>
                    <a:cubicBezTo>
                      <a:pt x="1045616" y="347587"/>
                      <a:pt x="1030631" y="347093"/>
                      <a:pt x="1011668" y="346483"/>
                    </a:cubicBezTo>
                    <a:cubicBezTo>
                      <a:pt x="970553" y="345149"/>
                      <a:pt x="908415" y="343122"/>
                      <a:pt x="816340" y="315246"/>
                    </a:cubicBezTo>
                    <a:cubicBezTo>
                      <a:pt x="778109" y="303671"/>
                      <a:pt x="723401" y="272335"/>
                      <a:pt x="653734" y="222109"/>
                    </a:cubicBezTo>
                    <a:cubicBezTo>
                      <a:pt x="536625" y="137687"/>
                      <a:pt x="411138" y="24112"/>
                      <a:pt x="384793" y="0"/>
                    </a:cubicBezTo>
                    <a:cubicBezTo>
                      <a:pt x="375303" y="44797"/>
                      <a:pt x="323042" y="288876"/>
                      <a:pt x="306492" y="312873"/>
                    </a:cubicBezTo>
                    <a:cubicBezTo>
                      <a:pt x="297002" y="326630"/>
                      <a:pt x="236117" y="369838"/>
                      <a:pt x="222870" y="378413"/>
                    </a:cubicBezTo>
                    <a:cubicBezTo>
                      <a:pt x="216156" y="382755"/>
                      <a:pt x="197720" y="417288"/>
                      <a:pt x="182908" y="445024"/>
                    </a:cubicBezTo>
                    <a:cubicBezTo>
                      <a:pt x="163797" y="480818"/>
                      <a:pt x="151761" y="502945"/>
                      <a:pt x="145303" y="506627"/>
                    </a:cubicBezTo>
                    <a:cubicBezTo>
                      <a:pt x="133078" y="513621"/>
                      <a:pt x="110547" y="521595"/>
                      <a:pt x="92877" y="522608"/>
                    </a:cubicBezTo>
                    <a:lnTo>
                      <a:pt x="92432" y="514881"/>
                    </a:lnTo>
                    <a:cubicBezTo>
                      <a:pt x="108323" y="513967"/>
                      <a:pt x="129840" y="506553"/>
                      <a:pt x="141464" y="499905"/>
                    </a:cubicBezTo>
                    <a:cubicBezTo>
                      <a:pt x="146316" y="497137"/>
                      <a:pt x="163517" y="464902"/>
                      <a:pt x="176079" y="441375"/>
                    </a:cubicBezTo>
                    <a:cubicBezTo>
                      <a:pt x="197077" y="402048"/>
                      <a:pt x="210472" y="377631"/>
                      <a:pt x="218348" y="372128"/>
                    </a:cubicBezTo>
                    <a:cubicBezTo>
                      <a:pt x="221074" y="369772"/>
                      <a:pt x="274719" y="323170"/>
                      <a:pt x="288789" y="299206"/>
                    </a:cubicBezTo>
                    <a:cubicBezTo>
                      <a:pt x="303238" y="274592"/>
                      <a:pt x="356298" y="93829"/>
                      <a:pt x="356826" y="92008"/>
                    </a:cubicBezTo>
                    <a:lnTo>
                      <a:pt x="356867" y="92025"/>
                    </a:lnTo>
                    <a:cubicBezTo>
                      <a:pt x="360887" y="73992"/>
                      <a:pt x="364767" y="56330"/>
                      <a:pt x="368367" y="39706"/>
                    </a:cubicBezTo>
                    <a:cubicBezTo>
                      <a:pt x="348151" y="107784"/>
                      <a:pt x="307349" y="239441"/>
                      <a:pt x="280032" y="289321"/>
                    </a:cubicBezTo>
                    <a:cubicBezTo>
                      <a:pt x="265896" y="315122"/>
                      <a:pt x="217062" y="371848"/>
                      <a:pt x="214995" y="374245"/>
                    </a:cubicBezTo>
                    <a:lnTo>
                      <a:pt x="212301" y="371922"/>
                    </a:lnTo>
                    <a:cubicBezTo>
                      <a:pt x="188024" y="409832"/>
                      <a:pt x="167364" y="457686"/>
                      <a:pt x="112425" y="501866"/>
                    </a:cubicBezTo>
                    <a:cubicBezTo>
                      <a:pt x="101453" y="508266"/>
                      <a:pt x="77703" y="502566"/>
                      <a:pt x="77703" y="502566"/>
                    </a:cubicBezTo>
                    <a:lnTo>
                      <a:pt x="75767" y="533515"/>
                    </a:lnTo>
                    <a:lnTo>
                      <a:pt x="106717" y="541251"/>
                    </a:lnTo>
                    <a:lnTo>
                      <a:pt x="110877" y="625309"/>
                    </a:lnTo>
                    <a:cubicBezTo>
                      <a:pt x="111132" y="625252"/>
                      <a:pt x="111396" y="625227"/>
                      <a:pt x="111668" y="625252"/>
                    </a:cubicBezTo>
                    <a:cubicBezTo>
                      <a:pt x="112294" y="625309"/>
                      <a:pt x="154982" y="629338"/>
                      <a:pt x="201567" y="638342"/>
                    </a:cubicBezTo>
                    <a:cubicBezTo>
                      <a:pt x="201806" y="637666"/>
                      <a:pt x="202317" y="637081"/>
                      <a:pt x="203042" y="636801"/>
                    </a:cubicBezTo>
                    <a:lnTo>
                      <a:pt x="423577" y="549769"/>
                    </a:lnTo>
                    <a:cubicBezTo>
                      <a:pt x="423980" y="549612"/>
                      <a:pt x="424417" y="549554"/>
                      <a:pt x="424845" y="549604"/>
                    </a:cubicBezTo>
                    <a:lnTo>
                      <a:pt x="1039240" y="626685"/>
                    </a:lnTo>
                    <a:cubicBezTo>
                      <a:pt x="1040657" y="626866"/>
                      <a:pt x="1041654" y="628152"/>
                      <a:pt x="1041481" y="629568"/>
                    </a:cubicBezTo>
                    <a:cubicBezTo>
                      <a:pt x="1041308" y="630985"/>
                      <a:pt x="1040022" y="631990"/>
                      <a:pt x="1038597" y="631809"/>
                    </a:cubicBezTo>
                    <a:lnTo>
                      <a:pt x="424862" y="554810"/>
                    </a:lnTo>
                    <a:lnTo>
                      <a:pt x="209319" y="639874"/>
                    </a:lnTo>
                    <a:cubicBezTo>
                      <a:pt x="228843" y="643853"/>
                      <a:pt x="248688" y="648705"/>
                      <a:pt x="266078" y="654496"/>
                    </a:cubicBezTo>
                    <a:cubicBezTo>
                      <a:pt x="267429" y="654949"/>
                      <a:pt x="268162" y="656407"/>
                      <a:pt x="267709" y="657758"/>
                    </a:cubicBezTo>
                    <a:cubicBezTo>
                      <a:pt x="267346" y="658838"/>
                      <a:pt x="266341" y="659521"/>
                      <a:pt x="265262" y="659521"/>
                    </a:cubicBezTo>
                    <a:cubicBezTo>
                      <a:pt x="264990" y="659521"/>
                      <a:pt x="264718" y="659480"/>
                      <a:pt x="264447" y="659389"/>
                    </a:cubicBezTo>
                    <a:cubicBezTo>
                      <a:pt x="203544" y="639091"/>
                      <a:pt x="112121" y="630466"/>
                      <a:pt x="111206" y="630384"/>
                    </a:cubicBezTo>
                    <a:cubicBezTo>
                      <a:pt x="111182" y="630384"/>
                      <a:pt x="111165" y="630376"/>
                      <a:pt x="111140" y="630368"/>
                    </a:cubicBezTo>
                    <a:lnTo>
                      <a:pt x="111445" y="636513"/>
                    </a:lnTo>
                    <a:cubicBezTo>
                      <a:pt x="111445" y="636513"/>
                      <a:pt x="72834" y="636513"/>
                      <a:pt x="60305" y="639891"/>
                    </a:cubicBezTo>
                    <a:cubicBezTo>
                      <a:pt x="42288" y="644751"/>
                      <a:pt x="27963" y="641777"/>
                      <a:pt x="333" y="684309"/>
                    </a:cubicBezTo>
                    <a:cubicBezTo>
                      <a:pt x="-416" y="710777"/>
                      <a:pt x="333" y="777232"/>
                      <a:pt x="333" y="777232"/>
                    </a:cubicBezTo>
                    <a:lnTo>
                      <a:pt x="400486" y="801863"/>
                    </a:lnTo>
                    <a:lnTo>
                      <a:pt x="1430051" y="769183"/>
                    </a:lnTo>
                    <a:lnTo>
                      <a:pt x="1424070" y="721132"/>
                    </a:lnTo>
                    <a:lnTo>
                      <a:pt x="1404728" y="684309"/>
                    </a:lnTo>
                    <a:lnTo>
                      <a:pt x="1405239" y="678131"/>
                    </a:lnTo>
                    <a:cubicBezTo>
                      <a:pt x="1405074" y="678163"/>
                      <a:pt x="1404901" y="678180"/>
                      <a:pt x="1404728" y="678180"/>
                    </a:cubicBezTo>
                    <a:cubicBezTo>
                      <a:pt x="1404588" y="678180"/>
                      <a:pt x="1404448" y="678172"/>
                      <a:pt x="1404300" y="678147"/>
                    </a:cubicBezTo>
                    <a:lnTo>
                      <a:pt x="1246240" y="651967"/>
                    </a:lnTo>
                    <a:cubicBezTo>
                      <a:pt x="1246174" y="651959"/>
                      <a:pt x="1246109" y="651942"/>
                      <a:pt x="1246043" y="651926"/>
                    </a:cubicBezTo>
                    <a:cubicBezTo>
                      <a:pt x="1240317" y="650509"/>
                      <a:pt x="1235243" y="649249"/>
                      <a:pt x="1230737" y="648128"/>
                    </a:cubicBezTo>
                    <a:cubicBezTo>
                      <a:pt x="1195611" y="639396"/>
                      <a:pt x="1194243" y="639059"/>
                      <a:pt x="1174044" y="636958"/>
                    </a:cubicBezTo>
                    <a:cubicBezTo>
                      <a:pt x="1135540" y="631661"/>
                      <a:pt x="1044982" y="631513"/>
                      <a:pt x="1044076" y="631513"/>
                    </a:cubicBezTo>
                    <a:cubicBezTo>
                      <a:pt x="1042650" y="631513"/>
                      <a:pt x="1041497" y="630351"/>
                      <a:pt x="1041497" y="628934"/>
                    </a:cubicBezTo>
                    <a:cubicBezTo>
                      <a:pt x="1041497" y="627526"/>
                      <a:pt x="1042650" y="626372"/>
                      <a:pt x="1044076" y="626372"/>
                    </a:cubicBezTo>
                    <a:lnTo>
                      <a:pt x="1044076" y="626372"/>
                    </a:lnTo>
                    <a:close/>
                    <a:moveTo>
                      <a:pt x="1123653" y="489632"/>
                    </a:moveTo>
                    <a:cubicBezTo>
                      <a:pt x="1124057" y="488265"/>
                      <a:pt x="1125490" y="487491"/>
                      <a:pt x="1126858" y="487886"/>
                    </a:cubicBezTo>
                    <a:lnTo>
                      <a:pt x="1164686" y="499065"/>
                    </a:lnTo>
                    <a:cubicBezTo>
                      <a:pt x="1166053" y="499468"/>
                      <a:pt x="1166836" y="500902"/>
                      <a:pt x="1166424" y="502269"/>
                    </a:cubicBezTo>
                    <a:cubicBezTo>
                      <a:pt x="1166094" y="503389"/>
                      <a:pt x="1165065" y="504123"/>
                      <a:pt x="1163953" y="504123"/>
                    </a:cubicBezTo>
                    <a:cubicBezTo>
                      <a:pt x="1163714" y="504123"/>
                      <a:pt x="1163466" y="504090"/>
                      <a:pt x="1163219" y="504016"/>
                    </a:cubicBezTo>
                    <a:lnTo>
                      <a:pt x="1125391" y="492837"/>
                    </a:lnTo>
                    <a:cubicBezTo>
                      <a:pt x="1124032" y="492433"/>
                      <a:pt x="1123249" y="491000"/>
                      <a:pt x="1123653" y="489632"/>
                    </a:cubicBezTo>
                    <a:lnTo>
                      <a:pt x="1123653" y="489632"/>
                    </a:lnTo>
                    <a:close/>
                    <a:moveTo>
                      <a:pt x="1105892" y="500910"/>
                    </a:moveTo>
                    <a:cubicBezTo>
                      <a:pt x="1106238" y="499526"/>
                      <a:pt x="1107639" y="498694"/>
                      <a:pt x="1109023" y="499032"/>
                    </a:cubicBezTo>
                    <a:lnTo>
                      <a:pt x="1179637" y="516768"/>
                    </a:lnTo>
                    <a:cubicBezTo>
                      <a:pt x="1181021" y="517114"/>
                      <a:pt x="1181853" y="518514"/>
                      <a:pt x="1181507" y="519898"/>
                    </a:cubicBezTo>
                    <a:cubicBezTo>
                      <a:pt x="1181211" y="521068"/>
                      <a:pt x="1180165" y="521851"/>
                      <a:pt x="1179011" y="521851"/>
                    </a:cubicBezTo>
                    <a:cubicBezTo>
                      <a:pt x="1178805" y="521851"/>
                      <a:pt x="1178591" y="521826"/>
                      <a:pt x="1178377" y="521776"/>
                    </a:cubicBezTo>
                    <a:lnTo>
                      <a:pt x="1107770" y="504040"/>
                    </a:lnTo>
                    <a:cubicBezTo>
                      <a:pt x="1106387" y="503694"/>
                      <a:pt x="1105546" y="502294"/>
                      <a:pt x="1105892" y="500910"/>
                    </a:cubicBezTo>
                    <a:lnTo>
                      <a:pt x="1105892" y="500910"/>
                    </a:lnTo>
                    <a:close/>
                    <a:moveTo>
                      <a:pt x="1090801" y="513316"/>
                    </a:moveTo>
                    <a:cubicBezTo>
                      <a:pt x="1091015" y="511907"/>
                      <a:pt x="1092358" y="510944"/>
                      <a:pt x="1093741" y="511166"/>
                    </a:cubicBezTo>
                    <a:cubicBezTo>
                      <a:pt x="1094186" y="511232"/>
                      <a:pt x="1138143" y="518135"/>
                      <a:pt x="1168665" y="525805"/>
                    </a:cubicBezTo>
                    <a:cubicBezTo>
                      <a:pt x="1182998" y="529405"/>
                      <a:pt x="1197967" y="537231"/>
                      <a:pt x="1198593" y="537560"/>
                    </a:cubicBezTo>
                    <a:cubicBezTo>
                      <a:pt x="1199853" y="538227"/>
                      <a:pt x="1200339" y="539784"/>
                      <a:pt x="1199672" y="541045"/>
                    </a:cubicBezTo>
                    <a:cubicBezTo>
                      <a:pt x="1199210" y="541926"/>
                      <a:pt x="1198313" y="542420"/>
                      <a:pt x="1197390" y="542420"/>
                    </a:cubicBezTo>
                    <a:cubicBezTo>
                      <a:pt x="1196986" y="542420"/>
                      <a:pt x="1196574" y="542322"/>
                      <a:pt x="1196195" y="542124"/>
                    </a:cubicBezTo>
                    <a:cubicBezTo>
                      <a:pt x="1196047" y="542041"/>
                      <a:pt x="1181137" y="534249"/>
                      <a:pt x="1167412" y="530805"/>
                    </a:cubicBezTo>
                    <a:cubicBezTo>
                      <a:pt x="1137114" y="523193"/>
                      <a:pt x="1093387" y="516331"/>
                      <a:pt x="1092951" y="516265"/>
                    </a:cubicBezTo>
                    <a:cubicBezTo>
                      <a:pt x="1091542" y="516043"/>
                      <a:pt x="1090578" y="514717"/>
                      <a:pt x="1090801" y="513316"/>
                    </a:cubicBezTo>
                    <a:lnTo>
                      <a:pt x="1090801" y="513316"/>
                    </a:lnTo>
                    <a:close/>
                    <a:moveTo>
                      <a:pt x="1082077" y="523202"/>
                    </a:moveTo>
                    <a:cubicBezTo>
                      <a:pt x="1082299" y="521793"/>
                      <a:pt x="1083625" y="520829"/>
                      <a:pt x="1085026" y="521051"/>
                    </a:cubicBezTo>
                    <a:cubicBezTo>
                      <a:pt x="1085471" y="521117"/>
                      <a:pt x="1129428" y="528021"/>
                      <a:pt x="1159949" y="535690"/>
                    </a:cubicBezTo>
                    <a:cubicBezTo>
                      <a:pt x="1174118" y="539249"/>
                      <a:pt x="1201624" y="549315"/>
                      <a:pt x="1202786" y="549736"/>
                    </a:cubicBezTo>
                    <a:cubicBezTo>
                      <a:pt x="1204128" y="550230"/>
                      <a:pt x="1204812" y="551704"/>
                      <a:pt x="1204318" y="553047"/>
                    </a:cubicBezTo>
                    <a:cubicBezTo>
                      <a:pt x="1203939" y="554093"/>
                      <a:pt x="1202950" y="554744"/>
                      <a:pt x="1201896" y="554744"/>
                    </a:cubicBezTo>
                    <a:cubicBezTo>
                      <a:pt x="1201599" y="554744"/>
                      <a:pt x="1201303" y="554695"/>
                      <a:pt x="1201006" y="554588"/>
                    </a:cubicBezTo>
                    <a:cubicBezTo>
                      <a:pt x="1200726" y="554489"/>
                      <a:pt x="1172594" y="544192"/>
                      <a:pt x="1158689" y="540699"/>
                    </a:cubicBezTo>
                    <a:cubicBezTo>
                      <a:pt x="1128398" y="533095"/>
                      <a:pt x="1084663" y="526225"/>
                      <a:pt x="1084227" y="526151"/>
                    </a:cubicBezTo>
                    <a:cubicBezTo>
                      <a:pt x="1082818" y="525928"/>
                      <a:pt x="1081854" y="524610"/>
                      <a:pt x="1082077" y="523202"/>
                    </a:cubicBezTo>
                    <a:lnTo>
                      <a:pt x="1082077" y="523202"/>
                    </a:lnTo>
                    <a:close/>
                    <a:moveTo>
                      <a:pt x="1079869" y="532502"/>
                    </a:moveTo>
                    <a:cubicBezTo>
                      <a:pt x="1080314" y="532535"/>
                      <a:pt x="1124493" y="535517"/>
                      <a:pt x="1155130" y="543211"/>
                    </a:cubicBezTo>
                    <a:cubicBezTo>
                      <a:pt x="1169266" y="546762"/>
                      <a:pt x="1203832" y="558270"/>
                      <a:pt x="1205290" y="558764"/>
                    </a:cubicBezTo>
                    <a:cubicBezTo>
                      <a:pt x="1206641" y="559217"/>
                      <a:pt x="1207374" y="560675"/>
                      <a:pt x="1206921" y="562026"/>
                    </a:cubicBezTo>
                    <a:cubicBezTo>
                      <a:pt x="1206567" y="563106"/>
                      <a:pt x="1205554" y="563789"/>
                      <a:pt x="1204474" y="563789"/>
                    </a:cubicBezTo>
                    <a:cubicBezTo>
                      <a:pt x="1204203" y="563789"/>
                      <a:pt x="1203931" y="563748"/>
                      <a:pt x="1203659" y="563658"/>
                    </a:cubicBezTo>
                    <a:cubicBezTo>
                      <a:pt x="1203305" y="563542"/>
                      <a:pt x="1167816" y="551713"/>
                      <a:pt x="1153869" y="548212"/>
                    </a:cubicBezTo>
                    <a:cubicBezTo>
                      <a:pt x="1123678" y="540633"/>
                      <a:pt x="1079968" y="537675"/>
                      <a:pt x="1079523" y="537642"/>
                    </a:cubicBezTo>
                    <a:cubicBezTo>
                      <a:pt x="1078106" y="537552"/>
                      <a:pt x="1077027" y="536316"/>
                      <a:pt x="1077118" y="534899"/>
                    </a:cubicBezTo>
                    <a:cubicBezTo>
                      <a:pt x="1077216" y="533482"/>
                      <a:pt x="1078419" y="532387"/>
                      <a:pt x="1079869" y="532502"/>
                    </a:cubicBezTo>
                    <a:lnTo>
                      <a:pt x="1079869" y="532502"/>
                    </a:lnTo>
                    <a:close/>
                    <a:moveTo>
                      <a:pt x="1074630" y="543137"/>
                    </a:moveTo>
                    <a:cubicBezTo>
                      <a:pt x="1075091" y="543154"/>
                      <a:pt x="1120580" y="544859"/>
                      <a:pt x="1151258" y="552561"/>
                    </a:cubicBezTo>
                    <a:cubicBezTo>
                      <a:pt x="1165336" y="556095"/>
                      <a:pt x="1208305" y="568493"/>
                      <a:pt x="1208733" y="568617"/>
                    </a:cubicBezTo>
                    <a:cubicBezTo>
                      <a:pt x="1210101" y="569012"/>
                      <a:pt x="1210892" y="570446"/>
                      <a:pt x="1210496" y="571813"/>
                    </a:cubicBezTo>
                    <a:cubicBezTo>
                      <a:pt x="1210167" y="572942"/>
                      <a:pt x="1209137" y="573675"/>
                      <a:pt x="1208017" y="573675"/>
                    </a:cubicBezTo>
                    <a:cubicBezTo>
                      <a:pt x="1207778" y="573675"/>
                      <a:pt x="1207539" y="573642"/>
                      <a:pt x="1207300" y="573576"/>
                    </a:cubicBezTo>
                    <a:cubicBezTo>
                      <a:pt x="1206872" y="573452"/>
                      <a:pt x="1163994" y="561079"/>
                      <a:pt x="1149998" y="557562"/>
                    </a:cubicBezTo>
                    <a:cubicBezTo>
                      <a:pt x="1119847" y="549991"/>
                      <a:pt x="1074893" y="548302"/>
                      <a:pt x="1074440" y="548286"/>
                    </a:cubicBezTo>
                    <a:cubicBezTo>
                      <a:pt x="1073015" y="548236"/>
                      <a:pt x="1071903" y="547042"/>
                      <a:pt x="1071952" y="545617"/>
                    </a:cubicBezTo>
                    <a:cubicBezTo>
                      <a:pt x="1072010" y="544200"/>
                      <a:pt x="1073155" y="543079"/>
                      <a:pt x="1074630" y="543137"/>
                    </a:cubicBezTo>
                    <a:lnTo>
                      <a:pt x="1074630" y="543137"/>
                    </a:lnTo>
                    <a:close/>
                    <a:moveTo>
                      <a:pt x="1070503" y="554102"/>
                    </a:moveTo>
                    <a:cubicBezTo>
                      <a:pt x="1073139" y="554258"/>
                      <a:pt x="1135441" y="558081"/>
                      <a:pt x="1166086" y="565783"/>
                    </a:cubicBezTo>
                    <a:cubicBezTo>
                      <a:pt x="1180206" y="569325"/>
                      <a:pt x="1213487" y="580010"/>
                      <a:pt x="1213824" y="580117"/>
                    </a:cubicBezTo>
                    <a:cubicBezTo>
                      <a:pt x="1215184" y="580553"/>
                      <a:pt x="1215925" y="582003"/>
                      <a:pt x="1215488" y="583362"/>
                    </a:cubicBezTo>
                    <a:cubicBezTo>
                      <a:pt x="1215142" y="584458"/>
                      <a:pt x="1214121" y="585150"/>
                      <a:pt x="1213034" y="585150"/>
                    </a:cubicBezTo>
                    <a:cubicBezTo>
                      <a:pt x="1212778" y="585150"/>
                      <a:pt x="1212506" y="585109"/>
                      <a:pt x="1212243" y="585027"/>
                    </a:cubicBezTo>
                    <a:cubicBezTo>
                      <a:pt x="1211913" y="584919"/>
                      <a:pt x="1178789" y="574284"/>
                      <a:pt x="1164834" y="570783"/>
                    </a:cubicBezTo>
                    <a:cubicBezTo>
                      <a:pt x="1134659" y="563205"/>
                      <a:pt x="1070832" y="559292"/>
                      <a:pt x="1070189" y="559250"/>
                    </a:cubicBezTo>
                    <a:cubicBezTo>
                      <a:pt x="1068773" y="559168"/>
                      <a:pt x="1067685" y="557941"/>
                      <a:pt x="1067768" y="556524"/>
                    </a:cubicBezTo>
                    <a:cubicBezTo>
                      <a:pt x="1067858" y="555098"/>
                      <a:pt x="1069077" y="554003"/>
                      <a:pt x="1070503" y="554102"/>
                    </a:cubicBezTo>
                    <a:lnTo>
                      <a:pt x="1070503" y="554102"/>
                    </a:lnTo>
                    <a:close/>
                    <a:moveTo>
                      <a:pt x="1066104" y="567043"/>
                    </a:moveTo>
                    <a:cubicBezTo>
                      <a:pt x="1068690" y="566994"/>
                      <a:pt x="1129864" y="565791"/>
                      <a:pt x="1160608" y="573518"/>
                    </a:cubicBezTo>
                    <a:cubicBezTo>
                      <a:pt x="1174695" y="577061"/>
                      <a:pt x="1218306" y="589862"/>
                      <a:pt x="1218742" y="589986"/>
                    </a:cubicBezTo>
                    <a:cubicBezTo>
                      <a:pt x="1220110" y="590389"/>
                      <a:pt x="1220893" y="591823"/>
                      <a:pt x="1220489" y="593190"/>
                    </a:cubicBezTo>
                    <a:cubicBezTo>
                      <a:pt x="1220159" y="594319"/>
                      <a:pt x="1219130" y="595044"/>
                      <a:pt x="1218018" y="595044"/>
                    </a:cubicBezTo>
                    <a:cubicBezTo>
                      <a:pt x="1217779" y="595044"/>
                      <a:pt x="1217531" y="595011"/>
                      <a:pt x="1217293" y="594937"/>
                    </a:cubicBezTo>
                    <a:cubicBezTo>
                      <a:pt x="1216856" y="594805"/>
                      <a:pt x="1173344" y="582028"/>
                      <a:pt x="1159356" y="578519"/>
                    </a:cubicBezTo>
                    <a:cubicBezTo>
                      <a:pt x="1129279" y="570965"/>
                      <a:pt x="1066845" y="572184"/>
                      <a:pt x="1066211" y="572200"/>
                    </a:cubicBezTo>
                    <a:cubicBezTo>
                      <a:pt x="1066194" y="572200"/>
                      <a:pt x="1066178" y="572200"/>
                      <a:pt x="1066153" y="572200"/>
                    </a:cubicBezTo>
                    <a:cubicBezTo>
                      <a:pt x="1064753" y="572200"/>
                      <a:pt x="1063607" y="571080"/>
                      <a:pt x="1063574" y="569671"/>
                    </a:cubicBezTo>
                    <a:cubicBezTo>
                      <a:pt x="1063550" y="568254"/>
                      <a:pt x="1064678" y="567076"/>
                      <a:pt x="1066104" y="567043"/>
                    </a:cubicBezTo>
                    <a:lnTo>
                      <a:pt x="1066104" y="567043"/>
                    </a:lnTo>
                    <a:close/>
                    <a:moveTo>
                      <a:pt x="1061317" y="578420"/>
                    </a:moveTo>
                    <a:cubicBezTo>
                      <a:pt x="1061334" y="578420"/>
                      <a:pt x="1061350" y="578420"/>
                      <a:pt x="1061375" y="578420"/>
                    </a:cubicBezTo>
                    <a:cubicBezTo>
                      <a:pt x="1062116" y="578436"/>
                      <a:pt x="1136092" y="580059"/>
                      <a:pt x="1168780" y="585405"/>
                    </a:cubicBezTo>
                    <a:cubicBezTo>
                      <a:pt x="1168854" y="585422"/>
                      <a:pt x="1168920" y="585430"/>
                      <a:pt x="1168994" y="585447"/>
                    </a:cubicBezTo>
                    <a:cubicBezTo>
                      <a:pt x="1183196" y="589014"/>
                      <a:pt x="1223257" y="598990"/>
                      <a:pt x="1223257" y="598990"/>
                    </a:cubicBezTo>
                    <a:lnTo>
                      <a:pt x="1222013" y="603998"/>
                    </a:lnTo>
                    <a:cubicBezTo>
                      <a:pt x="1222013" y="603998"/>
                      <a:pt x="1182142" y="594072"/>
                      <a:pt x="1167849" y="590480"/>
                    </a:cubicBezTo>
                    <a:cubicBezTo>
                      <a:pt x="1135466" y="585208"/>
                      <a:pt x="1062009" y="583593"/>
                      <a:pt x="1061276" y="583585"/>
                    </a:cubicBezTo>
                    <a:cubicBezTo>
                      <a:pt x="1059851" y="583560"/>
                      <a:pt x="1058722" y="582374"/>
                      <a:pt x="1058747" y="580949"/>
                    </a:cubicBezTo>
                    <a:cubicBezTo>
                      <a:pt x="1058772" y="579540"/>
                      <a:pt x="1059917" y="578420"/>
                      <a:pt x="1061317" y="578420"/>
                    </a:cubicBezTo>
                    <a:lnTo>
                      <a:pt x="1061317" y="578420"/>
                    </a:lnTo>
                    <a:close/>
                    <a:moveTo>
                      <a:pt x="1056712" y="589887"/>
                    </a:moveTo>
                    <a:cubicBezTo>
                      <a:pt x="1056712" y="589887"/>
                      <a:pt x="1056712" y="589887"/>
                      <a:pt x="1056712" y="589887"/>
                    </a:cubicBezTo>
                    <a:cubicBezTo>
                      <a:pt x="1059859" y="589887"/>
                      <a:pt x="1134115" y="590035"/>
                      <a:pt x="1166836" y="595381"/>
                    </a:cubicBezTo>
                    <a:cubicBezTo>
                      <a:pt x="1184111" y="597507"/>
                      <a:pt x="1185865" y="598026"/>
                      <a:pt x="1215208" y="606684"/>
                    </a:cubicBezTo>
                    <a:cubicBezTo>
                      <a:pt x="1219006" y="607804"/>
                      <a:pt x="1223273" y="609065"/>
                      <a:pt x="1228101" y="610481"/>
                    </a:cubicBezTo>
                    <a:cubicBezTo>
                      <a:pt x="1229468" y="610885"/>
                      <a:pt x="1230251" y="612319"/>
                      <a:pt x="1229847" y="613686"/>
                    </a:cubicBezTo>
                    <a:cubicBezTo>
                      <a:pt x="1229518" y="614815"/>
                      <a:pt x="1228488" y="615539"/>
                      <a:pt x="1227376" y="615539"/>
                    </a:cubicBezTo>
                    <a:cubicBezTo>
                      <a:pt x="1227137" y="615539"/>
                      <a:pt x="1226890" y="615507"/>
                      <a:pt x="1226651" y="615432"/>
                    </a:cubicBezTo>
                    <a:cubicBezTo>
                      <a:pt x="1221823" y="614015"/>
                      <a:pt x="1217556" y="612755"/>
                      <a:pt x="1213759" y="611635"/>
                    </a:cubicBezTo>
                    <a:cubicBezTo>
                      <a:pt x="1184226" y="602919"/>
                      <a:pt x="1183073" y="602581"/>
                      <a:pt x="1166119" y="600489"/>
                    </a:cubicBezTo>
                    <a:cubicBezTo>
                      <a:pt x="1133711" y="595192"/>
                      <a:pt x="1057487" y="595044"/>
                      <a:pt x="1056721" y="595044"/>
                    </a:cubicBezTo>
                    <a:cubicBezTo>
                      <a:pt x="1055295" y="595044"/>
                      <a:pt x="1054142" y="593890"/>
                      <a:pt x="1054142" y="592465"/>
                    </a:cubicBezTo>
                    <a:cubicBezTo>
                      <a:pt x="1054134" y="591040"/>
                      <a:pt x="1055287" y="589887"/>
                      <a:pt x="1056712" y="589887"/>
                    </a:cubicBezTo>
                    <a:lnTo>
                      <a:pt x="1056712" y="589887"/>
                    </a:lnTo>
                    <a:close/>
                    <a:moveTo>
                      <a:pt x="1051967" y="602952"/>
                    </a:moveTo>
                    <a:cubicBezTo>
                      <a:pt x="1051967" y="602952"/>
                      <a:pt x="1051967" y="602952"/>
                      <a:pt x="1051967" y="602952"/>
                    </a:cubicBezTo>
                    <a:cubicBezTo>
                      <a:pt x="1052783" y="602952"/>
                      <a:pt x="1134132" y="603100"/>
                      <a:pt x="1168846" y="608438"/>
                    </a:cubicBezTo>
                    <a:cubicBezTo>
                      <a:pt x="1187183" y="610564"/>
                      <a:pt x="1189045" y="611083"/>
                      <a:pt x="1220200" y="619741"/>
                    </a:cubicBezTo>
                    <a:cubicBezTo>
                      <a:pt x="1224229" y="620861"/>
                      <a:pt x="1228751" y="622113"/>
                      <a:pt x="1233859" y="623530"/>
                    </a:cubicBezTo>
                    <a:cubicBezTo>
                      <a:pt x="1235235" y="623909"/>
                      <a:pt x="1236034" y="625334"/>
                      <a:pt x="1235655" y="626702"/>
                    </a:cubicBezTo>
                    <a:cubicBezTo>
                      <a:pt x="1235342" y="627847"/>
                      <a:pt x="1234304" y="628596"/>
                      <a:pt x="1233167" y="628596"/>
                    </a:cubicBezTo>
                    <a:cubicBezTo>
                      <a:pt x="1232936" y="628596"/>
                      <a:pt x="1232706" y="628564"/>
                      <a:pt x="1232475" y="628506"/>
                    </a:cubicBezTo>
                    <a:cubicBezTo>
                      <a:pt x="1227359" y="627089"/>
                      <a:pt x="1222837" y="625837"/>
                      <a:pt x="1218808" y="624716"/>
                    </a:cubicBezTo>
                    <a:cubicBezTo>
                      <a:pt x="1187406" y="615993"/>
                      <a:pt x="1186178" y="615647"/>
                      <a:pt x="1168146" y="613554"/>
                    </a:cubicBezTo>
                    <a:cubicBezTo>
                      <a:pt x="1133728" y="608257"/>
                      <a:pt x="1052766" y="608109"/>
                      <a:pt x="1051959" y="608109"/>
                    </a:cubicBezTo>
                    <a:cubicBezTo>
                      <a:pt x="1050534" y="608109"/>
                      <a:pt x="1049381" y="606956"/>
                      <a:pt x="1049381" y="605531"/>
                    </a:cubicBezTo>
                    <a:cubicBezTo>
                      <a:pt x="1049389" y="604105"/>
                      <a:pt x="1050550" y="602952"/>
                      <a:pt x="1051967" y="602952"/>
                    </a:cubicBezTo>
                    <a:lnTo>
                      <a:pt x="1051967" y="602952"/>
                    </a:lnTo>
                    <a:close/>
                    <a:moveTo>
                      <a:pt x="1047725" y="616421"/>
                    </a:moveTo>
                    <a:cubicBezTo>
                      <a:pt x="1047725" y="616421"/>
                      <a:pt x="1047725" y="616413"/>
                      <a:pt x="1047725" y="616421"/>
                    </a:cubicBezTo>
                    <a:cubicBezTo>
                      <a:pt x="1048598" y="616421"/>
                      <a:pt x="1134865" y="616569"/>
                      <a:pt x="1171663" y="621907"/>
                    </a:cubicBezTo>
                    <a:cubicBezTo>
                      <a:pt x="1191104" y="624033"/>
                      <a:pt x="1193082" y="624552"/>
                      <a:pt x="1226107" y="633201"/>
                    </a:cubicBezTo>
                    <a:cubicBezTo>
                      <a:pt x="1230382" y="634322"/>
                      <a:pt x="1235169" y="635574"/>
                      <a:pt x="1240597" y="636991"/>
                    </a:cubicBezTo>
                    <a:cubicBezTo>
                      <a:pt x="1241973" y="637353"/>
                      <a:pt x="1242805" y="638762"/>
                      <a:pt x="1242443" y="640138"/>
                    </a:cubicBezTo>
                    <a:cubicBezTo>
                      <a:pt x="1242138" y="641299"/>
                      <a:pt x="1241092" y="642065"/>
                      <a:pt x="1239947" y="642065"/>
                    </a:cubicBezTo>
                    <a:cubicBezTo>
                      <a:pt x="1239732" y="642065"/>
                      <a:pt x="1239510" y="642041"/>
                      <a:pt x="1239296" y="641983"/>
                    </a:cubicBezTo>
                    <a:cubicBezTo>
                      <a:pt x="1233875" y="640566"/>
                      <a:pt x="1229073" y="639314"/>
                      <a:pt x="1224805" y="638193"/>
                    </a:cubicBezTo>
                    <a:cubicBezTo>
                      <a:pt x="1191475" y="629461"/>
                      <a:pt x="1190165" y="629115"/>
                      <a:pt x="1171021" y="627023"/>
                    </a:cubicBezTo>
                    <a:cubicBezTo>
                      <a:pt x="1134494" y="621726"/>
                      <a:pt x="1048598" y="621578"/>
                      <a:pt x="1047733" y="621578"/>
                    </a:cubicBezTo>
                    <a:cubicBezTo>
                      <a:pt x="1046308" y="621578"/>
                      <a:pt x="1045155" y="620425"/>
                      <a:pt x="1045155" y="618999"/>
                    </a:cubicBezTo>
                    <a:cubicBezTo>
                      <a:pt x="1045146" y="617574"/>
                      <a:pt x="1046300" y="616413"/>
                      <a:pt x="1047725" y="616421"/>
                    </a:cubicBezTo>
                    <a:lnTo>
                      <a:pt x="1047725" y="616421"/>
                    </a:lnTo>
                    <a:close/>
                    <a:moveTo>
                      <a:pt x="676034" y="682027"/>
                    </a:moveTo>
                    <a:cubicBezTo>
                      <a:pt x="675976" y="682027"/>
                      <a:pt x="675927" y="682027"/>
                      <a:pt x="675877" y="682019"/>
                    </a:cubicBezTo>
                    <a:lnTo>
                      <a:pt x="407620" y="665774"/>
                    </a:lnTo>
                    <a:cubicBezTo>
                      <a:pt x="407612" y="665774"/>
                      <a:pt x="407604" y="665766"/>
                      <a:pt x="407604" y="665766"/>
                    </a:cubicBezTo>
                    <a:cubicBezTo>
                      <a:pt x="407595" y="665766"/>
                      <a:pt x="407595" y="665766"/>
                      <a:pt x="407587" y="665766"/>
                    </a:cubicBezTo>
                    <a:lnTo>
                      <a:pt x="367024" y="662759"/>
                    </a:lnTo>
                    <a:lnTo>
                      <a:pt x="306814" y="671474"/>
                    </a:lnTo>
                    <a:lnTo>
                      <a:pt x="286302" y="786433"/>
                    </a:lnTo>
                    <a:cubicBezTo>
                      <a:pt x="286079" y="787677"/>
                      <a:pt x="284992" y="788559"/>
                      <a:pt x="283764" y="788559"/>
                    </a:cubicBezTo>
                    <a:cubicBezTo>
                      <a:pt x="283616" y="788559"/>
                      <a:pt x="283459" y="788551"/>
                      <a:pt x="283311" y="788518"/>
                    </a:cubicBezTo>
                    <a:cubicBezTo>
                      <a:pt x="281911" y="788270"/>
                      <a:pt x="280972" y="786928"/>
                      <a:pt x="281227" y="785527"/>
                    </a:cubicBezTo>
                    <a:lnTo>
                      <a:pt x="302060" y="668739"/>
                    </a:lnTo>
                    <a:cubicBezTo>
                      <a:pt x="302258" y="667644"/>
                      <a:pt x="303131" y="666795"/>
                      <a:pt x="304227" y="666639"/>
                    </a:cubicBezTo>
                    <a:lnTo>
                      <a:pt x="366563" y="657610"/>
                    </a:lnTo>
                    <a:cubicBezTo>
                      <a:pt x="366752" y="657585"/>
                      <a:pt x="366933" y="657577"/>
                      <a:pt x="367123" y="657594"/>
                    </a:cubicBezTo>
                    <a:lnTo>
                      <a:pt x="405643" y="660452"/>
                    </a:lnTo>
                    <a:lnTo>
                      <a:pt x="423289" y="560758"/>
                    </a:lnTo>
                    <a:cubicBezTo>
                      <a:pt x="423536" y="559357"/>
                      <a:pt x="424862" y="558418"/>
                      <a:pt x="426279" y="558665"/>
                    </a:cubicBezTo>
                    <a:cubicBezTo>
                      <a:pt x="427679" y="558921"/>
                      <a:pt x="428618" y="560255"/>
                      <a:pt x="428371" y="561656"/>
                    </a:cubicBezTo>
                    <a:lnTo>
                      <a:pt x="410825" y="660798"/>
                    </a:lnTo>
                    <a:lnTo>
                      <a:pt x="676190" y="676870"/>
                    </a:lnTo>
                    <a:cubicBezTo>
                      <a:pt x="677615" y="676953"/>
                      <a:pt x="678694" y="678180"/>
                      <a:pt x="678604" y="679597"/>
                    </a:cubicBezTo>
                    <a:cubicBezTo>
                      <a:pt x="678521" y="680973"/>
                      <a:pt x="677385" y="682027"/>
                      <a:pt x="676034" y="682027"/>
                    </a:cubicBezTo>
                    <a:lnTo>
                      <a:pt x="676034" y="682027"/>
                    </a:lnTo>
                    <a:close/>
                    <a:moveTo>
                      <a:pt x="1267650" y="690232"/>
                    </a:moveTo>
                    <a:cubicBezTo>
                      <a:pt x="1267387" y="691443"/>
                      <a:pt x="1266316" y="692267"/>
                      <a:pt x="1265130" y="692267"/>
                    </a:cubicBezTo>
                    <a:cubicBezTo>
                      <a:pt x="1264948" y="692267"/>
                      <a:pt x="1264767" y="692250"/>
                      <a:pt x="1264586" y="692209"/>
                    </a:cubicBezTo>
                    <a:cubicBezTo>
                      <a:pt x="1258012" y="690792"/>
                      <a:pt x="1252196" y="689532"/>
                      <a:pt x="1247023" y="688411"/>
                    </a:cubicBezTo>
                    <a:cubicBezTo>
                      <a:pt x="1207473" y="679844"/>
                      <a:pt x="1205109" y="679325"/>
                      <a:pt x="1181886" y="677224"/>
                    </a:cubicBezTo>
                    <a:cubicBezTo>
                      <a:pt x="1137690" y="671919"/>
                      <a:pt x="1033753" y="671771"/>
                      <a:pt x="1032707" y="671771"/>
                    </a:cubicBezTo>
                    <a:cubicBezTo>
                      <a:pt x="1031282" y="671771"/>
                      <a:pt x="1030129" y="670609"/>
                      <a:pt x="1030129" y="669193"/>
                    </a:cubicBezTo>
                    <a:cubicBezTo>
                      <a:pt x="1030129" y="667767"/>
                      <a:pt x="1031282" y="666614"/>
                      <a:pt x="1032707" y="666614"/>
                    </a:cubicBezTo>
                    <a:cubicBezTo>
                      <a:pt x="1032707" y="666614"/>
                      <a:pt x="1032707" y="666614"/>
                      <a:pt x="1032707" y="666614"/>
                    </a:cubicBezTo>
                    <a:cubicBezTo>
                      <a:pt x="1033753" y="666614"/>
                      <a:pt x="1137995" y="666762"/>
                      <a:pt x="1182422" y="672092"/>
                    </a:cubicBezTo>
                    <a:cubicBezTo>
                      <a:pt x="1205883" y="674218"/>
                      <a:pt x="1208264" y="674728"/>
                      <a:pt x="1248110" y="683362"/>
                    </a:cubicBezTo>
                    <a:cubicBezTo>
                      <a:pt x="1253284" y="684482"/>
                      <a:pt x="1259100" y="685742"/>
                      <a:pt x="1265673" y="687159"/>
                    </a:cubicBezTo>
                    <a:cubicBezTo>
                      <a:pt x="1267066" y="687472"/>
                      <a:pt x="1267947" y="688840"/>
                      <a:pt x="1267650" y="690232"/>
                    </a:cubicBezTo>
                    <a:lnTo>
                      <a:pt x="1267650" y="690232"/>
                    </a:lnTo>
                    <a:close/>
                    <a:moveTo>
                      <a:pt x="1260813" y="676186"/>
                    </a:moveTo>
                    <a:cubicBezTo>
                      <a:pt x="1260541" y="677381"/>
                      <a:pt x="1259479" y="678196"/>
                      <a:pt x="1258300" y="678196"/>
                    </a:cubicBezTo>
                    <a:cubicBezTo>
                      <a:pt x="1258111" y="678196"/>
                      <a:pt x="1257922" y="678180"/>
                      <a:pt x="1257732" y="678131"/>
                    </a:cubicBezTo>
                    <a:cubicBezTo>
                      <a:pt x="1251447" y="676714"/>
                      <a:pt x="1245894" y="675461"/>
                      <a:pt x="1240943" y="674341"/>
                    </a:cubicBezTo>
                    <a:cubicBezTo>
                      <a:pt x="1203033" y="665766"/>
                      <a:pt x="1200767" y="665255"/>
                      <a:pt x="1178525" y="663154"/>
                    </a:cubicBezTo>
                    <a:cubicBezTo>
                      <a:pt x="1136183" y="657849"/>
                      <a:pt x="1036612" y="657701"/>
                      <a:pt x="1035607" y="657701"/>
                    </a:cubicBezTo>
                    <a:cubicBezTo>
                      <a:pt x="1034182" y="657701"/>
                      <a:pt x="1033029" y="656539"/>
                      <a:pt x="1033029" y="655122"/>
                    </a:cubicBezTo>
                    <a:cubicBezTo>
                      <a:pt x="1033029" y="653697"/>
                      <a:pt x="1034182" y="652544"/>
                      <a:pt x="1035607" y="652544"/>
                    </a:cubicBezTo>
                    <a:cubicBezTo>
                      <a:pt x="1035607" y="652544"/>
                      <a:pt x="1035607" y="652544"/>
                      <a:pt x="1035607" y="652544"/>
                    </a:cubicBezTo>
                    <a:cubicBezTo>
                      <a:pt x="1036612" y="652544"/>
                      <a:pt x="1136504" y="652692"/>
                      <a:pt x="1179085" y="658030"/>
                    </a:cubicBezTo>
                    <a:cubicBezTo>
                      <a:pt x="1201583" y="660156"/>
                      <a:pt x="1203865" y="660675"/>
                      <a:pt x="1242080" y="669316"/>
                    </a:cubicBezTo>
                    <a:cubicBezTo>
                      <a:pt x="1247031" y="670436"/>
                      <a:pt x="1252583" y="671689"/>
                      <a:pt x="1258869" y="673106"/>
                    </a:cubicBezTo>
                    <a:cubicBezTo>
                      <a:pt x="1260245" y="673418"/>
                      <a:pt x="1261118" y="674794"/>
                      <a:pt x="1260813" y="676186"/>
                    </a:cubicBezTo>
                    <a:lnTo>
                      <a:pt x="1260813" y="676186"/>
                    </a:lnTo>
                    <a:close/>
                    <a:moveTo>
                      <a:pt x="1175345" y="645616"/>
                    </a:moveTo>
                    <a:cubicBezTo>
                      <a:pt x="1196731" y="647741"/>
                      <a:pt x="1198897" y="648252"/>
                      <a:pt x="1235210" y="656893"/>
                    </a:cubicBezTo>
                    <a:cubicBezTo>
                      <a:pt x="1239922" y="658014"/>
                      <a:pt x="1245219" y="659274"/>
                      <a:pt x="1251199" y="660691"/>
                    </a:cubicBezTo>
                    <a:cubicBezTo>
                      <a:pt x="1252592" y="661021"/>
                      <a:pt x="1253440" y="662413"/>
                      <a:pt x="1253119" y="663797"/>
                    </a:cubicBezTo>
                    <a:cubicBezTo>
                      <a:pt x="1252839" y="664983"/>
                      <a:pt x="1251776" y="665782"/>
                      <a:pt x="1250615" y="665782"/>
                    </a:cubicBezTo>
                    <a:cubicBezTo>
                      <a:pt x="1250417" y="665782"/>
                      <a:pt x="1250219" y="665757"/>
                      <a:pt x="1250022" y="665716"/>
                    </a:cubicBezTo>
                    <a:cubicBezTo>
                      <a:pt x="1244033" y="664299"/>
                      <a:pt x="1238744" y="663039"/>
                      <a:pt x="1234024" y="661918"/>
                    </a:cubicBezTo>
                    <a:cubicBezTo>
                      <a:pt x="1198033" y="653359"/>
                      <a:pt x="1195874" y="652849"/>
                      <a:pt x="1174761" y="650748"/>
                    </a:cubicBezTo>
                    <a:cubicBezTo>
                      <a:pt x="1134519" y="645451"/>
                      <a:pt x="1039891" y="645303"/>
                      <a:pt x="1038935" y="645303"/>
                    </a:cubicBezTo>
                    <a:cubicBezTo>
                      <a:pt x="1037510" y="645303"/>
                      <a:pt x="1036357" y="644141"/>
                      <a:pt x="1036357" y="642724"/>
                    </a:cubicBezTo>
                    <a:cubicBezTo>
                      <a:pt x="1036357" y="641299"/>
                      <a:pt x="1037510" y="640146"/>
                      <a:pt x="1038935" y="640146"/>
                    </a:cubicBezTo>
                    <a:cubicBezTo>
                      <a:pt x="1038935" y="640146"/>
                      <a:pt x="1038935" y="640146"/>
                      <a:pt x="1038935" y="640146"/>
                    </a:cubicBezTo>
                    <a:cubicBezTo>
                      <a:pt x="1039891" y="640129"/>
                      <a:pt x="1134856" y="640278"/>
                      <a:pt x="1175345" y="645616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1D856BC-322D-FEC7-D508-1EB0249B7621}"/>
                  </a:ext>
                </a:extLst>
              </p:cNvPr>
              <p:cNvSpPr/>
              <p:nvPr/>
            </p:nvSpPr>
            <p:spPr>
              <a:xfrm>
                <a:off x="209142" y="3876379"/>
                <a:ext cx="29573" cy="38413"/>
              </a:xfrm>
              <a:custGeom>
                <a:avLst/>
                <a:gdLst>
                  <a:gd name="connsiteX0" fmla="*/ 29574 w 29573"/>
                  <a:gd name="connsiteY0" fmla="*/ 0 h 38413"/>
                  <a:gd name="connsiteX1" fmla="*/ 0 w 29573"/>
                  <a:gd name="connsiteY1" fmla="*/ 35686 h 38413"/>
                  <a:gd name="connsiteX2" fmla="*/ 3163 w 29573"/>
                  <a:gd name="connsiteY2" fmla="*/ 38413 h 38413"/>
                  <a:gd name="connsiteX3" fmla="*/ 13551 w 29573"/>
                  <a:gd name="connsiteY3" fmla="*/ 23272 h 38413"/>
                  <a:gd name="connsiteX4" fmla="*/ 29574 w 29573"/>
                  <a:gd name="connsiteY4" fmla="*/ 0 h 3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3" h="38413">
                    <a:moveTo>
                      <a:pt x="29574" y="0"/>
                    </a:moveTo>
                    <a:cubicBezTo>
                      <a:pt x="14342" y="19038"/>
                      <a:pt x="272" y="35382"/>
                      <a:pt x="0" y="35686"/>
                    </a:cubicBezTo>
                    <a:lnTo>
                      <a:pt x="3163" y="38413"/>
                    </a:lnTo>
                    <a:cubicBezTo>
                      <a:pt x="6524" y="33166"/>
                      <a:pt x="9951" y="28099"/>
                      <a:pt x="13551" y="23272"/>
                    </a:cubicBezTo>
                    <a:cubicBezTo>
                      <a:pt x="19013" y="15957"/>
                      <a:pt x="24351" y="8172"/>
                      <a:pt x="29574" y="0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C6EDBDF-138C-CBDA-870D-E63164E2626B}"/>
                  </a:ext>
                </a:extLst>
              </p:cNvPr>
              <p:cNvSpPr/>
              <p:nvPr/>
            </p:nvSpPr>
            <p:spPr>
              <a:xfrm>
                <a:off x="1350321" y="4035370"/>
                <a:ext cx="49674" cy="10494"/>
              </a:xfrm>
              <a:custGeom>
                <a:avLst/>
                <a:gdLst>
                  <a:gd name="connsiteX0" fmla="*/ 0 w 49674"/>
                  <a:gd name="connsiteY0" fmla="*/ 0 h 10494"/>
                  <a:gd name="connsiteX1" fmla="*/ 19581 w 49674"/>
                  <a:gd name="connsiteY1" fmla="*/ 8139 h 10494"/>
                  <a:gd name="connsiteX2" fmla="*/ 49246 w 49674"/>
                  <a:gd name="connsiteY2" fmla="*/ 10495 h 10494"/>
                  <a:gd name="connsiteX3" fmla="*/ 49674 w 49674"/>
                  <a:gd name="connsiteY3" fmla="*/ 6936 h 10494"/>
                  <a:gd name="connsiteX4" fmla="*/ 0 w 49674"/>
                  <a:gd name="connsiteY4" fmla="*/ 0 h 10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74" h="10494">
                    <a:moveTo>
                      <a:pt x="0" y="0"/>
                    </a:moveTo>
                    <a:cubicBezTo>
                      <a:pt x="7365" y="3600"/>
                      <a:pt x="13971" y="6393"/>
                      <a:pt x="19581" y="8139"/>
                    </a:cubicBezTo>
                    <a:cubicBezTo>
                      <a:pt x="30496" y="9449"/>
                      <a:pt x="40415" y="10166"/>
                      <a:pt x="49246" y="10495"/>
                    </a:cubicBezTo>
                    <a:lnTo>
                      <a:pt x="49674" y="6936"/>
                    </a:lnTo>
                    <a:cubicBezTo>
                      <a:pt x="30167" y="4597"/>
                      <a:pt x="13831" y="2241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7910684-DA7E-4826-9988-2E701CDCEABD}"/>
                </a:ext>
              </a:extLst>
            </p:cNvPr>
            <p:cNvSpPr/>
            <p:nvPr/>
          </p:nvSpPr>
          <p:spPr>
            <a:xfrm>
              <a:off x="9531178" y="4340779"/>
              <a:ext cx="5116" cy="3992"/>
            </a:xfrm>
            <a:custGeom>
              <a:avLst/>
              <a:gdLst>
                <a:gd name="connsiteX0" fmla="*/ 906 w 5116"/>
                <a:gd name="connsiteY0" fmla="*/ 0 h 3992"/>
                <a:gd name="connsiteX1" fmla="*/ 5025 w 5116"/>
                <a:gd name="connsiteY1" fmla="*/ 2710 h 3992"/>
                <a:gd name="connsiteX2" fmla="*/ 0 w 5116"/>
                <a:gd name="connsiteY2" fmla="*/ 3287 h 3992"/>
                <a:gd name="connsiteX3" fmla="*/ 906 w 5116"/>
                <a:gd name="connsiteY3" fmla="*/ 0 h 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6" h="3992">
                  <a:moveTo>
                    <a:pt x="906" y="0"/>
                  </a:moveTo>
                  <a:cubicBezTo>
                    <a:pt x="2636" y="478"/>
                    <a:pt x="5684" y="231"/>
                    <a:pt x="5025" y="2710"/>
                  </a:cubicBezTo>
                  <a:cubicBezTo>
                    <a:pt x="4449" y="4885"/>
                    <a:pt x="1812" y="3732"/>
                    <a:pt x="0" y="3287"/>
                  </a:cubicBezTo>
                  <a:cubicBezTo>
                    <a:pt x="247" y="2191"/>
                    <a:pt x="577" y="1095"/>
                    <a:pt x="906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7EEF50A-5B9F-7B3C-3F17-9D5B81B7DFB5}"/>
                </a:ext>
              </a:extLst>
            </p:cNvPr>
            <p:cNvSpPr/>
            <p:nvPr/>
          </p:nvSpPr>
          <p:spPr>
            <a:xfrm>
              <a:off x="8273753" y="4008724"/>
              <a:ext cx="1235618" cy="336072"/>
            </a:xfrm>
            <a:custGeom>
              <a:avLst/>
              <a:gdLst>
                <a:gd name="connsiteX0" fmla="*/ 1233205 w 1235618"/>
                <a:gd name="connsiteY0" fmla="*/ 200728 h 336072"/>
                <a:gd name="connsiteX1" fmla="*/ 1230158 w 1235618"/>
                <a:gd name="connsiteY1" fmla="*/ 174466 h 336072"/>
                <a:gd name="connsiteX2" fmla="*/ 1229251 w 1235618"/>
                <a:gd name="connsiteY2" fmla="*/ 171714 h 336072"/>
                <a:gd name="connsiteX3" fmla="*/ 1223567 w 1235618"/>
                <a:gd name="connsiteY3" fmla="*/ 158929 h 336072"/>
                <a:gd name="connsiteX4" fmla="*/ 1223567 w 1235618"/>
                <a:gd name="connsiteY4" fmla="*/ 158929 h 336072"/>
                <a:gd name="connsiteX5" fmla="*/ 1222991 w 1235618"/>
                <a:gd name="connsiteY5" fmla="*/ 155972 h 336072"/>
                <a:gd name="connsiteX6" fmla="*/ 1222991 w 1235618"/>
                <a:gd name="connsiteY6" fmla="*/ 155972 h 336072"/>
                <a:gd name="connsiteX7" fmla="*/ 1217636 w 1235618"/>
                <a:gd name="connsiteY7" fmla="*/ 145946 h 336072"/>
                <a:gd name="connsiteX8" fmla="*/ 1217636 w 1235618"/>
                <a:gd name="connsiteY8" fmla="*/ 145946 h 336072"/>
                <a:gd name="connsiteX9" fmla="*/ 1217636 w 1235618"/>
                <a:gd name="connsiteY9" fmla="*/ 145946 h 336072"/>
                <a:gd name="connsiteX10" fmla="*/ 1213517 w 1235618"/>
                <a:gd name="connsiteY10" fmla="*/ 140369 h 336072"/>
                <a:gd name="connsiteX11" fmla="*/ 1204620 w 1235618"/>
                <a:gd name="connsiteY11" fmla="*/ 130789 h 336072"/>
                <a:gd name="connsiteX12" fmla="*/ 1187073 w 1235618"/>
                <a:gd name="connsiteY12" fmla="*/ 114865 h 336072"/>
                <a:gd name="connsiteX13" fmla="*/ 1179083 w 1235618"/>
                <a:gd name="connsiteY13" fmla="*/ 106042 h 336072"/>
                <a:gd name="connsiteX14" fmla="*/ 1166726 w 1235618"/>
                <a:gd name="connsiteY14" fmla="*/ 102129 h 336072"/>
                <a:gd name="connsiteX15" fmla="*/ 1166726 w 1235618"/>
                <a:gd name="connsiteY15" fmla="*/ 102129 h 336072"/>
                <a:gd name="connsiteX16" fmla="*/ 1157253 w 1235618"/>
                <a:gd name="connsiteY16" fmla="*/ 93274 h 336072"/>
                <a:gd name="connsiteX17" fmla="*/ 1151321 w 1235618"/>
                <a:gd name="connsiteY17" fmla="*/ 89632 h 336072"/>
                <a:gd name="connsiteX18" fmla="*/ 1149756 w 1235618"/>
                <a:gd name="connsiteY18" fmla="*/ 88965 h 336072"/>
                <a:gd name="connsiteX19" fmla="*/ 1138306 w 1235618"/>
                <a:gd name="connsiteY19" fmla="*/ 87367 h 336072"/>
                <a:gd name="connsiteX20" fmla="*/ 1140282 w 1235618"/>
                <a:gd name="connsiteY20" fmla="*/ 88199 h 336072"/>
                <a:gd name="connsiteX21" fmla="*/ 1138306 w 1235618"/>
                <a:gd name="connsiteY21" fmla="*/ 87375 h 336072"/>
                <a:gd name="connsiteX22" fmla="*/ 1135340 w 1235618"/>
                <a:gd name="connsiteY22" fmla="*/ 86832 h 336072"/>
                <a:gd name="connsiteX23" fmla="*/ 1125537 w 1235618"/>
                <a:gd name="connsiteY23" fmla="*/ 77778 h 336072"/>
                <a:gd name="connsiteX24" fmla="*/ 1107249 w 1235618"/>
                <a:gd name="connsiteY24" fmla="*/ 73972 h 336072"/>
                <a:gd name="connsiteX25" fmla="*/ 1107249 w 1235618"/>
                <a:gd name="connsiteY25" fmla="*/ 73972 h 336072"/>
                <a:gd name="connsiteX26" fmla="*/ 1107249 w 1235618"/>
                <a:gd name="connsiteY26" fmla="*/ 73972 h 336072"/>
                <a:gd name="connsiteX27" fmla="*/ 1093739 w 1235618"/>
                <a:gd name="connsiteY27" fmla="*/ 65216 h 336072"/>
                <a:gd name="connsiteX28" fmla="*/ 1093739 w 1235618"/>
                <a:gd name="connsiteY28" fmla="*/ 65216 h 336072"/>
                <a:gd name="connsiteX29" fmla="*/ 1093739 w 1235618"/>
                <a:gd name="connsiteY29" fmla="*/ 65216 h 336072"/>
                <a:gd name="connsiteX30" fmla="*/ 1060046 w 1235618"/>
                <a:gd name="connsiteY30" fmla="*/ 58164 h 336072"/>
                <a:gd name="connsiteX31" fmla="*/ 1060046 w 1235618"/>
                <a:gd name="connsiteY31" fmla="*/ 58164 h 336072"/>
                <a:gd name="connsiteX32" fmla="*/ 1043653 w 1235618"/>
                <a:gd name="connsiteY32" fmla="*/ 46590 h 336072"/>
                <a:gd name="connsiteX33" fmla="*/ 1043653 w 1235618"/>
                <a:gd name="connsiteY33" fmla="*/ 46590 h 336072"/>
                <a:gd name="connsiteX34" fmla="*/ 1043653 w 1235618"/>
                <a:gd name="connsiteY34" fmla="*/ 46590 h 336072"/>
                <a:gd name="connsiteX35" fmla="*/ 1025200 w 1235618"/>
                <a:gd name="connsiteY35" fmla="*/ 43805 h 336072"/>
                <a:gd name="connsiteX36" fmla="*/ 1000569 w 1235618"/>
                <a:gd name="connsiteY36" fmla="*/ 36474 h 336072"/>
                <a:gd name="connsiteX37" fmla="*/ 990107 w 1235618"/>
                <a:gd name="connsiteY37" fmla="*/ 36408 h 336072"/>
                <a:gd name="connsiteX38" fmla="*/ 1012019 w 1235618"/>
                <a:gd name="connsiteY38" fmla="*/ 53155 h 336072"/>
                <a:gd name="connsiteX39" fmla="*/ 1024541 w 1235618"/>
                <a:gd name="connsiteY39" fmla="*/ 62003 h 336072"/>
                <a:gd name="connsiteX40" fmla="*/ 1024541 w 1235618"/>
                <a:gd name="connsiteY40" fmla="*/ 62003 h 336072"/>
                <a:gd name="connsiteX41" fmla="*/ 1037556 w 1235618"/>
                <a:gd name="connsiteY41" fmla="*/ 71361 h 336072"/>
                <a:gd name="connsiteX42" fmla="*/ 1040357 w 1235618"/>
                <a:gd name="connsiteY42" fmla="*/ 74409 h 336072"/>
                <a:gd name="connsiteX43" fmla="*/ 1049831 w 1235618"/>
                <a:gd name="connsiteY43" fmla="*/ 84163 h 336072"/>
                <a:gd name="connsiteX44" fmla="*/ 1049831 w 1235618"/>
                <a:gd name="connsiteY44" fmla="*/ 84163 h 336072"/>
                <a:gd name="connsiteX45" fmla="*/ 1056174 w 1235618"/>
                <a:gd name="connsiteY45" fmla="*/ 93628 h 336072"/>
                <a:gd name="connsiteX46" fmla="*/ 1065895 w 1235618"/>
                <a:gd name="connsiteY46" fmla="*/ 99567 h 336072"/>
                <a:gd name="connsiteX47" fmla="*/ 1068696 w 1235618"/>
                <a:gd name="connsiteY47" fmla="*/ 105902 h 336072"/>
                <a:gd name="connsiteX48" fmla="*/ 1068696 w 1235618"/>
                <a:gd name="connsiteY48" fmla="*/ 105902 h 336072"/>
                <a:gd name="connsiteX49" fmla="*/ 1074545 w 1235618"/>
                <a:gd name="connsiteY49" fmla="*/ 112797 h 336072"/>
                <a:gd name="connsiteX50" fmla="*/ 1074545 w 1235618"/>
                <a:gd name="connsiteY50" fmla="*/ 112797 h 336072"/>
                <a:gd name="connsiteX51" fmla="*/ 1091102 w 1235618"/>
                <a:gd name="connsiteY51" fmla="*/ 134158 h 336072"/>
                <a:gd name="connsiteX52" fmla="*/ 1100082 w 1235618"/>
                <a:gd name="connsiteY52" fmla="*/ 144348 h 336072"/>
                <a:gd name="connsiteX53" fmla="*/ 1100082 w 1235618"/>
                <a:gd name="connsiteY53" fmla="*/ 144348 h 336072"/>
                <a:gd name="connsiteX54" fmla="*/ 1100659 w 1235618"/>
                <a:gd name="connsiteY54" fmla="*/ 146869 h 336072"/>
                <a:gd name="connsiteX55" fmla="*/ 1106507 w 1235618"/>
                <a:gd name="connsiteY55" fmla="*/ 156565 h 336072"/>
                <a:gd name="connsiteX56" fmla="*/ 1106507 w 1235618"/>
                <a:gd name="connsiteY56" fmla="*/ 156565 h 336072"/>
                <a:gd name="connsiteX57" fmla="*/ 1109885 w 1235618"/>
                <a:gd name="connsiteY57" fmla="*/ 162389 h 336072"/>
                <a:gd name="connsiteX58" fmla="*/ 1109885 w 1235618"/>
                <a:gd name="connsiteY58" fmla="*/ 162389 h 336072"/>
                <a:gd name="connsiteX59" fmla="*/ 1109885 w 1235618"/>
                <a:gd name="connsiteY59" fmla="*/ 162389 h 336072"/>
                <a:gd name="connsiteX60" fmla="*/ 1115899 w 1235618"/>
                <a:gd name="connsiteY60" fmla="*/ 172497 h 336072"/>
                <a:gd name="connsiteX61" fmla="*/ 1115899 w 1235618"/>
                <a:gd name="connsiteY61" fmla="*/ 172497 h 336072"/>
                <a:gd name="connsiteX62" fmla="*/ 1116393 w 1235618"/>
                <a:gd name="connsiteY62" fmla="*/ 175166 h 336072"/>
                <a:gd name="connsiteX63" fmla="*/ 1116393 w 1235618"/>
                <a:gd name="connsiteY63" fmla="*/ 175166 h 336072"/>
                <a:gd name="connsiteX64" fmla="*/ 1116393 w 1235618"/>
                <a:gd name="connsiteY64" fmla="*/ 175166 h 336072"/>
                <a:gd name="connsiteX65" fmla="*/ 1125207 w 1235618"/>
                <a:gd name="connsiteY65" fmla="*/ 200670 h 336072"/>
                <a:gd name="connsiteX66" fmla="*/ 1125207 w 1235618"/>
                <a:gd name="connsiteY66" fmla="*/ 200670 h 336072"/>
                <a:gd name="connsiteX67" fmla="*/ 1126196 w 1235618"/>
                <a:gd name="connsiteY67" fmla="*/ 206972 h 336072"/>
                <a:gd name="connsiteX68" fmla="*/ 1126196 w 1235618"/>
                <a:gd name="connsiteY68" fmla="*/ 206972 h 336072"/>
                <a:gd name="connsiteX69" fmla="*/ 1126196 w 1235618"/>
                <a:gd name="connsiteY69" fmla="*/ 206972 h 336072"/>
                <a:gd name="connsiteX70" fmla="*/ 1126196 w 1235618"/>
                <a:gd name="connsiteY70" fmla="*/ 212492 h 336072"/>
                <a:gd name="connsiteX71" fmla="*/ 1126196 w 1235618"/>
                <a:gd name="connsiteY71" fmla="*/ 212492 h 336072"/>
                <a:gd name="connsiteX72" fmla="*/ 1129408 w 1235618"/>
                <a:gd name="connsiteY72" fmla="*/ 222402 h 336072"/>
                <a:gd name="connsiteX73" fmla="*/ 1131715 w 1235618"/>
                <a:gd name="connsiteY73" fmla="*/ 228811 h 336072"/>
                <a:gd name="connsiteX74" fmla="*/ 1131880 w 1235618"/>
                <a:gd name="connsiteY74" fmla="*/ 234824 h 336072"/>
                <a:gd name="connsiteX75" fmla="*/ 1131056 w 1235618"/>
                <a:gd name="connsiteY75" fmla="*/ 256432 h 336072"/>
                <a:gd name="connsiteX76" fmla="*/ 1131056 w 1235618"/>
                <a:gd name="connsiteY76" fmla="*/ 256440 h 336072"/>
                <a:gd name="connsiteX77" fmla="*/ 1116722 w 1235618"/>
                <a:gd name="connsiteY77" fmla="*/ 253335 h 336072"/>
                <a:gd name="connsiteX78" fmla="*/ 1116722 w 1235618"/>
                <a:gd name="connsiteY78" fmla="*/ 253335 h 336072"/>
                <a:gd name="connsiteX79" fmla="*/ 1115899 w 1235618"/>
                <a:gd name="connsiteY79" fmla="*/ 244240 h 336072"/>
                <a:gd name="connsiteX80" fmla="*/ 1115899 w 1235618"/>
                <a:gd name="connsiteY80" fmla="*/ 244240 h 336072"/>
                <a:gd name="connsiteX81" fmla="*/ 1116064 w 1235618"/>
                <a:gd name="connsiteY81" fmla="*/ 231875 h 336072"/>
                <a:gd name="connsiteX82" fmla="*/ 1116064 w 1235618"/>
                <a:gd name="connsiteY82" fmla="*/ 231875 h 336072"/>
                <a:gd name="connsiteX83" fmla="*/ 1116064 w 1235618"/>
                <a:gd name="connsiteY83" fmla="*/ 231875 h 336072"/>
                <a:gd name="connsiteX84" fmla="*/ 1116228 w 1235618"/>
                <a:gd name="connsiteY84" fmla="*/ 228555 h 336072"/>
                <a:gd name="connsiteX85" fmla="*/ 1112850 w 1235618"/>
                <a:gd name="connsiteY85" fmla="*/ 219304 h 336072"/>
                <a:gd name="connsiteX86" fmla="*/ 1112850 w 1235618"/>
                <a:gd name="connsiteY86" fmla="*/ 219304 h 336072"/>
                <a:gd name="connsiteX87" fmla="*/ 1113015 w 1235618"/>
                <a:gd name="connsiteY87" fmla="*/ 212747 h 336072"/>
                <a:gd name="connsiteX88" fmla="*/ 1110709 w 1235618"/>
                <a:gd name="connsiteY88" fmla="*/ 206066 h 336072"/>
                <a:gd name="connsiteX89" fmla="*/ 1110709 w 1235618"/>
                <a:gd name="connsiteY89" fmla="*/ 206066 h 336072"/>
                <a:gd name="connsiteX90" fmla="*/ 1098104 w 1235618"/>
                <a:gd name="connsiteY90" fmla="*/ 174350 h 336072"/>
                <a:gd name="connsiteX91" fmla="*/ 1096952 w 1235618"/>
                <a:gd name="connsiteY91" fmla="*/ 168584 h 336072"/>
                <a:gd name="connsiteX92" fmla="*/ 1096952 w 1235618"/>
                <a:gd name="connsiteY92" fmla="*/ 168584 h 336072"/>
                <a:gd name="connsiteX93" fmla="*/ 1088384 w 1235618"/>
                <a:gd name="connsiteY93" fmla="*/ 158756 h 336072"/>
                <a:gd name="connsiteX94" fmla="*/ 1088384 w 1235618"/>
                <a:gd name="connsiteY94" fmla="*/ 158756 h 336072"/>
                <a:gd name="connsiteX95" fmla="*/ 1087725 w 1235618"/>
                <a:gd name="connsiteY95" fmla="*/ 156046 h 336072"/>
                <a:gd name="connsiteX96" fmla="*/ 1082370 w 1235618"/>
                <a:gd name="connsiteY96" fmla="*/ 145946 h 336072"/>
                <a:gd name="connsiteX97" fmla="*/ 1082370 w 1235618"/>
                <a:gd name="connsiteY97" fmla="*/ 145946 h 336072"/>
                <a:gd name="connsiteX98" fmla="*/ 1078499 w 1235618"/>
                <a:gd name="connsiteY98" fmla="*/ 140460 h 336072"/>
                <a:gd name="connsiteX99" fmla="*/ 1069602 w 1235618"/>
                <a:gd name="connsiteY99" fmla="*/ 130418 h 336072"/>
                <a:gd name="connsiteX100" fmla="*/ 1069602 w 1235618"/>
                <a:gd name="connsiteY100" fmla="*/ 130418 h 336072"/>
                <a:gd name="connsiteX101" fmla="*/ 1040769 w 1235618"/>
                <a:gd name="connsiteY101" fmla="*/ 96429 h 336072"/>
                <a:gd name="connsiteX102" fmla="*/ 1031543 w 1235618"/>
                <a:gd name="connsiteY102" fmla="*/ 86782 h 336072"/>
                <a:gd name="connsiteX103" fmla="*/ 1031543 w 1235618"/>
                <a:gd name="connsiteY103" fmla="*/ 86782 h 336072"/>
                <a:gd name="connsiteX104" fmla="*/ 1025694 w 1235618"/>
                <a:gd name="connsiteY104" fmla="*/ 80291 h 336072"/>
                <a:gd name="connsiteX105" fmla="*/ 1025694 w 1235618"/>
                <a:gd name="connsiteY105" fmla="*/ 80291 h 336072"/>
                <a:gd name="connsiteX106" fmla="*/ 1019104 w 1235618"/>
                <a:gd name="connsiteY106" fmla="*/ 73989 h 336072"/>
                <a:gd name="connsiteX107" fmla="*/ 1019104 w 1235618"/>
                <a:gd name="connsiteY107" fmla="*/ 73989 h 336072"/>
                <a:gd name="connsiteX108" fmla="*/ 1010042 w 1235618"/>
                <a:gd name="connsiteY108" fmla="*/ 67794 h 336072"/>
                <a:gd name="connsiteX109" fmla="*/ 1010042 w 1235618"/>
                <a:gd name="connsiteY109" fmla="*/ 67794 h 336072"/>
                <a:gd name="connsiteX110" fmla="*/ 997191 w 1235618"/>
                <a:gd name="connsiteY110" fmla="*/ 58040 h 336072"/>
                <a:gd name="connsiteX111" fmla="*/ 997191 w 1235618"/>
                <a:gd name="connsiteY111" fmla="*/ 58040 h 336072"/>
                <a:gd name="connsiteX112" fmla="*/ 990601 w 1235618"/>
                <a:gd name="connsiteY112" fmla="*/ 52274 h 336072"/>
                <a:gd name="connsiteX113" fmla="*/ 974620 w 1235618"/>
                <a:gd name="connsiteY113" fmla="*/ 42965 h 336072"/>
                <a:gd name="connsiteX114" fmla="*/ 969100 w 1235618"/>
                <a:gd name="connsiteY114" fmla="*/ 33104 h 336072"/>
                <a:gd name="connsiteX115" fmla="*/ 969100 w 1235618"/>
                <a:gd name="connsiteY115" fmla="*/ 33096 h 336072"/>
                <a:gd name="connsiteX116" fmla="*/ 958968 w 1235618"/>
                <a:gd name="connsiteY116" fmla="*/ 29842 h 336072"/>
                <a:gd name="connsiteX117" fmla="*/ 925358 w 1235618"/>
                <a:gd name="connsiteY117" fmla="*/ 19874 h 336072"/>
                <a:gd name="connsiteX118" fmla="*/ 918190 w 1235618"/>
                <a:gd name="connsiteY118" fmla="*/ 21440 h 336072"/>
                <a:gd name="connsiteX119" fmla="*/ 939856 w 1235618"/>
                <a:gd name="connsiteY119" fmla="*/ 40197 h 336072"/>
                <a:gd name="connsiteX120" fmla="*/ 939856 w 1235618"/>
                <a:gd name="connsiteY120" fmla="*/ 40197 h 336072"/>
                <a:gd name="connsiteX121" fmla="*/ 945704 w 1235618"/>
                <a:gd name="connsiteY121" fmla="*/ 49712 h 336072"/>
                <a:gd name="connsiteX122" fmla="*/ 945704 w 1235618"/>
                <a:gd name="connsiteY122" fmla="*/ 49720 h 336072"/>
                <a:gd name="connsiteX123" fmla="*/ 952542 w 1235618"/>
                <a:gd name="connsiteY123" fmla="*/ 55684 h 336072"/>
                <a:gd name="connsiteX124" fmla="*/ 955838 w 1235618"/>
                <a:gd name="connsiteY124" fmla="*/ 58666 h 336072"/>
                <a:gd name="connsiteX125" fmla="*/ 965063 w 1235618"/>
                <a:gd name="connsiteY125" fmla="*/ 71435 h 336072"/>
                <a:gd name="connsiteX126" fmla="*/ 968111 w 1235618"/>
                <a:gd name="connsiteY126" fmla="*/ 80942 h 336072"/>
                <a:gd name="connsiteX127" fmla="*/ 974208 w 1235618"/>
                <a:gd name="connsiteY127" fmla="*/ 84616 h 336072"/>
                <a:gd name="connsiteX128" fmla="*/ 974208 w 1235618"/>
                <a:gd name="connsiteY128" fmla="*/ 84616 h 336072"/>
                <a:gd name="connsiteX129" fmla="*/ 977997 w 1235618"/>
                <a:gd name="connsiteY129" fmla="*/ 96198 h 336072"/>
                <a:gd name="connsiteX130" fmla="*/ 980139 w 1235618"/>
                <a:gd name="connsiteY130" fmla="*/ 97162 h 336072"/>
                <a:gd name="connsiteX131" fmla="*/ 980139 w 1235618"/>
                <a:gd name="connsiteY131" fmla="*/ 97162 h 336072"/>
                <a:gd name="connsiteX132" fmla="*/ 980139 w 1235618"/>
                <a:gd name="connsiteY132" fmla="*/ 97162 h 336072"/>
                <a:gd name="connsiteX133" fmla="*/ 996532 w 1235618"/>
                <a:gd name="connsiteY133" fmla="*/ 134084 h 336072"/>
                <a:gd name="connsiteX134" fmla="*/ 996532 w 1235618"/>
                <a:gd name="connsiteY134" fmla="*/ 134084 h 336072"/>
                <a:gd name="connsiteX135" fmla="*/ 1002545 w 1235618"/>
                <a:gd name="connsiteY135" fmla="*/ 144192 h 336072"/>
                <a:gd name="connsiteX136" fmla="*/ 1002545 w 1235618"/>
                <a:gd name="connsiteY136" fmla="*/ 144192 h 336072"/>
                <a:gd name="connsiteX137" fmla="*/ 1003040 w 1235618"/>
                <a:gd name="connsiteY137" fmla="*/ 146770 h 336072"/>
                <a:gd name="connsiteX138" fmla="*/ 1006006 w 1235618"/>
                <a:gd name="connsiteY138" fmla="*/ 156392 h 336072"/>
                <a:gd name="connsiteX139" fmla="*/ 1006006 w 1235618"/>
                <a:gd name="connsiteY139" fmla="*/ 156392 h 336072"/>
                <a:gd name="connsiteX140" fmla="*/ 1006582 w 1235618"/>
                <a:gd name="connsiteY140" fmla="*/ 162801 h 336072"/>
                <a:gd name="connsiteX141" fmla="*/ 1009466 w 1235618"/>
                <a:gd name="connsiteY141" fmla="*/ 171714 h 336072"/>
                <a:gd name="connsiteX142" fmla="*/ 1009466 w 1235618"/>
                <a:gd name="connsiteY142" fmla="*/ 171714 h 336072"/>
                <a:gd name="connsiteX143" fmla="*/ 1009630 w 1235618"/>
                <a:gd name="connsiteY143" fmla="*/ 175248 h 336072"/>
                <a:gd name="connsiteX144" fmla="*/ 1009630 w 1235618"/>
                <a:gd name="connsiteY144" fmla="*/ 175248 h 336072"/>
                <a:gd name="connsiteX145" fmla="*/ 1009630 w 1235618"/>
                <a:gd name="connsiteY145" fmla="*/ 175248 h 336072"/>
                <a:gd name="connsiteX146" fmla="*/ 1015397 w 1235618"/>
                <a:gd name="connsiteY146" fmla="*/ 206470 h 336072"/>
                <a:gd name="connsiteX147" fmla="*/ 1015397 w 1235618"/>
                <a:gd name="connsiteY147" fmla="*/ 206470 h 336072"/>
                <a:gd name="connsiteX148" fmla="*/ 1014985 w 1235618"/>
                <a:gd name="connsiteY148" fmla="*/ 213488 h 336072"/>
                <a:gd name="connsiteX149" fmla="*/ 1014985 w 1235618"/>
                <a:gd name="connsiteY149" fmla="*/ 213488 h 336072"/>
                <a:gd name="connsiteX150" fmla="*/ 1015562 w 1235618"/>
                <a:gd name="connsiteY150" fmla="*/ 222262 h 336072"/>
                <a:gd name="connsiteX151" fmla="*/ 1016056 w 1235618"/>
                <a:gd name="connsiteY151" fmla="*/ 228275 h 336072"/>
                <a:gd name="connsiteX152" fmla="*/ 1015644 w 1235618"/>
                <a:gd name="connsiteY152" fmla="*/ 234915 h 336072"/>
                <a:gd name="connsiteX153" fmla="*/ 1015644 w 1235618"/>
                <a:gd name="connsiteY153" fmla="*/ 234915 h 336072"/>
                <a:gd name="connsiteX154" fmla="*/ 1015644 w 1235618"/>
                <a:gd name="connsiteY154" fmla="*/ 234915 h 336072"/>
                <a:gd name="connsiteX155" fmla="*/ 1016221 w 1235618"/>
                <a:gd name="connsiteY155" fmla="*/ 243631 h 336072"/>
                <a:gd name="connsiteX156" fmla="*/ 1018280 w 1235618"/>
                <a:gd name="connsiteY156" fmla="*/ 250056 h 336072"/>
                <a:gd name="connsiteX157" fmla="*/ 1015726 w 1235618"/>
                <a:gd name="connsiteY157" fmla="*/ 253887 h 336072"/>
                <a:gd name="connsiteX158" fmla="*/ 999333 w 1235618"/>
                <a:gd name="connsiteY158" fmla="*/ 251193 h 336072"/>
                <a:gd name="connsiteX159" fmla="*/ 999333 w 1235618"/>
                <a:gd name="connsiteY159" fmla="*/ 251193 h 336072"/>
                <a:gd name="connsiteX160" fmla="*/ 999333 w 1235618"/>
                <a:gd name="connsiteY160" fmla="*/ 251193 h 336072"/>
                <a:gd name="connsiteX161" fmla="*/ 1000074 w 1235618"/>
                <a:gd name="connsiteY161" fmla="*/ 244520 h 336072"/>
                <a:gd name="connsiteX162" fmla="*/ 1000074 w 1235618"/>
                <a:gd name="connsiteY162" fmla="*/ 244520 h 336072"/>
                <a:gd name="connsiteX163" fmla="*/ 1002463 w 1235618"/>
                <a:gd name="connsiteY163" fmla="*/ 234989 h 336072"/>
                <a:gd name="connsiteX164" fmla="*/ 1002463 w 1235618"/>
                <a:gd name="connsiteY164" fmla="*/ 234989 h 336072"/>
                <a:gd name="connsiteX165" fmla="*/ 1002463 w 1235618"/>
                <a:gd name="connsiteY165" fmla="*/ 234989 h 336072"/>
                <a:gd name="connsiteX166" fmla="*/ 1002793 w 1235618"/>
                <a:gd name="connsiteY166" fmla="*/ 225400 h 336072"/>
                <a:gd name="connsiteX167" fmla="*/ 1002793 w 1235618"/>
                <a:gd name="connsiteY167" fmla="*/ 225400 h 336072"/>
                <a:gd name="connsiteX168" fmla="*/ 1002793 w 1235618"/>
                <a:gd name="connsiteY168" fmla="*/ 225400 h 336072"/>
                <a:gd name="connsiteX169" fmla="*/ 999745 w 1235618"/>
                <a:gd name="connsiteY169" fmla="*/ 219214 h 336072"/>
                <a:gd name="connsiteX170" fmla="*/ 1000239 w 1235618"/>
                <a:gd name="connsiteY170" fmla="*/ 213208 h 336072"/>
                <a:gd name="connsiteX171" fmla="*/ 1000239 w 1235618"/>
                <a:gd name="connsiteY171" fmla="*/ 213208 h 336072"/>
                <a:gd name="connsiteX172" fmla="*/ 997191 w 1235618"/>
                <a:gd name="connsiteY172" fmla="*/ 206272 h 336072"/>
                <a:gd name="connsiteX173" fmla="*/ 997191 w 1235618"/>
                <a:gd name="connsiteY173" fmla="*/ 206272 h 336072"/>
                <a:gd name="connsiteX174" fmla="*/ 993567 w 1235618"/>
                <a:gd name="connsiteY174" fmla="*/ 175100 h 336072"/>
                <a:gd name="connsiteX175" fmla="*/ 993402 w 1235618"/>
                <a:gd name="connsiteY175" fmla="*/ 168699 h 336072"/>
                <a:gd name="connsiteX176" fmla="*/ 987388 w 1235618"/>
                <a:gd name="connsiteY176" fmla="*/ 158995 h 336072"/>
                <a:gd name="connsiteX177" fmla="*/ 987388 w 1235618"/>
                <a:gd name="connsiteY177" fmla="*/ 158995 h 336072"/>
                <a:gd name="connsiteX178" fmla="*/ 986894 w 1235618"/>
                <a:gd name="connsiteY178" fmla="*/ 155931 h 336072"/>
                <a:gd name="connsiteX179" fmla="*/ 986565 w 1235618"/>
                <a:gd name="connsiteY179" fmla="*/ 147166 h 336072"/>
                <a:gd name="connsiteX180" fmla="*/ 984093 w 1235618"/>
                <a:gd name="connsiteY180" fmla="*/ 140435 h 336072"/>
                <a:gd name="connsiteX181" fmla="*/ 981704 w 1235618"/>
                <a:gd name="connsiteY181" fmla="*/ 133730 h 336072"/>
                <a:gd name="connsiteX182" fmla="*/ 981704 w 1235618"/>
                <a:gd name="connsiteY182" fmla="*/ 133730 h 336072"/>
                <a:gd name="connsiteX183" fmla="*/ 965723 w 1235618"/>
                <a:gd name="connsiteY183" fmla="*/ 101792 h 336072"/>
                <a:gd name="connsiteX184" fmla="*/ 965723 w 1235618"/>
                <a:gd name="connsiteY184" fmla="*/ 101792 h 336072"/>
                <a:gd name="connsiteX185" fmla="*/ 962180 w 1235618"/>
                <a:gd name="connsiteY185" fmla="*/ 96528 h 336072"/>
                <a:gd name="connsiteX186" fmla="*/ 956249 w 1235618"/>
                <a:gd name="connsiteY186" fmla="*/ 86510 h 336072"/>
                <a:gd name="connsiteX187" fmla="*/ 956249 w 1235618"/>
                <a:gd name="connsiteY187" fmla="*/ 86510 h 336072"/>
                <a:gd name="connsiteX188" fmla="*/ 953366 w 1235618"/>
                <a:gd name="connsiteY188" fmla="*/ 80274 h 336072"/>
                <a:gd name="connsiteX189" fmla="*/ 953366 w 1235618"/>
                <a:gd name="connsiteY189" fmla="*/ 80274 h 336072"/>
                <a:gd name="connsiteX190" fmla="*/ 949659 w 1235618"/>
                <a:gd name="connsiteY190" fmla="*/ 74277 h 336072"/>
                <a:gd name="connsiteX191" fmla="*/ 949659 w 1235618"/>
                <a:gd name="connsiteY191" fmla="*/ 74277 h 336072"/>
                <a:gd name="connsiteX192" fmla="*/ 943316 w 1235618"/>
                <a:gd name="connsiteY192" fmla="*/ 68181 h 336072"/>
                <a:gd name="connsiteX193" fmla="*/ 943316 w 1235618"/>
                <a:gd name="connsiteY193" fmla="*/ 68181 h 336072"/>
                <a:gd name="connsiteX194" fmla="*/ 937220 w 1235618"/>
                <a:gd name="connsiteY194" fmla="*/ 58403 h 336072"/>
                <a:gd name="connsiteX195" fmla="*/ 930959 w 1235618"/>
                <a:gd name="connsiteY195" fmla="*/ 48822 h 336072"/>
                <a:gd name="connsiteX196" fmla="*/ 930959 w 1235618"/>
                <a:gd name="connsiteY196" fmla="*/ 48822 h 336072"/>
                <a:gd name="connsiteX197" fmla="*/ 921486 w 1235618"/>
                <a:gd name="connsiteY197" fmla="*/ 42677 h 336072"/>
                <a:gd name="connsiteX198" fmla="*/ 921486 w 1235618"/>
                <a:gd name="connsiteY198" fmla="*/ 42677 h 336072"/>
                <a:gd name="connsiteX199" fmla="*/ 915636 w 1235618"/>
                <a:gd name="connsiteY199" fmla="*/ 32923 h 336072"/>
                <a:gd name="connsiteX200" fmla="*/ 911929 w 1235618"/>
                <a:gd name="connsiteY200" fmla="*/ 30098 h 336072"/>
                <a:gd name="connsiteX201" fmla="*/ 911929 w 1235618"/>
                <a:gd name="connsiteY201" fmla="*/ 30098 h 336072"/>
                <a:gd name="connsiteX202" fmla="*/ 902209 w 1235618"/>
                <a:gd name="connsiteY202" fmla="*/ 24010 h 336072"/>
                <a:gd name="connsiteX203" fmla="*/ 902209 w 1235618"/>
                <a:gd name="connsiteY203" fmla="*/ 24010 h 336072"/>
                <a:gd name="connsiteX204" fmla="*/ 902209 w 1235618"/>
                <a:gd name="connsiteY204" fmla="*/ 24010 h 336072"/>
                <a:gd name="connsiteX205" fmla="*/ 892900 w 1235618"/>
                <a:gd name="connsiteY205" fmla="*/ 15261 h 336072"/>
                <a:gd name="connsiteX206" fmla="*/ 866292 w 1235618"/>
                <a:gd name="connsiteY206" fmla="*/ 14932 h 336072"/>
                <a:gd name="connsiteX207" fmla="*/ 840920 w 1235618"/>
                <a:gd name="connsiteY207" fmla="*/ 12197 h 336072"/>
                <a:gd name="connsiteX208" fmla="*/ 845368 w 1235618"/>
                <a:gd name="connsiteY208" fmla="*/ 24479 h 336072"/>
                <a:gd name="connsiteX209" fmla="*/ 845368 w 1235618"/>
                <a:gd name="connsiteY209" fmla="*/ 24479 h 336072"/>
                <a:gd name="connsiteX210" fmla="*/ 848993 w 1235618"/>
                <a:gd name="connsiteY210" fmla="*/ 30468 h 336072"/>
                <a:gd name="connsiteX211" fmla="*/ 854676 w 1235618"/>
                <a:gd name="connsiteY211" fmla="*/ 40436 h 336072"/>
                <a:gd name="connsiteX212" fmla="*/ 854676 w 1235618"/>
                <a:gd name="connsiteY212" fmla="*/ 40436 h 336072"/>
                <a:gd name="connsiteX213" fmla="*/ 857807 w 1235618"/>
                <a:gd name="connsiteY213" fmla="*/ 52933 h 336072"/>
                <a:gd name="connsiteX214" fmla="*/ 861020 w 1235618"/>
                <a:gd name="connsiteY214" fmla="*/ 55874 h 336072"/>
                <a:gd name="connsiteX215" fmla="*/ 861020 w 1235618"/>
                <a:gd name="connsiteY215" fmla="*/ 55874 h 336072"/>
                <a:gd name="connsiteX216" fmla="*/ 864068 w 1235618"/>
                <a:gd name="connsiteY216" fmla="*/ 68659 h 336072"/>
                <a:gd name="connsiteX217" fmla="*/ 867528 w 1235618"/>
                <a:gd name="connsiteY217" fmla="*/ 71394 h 336072"/>
                <a:gd name="connsiteX218" fmla="*/ 867528 w 1235618"/>
                <a:gd name="connsiteY218" fmla="*/ 71394 h 336072"/>
                <a:gd name="connsiteX219" fmla="*/ 868105 w 1235618"/>
                <a:gd name="connsiteY219" fmla="*/ 77679 h 336072"/>
                <a:gd name="connsiteX220" fmla="*/ 871070 w 1235618"/>
                <a:gd name="connsiteY220" fmla="*/ 83652 h 336072"/>
                <a:gd name="connsiteX221" fmla="*/ 873459 w 1235618"/>
                <a:gd name="connsiteY221" fmla="*/ 93636 h 336072"/>
                <a:gd name="connsiteX222" fmla="*/ 876671 w 1235618"/>
                <a:gd name="connsiteY222" fmla="*/ 97178 h 336072"/>
                <a:gd name="connsiteX223" fmla="*/ 877742 w 1235618"/>
                <a:gd name="connsiteY223" fmla="*/ 103142 h 336072"/>
                <a:gd name="connsiteX224" fmla="*/ 877742 w 1235618"/>
                <a:gd name="connsiteY224" fmla="*/ 103142 h 336072"/>
                <a:gd name="connsiteX225" fmla="*/ 877742 w 1235618"/>
                <a:gd name="connsiteY225" fmla="*/ 103142 h 336072"/>
                <a:gd name="connsiteX226" fmla="*/ 880049 w 1235618"/>
                <a:gd name="connsiteY226" fmla="*/ 112336 h 336072"/>
                <a:gd name="connsiteX227" fmla="*/ 883015 w 1235618"/>
                <a:gd name="connsiteY227" fmla="*/ 115260 h 336072"/>
                <a:gd name="connsiteX228" fmla="*/ 883015 w 1235618"/>
                <a:gd name="connsiteY228" fmla="*/ 115260 h 336072"/>
                <a:gd name="connsiteX229" fmla="*/ 886392 w 1235618"/>
                <a:gd name="connsiteY229" fmla="*/ 140773 h 336072"/>
                <a:gd name="connsiteX230" fmla="*/ 886392 w 1235618"/>
                <a:gd name="connsiteY230" fmla="*/ 140773 h 336072"/>
                <a:gd name="connsiteX231" fmla="*/ 890017 w 1235618"/>
                <a:gd name="connsiteY231" fmla="*/ 146976 h 336072"/>
                <a:gd name="connsiteX232" fmla="*/ 890017 w 1235618"/>
                <a:gd name="connsiteY232" fmla="*/ 146976 h 336072"/>
                <a:gd name="connsiteX233" fmla="*/ 892488 w 1235618"/>
                <a:gd name="connsiteY233" fmla="*/ 156614 h 336072"/>
                <a:gd name="connsiteX234" fmla="*/ 893147 w 1235618"/>
                <a:gd name="connsiteY234" fmla="*/ 162694 h 336072"/>
                <a:gd name="connsiteX235" fmla="*/ 893230 w 1235618"/>
                <a:gd name="connsiteY235" fmla="*/ 168551 h 336072"/>
                <a:gd name="connsiteX236" fmla="*/ 896195 w 1235618"/>
                <a:gd name="connsiteY236" fmla="*/ 175191 h 336072"/>
                <a:gd name="connsiteX237" fmla="*/ 896195 w 1235618"/>
                <a:gd name="connsiteY237" fmla="*/ 175191 h 336072"/>
                <a:gd name="connsiteX238" fmla="*/ 896195 w 1235618"/>
                <a:gd name="connsiteY238" fmla="*/ 175191 h 336072"/>
                <a:gd name="connsiteX239" fmla="*/ 898667 w 1235618"/>
                <a:gd name="connsiteY239" fmla="*/ 200711 h 336072"/>
                <a:gd name="connsiteX240" fmla="*/ 898667 w 1235618"/>
                <a:gd name="connsiteY240" fmla="*/ 200711 h 336072"/>
                <a:gd name="connsiteX241" fmla="*/ 898996 w 1235618"/>
                <a:gd name="connsiteY241" fmla="*/ 206371 h 336072"/>
                <a:gd name="connsiteX242" fmla="*/ 898996 w 1235618"/>
                <a:gd name="connsiteY242" fmla="*/ 206371 h 336072"/>
                <a:gd name="connsiteX243" fmla="*/ 898914 w 1235618"/>
                <a:gd name="connsiteY243" fmla="*/ 213085 h 336072"/>
                <a:gd name="connsiteX244" fmla="*/ 899079 w 1235618"/>
                <a:gd name="connsiteY244" fmla="*/ 222270 h 336072"/>
                <a:gd name="connsiteX245" fmla="*/ 899079 w 1235618"/>
                <a:gd name="connsiteY245" fmla="*/ 222270 h 336072"/>
                <a:gd name="connsiteX246" fmla="*/ 899820 w 1235618"/>
                <a:gd name="connsiteY246" fmla="*/ 228308 h 336072"/>
                <a:gd name="connsiteX247" fmla="*/ 899408 w 1235618"/>
                <a:gd name="connsiteY247" fmla="*/ 235030 h 336072"/>
                <a:gd name="connsiteX248" fmla="*/ 899408 w 1235618"/>
                <a:gd name="connsiteY248" fmla="*/ 235030 h 336072"/>
                <a:gd name="connsiteX249" fmla="*/ 899408 w 1235618"/>
                <a:gd name="connsiteY249" fmla="*/ 235030 h 336072"/>
                <a:gd name="connsiteX250" fmla="*/ 899079 w 1235618"/>
                <a:gd name="connsiteY250" fmla="*/ 241225 h 336072"/>
                <a:gd name="connsiteX251" fmla="*/ 897019 w 1235618"/>
                <a:gd name="connsiteY251" fmla="*/ 253467 h 336072"/>
                <a:gd name="connsiteX252" fmla="*/ 886392 w 1235618"/>
                <a:gd name="connsiteY252" fmla="*/ 255180 h 336072"/>
                <a:gd name="connsiteX253" fmla="*/ 883262 w 1235618"/>
                <a:gd name="connsiteY253" fmla="*/ 250806 h 336072"/>
                <a:gd name="connsiteX254" fmla="*/ 885898 w 1235618"/>
                <a:gd name="connsiteY254" fmla="*/ 243614 h 336072"/>
                <a:gd name="connsiteX255" fmla="*/ 885898 w 1235618"/>
                <a:gd name="connsiteY255" fmla="*/ 243614 h 336072"/>
                <a:gd name="connsiteX256" fmla="*/ 885898 w 1235618"/>
                <a:gd name="connsiteY256" fmla="*/ 243614 h 336072"/>
                <a:gd name="connsiteX257" fmla="*/ 886228 w 1235618"/>
                <a:gd name="connsiteY257" fmla="*/ 235006 h 336072"/>
                <a:gd name="connsiteX258" fmla="*/ 886228 w 1235618"/>
                <a:gd name="connsiteY258" fmla="*/ 235006 h 336072"/>
                <a:gd name="connsiteX259" fmla="*/ 886228 w 1235618"/>
                <a:gd name="connsiteY259" fmla="*/ 235006 h 336072"/>
                <a:gd name="connsiteX260" fmla="*/ 885898 w 1235618"/>
                <a:gd name="connsiteY260" fmla="*/ 228193 h 336072"/>
                <a:gd name="connsiteX261" fmla="*/ 885898 w 1235618"/>
                <a:gd name="connsiteY261" fmla="*/ 228193 h 336072"/>
                <a:gd name="connsiteX262" fmla="*/ 885898 w 1235618"/>
                <a:gd name="connsiteY262" fmla="*/ 228193 h 336072"/>
                <a:gd name="connsiteX263" fmla="*/ 886557 w 1235618"/>
                <a:gd name="connsiteY263" fmla="*/ 222311 h 336072"/>
                <a:gd name="connsiteX264" fmla="*/ 885980 w 1235618"/>
                <a:gd name="connsiteY264" fmla="*/ 212434 h 336072"/>
                <a:gd name="connsiteX265" fmla="*/ 883921 w 1235618"/>
                <a:gd name="connsiteY265" fmla="*/ 205992 h 336072"/>
                <a:gd name="connsiteX266" fmla="*/ 883262 w 1235618"/>
                <a:gd name="connsiteY266" fmla="*/ 200201 h 336072"/>
                <a:gd name="connsiteX267" fmla="*/ 883262 w 1235618"/>
                <a:gd name="connsiteY267" fmla="*/ 200201 h 336072"/>
                <a:gd name="connsiteX268" fmla="*/ 883262 w 1235618"/>
                <a:gd name="connsiteY268" fmla="*/ 200201 h 336072"/>
                <a:gd name="connsiteX269" fmla="*/ 880132 w 1235618"/>
                <a:gd name="connsiteY269" fmla="*/ 175166 h 336072"/>
                <a:gd name="connsiteX270" fmla="*/ 879885 w 1235618"/>
                <a:gd name="connsiteY270" fmla="*/ 168534 h 336072"/>
                <a:gd name="connsiteX271" fmla="*/ 879885 w 1235618"/>
                <a:gd name="connsiteY271" fmla="*/ 168534 h 336072"/>
                <a:gd name="connsiteX272" fmla="*/ 877907 w 1235618"/>
                <a:gd name="connsiteY272" fmla="*/ 161755 h 336072"/>
                <a:gd name="connsiteX273" fmla="*/ 877907 w 1235618"/>
                <a:gd name="connsiteY273" fmla="*/ 161755 h 336072"/>
                <a:gd name="connsiteX274" fmla="*/ 876424 w 1235618"/>
                <a:gd name="connsiteY274" fmla="*/ 152866 h 336072"/>
                <a:gd name="connsiteX275" fmla="*/ 873871 w 1235618"/>
                <a:gd name="connsiteY275" fmla="*/ 146877 h 336072"/>
                <a:gd name="connsiteX276" fmla="*/ 873788 w 1235618"/>
                <a:gd name="connsiteY276" fmla="*/ 140402 h 336072"/>
                <a:gd name="connsiteX277" fmla="*/ 873788 w 1235618"/>
                <a:gd name="connsiteY277" fmla="*/ 137395 h 336072"/>
                <a:gd name="connsiteX278" fmla="*/ 873788 w 1235618"/>
                <a:gd name="connsiteY278" fmla="*/ 137395 h 336072"/>
                <a:gd name="connsiteX279" fmla="*/ 864398 w 1235618"/>
                <a:gd name="connsiteY279" fmla="*/ 112105 h 336072"/>
                <a:gd name="connsiteX280" fmla="*/ 861843 w 1235618"/>
                <a:gd name="connsiteY280" fmla="*/ 102146 h 336072"/>
                <a:gd name="connsiteX281" fmla="*/ 860938 w 1235618"/>
                <a:gd name="connsiteY281" fmla="*/ 95992 h 336072"/>
                <a:gd name="connsiteX282" fmla="*/ 854759 w 1235618"/>
                <a:gd name="connsiteY282" fmla="*/ 87260 h 336072"/>
                <a:gd name="connsiteX283" fmla="*/ 854759 w 1235618"/>
                <a:gd name="connsiteY283" fmla="*/ 87260 h 336072"/>
                <a:gd name="connsiteX284" fmla="*/ 854676 w 1235618"/>
                <a:gd name="connsiteY284" fmla="*/ 83569 h 336072"/>
                <a:gd name="connsiteX285" fmla="*/ 854676 w 1235618"/>
                <a:gd name="connsiteY285" fmla="*/ 83569 h 336072"/>
                <a:gd name="connsiteX286" fmla="*/ 852370 w 1235618"/>
                <a:gd name="connsiteY286" fmla="*/ 73964 h 336072"/>
                <a:gd name="connsiteX287" fmla="*/ 852370 w 1235618"/>
                <a:gd name="connsiteY287" fmla="*/ 73964 h 336072"/>
                <a:gd name="connsiteX288" fmla="*/ 849487 w 1235618"/>
                <a:gd name="connsiteY288" fmla="*/ 71204 h 336072"/>
                <a:gd name="connsiteX289" fmla="*/ 845286 w 1235618"/>
                <a:gd name="connsiteY289" fmla="*/ 58881 h 336072"/>
                <a:gd name="connsiteX290" fmla="*/ 845286 w 1235618"/>
                <a:gd name="connsiteY290" fmla="*/ 58881 h 336072"/>
                <a:gd name="connsiteX291" fmla="*/ 842814 w 1235618"/>
                <a:gd name="connsiteY291" fmla="*/ 55495 h 336072"/>
                <a:gd name="connsiteX292" fmla="*/ 842814 w 1235618"/>
                <a:gd name="connsiteY292" fmla="*/ 55495 h 336072"/>
                <a:gd name="connsiteX293" fmla="*/ 836801 w 1235618"/>
                <a:gd name="connsiteY293" fmla="*/ 42232 h 336072"/>
                <a:gd name="connsiteX294" fmla="*/ 836801 w 1235618"/>
                <a:gd name="connsiteY294" fmla="*/ 42232 h 336072"/>
                <a:gd name="connsiteX295" fmla="*/ 836306 w 1235618"/>
                <a:gd name="connsiteY295" fmla="*/ 36688 h 336072"/>
                <a:gd name="connsiteX296" fmla="*/ 833506 w 1235618"/>
                <a:gd name="connsiteY296" fmla="*/ 29933 h 336072"/>
                <a:gd name="connsiteX297" fmla="*/ 833506 w 1235618"/>
                <a:gd name="connsiteY297" fmla="*/ 29933 h 336072"/>
                <a:gd name="connsiteX298" fmla="*/ 829551 w 1235618"/>
                <a:gd name="connsiteY298" fmla="*/ 20830 h 336072"/>
                <a:gd name="connsiteX299" fmla="*/ 829551 w 1235618"/>
                <a:gd name="connsiteY299" fmla="*/ 20830 h 336072"/>
                <a:gd name="connsiteX300" fmla="*/ 829551 w 1235618"/>
                <a:gd name="connsiteY300" fmla="*/ 20830 h 336072"/>
                <a:gd name="connsiteX301" fmla="*/ 814311 w 1235618"/>
                <a:gd name="connsiteY301" fmla="*/ 5450 h 336072"/>
                <a:gd name="connsiteX302" fmla="*/ 814311 w 1235618"/>
                <a:gd name="connsiteY302" fmla="*/ 5450 h 336072"/>
                <a:gd name="connsiteX303" fmla="*/ 792152 w 1235618"/>
                <a:gd name="connsiteY303" fmla="*/ 2526 h 336072"/>
                <a:gd name="connsiteX304" fmla="*/ 792152 w 1235618"/>
                <a:gd name="connsiteY304" fmla="*/ 2526 h 336072"/>
                <a:gd name="connsiteX305" fmla="*/ 792152 w 1235618"/>
                <a:gd name="connsiteY305" fmla="*/ 2526 h 336072"/>
                <a:gd name="connsiteX306" fmla="*/ 632420 w 1235618"/>
                <a:gd name="connsiteY306" fmla="*/ 375 h 336072"/>
                <a:gd name="connsiteX307" fmla="*/ 515030 w 1235618"/>
                <a:gd name="connsiteY307" fmla="*/ 1512 h 336072"/>
                <a:gd name="connsiteX308" fmla="*/ 446162 w 1235618"/>
                <a:gd name="connsiteY308" fmla="*/ 2229 h 336072"/>
                <a:gd name="connsiteX309" fmla="*/ 412881 w 1235618"/>
                <a:gd name="connsiteY309" fmla="*/ 6587 h 336072"/>
                <a:gd name="connsiteX310" fmla="*/ 398053 w 1235618"/>
                <a:gd name="connsiteY310" fmla="*/ 13927 h 336072"/>
                <a:gd name="connsiteX311" fmla="*/ 392781 w 1235618"/>
                <a:gd name="connsiteY311" fmla="*/ 23993 h 336072"/>
                <a:gd name="connsiteX312" fmla="*/ 392781 w 1235618"/>
                <a:gd name="connsiteY312" fmla="*/ 23993 h 336072"/>
                <a:gd name="connsiteX313" fmla="*/ 388827 w 1235618"/>
                <a:gd name="connsiteY313" fmla="*/ 29636 h 336072"/>
                <a:gd name="connsiteX314" fmla="*/ 386685 w 1235618"/>
                <a:gd name="connsiteY314" fmla="*/ 39588 h 336072"/>
                <a:gd name="connsiteX315" fmla="*/ 386685 w 1235618"/>
                <a:gd name="connsiteY315" fmla="*/ 39588 h 336072"/>
                <a:gd name="connsiteX316" fmla="*/ 385861 w 1235618"/>
                <a:gd name="connsiteY316" fmla="*/ 42364 h 336072"/>
                <a:gd name="connsiteX317" fmla="*/ 385861 w 1235618"/>
                <a:gd name="connsiteY317" fmla="*/ 42364 h 336072"/>
                <a:gd name="connsiteX318" fmla="*/ 379765 w 1235618"/>
                <a:gd name="connsiteY318" fmla="*/ 45659 h 336072"/>
                <a:gd name="connsiteX319" fmla="*/ 379765 w 1235618"/>
                <a:gd name="connsiteY319" fmla="*/ 45659 h 336072"/>
                <a:gd name="connsiteX320" fmla="*/ 376553 w 1235618"/>
                <a:gd name="connsiteY320" fmla="*/ 58362 h 336072"/>
                <a:gd name="connsiteX321" fmla="*/ 373422 w 1235618"/>
                <a:gd name="connsiteY321" fmla="*/ 61385 h 336072"/>
                <a:gd name="connsiteX322" fmla="*/ 373422 w 1235618"/>
                <a:gd name="connsiteY322" fmla="*/ 61385 h 336072"/>
                <a:gd name="connsiteX323" fmla="*/ 370127 w 1235618"/>
                <a:gd name="connsiteY323" fmla="*/ 73915 h 336072"/>
                <a:gd name="connsiteX324" fmla="*/ 370127 w 1235618"/>
                <a:gd name="connsiteY324" fmla="*/ 73915 h 336072"/>
                <a:gd name="connsiteX325" fmla="*/ 367573 w 1235618"/>
                <a:gd name="connsiteY325" fmla="*/ 83759 h 336072"/>
                <a:gd name="connsiteX326" fmla="*/ 366996 w 1235618"/>
                <a:gd name="connsiteY326" fmla="*/ 86354 h 336072"/>
                <a:gd name="connsiteX327" fmla="*/ 361642 w 1235618"/>
                <a:gd name="connsiteY327" fmla="*/ 96099 h 336072"/>
                <a:gd name="connsiteX328" fmla="*/ 358182 w 1235618"/>
                <a:gd name="connsiteY328" fmla="*/ 102871 h 336072"/>
                <a:gd name="connsiteX329" fmla="*/ 358182 w 1235618"/>
                <a:gd name="connsiteY329" fmla="*/ 102871 h 336072"/>
                <a:gd name="connsiteX330" fmla="*/ 348791 w 1235618"/>
                <a:gd name="connsiteY330" fmla="*/ 137354 h 336072"/>
                <a:gd name="connsiteX331" fmla="*/ 349038 w 1235618"/>
                <a:gd name="connsiteY331" fmla="*/ 140336 h 336072"/>
                <a:gd name="connsiteX332" fmla="*/ 347802 w 1235618"/>
                <a:gd name="connsiteY332" fmla="*/ 146334 h 336072"/>
                <a:gd name="connsiteX333" fmla="*/ 347802 w 1235618"/>
                <a:gd name="connsiteY333" fmla="*/ 146334 h 336072"/>
                <a:gd name="connsiteX334" fmla="*/ 345331 w 1235618"/>
                <a:gd name="connsiteY334" fmla="*/ 153105 h 336072"/>
                <a:gd name="connsiteX335" fmla="*/ 345331 w 1235618"/>
                <a:gd name="connsiteY335" fmla="*/ 153105 h 336072"/>
                <a:gd name="connsiteX336" fmla="*/ 342777 w 1235618"/>
                <a:gd name="connsiteY336" fmla="*/ 162760 h 336072"/>
                <a:gd name="connsiteX337" fmla="*/ 342531 w 1235618"/>
                <a:gd name="connsiteY337" fmla="*/ 168658 h 336072"/>
                <a:gd name="connsiteX338" fmla="*/ 342531 w 1235618"/>
                <a:gd name="connsiteY338" fmla="*/ 168658 h 336072"/>
                <a:gd name="connsiteX339" fmla="*/ 342366 w 1235618"/>
                <a:gd name="connsiteY339" fmla="*/ 175133 h 336072"/>
                <a:gd name="connsiteX340" fmla="*/ 339400 w 1235618"/>
                <a:gd name="connsiteY340" fmla="*/ 200184 h 336072"/>
                <a:gd name="connsiteX341" fmla="*/ 338164 w 1235618"/>
                <a:gd name="connsiteY341" fmla="*/ 205687 h 336072"/>
                <a:gd name="connsiteX342" fmla="*/ 338164 w 1235618"/>
                <a:gd name="connsiteY342" fmla="*/ 205687 h 336072"/>
                <a:gd name="connsiteX343" fmla="*/ 336352 w 1235618"/>
                <a:gd name="connsiteY343" fmla="*/ 222393 h 336072"/>
                <a:gd name="connsiteX344" fmla="*/ 336352 w 1235618"/>
                <a:gd name="connsiteY344" fmla="*/ 222393 h 336072"/>
                <a:gd name="connsiteX345" fmla="*/ 336187 w 1235618"/>
                <a:gd name="connsiteY345" fmla="*/ 225384 h 336072"/>
                <a:gd name="connsiteX346" fmla="*/ 336434 w 1235618"/>
                <a:gd name="connsiteY346" fmla="*/ 235030 h 336072"/>
                <a:gd name="connsiteX347" fmla="*/ 338741 w 1235618"/>
                <a:gd name="connsiteY347" fmla="*/ 244578 h 336072"/>
                <a:gd name="connsiteX348" fmla="*/ 338741 w 1235618"/>
                <a:gd name="connsiteY348" fmla="*/ 244578 h 336072"/>
                <a:gd name="connsiteX349" fmla="*/ 338906 w 1235618"/>
                <a:gd name="connsiteY349" fmla="*/ 250386 h 336072"/>
                <a:gd name="connsiteX350" fmla="*/ 336104 w 1235618"/>
                <a:gd name="connsiteY350" fmla="*/ 253845 h 336072"/>
                <a:gd name="connsiteX351" fmla="*/ 336104 w 1235618"/>
                <a:gd name="connsiteY351" fmla="*/ 253845 h 336072"/>
                <a:gd name="connsiteX352" fmla="*/ 336104 w 1235618"/>
                <a:gd name="connsiteY352" fmla="*/ 253845 h 336072"/>
                <a:gd name="connsiteX353" fmla="*/ 323830 w 1235618"/>
                <a:gd name="connsiteY353" fmla="*/ 253483 h 336072"/>
                <a:gd name="connsiteX354" fmla="*/ 323830 w 1235618"/>
                <a:gd name="connsiteY354" fmla="*/ 253483 h 336072"/>
                <a:gd name="connsiteX355" fmla="*/ 322842 w 1235618"/>
                <a:gd name="connsiteY355" fmla="*/ 251176 h 336072"/>
                <a:gd name="connsiteX356" fmla="*/ 323501 w 1235618"/>
                <a:gd name="connsiteY356" fmla="*/ 241184 h 336072"/>
                <a:gd name="connsiteX357" fmla="*/ 323501 w 1235618"/>
                <a:gd name="connsiteY357" fmla="*/ 241184 h 336072"/>
                <a:gd name="connsiteX358" fmla="*/ 323583 w 1235618"/>
                <a:gd name="connsiteY358" fmla="*/ 212936 h 336072"/>
                <a:gd name="connsiteX359" fmla="*/ 323172 w 1235618"/>
                <a:gd name="connsiteY359" fmla="*/ 206651 h 336072"/>
                <a:gd name="connsiteX360" fmla="*/ 326796 w 1235618"/>
                <a:gd name="connsiteY360" fmla="*/ 184763 h 336072"/>
                <a:gd name="connsiteX361" fmla="*/ 329432 w 1235618"/>
                <a:gd name="connsiteY361" fmla="*/ 168633 h 336072"/>
                <a:gd name="connsiteX362" fmla="*/ 329679 w 1235618"/>
                <a:gd name="connsiteY362" fmla="*/ 162537 h 336072"/>
                <a:gd name="connsiteX363" fmla="*/ 329514 w 1235618"/>
                <a:gd name="connsiteY363" fmla="*/ 156029 h 336072"/>
                <a:gd name="connsiteX364" fmla="*/ 329514 w 1235618"/>
                <a:gd name="connsiteY364" fmla="*/ 156029 h 336072"/>
                <a:gd name="connsiteX365" fmla="*/ 332727 w 1235618"/>
                <a:gd name="connsiteY365" fmla="*/ 149983 h 336072"/>
                <a:gd name="connsiteX366" fmla="*/ 332727 w 1235618"/>
                <a:gd name="connsiteY366" fmla="*/ 149983 h 336072"/>
                <a:gd name="connsiteX367" fmla="*/ 335857 w 1235618"/>
                <a:gd name="connsiteY367" fmla="*/ 140402 h 336072"/>
                <a:gd name="connsiteX368" fmla="*/ 336104 w 1235618"/>
                <a:gd name="connsiteY368" fmla="*/ 134166 h 336072"/>
                <a:gd name="connsiteX369" fmla="*/ 346155 w 1235618"/>
                <a:gd name="connsiteY369" fmla="*/ 96824 h 336072"/>
                <a:gd name="connsiteX370" fmla="*/ 346155 w 1235618"/>
                <a:gd name="connsiteY370" fmla="*/ 96824 h 336072"/>
                <a:gd name="connsiteX371" fmla="*/ 348461 w 1235618"/>
                <a:gd name="connsiteY371" fmla="*/ 87087 h 336072"/>
                <a:gd name="connsiteX372" fmla="*/ 348461 w 1235618"/>
                <a:gd name="connsiteY372" fmla="*/ 87087 h 336072"/>
                <a:gd name="connsiteX373" fmla="*/ 349203 w 1235618"/>
                <a:gd name="connsiteY373" fmla="*/ 84492 h 336072"/>
                <a:gd name="connsiteX374" fmla="*/ 349203 w 1235618"/>
                <a:gd name="connsiteY374" fmla="*/ 84492 h 336072"/>
                <a:gd name="connsiteX375" fmla="*/ 354640 w 1235618"/>
                <a:gd name="connsiteY375" fmla="*/ 77638 h 336072"/>
                <a:gd name="connsiteX376" fmla="*/ 354640 w 1235618"/>
                <a:gd name="connsiteY376" fmla="*/ 77638 h 336072"/>
                <a:gd name="connsiteX377" fmla="*/ 354640 w 1235618"/>
                <a:gd name="connsiteY377" fmla="*/ 71130 h 336072"/>
                <a:gd name="connsiteX378" fmla="*/ 354640 w 1235618"/>
                <a:gd name="connsiteY378" fmla="*/ 71130 h 336072"/>
                <a:gd name="connsiteX379" fmla="*/ 358017 w 1235618"/>
                <a:gd name="connsiteY379" fmla="*/ 68000 h 336072"/>
                <a:gd name="connsiteX380" fmla="*/ 361066 w 1235618"/>
                <a:gd name="connsiteY380" fmla="*/ 55445 h 336072"/>
                <a:gd name="connsiteX381" fmla="*/ 361066 w 1235618"/>
                <a:gd name="connsiteY381" fmla="*/ 55445 h 336072"/>
                <a:gd name="connsiteX382" fmla="*/ 364361 w 1235618"/>
                <a:gd name="connsiteY382" fmla="*/ 52422 h 336072"/>
                <a:gd name="connsiteX383" fmla="*/ 367985 w 1235618"/>
                <a:gd name="connsiteY383" fmla="*/ 40345 h 336072"/>
                <a:gd name="connsiteX384" fmla="*/ 373340 w 1235618"/>
                <a:gd name="connsiteY384" fmla="*/ 30617 h 336072"/>
                <a:gd name="connsiteX385" fmla="*/ 373340 w 1235618"/>
                <a:gd name="connsiteY385" fmla="*/ 30617 h 336072"/>
                <a:gd name="connsiteX386" fmla="*/ 377211 w 1235618"/>
                <a:gd name="connsiteY386" fmla="*/ 24372 h 336072"/>
                <a:gd name="connsiteX387" fmla="*/ 377211 w 1235618"/>
                <a:gd name="connsiteY387" fmla="*/ 24372 h 336072"/>
                <a:gd name="connsiteX388" fmla="*/ 374163 w 1235618"/>
                <a:gd name="connsiteY388" fmla="*/ 14446 h 336072"/>
                <a:gd name="connsiteX389" fmla="*/ 345908 w 1235618"/>
                <a:gd name="connsiteY389" fmla="*/ 15055 h 336072"/>
                <a:gd name="connsiteX390" fmla="*/ 320370 w 1235618"/>
                <a:gd name="connsiteY390" fmla="*/ 20954 h 336072"/>
                <a:gd name="connsiteX391" fmla="*/ 317157 w 1235618"/>
                <a:gd name="connsiteY391" fmla="*/ 27223 h 336072"/>
                <a:gd name="connsiteX392" fmla="*/ 304636 w 1235618"/>
                <a:gd name="connsiteY392" fmla="*/ 36614 h 336072"/>
                <a:gd name="connsiteX393" fmla="*/ 304636 w 1235618"/>
                <a:gd name="connsiteY393" fmla="*/ 36614 h 336072"/>
                <a:gd name="connsiteX394" fmla="*/ 301094 w 1235618"/>
                <a:gd name="connsiteY394" fmla="*/ 42669 h 336072"/>
                <a:gd name="connsiteX395" fmla="*/ 291291 w 1235618"/>
                <a:gd name="connsiteY395" fmla="*/ 48534 h 336072"/>
                <a:gd name="connsiteX396" fmla="*/ 291291 w 1235618"/>
                <a:gd name="connsiteY396" fmla="*/ 48534 h 336072"/>
                <a:gd name="connsiteX397" fmla="*/ 285113 w 1235618"/>
                <a:gd name="connsiteY397" fmla="*/ 58123 h 336072"/>
                <a:gd name="connsiteX398" fmla="*/ 278934 w 1235618"/>
                <a:gd name="connsiteY398" fmla="*/ 68049 h 336072"/>
                <a:gd name="connsiteX399" fmla="*/ 278934 w 1235618"/>
                <a:gd name="connsiteY399" fmla="*/ 68049 h 336072"/>
                <a:gd name="connsiteX400" fmla="*/ 272756 w 1235618"/>
                <a:gd name="connsiteY400" fmla="*/ 74112 h 336072"/>
                <a:gd name="connsiteX401" fmla="*/ 269543 w 1235618"/>
                <a:gd name="connsiteY401" fmla="*/ 77136 h 336072"/>
                <a:gd name="connsiteX402" fmla="*/ 269543 w 1235618"/>
                <a:gd name="connsiteY402" fmla="*/ 77136 h 336072"/>
                <a:gd name="connsiteX403" fmla="*/ 266413 w 1235618"/>
                <a:gd name="connsiteY403" fmla="*/ 86527 h 336072"/>
                <a:gd name="connsiteX404" fmla="*/ 260481 w 1235618"/>
                <a:gd name="connsiteY404" fmla="*/ 90086 h 336072"/>
                <a:gd name="connsiteX405" fmla="*/ 260481 w 1235618"/>
                <a:gd name="connsiteY405" fmla="*/ 90086 h 336072"/>
                <a:gd name="connsiteX406" fmla="*/ 241946 w 1235618"/>
                <a:gd name="connsiteY406" fmla="*/ 131192 h 336072"/>
                <a:gd name="connsiteX407" fmla="*/ 238239 w 1235618"/>
                <a:gd name="connsiteY407" fmla="*/ 140460 h 336072"/>
                <a:gd name="connsiteX408" fmla="*/ 238239 w 1235618"/>
                <a:gd name="connsiteY408" fmla="*/ 140460 h 336072"/>
                <a:gd name="connsiteX409" fmla="*/ 234862 w 1235618"/>
                <a:gd name="connsiteY409" fmla="*/ 146432 h 336072"/>
                <a:gd name="connsiteX410" fmla="*/ 234862 w 1235618"/>
                <a:gd name="connsiteY410" fmla="*/ 146432 h 336072"/>
                <a:gd name="connsiteX411" fmla="*/ 228848 w 1235618"/>
                <a:gd name="connsiteY411" fmla="*/ 162356 h 336072"/>
                <a:gd name="connsiteX412" fmla="*/ 228683 w 1235618"/>
                <a:gd name="connsiteY412" fmla="*/ 169243 h 336072"/>
                <a:gd name="connsiteX413" fmla="*/ 228683 w 1235618"/>
                <a:gd name="connsiteY413" fmla="*/ 169243 h 336072"/>
                <a:gd name="connsiteX414" fmla="*/ 228519 w 1235618"/>
                <a:gd name="connsiteY414" fmla="*/ 174672 h 336072"/>
                <a:gd name="connsiteX415" fmla="*/ 228519 w 1235618"/>
                <a:gd name="connsiteY415" fmla="*/ 174672 h 336072"/>
                <a:gd name="connsiteX416" fmla="*/ 222010 w 1235618"/>
                <a:gd name="connsiteY416" fmla="*/ 200786 h 336072"/>
                <a:gd name="connsiteX417" fmla="*/ 222010 w 1235618"/>
                <a:gd name="connsiteY417" fmla="*/ 200786 h 336072"/>
                <a:gd name="connsiteX418" fmla="*/ 220034 w 1235618"/>
                <a:gd name="connsiteY418" fmla="*/ 206972 h 336072"/>
                <a:gd name="connsiteX419" fmla="*/ 220034 w 1235618"/>
                <a:gd name="connsiteY419" fmla="*/ 206972 h 336072"/>
                <a:gd name="connsiteX420" fmla="*/ 220034 w 1235618"/>
                <a:gd name="connsiteY420" fmla="*/ 206972 h 336072"/>
                <a:gd name="connsiteX421" fmla="*/ 221846 w 1235618"/>
                <a:gd name="connsiteY421" fmla="*/ 213562 h 336072"/>
                <a:gd name="connsiteX422" fmla="*/ 221846 w 1235618"/>
                <a:gd name="connsiteY422" fmla="*/ 213562 h 336072"/>
                <a:gd name="connsiteX423" fmla="*/ 220363 w 1235618"/>
                <a:gd name="connsiteY423" fmla="*/ 244092 h 336072"/>
                <a:gd name="connsiteX424" fmla="*/ 220363 w 1235618"/>
                <a:gd name="connsiteY424" fmla="*/ 244092 h 336072"/>
                <a:gd name="connsiteX425" fmla="*/ 220363 w 1235618"/>
                <a:gd name="connsiteY425" fmla="*/ 244092 h 336072"/>
                <a:gd name="connsiteX426" fmla="*/ 219539 w 1235618"/>
                <a:gd name="connsiteY426" fmla="*/ 253664 h 336072"/>
                <a:gd name="connsiteX427" fmla="*/ 219539 w 1235618"/>
                <a:gd name="connsiteY427" fmla="*/ 253664 h 336072"/>
                <a:gd name="connsiteX428" fmla="*/ 219622 w 1235618"/>
                <a:gd name="connsiteY428" fmla="*/ 253763 h 336072"/>
                <a:gd name="connsiteX429" fmla="*/ 207347 w 1235618"/>
                <a:gd name="connsiteY429" fmla="*/ 253615 h 336072"/>
                <a:gd name="connsiteX430" fmla="*/ 207430 w 1235618"/>
                <a:gd name="connsiteY430" fmla="*/ 253360 h 336072"/>
                <a:gd name="connsiteX431" fmla="*/ 207430 w 1235618"/>
                <a:gd name="connsiteY431" fmla="*/ 253360 h 336072"/>
                <a:gd name="connsiteX432" fmla="*/ 207100 w 1235618"/>
                <a:gd name="connsiteY432" fmla="*/ 241167 h 336072"/>
                <a:gd name="connsiteX433" fmla="*/ 206770 w 1235618"/>
                <a:gd name="connsiteY433" fmla="*/ 234948 h 336072"/>
                <a:gd name="connsiteX434" fmla="*/ 206770 w 1235618"/>
                <a:gd name="connsiteY434" fmla="*/ 234948 h 336072"/>
                <a:gd name="connsiteX435" fmla="*/ 206523 w 1235618"/>
                <a:gd name="connsiteY435" fmla="*/ 228325 h 336072"/>
                <a:gd name="connsiteX436" fmla="*/ 206523 w 1235618"/>
                <a:gd name="connsiteY436" fmla="*/ 228325 h 336072"/>
                <a:gd name="connsiteX437" fmla="*/ 206523 w 1235618"/>
                <a:gd name="connsiteY437" fmla="*/ 228325 h 336072"/>
                <a:gd name="connsiteX438" fmla="*/ 206688 w 1235618"/>
                <a:gd name="connsiteY438" fmla="*/ 219370 h 336072"/>
                <a:gd name="connsiteX439" fmla="*/ 206688 w 1235618"/>
                <a:gd name="connsiteY439" fmla="*/ 219370 h 336072"/>
                <a:gd name="connsiteX440" fmla="*/ 207430 w 1235618"/>
                <a:gd name="connsiteY440" fmla="*/ 213118 h 336072"/>
                <a:gd name="connsiteX441" fmla="*/ 207265 w 1235618"/>
                <a:gd name="connsiteY441" fmla="*/ 206379 h 336072"/>
                <a:gd name="connsiteX442" fmla="*/ 207842 w 1235618"/>
                <a:gd name="connsiteY442" fmla="*/ 200860 h 336072"/>
                <a:gd name="connsiteX443" fmla="*/ 207842 w 1235618"/>
                <a:gd name="connsiteY443" fmla="*/ 200860 h 336072"/>
                <a:gd name="connsiteX444" fmla="*/ 213032 w 1235618"/>
                <a:gd name="connsiteY444" fmla="*/ 178313 h 336072"/>
                <a:gd name="connsiteX445" fmla="*/ 212867 w 1235618"/>
                <a:gd name="connsiteY445" fmla="*/ 171582 h 336072"/>
                <a:gd name="connsiteX446" fmla="*/ 212867 w 1235618"/>
                <a:gd name="connsiteY446" fmla="*/ 171582 h 336072"/>
                <a:gd name="connsiteX447" fmla="*/ 215750 w 1235618"/>
                <a:gd name="connsiteY447" fmla="*/ 162867 h 336072"/>
                <a:gd name="connsiteX448" fmla="*/ 215750 w 1235618"/>
                <a:gd name="connsiteY448" fmla="*/ 162867 h 336072"/>
                <a:gd name="connsiteX449" fmla="*/ 216739 w 1235618"/>
                <a:gd name="connsiteY449" fmla="*/ 156392 h 336072"/>
                <a:gd name="connsiteX450" fmla="*/ 216739 w 1235618"/>
                <a:gd name="connsiteY450" fmla="*/ 156392 h 336072"/>
                <a:gd name="connsiteX451" fmla="*/ 219457 w 1235618"/>
                <a:gd name="connsiteY451" fmla="*/ 146902 h 336072"/>
                <a:gd name="connsiteX452" fmla="*/ 219457 w 1235618"/>
                <a:gd name="connsiteY452" fmla="*/ 146902 h 336072"/>
                <a:gd name="connsiteX453" fmla="*/ 220034 w 1235618"/>
                <a:gd name="connsiteY453" fmla="*/ 144093 h 336072"/>
                <a:gd name="connsiteX454" fmla="*/ 225965 w 1235618"/>
                <a:gd name="connsiteY454" fmla="*/ 134199 h 336072"/>
                <a:gd name="connsiteX455" fmla="*/ 242605 w 1235618"/>
                <a:gd name="connsiteY455" fmla="*/ 97129 h 336072"/>
                <a:gd name="connsiteX456" fmla="*/ 242605 w 1235618"/>
                <a:gd name="connsiteY456" fmla="*/ 97129 h 336072"/>
                <a:gd name="connsiteX457" fmla="*/ 245653 w 1235618"/>
                <a:gd name="connsiteY457" fmla="*/ 94031 h 336072"/>
                <a:gd name="connsiteX458" fmla="*/ 245653 w 1235618"/>
                <a:gd name="connsiteY458" fmla="*/ 94031 h 336072"/>
                <a:gd name="connsiteX459" fmla="*/ 248701 w 1235618"/>
                <a:gd name="connsiteY459" fmla="*/ 84673 h 336072"/>
                <a:gd name="connsiteX460" fmla="*/ 248701 w 1235618"/>
                <a:gd name="connsiteY460" fmla="*/ 84673 h 336072"/>
                <a:gd name="connsiteX461" fmla="*/ 254468 w 1235618"/>
                <a:gd name="connsiteY461" fmla="*/ 80925 h 336072"/>
                <a:gd name="connsiteX462" fmla="*/ 257598 w 1235618"/>
                <a:gd name="connsiteY462" fmla="*/ 71452 h 336072"/>
                <a:gd name="connsiteX463" fmla="*/ 263694 w 1235618"/>
                <a:gd name="connsiteY463" fmla="*/ 67975 h 336072"/>
                <a:gd name="connsiteX464" fmla="*/ 282806 w 1235618"/>
                <a:gd name="connsiteY464" fmla="*/ 39983 h 336072"/>
                <a:gd name="connsiteX465" fmla="*/ 291950 w 1235618"/>
                <a:gd name="connsiteY465" fmla="*/ 28442 h 336072"/>
                <a:gd name="connsiteX466" fmla="*/ 262541 w 1235618"/>
                <a:gd name="connsiteY466" fmla="*/ 30098 h 336072"/>
                <a:gd name="connsiteX467" fmla="*/ 250926 w 1235618"/>
                <a:gd name="connsiteY467" fmla="*/ 36647 h 336072"/>
                <a:gd name="connsiteX468" fmla="*/ 225553 w 1235618"/>
                <a:gd name="connsiteY468" fmla="*/ 58345 h 336072"/>
                <a:gd name="connsiteX469" fmla="*/ 225553 w 1235618"/>
                <a:gd name="connsiteY469" fmla="*/ 58345 h 336072"/>
                <a:gd name="connsiteX470" fmla="*/ 213196 w 1235618"/>
                <a:gd name="connsiteY470" fmla="*/ 64837 h 336072"/>
                <a:gd name="connsiteX471" fmla="*/ 203311 w 1235618"/>
                <a:gd name="connsiteY471" fmla="*/ 73742 h 336072"/>
                <a:gd name="connsiteX472" fmla="*/ 197792 w 1235618"/>
                <a:gd name="connsiteY472" fmla="*/ 77762 h 336072"/>
                <a:gd name="connsiteX473" fmla="*/ 191118 w 1235618"/>
                <a:gd name="connsiteY473" fmla="*/ 86840 h 336072"/>
                <a:gd name="connsiteX474" fmla="*/ 181563 w 1235618"/>
                <a:gd name="connsiteY474" fmla="*/ 92969 h 336072"/>
                <a:gd name="connsiteX475" fmla="*/ 181563 w 1235618"/>
                <a:gd name="connsiteY475" fmla="*/ 92969 h 336072"/>
                <a:gd name="connsiteX476" fmla="*/ 174643 w 1235618"/>
                <a:gd name="connsiteY476" fmla="*/ 101347 h 336072"/>
                <a:gd name="connsiteX477" fmla="*/ 150341 w 1235618"/>
                <a:gd name="connsiteY477" fmla="*/ 130962 h 336072"/>
                <a:gd name="connsiteX478" fmla="*/ 150341 w 1235618"/>
                <a:gd name="connsiteY478" fmla="*/ 130962 h 336072"/>
                <a:gd name="connsiteX479" fmla="*/ 150341 w 1235618"/>
                <a:gd name="connsiteY479" fmla="*/ 130962 h 336072"/>
                <a:gd name="connsiteX480" fmla="*/ 143669 w 1235618"/>
                <a:gd name="connsiteY480" fmla="*/ 140443 h 336072"/>
                <a:gd name="connsiteX481" fmla="*/ 143669 w 1235618"/>
                <a:gd name="connsiteY481" fmla="*/ 140443 h 336072"/>
                <a:gd name="connsiteX482" fmla="*/ 137820 w 1235618"/>
                <a:gd name="connsiteY482" fmla="*/ 146778 h 336072"/>
                <a:gd name="connsiteX483" fmla="*/ 135019 w 1235618"/>
                <a:gd name="connsiteY483" fmla="*/ 156021 h 336072"/>
                <a:gd name="connsiteX484" fmla="*/ 135019 w 1235618"/>
                <a:gd name="connsiteY484" fmla="*/ 156021 h 336072"/>
                <a:gd name="connsiteX485" fmla="*/ 134525 w 1235618"/>
                <a:gd name="connsiteY485" fmla="*/ 158937 h 336072"/>
                <a:gd name="connsiteX486" fmla="*/ 125299 w 1235618"/>
                <a:gd name="connsiteY486" fmla="*/ 168823 h 336072"/>
                <a:gd name="connsiteX487" fmla="*/ 124557 w 1235618"/>
                <a:gd name="connsiteY487" fmla="*/ 174342 h 336072"/>
                <a:gd name="connsiteX488" fmla="*/ 124557 w 1235618"/>
                <a:gd name="connsiteY488" fmla="*/ 174342 h 336072"/>
                <a:gd name="connsiteX489" fmla="*/ 112777 w 1235618"/>
                <a:gd name="connsiteY489" fmla="*/ 200250 h 336072"/>
                <a:gd name="connsiteX490" fmla="*/ 112777 w 1235618"/>
                <a:gd name="connsiteY490" fmla="*/ 200250 h 336072"/>
                <a:gd name="connsiteX491" fmla="*/ 109482 w 1235618"/>
                <a:gd name="connsiteY491" fmla="*/ 206453 h 336072"/>
                <a:gd name="connsiteX492" fmla="*/ 109482 w 1235618"/>
                <a:gd name="connsiteY492" fmla="*/ 206453 h 336072"/>
                <a:gd name="connsiteX493" fmla="*/ 109317 w 1235618"/>
                <a:gd name="connsiteY493" fmla="*/ 213060 h 336072"/>
                <a:gd name="connsiteX494" fmla="*/ 109317 w 1235618"/>
                <a:gd name="connsiteY494" fmla="*/ 213060 h 336072"/>
                <a:gd name="connsiteX495" fmla="*/ 109317 w 1235618"/>
                <a:gd name="connsiteY495" fmla="*/ 213060 h 336072"/>
                <a:gd name="connsiteX496" fmla="*/ 109070 w 1235618"/>
                <a:gd name="connsiteY496" fmla="*/ 218744 h 336072"/>
                <a:gd name="connsiteX497" fmla="*/ 106763 w 1235618"/>
                <a:gd name="connsiteY497" fmla="*/ 219716 h 336072"/>
                <a:gd name="connsiteX498" fmla="*/ 103715 w 1235618"/>
                <a:gd name="connsiteY498" fmla="*/ 234989 h 336072"/>
                <a:gd name="connsiteX499" fmla="*/ 103715 w 1235618"/>
                <a:gd name="connsiteY499" fmla="*/ 234989 h 336072"/>
                <a:gd name="connsiteX500" fmla="*/ 105610 w 1235618"/>
                <a:gd name="connsiteY500" fmla="*/ 245155 h 336072"/>
                <a:gd name="connsiteX501" fmla="*/ 106105 w 1235618"/>
                <a:gd name="connsiteY501" fmla="*/ 249932 h 336072"/>
                <a:gd name="connsiteX502" fmla="*/ 87075 w 1235618"/>
                <a:gd name="connsiteY502" fmla="*/ 251160 h 336072"/>
                <a:gd name="connsiteX503" fmla="*/ 87075 w 1235618"/>
                <a:gd name="connsiteY503" fmla="*/ 251160 h 336072"/>
                <a:gd name="connsiteX504" fmla="*/ 87075 w 1235618"/>
                <a:gd name="connsiteY504" fmla="*/ 251160 h 336072"/>
                <a:gd name="connsiteX505" fmla="*/ 87981 w 1235618"/>
                <a:gd name="connsiteY505" fmla="*/ 244735 h 336072"/>
                <a:gd name="connsiteX506" fmla="*/ 87981 w 1235618"/>
                <a:gd name="connsiteY506" fmla="*/ 244735 h 336072"/>
                <a:gd name="connsiteX507" fmla="*/ 90782 w 1235618"/>
                <a:gd name="connsiteY507" fmla="*/ 234833 h 336072"/>
                <a:gd name="connsiteX508" fmla="*/ 90782 w 1235618"/>
                <a:gd name="connsiteY508" fmla="*/ 234833 h 336072"/>
                <a:gd name="connsiteX509" fmla="*/ 91112 w 1235618"/>
                <a:gd name="connsiteY509" fmla="*/ 228918 h 336072"/>
                <a:gd name="connsiteX510" fmla="*/ 91112 w 1235618"/>
                <a:gd name="connsiteY510" fmla="*/ 228918 h 336072"/>
                <a:gd name="connsiteX511" fmla="*/ 93253 w 1235618"/>
                <a:gd name="connsiteY511" fmla="*/ 222410 h 336072"/>
                <a:gd name="connsiteX512" fmla="*/ 93253 w 1235618"/>
                <a:gd name="connsiteY512" fmla="*/ 222410 h 336072"/>
                <a:gd name="connsiteX513" fmla="*/ 93253 w 1235618"/>
                <a:gd name="connsiteY513" fmla="*/ 215647 h 336072"/>
                <a:gd name="connsiteX514" fmla="*/ 96548 w 1235618"/>
                <a:gd name="connsiteY514" fmla="*/ 209897 h 336072"/>
                <a:gd name="connsiteX515" fmla="*/ 97619 w 1235618"/>
                <a:gd name="connsiteY515" fmla="*/ 200703 h 336072"/>
                <a:gd name="connsiteX516" fmla="*/ 97619 w 1235618"/>
                <a:gd name="connsiteY516" fmla="*/ 200703 h 336072"/>
                <a:gd name="connsiteX517" fmla="*/ 106434 w 1235618"/>
                <a:gd name="connsiteY517" fmla="*/ 178272 h 336072"/>
                <a:gd name="connsiteX518" fmla="*/ 106763 w 1235618"/>
                <a:gd name="connsiteY518" fmla="*/ 172447 h 336072"/>
                <a:gd name="connsiteX519" fmla="*/ 106763 w 1235618"/>
                <a:gd name="connsiteY519" fmla="*/ 172447 h 336072"/>
                <a:gd name="connsiteX520" fmla="*/ 112777 w 1235618"/>
                <a:gd name="connsiteY520" fmla="*/ 162488 h 336072"/>
                <a:gd name="connsiteX521" fmla="*/ 112777 w 1235618"/>
                <a:gd name="connsiteY521" fmla="*/ 162488 h 336072"/>
                <a:gd name="connsiteX522" fmla="*/ 116319 w 1235618"/>
                <a:gd name="connsiteY522" fmla="*/ 156771 h 336072"/>
                <a:gd name="connsiteX523" fmla="*/ 116319 w 1235618"/>
                <a:gd name="connsiteY523" fmla="*/ 156771 h 336072"/>
                <a:gd name="connsiteX524" fmla="*/ 121756 w 1235618"/>
                <a:gd name="connsiteY524" fmla="*/ 147017 h 336072"/>
                <a:gd name="connsiteX525" fmla="*/ 122744 w 1235618"/>
                <a:gd name="connsiteY525" fmla="*/ 144233 h 336072"/>
                <a:gd name="connsiteX526" fmla="*/ 131477 w 1235618"/>
                <a:gd name="connsiteY526" fmla="*/ 134273 h 336072"/>
                <a:gd name="connsiteX527" fmla="*/ 131477 w 1235618"/>
                <a:gd name="connsiteY527" fmla="*/ 134273 h 336072"/>
                <a:gd name="connsiteX528" fmla="*/ 142103 w 1235618"/>
                <a:gd name="connsiteY528" fmla="*/ 120961 h 336072"/>
                <a:gd name="connsiteX529" fmla="*/ 163193 w 1235618"/>
                <a:gd name="connsiteY529" fmla="*/ 96528 h 336072"/>
                <a:gd name="connsiteX530" fmla="*/ 163193 w 1235618"/>
                <a:gd name="connsiteY530" fmla="*/ 96528 h 336072"/>
                <a:gd name="connsiteX531" fmla="*/ 166241 w 1235618"/>
                <a:gd name="connsiteY531" fmla="*/ 93340 h 336072"/>
                <a:gd name="connsiteX532" fmla="*/ 172913 w 1235618"/>
                <a:gd name="connsiteY532" fmla="*/ 84212 h 336072"/>
                <a:gd name="connsiteX533" fmla="*/ 181975 w 1235618"/>
                <a:gd name="connsiteY533" fmla="*/ 74425 h 336072"/>
                <a:gd name="connsiteX534" fmla="*/ 185188 w 1235618"/>
                <a:gd name="connsiteY534" fmla="*/ 71402 h 336072"/>
                <a:gd name="connsiteX535" fmla="*/ 185188 w 1235618"/>
                <a:gd name="connsiteY535" fmla="*/ 71402 h 336072"/>
                <a:gd name="connsiteX536" fmla="*/ 214020 w 1235618"/>
                <a:gd name="connsiteY536" fmla="*/ 49564 h 336072"/>
                <a:gd name="connsiteX537" fmla="*/ 210395 w 1235618"/>
                <a:gd name="connsiteY537" fmla="*/ 43805 h 336072"/>
                <a:gd name="connsiteX538" fmla="*/ 184199 w 1235618"/>
                <a:gd name="connsiteY538" fmla="*/ 51911 h 336072"/>
                <a:gd name="connsiteX539" fmla="*/ 164181 w 1235618"/>
                <a:gd name="connsiteY539" fmla="*/ 58831 h 336072"/>
                <a:gd name="connsiteX540" fmla="*/ 143834 w 1235618"/>
                <a:gd name="connsiteY540" fmla="*/ 64779 h 336072"/>
                <a:gd name="connsiteX541" fmla="*/ 143834 w 1235618"/>
                <a:gd name="connsiteY541" fmla="*/ 64779 h 336072"/>
                <a:gd name="connsiteX542" fmla="*/ 131230 w 1235618"/>
                <a:gd name="connsiteY542" fmla="*/ 73964 h 336072"/>
                <a:gd name="connsiteX543" fmla="*/ 131230 w 1235618"/>
                <a:gd name="connsiteY543" fmla="*/ 73964 h 336072"/>
                <a:gd name="connsiteX544" fmla="*/ 110223 w 1235618"/>
                <a:gd name="connsiteY544" fmla="*/ 78132 h 336072"/>
                <a:gd name="connsiteX545" fmla="*/ 110223 w 1235618"/>
                <a:gd name="connsiteY545" fmla="*/ 78132 h 336072"/>
                <a:gd name="connsiteX546" fmla="*/ 102727 w 1235618"/>
                <a:gd name="connsiteY546" fmla="*/ 86461 h 336072"/>
                <a:gd name="connsiteX547" fmla="*/ 100173 w 1235618"/>
                <a:gd name="connsiteY547" fmla="*/ 87219 h 336072"/>
                <a:gd name="connsiteX548" fmla="*/ 84109 w 1235618"/>
                <a:gd name="connsiteY548" fmla="*/ 89880 h 336072"/>
                <a:gd name="connsiteX549" fmla="*/ 84109 w 1235618"/>
                <a:gd name="connsiteY549" fmla="*/ 89888 h 336072"/>
                <a:gd name="connsiteX550" fmla="*/ 80402 w 1235618"/>
                <a:gd name="connsiteY550" fmla="*/ 92664 h 336072"/>
                <a:gd name="connsiteX551" fmla="*/ 80402 w 1235618"/>
                <a:gd name="connsiteY551" fmla="*/ 92664 h 336072"/>
                <a:gd name="connsiteX552" fmla="*/ 67304 w 1235618"/>
                <a:gd name="connsiteY552" fmla="*/ 102269 h 336072"/>
                <a:gd name="connsiteX553" fmla="*/ 54947 w 1235618"/>
                <a:gd name="connsiteY553" fmla="*/ 110120 h 336072"/>
                <a:gd name="connsiteX554" fmla="*/ 47945 w 1235618"/>
                <a:gd name="connsiteY554" fmla="*/ 115788 h 336072"/>
                <a:gd name="connsiteX555" fmla="*/ 33612 w 1235618"/>
                <a:gd name="connsiteY555" fmla="*/ 130542 h 336072"/>
                <a:gd name="connsiteX556" fmla="*/ 33612 w 1235618"/>
                <a:gd name="connsiteY556" fmla="*/ 130542 h 336072"/>
                <a:gd name="connsiteX557" fmla="*/ 23973 w 1235618"/>
                <a:gd name="connsiteY557" fmla="*/ 136827 h 336072"/>
                <a:gd name="connsiteX558" fmla="*/ 23973 w 1235618"/>
                <a:gd name="connsiteY558" fmla="*/ 136827 h 336072"/>
                <a:gd name="connsiteX559" fmla="*/ 17795 w 1235618"/>
                <a:gd name="connsiteY559" fmla="*/ 146284 h 336072"/>
                <a:gd name="connsiteX560" fmla="*/ 12522 w 1235618"/>
                <a:gd name="connsiteY560" fmla="*/ 155898 h 336072"/>
                <a:gd name="connsiteX561" fmla="*/ 12522 w 1235618"/>
                <a:gd name="connsiteY561" fmla="*/ 155898 h 336072"/>
                <a:gd name="connsiteX562" fmla="*/ 11781 w 1235618"/>
                <a:gd name="connsiteY562" fmla="*/ 159053 h 336072"/>
                <a:gd name="connsiteX563" fmla="*/ 5191 w 1235618"/>
                <a:gd name="connsiteY563" fmla="*/ 162060 h 336072"/>
                <a:gd name="connsiteX564" fmla="*/ 5191 w 1235618"/>
                <a:gd name="connsiteY564" fmla="*/ 162060 h 336072"/>
                <a:gd name="connsiteX565" fmla="*/ 3214 w 1235618"/>
                <a:gd name="connsiteY565" fmla="*/ 175380 h 336072"/>
                <a:gd name="connsiteX566" fmla="*/ 3214 w 1235618"/>
                <a:gd name="connsiteY566" fmla="*/ 175380 h 336072"/>
                <a:gd name="connsiteX567" fmla="*/ 3214 w 1235618"/>
                <a:gd name="connsiteY567" fmla="*/ 175380 h 336072"/>
                <a:gd name="connsiteX568" fmla="*/ 2225 w 1235618"/>
                <a:gd name="connsiteY568" fmla="*/ 200522 h 336072"/>
                <a:gd name="connsiteX569" fmla="*/ 2225 w 1235618"/>
                <a:gd name="connsiteY569" fmla="*/ 200522 h 336072"/>
                <a:gd name="connsiteX570" fmla="*/ 2967 w 1235618"/>
                <a:gd name="connsiteY570" fmla="*/ 206824 h 336072"/>
                <a:gd name="connsiteX571" fmla="*/ 2967 w 1235618"/>
                <a:gd name="connsiteY571" fmla="*/ 206824 h 336072"/>
                <a:gd name="connsiteX572" fmla="*/ 2967 w 1235618"/>
                <a:gd name="connsiteY572" fmla="*/ 206824 h 336072"/>
                <a:gd name="connsiteX573" fmla="*/ 5685 w 1235618"/>
                <a:gd name="connsiteY573" fmla="*/ 216108 h 336072"/>
                <a:gd name="connsiteX574" fmla="*/ 9062 w 1235618"/>
                <a:gd name="connsiteY574" fmla="*/ 219164 h 336072"/>
                <a:gd name="connsiteX575" fmla="*/ 14994 w 1235618"/>
                <a:gd name="connsiteY575" fmla="*/ 231958 h 336072"/>
                <a:gd name="connsiteX576" fmla="*/ 18207 w 1235618"/>
                <a:gd name="connsiteY576" fmla="*/ 241365 h 336072"/>
                <a:gd name="connsiteX577" fmla="*/ 18207 w 1235618"/>
                <a:gd name="connsiteY577" fmla="*/ 241373 h 336072"/>
                <a:gd name="connsiteX578" fmla="*/ 27268 w 1235618"/>
                <a:gd name="connsiteY578" fmla="*/ 245023 h 336072"/>
                <a:gd name="connsiteX579" fmla="*/ 30481 w 1235618"/>
                <a:gd name="connsiteY579" fmla="*/ 253277 h 336072"/>
                <a:gd name="connsiteX580" fmla="*/ 30481 w 1235618"/>
                <a:gd name="connsiteY580" fmla="*/ 253277 h 336072"/>
                <a:gd name="connsiteX581" fmla="*/ 21337 w 1235618"/>
                <a:gd name="connsiteY581" fmla="*/ 268789 h 336072"/>
                <a:gd name="connsiteX582" fmla="*/ 21502 w 1235618"/>
                <a:gd name="connsiteY582" fmla="*/ 325408 h 336072"/>
                <a:gd name="connsiteX583" fmla="*/ 31552 w 1235618"/>
                <a:gd name="connsiteY583" fmla="*/ 336059 h 336072"/>
                <a:gd name="connsiteX584" fmla="*/ 41026 w 1235618"/>
                <a:gd name="connsiteY584" fmla="*/ 336067 h 336072"/>
                <a:gd name="connsiteX585" fmla="*/ 563799 w 1235618"/>
                <a:gd name="connsiteY585" fmla="*/ 332657 h 336072"/>
                <a:gd name="connsiteX586" fmla="*/ 582169 w 1235618"/>
                <a:gd name="connsiteY586" fmla="*/ 333456 h 336072"/>
                <a:gd name="connsiteX587" fmla="*/ 771804 w 1235618"/>
                <a:gd name="connsiteY587" fmla="*/ 334024 h 336072"/>
                <a:gd name="connsiteX588" fmla="*/ 931618 w 1235618"/>
                <a:gd name="connsiteY588" fmla="*/ 334016 h 336072"/>
                <a:gd name="connsiteX589" fmla="*/ 1086736 w 1235618"/>
                <a:gd name="connsiteY589" fmla="*/ 333538 h 336072"/>
                <a:gd name="connsiteX590" fmla="*/ 1217306 w 1235618"/>
                <a:gd name="connsiteY590" fmla="*/ 329420 h 336072"/>
                <a:gd name="connsiteX591" fmla="*/ 1221260 w 1235618"/>
                <a:gd name="connsiteY591" fmla="*/ 319443 h 336072"/>
                <a:gd name="connsiteX592" fmla="*/ 1204702 w 1235618"/>
                <a:gd name="connsiteY592" fmla="*/ 312968 h 336072"/>
                <a:gd name="connsiteX593" fmla="*/ 1204702 w 1235618"/>
                <a:gd name="connsiteY593" fmla="*/ 312968 h 336072"/>
                <a:gd name="connsiteX594" fmla="*/ 1204949 w 1235618"/>
                <a:gd name="connsiteY594" fmla="*/ 307976 h 336072"/>
                <a:gd name="connsiteX595" fmla="*/ 1207009 w 1235618"/>
                <a:gd name="connsiteY595" fmla="*/ 262026 h 336072"/>
                <a:gd name="connsiteX596" fmla="*/ 1217389 w 1235618"/>
                <a:gd name="connsiteY596" fmla="*/ 241530 h 336072"/>
                <a:gd name="connsiteX597" fmla="*/ 1217389 w 1235618"/>
                <a:gd name="connsiteY597" fmla="*/ 241522 h 336072"/>
                <a:gd name="connsiteX598" fmla="*/ 1219613 w 1235618"/>
                <a:gd name="connsiteY598" fmla="*/ 231266 h 336072"/>
                <a:gd name="connsiteX599" fmla="*/ 1219613 w 1235618"/>
                <a:gd name="connsiteY599" fmla="*/ 231266 h 336072"/>
                <a:gd name="connsiteX600" fmla="*/ 1219613 w 1235618"/>
                <a:gd name="connsiteY600" fmla="*/ 231266 h 336072"/>
                <a:gd name="connsiteX601" fmla="*/ 1226121 w 1235618"/>
                <a:gd name="connsiteY601" fmla="*/ 219321 h 336072"/>
                <a:gd name="connsiteX602" fmla="*/ 1226121 w 1235618"/>
                <a:gd name="connsiteY602" fmla="*/ 219321 h 336072"/>
                <a:gd name="connsiteX603" fmla="*/ 1226698 w 1235618"/>
                <a:gd name="connsiteY603" fmla="*/ 216479 h 336072"/>
                <a:gd name="connsiteX604" fmla="*/ 1232629 w 1235618"/>
                <a:gd name="connsiteY604" fmla="*/ 206659 h 336072"/>
                <a:gd name="connsiteX605" fmla="*/ 1233205 w 1235618"/>
                <a:gd name="connsiteY605" fmla="*/ 200728 h 336072"/>
                <a:gd name="connsiteX606" fmla="*/ 1233205 w 1235618"/>
                <a:gd name="connsiteY606" fmla="*/ 200728 h 336072"/>
                <a:gd name="connsiteX607" fmla="*/ 1233205 w 1235618"/>
                <a:gd name="connsiteY607" fmla="*/ 200728 h 336072"/>
                <a:gd name="connsiteX608" fmla="*/ 887052 w 1235618"/>
                <a:gd name="connsiteY608" fmla="*/ 311963 h 336072"/>
                <a:gd name="connsiteX609" fmla="*/ 887052 w 1235618"/>
                <a:gd name="connsiteY609" fmla="*/ 311963 h 336072"/>
                <a:gd name="connsiteX610" fmla="*/ 887134 w 1235618"/>
                <a:gd name="connsiteY610" fmla="*/ 313372 h 336072"/>
                <a:gd name="connsiteX611" fmla="*/ 886887 w 1235618"/>
                <a:gd name="connsiteY611" fmla="*/ 313216 h 336072"/>
                <a:gd name="connsiteX612" fmla="*/ 887052 w 1235618"/>
                <a:gd name="connsiteY612" fmla="*/ 311963 h 336072"/>
                <a:gd name="connsiteX613" fmla="*/ 887052 w 1235618"/>
                <a:gd name="connsiteY613" fmla="*/ 311963 h 336072"/>
                <a:gd name="connsiteX614" fmla="*/ 725672 w 1235618"/>
                <a:gd name="connsiteY614" fmla="*/ 282835 h 336072"/>
                <a:gd name="connsiteX615" fmla="*/ 725672 w 1235618"/>
                <a:gd name="connsiteY615" fmla="*/ 282835 h 336072"/>
                <a:gd name="connsiteX616" fmla="*/ 725754 w 1235618"/>
                <a:gd name="connsiteY616" fmla="*/ 284441 h 336072"/>
                <a:gd name="connsiteX617" fmla="*/ 725754 w 1235618"/>
                <a:gd name="connsiteY617" fmla="*/ 284441 h 336072"/>
                <a:gd name="connsiteX618" fmla="*/ 725672 w 1235618"/>
                <a:gd name="connsiteY618" fmla="*/ 282835 h 336072"/>
                <a:gd name="connsiteX619" fmla="*/ 725260 w 1235618"/>
                <a:gd name="connsiteY619" fmla="*/ 282464 h 336072"/>
                <a:gd name="connsiteX620" fmla="*/ 725507 w 1235618"/>
                <a:gd name="connsiteY620" fmla="*/ 282390 h 336072"/>
                <a:gd name="connsiteX621" fmla="*/ 725672 w 1235618"/>
                <a:gd name="connsiteY621" fmla="*/ 282835 h 336072"/>
                <a:gd name="connsiteX622" fmla="*/ 725672 w 1235618"/>
                <a:gd name="connsiteY622" fmla="*/ 282835 h 336072"/>
                <a:gd name="connsiteX623" fmla="*/ 725425 w 1235618"/>
                <a:gd name="connsiteY623" fmla="*/ 16192 h 336072"/>
                <a:gd name="connsiteX624" fmla="*/ 725425 w 1235618"/>
                <a:gd name="connsiteY624" fmla="*/ 16192 h 336072"/>
                <a:gd name="connsiteX625" fmla="*/ 729461 w 1235618"/>
                <a:gd name="connsiteY625" fmla="*/ 25526 h 336072"/>
                <a:gd name="connsiteX626" fmla="*/ 729544 w 1235618"/>
                <a:gd name="connsiteY626" fmla="*/ 25542 h 336072"/>
                <a:gd name="connsiteX627" fmla="*/ 737040 w 1235618"/>
                <a:gd name="connsiteY627" fmla="*/ 40082 h 336072"/>
                <a:gd name="connsiteX628" fmla="*/ 736628 w 1235618"/>
                <a:gd name="connsiteY628" fmla="*/ 41112 h 336072"/>
                <a:gd name="connsiteX629" fmla="*/ 738606 w 1235618"/>
                <a:gd name="connsiteY629" fmla="*/ 47199 h 336072"/>
                <a:gd name="connsiteX630" fmla="*/ 739676 w 1235618"/>
                <a:gd name="connsiteY630" fmla="*/ 53823 h 336072"/>
                <a:gd name="connsiteX631" fmla="*/ 744701 w 1235618"/>
                <a:gd name="connsiteY631" fmla="*/ 68675 h 336072"/>
                <a:gd name="connsiteX632" fmla="*/ 745773 w 1235618"/>
                <a:gd name="connsiteY632" fmla="*/ 71295 h 336072"/>
                <a:gd name="connsiteX633" fmla="*/ 750880 w 1235618"/>
                <a:gd name="connsiteY633" fmla="*/ 83891 h 336072"/>
                <a:gd name="connsiteX634" fmla="*/ 752445 w 1235618"/>
                <a:gd name="connsiteY634" fmla="*/ 97870 h 336072"/>
                <a:gd name="connsiteX635" fmla="*/ 753599 w 1235618"/>
                <a:gd name="connsiteY635" fmla="*/ 98620 h 336072"/>
                <a:gd name="connsiteX636" fmla="*/ 757223 w 1235618"/>
                <a:gd name="connsiteY636" fmla="*/ 111949 h 336072"/>
                <a:gd name="connsiteX637" fmla="*/ 757718 w 1235618"/>
                <a:gd name="connsiteY637" fmla="*/ 112023 h 336072"/>
                <a:gd name="connsiteX638" fmla="*/ 757635 w 1235618"/>
                <a:gd name="connsiteY638" fmla="*/ 112270 h 336072"/>
                <a:gd name="connsiteX639" fmla="*/ 763154 w 1235618"/>
                <a:gd name="connsiteY639" fmla="*/ 152479 h 336072"/>
                <a:gd name="connsiteX640" fmla="*/ 763401 w 1235618"/>
                <a:gd name="connsiteY640" fmla="*/ 152512 h 336072"/>
                <a:gd name="connsiteX641" fmla="*/ 765955 w 1235618"/>
                <a:gd name="connsiteY641" fmla="*/ 155881 h 336072"/>
                <a:gd name="connsiteX642" fmla="*/ 765626 w 1235618"/>
                <a:gd name="connsiteY642" fmla="*/ 156384 h 336072"/>
                <a:gd name="connsiteX643" fmla="*/ 766449 w 1235618"/>
                <a:gd name="connsiteY643" fmla="*/ 162653 h 336072"/>
                <a:gd name="connsiteX644" fmla="*/ 766943 w 1235618"/>
                <a:gd name="connsiteY644" fmla="*/ 168015 h 336072"/>
                <a:gd name="connsiteX645" fmla="*/ 766284 w 1235618"/>
                <a:gd name="connsiteY645" fmla="*/ 181591 h 336072"/>
                <a:gd name="connsiteX646" fmla="*/ 767438 w 1235618"/>
                <a:gd name="connsiteY646" fmla="*/ 189006 h 336072"/>
                <a:gd name="connsiteX647" fmla="*/ 769827 w 1235618"/>
                <a:gd name="connsiteY647" fmla="*/ 200324 h 336072"/>
                <a:gd name="connsiteX648" fmla="*/ 770156 w 1235618"/>
                <a:gd name="connsiteY648" fmla="*/ 200258 h 336072"/>
                <a:gd name="connsiteX649" fmla="*/ 769827 w 1235618"/>
                <a:gd name="connsiteY649" fmla="*/ 200481 h 336072"/>
                <a:gd name="connsiteX650" fmla="*/ 769744 w 1235618"/>
                <a:gd name="connsiteY650" fmla="*/ 205918 h 336072"/>
                <a:gd name="connsiteX651" fmla="*/ 769251 w 1235618"/>
                <a:gd name="connsiteY651" fmla="*/ 211832 h 336072"/>
                <a:gd name="connsiteX652" fmla="*/ 769168 w 1235618"/>
                <a:gd name="connsiteY652" fmla="*/ 211890 h 336072"/>
                <a:gd name="connsiteX653" fmla="*/ 769168 w 1235618"/>
                <a:gd name="connsiteY653" fmla="*/ 222822 h 336072"/>
                <a:gd name="connsiteX654" fmla="*/ 769415 w 1235618"/>
                <a:gd name="connsiteY654" fmla="*/ 222945 h 336072"/>
                <a:gd name="connsiteX655" fmla="*/ 770321 w 1235618"/>
                <a:gd name="connsiteY655" fmla="*/ 228737 h 336072"/>
                <a:gd name="connsiteX656" fmla="*/ 770074 w 1235618"/>
                <a:gd name="connsiteY656" fmla="*/ 228737 h 336072"/>
                <a:gd name="connsiteX657" fmla="*/ 769251 w 1235618"/>
                <a:gd name="connsiteY657" fmla="*/ 231570 h 336072"/>
                <a:gd name="connsiteX658" fmla="*/ 770156 w 1235618"/>
                <a:gd name="connsiteY658" fmla="*/ 244586 h 336072"/>
                <a:gd name="connsiteX659" fmla="*/ 769991 w 1235618"/>
                <a:gd name="connsiteY659" fmla="*/ 244586 h 336072"/>
                <a:gd name="connsiteX660" fmla="*/ 768756 w 1235618"/>
                <a:gd name="connsiteY660" fmla="*/ 247206 h 336072"/>
                <a:gd name="connsiteX661" fmla="*/ 755740 w 1235618"/>
                <a:gd name="connsiteY661" fmla="*/ 246835 h 336072"/>
                <a:gd name="connsiteX662" fmla="*/ 756894 w 1235618"/>
                <a:gd name="connsiteY662" fmla="*/ 243894 h 336072"/>
                <a:gd name="connsiteX663" fmla="*/ 757800 w 1235618"/>
                <a:gd name="connsiteY663" fmla="*/ 234791 h 336072"/>
                <a:gd name="connsiteX664" fmla="*/ 757800 w 1235618"/>
                <a:gd name="connsiteY664" fmla="*/ 234791 h 336072"/>
                <a:gd name="connsiteX665" fmla="*/ 757718 w 1235618"/>
                <a:gd name="connsiteY665" fmla="*/ 228646 h 336072"/>
                <a:gd name="connsiteX666" fmla="*/ 757718 w 1235618"/>
                <a:gd name="connsiteY666" fmla="*/ 228646 h 336072"/>
                <a:gd name="connsiteX667" fmla="*/ 757388 w 1235618"/>
                <a:gd name="connsiteY667" fmla="*/ 219312 h 336072"/>
                <a:gd name="connsiteX668" fmla="*/ 757388 w 1235618"/>
                <a:gd name="connsiteY668" fmla="*/ 219312 h 336072"/>
                <a:gd name="connsiteX669" fmla="*/ 757882 w 1235618"/>
                <a:gd name="connsiteY669" fmla="*/ 206396 h 336072"/>
                <a:gd name="connsiteX670" fmla="*/ 757800 w 1235618"/>
                <a:gd name="connsiteY670" fmla="*/ 206346 h 336072"/>
                <a:gd name="connsiteX671" fmla="*/ 757800 w 1235618"/>
                <a:gd name="connsiteY671" fmla="*/ 206346 h 336072"/>
                <a:gd name="connsiteX672" fmla="*/ 757800 w 1235618"/>
                <a:gd name="connsiteY672" fmla="*/ 206346 h 336072"/>
                <a:gd name="connsiteX673" fmla="*/ 757470 w 1235618"/>
                <a:gd name="connsiteY673" fmla="*/ 200151 h 336072"/>
                <a:gd name="connsiteX674" fmla="*/ 757388 w 1235618"/>
                <a:gd name="connsiteY674" fmla="*/ 178321 h 336072"/>
                <a:gd name="connsiteX675" fmla="*/ 757388 w 1235618"/>
                <a:gd name="connsiteY675" fmla="*/ 178321 h 336072"/>
                <a:gd name="connsiteX676" fmla="*/ 754916 w 1235618"/>
                <a:gd name="connsiteY676" fmla="*/ 162265 h 336072"/>
                <a:gd name="connsiteX677" fmla="*/ 754751 w 1235618"/>
                <a:gd name="connsiteY677" fmla="*/ 162175 h 336072"/>
                <a:gd name="connsiteX678" fmla="*/ 754751 w 1235618"/>
                <a:gd name="connsiteY678" fmla="*/ 162175 h 336072"/>
                <a:gd name="connsiteX679" fmla="*/ 754751 w 1235618"/>
                <a:gd name="connsiteY679" fmla="*/ 162175 h 336072"/>
                <a:gd name="connsiteX680" fmla="*/ 751044 w 1235618"/>
                <a:gd name="connsiteY680" fmla="*/ 155922 h 336072"/>
                <a:gd name="connsiteX681" fmla="*/ 751291 w 1235618"/>
                <a:gd name="connsiteY681" fmla="*/ 146836 h 336072"/>
                <a:gd name="connsiteX682" fmla="*/ 751374 w 1235618"/>
                <a:gd name="connsiteY682" fmla="*/ 140509 h 336072"/>
                <a:gd name="connsiteX683" fmla="*/ 751374 w 1235618"/>
                <a:gd name="connsiteY683" fmla="*/ 140509 h 336072"/>
                <a:gd name="connsiteX684" fmla="*/ 750715 w 1235618"/>
                <a:gd name="connsiteY684" fmla="*/ 134372 h 336072"/>
                <a:gd name="connsiteX685" fmla="*/ 750715 w 1235618"/>
                <a:gd name="connsiteY685" fmla="*/ 134372 h 336072"/>
                <a:gd name="connsiteX686" fmla="*/ 742313 w 1235618"/>
                <a:gd name="connsiteY686" fmla="*/ 112262 h 336072"/>
                <a:gd name="connsiteX687" fmla="*/ 744701 w 1235618"/>
                <a:gd name="connsiteY687" fmla="*/ 103019 h 336072"/>
                <a:gd name="connsiteX688" fmla="*/ 744701 w 1235618"/>
                <a:gd name="connsiteY688" fmla="*/ 103019 h 336072"/>
                <a:gd name="connsiteX689" fmla="*/ 744701 w 1235618"/>
                <a:gd name="connsiteY689" fmla="*/ 103019 h 336072"/>
                <a:gd name="connsiteX690" fmla="*/ 741406 w 1235618"/>
                <a:gd name="connsiteY690" fmla="*/ 96157 h 336072"/>
                <a:gd name="connsiteX691" fmla="*/ 741406 w 1235618"/>
                <a:gd name="connsiteY691" fmla="*/ 96157 h 336072"/>
                <a:gd name="connsiteX692" fmla="*/ 741406 w 1235618"/>
                <a:gd name="connsiteY692" fmla="*/ 96157 h 336072"/>
                <a:gd name="connsiteX693" fmla="*/ 738853 w 1235618"/>
                <a:gd name="connsiteY693" fmla="*/ 86906 h 336072"/>
                <a:gd name="connsiteX694" fmla="*/ 738853 w 1235618"/>
                <a:gd name="connsiteY694" fmla="*/ 86906 h 336072"/>
                <a:gd name="connsiteX695" fmla="*/ 738853 w 1235618"/>
                <a:gd name="connsiteY695" fmla="*/ 86906 h 336072"/>
                <a:gd name="connsiteX696" fmla="*/ 738441 w 1235618"/>
                <a:gd name="connsiteY696" fmla="*/ 80587 h 336072"/>
                <a:gd name="connsiteX697" fmla="*/ 735969 w 1235618"/>
                <a:gd name="connsiteY697" fmla="*/ 74071 h 336072"/>
                <a:gd name="connsiteX698" fmla="*/ 735969 w 1235618"/>
                <a:gd name="connsiteY698" fmla="*/ 74071 h 336072"/>
                <a:gd name="connsiteX699" fmla="*/ 732674 w 1235618"/>
                <a:gd name="connsiteY699" fmla="*/ 61665 h 336072"/>
                <a:gd name="connsiteX700" fmla="*/ 732674 w 1235618"/>
                <a:gd name="connsiteY700" fmla="*/ 61690 h 336072"/>
                <a:gd name="connsiteX701" fmla="*/ 726331 w 1235618"/>
                <a:gd name="connsiteY701" fmla="*/ 42858 h 336072"/>
                <a:gd name="connsiteX702" fmla="*/ 726331 w 1235618"/>
                <a:gd name="connsiteY702" fmla="*/ 42858 h 336072"/>
                <a:gd name="connsiteX703" fmla="*/ 723201 w 1235618"/>
                <a:gd name="connsiteY703" fmla="*/ 36836 h 336072"/>
                <a:gd name="connsiteX704" fmla="*/ 722377 w 1235618"/>
                <a:gd name="connsiteY704" fmla="*/ 30872 h 336072"/>
                <a:gd name="connsiteX705" fmla="*/ 722377 w 1235618"/>
                <a:gd name="connsiteY705" fmla="*/ 30872 h 336072"/>
                <a:gd name="connsiteX706" fmla="*/ 717104 w 1235618"/>
                <a:gd name="connsiteY706" fmla="*/ 20739 h 336072"/>
                <a:gd name="connsiteX707" fmla="*/ 713562 w 1235618"/>
                <a:gd name="connsiteY707" fmla="*/ 16003 h 336072"/>
                <a:gd name="connsiteX708" fmla="*/ 725425 w 1235618"/>
                <a:gd name="connsiteY708" fmla="*/ 16192 h 336072"/>
                <a:gd name="connsiteX709" fmla="*/ 725425 w 1235618"/>
                <a:gd name="connsiteY709" fmla="*/ 16192 h 336072"/>
                <a:gd name="connsiteX710" fmla="*/ 628713 w 1235618"/>
                <a:gd name="connsiteY710" fmla="*/ 16167 h 336072"/>
                <a:gd name="connsiteX711" fmla="*/ 628713 w 1235618"/>
                <a:gd name="connsiteY711" fmla="*/ 16167 h 336072"/>
                <a:gd name="connsiteX712" fmla="*/ 631514 w 1235618"/>
                <a:gd name="connsiteY712" fmla="*/ 42669 h 336072"/>
                <a:gd name="connsiteX713" fmla="*/ 631514 w 1235618"/>
                <a:gd name="connsiteY713" fmla="*/ 42669 h 336072"/>
                <a:gd name="connsiteX714" fmla="*/ 629042 w 1235618"/>
                <a:gd name="connsiteY714" fmla="*/ 90316 h 336072"/>
                <a:gd name="connsiteX715" fmla="*/ 631514 w 1235618"/>
                <a:gd name="connsiteY715" fmla="*/ 96750 h 336072"/>
                <a:gd name="connsiteX716" fmla="*/ 631514 w 1235618"/>
                <a:gd name="connsiteY716" fmla="*/ 102467 h 336072"/>
                <a:gd name="connsiteX717" fmla="*/ 631514 w 1235618"/>
                <a:gd name="connsiteY717" fmla="*/ 102467 h 336072"/>
                <a:gd name="connsiteX718" fmla="*/ 630525 w 1235618"/>
                <a:gd name="connsiteY718" fmla="*/ 108662 h 336072"/>
                <a:gd name="connsiteX719" fmla="*/ 630443 w 1235618"/>
                <a:gd name="connsiteY719" fmla="*/ 108670 h 336072"/>
                <a:gd name="connsiteX720" fmla="*/ 631431 w 1235618"/>
                <a:gd name="connsiteY720" fmla="*/ 156532 h 336072"/>
                <a:gd name="connsiteX721" fmla="*/ 631596 w 1235618"/>
                <a:gd name="connsiteY721" fmla="*/ 218917 h 336072"/>
                <a:gd name="connsiteX722" fmla="*/ 628877 w 1235618"/>
                <a:gd name="connsiteY722" fmla="*/ 225334 h 336072"/>
                <a:gd name="connsiteX723" fmla="*/ 628795 w 1235618"/>
                <a:gd name="connsiteY723" fmla="*/ 238087 h 336072"/>
                <a:gd name="connsiteX724" fmla="*/ 628795 w 1235618"/>
                <a:gd name="connsiteY724" fmla="*/ 238087 h 336072"/>
                <a:gd name="connsiteX725" fmla="*/ 628795 w 1235618"/>
                <a:gd name="connsiteY725" fmla="*/ 238087 h 336072"/>
                <a:gd name="connsiteX726" fmla="*/ 631679 w 1235618"/>
                <a:gd name="connsiteY726" fmla="*/ 244454 h 336072"/>
                <a:gd name="connsiteX727" fmla="*/ 631679 w 1235618"/>
                <a:gd name="connsiteY727" fmla="*/ 244454 h 336072"/>
                <a:gd name="connsiteX728" fmla="*/ 630607 w 1235618"/>
                <a:gd name="connsiteY728" fmla="*/ 248095 h 336072"/>
                <a:gd name="connsiteX729" fmla="*/ 616356 w 1235618"/>
                <a:gd name="connsiteY729" fmla="*/ 247791 h 336072"/>
                <a:gd name="connsiteX730" fmla="*/ 616027 w 1235618"/>
                <a:gd name="connsiteY730" fmla="*/ 244290 h 336072"/>
                <a:gd name="connsiteX731" fmla="*/ 619074 w 1235618"/>
                <a:gd name="connsiteY731" fmla="*/ 234981 h 336072"/>
                <a:gd name="connsiteX732" fmla="*/ 618910 w 1235618"/>
                <a:gd name="connsiteY732" fmla="*/ 228308 h 336072"/>
                <a:gd name="connsiteX733" fmla="*/ 618910 w 1235618"/>
                <a:gd name="connsiteY733" fmla="*/ 228308 h 336072"/>
                <a:gd name="connsiteX734" fmla="*/ 618910 w 1235618"/>
                <a:gd name="connsiteY734" fmla="*/ 228308 h 336072"/>
                <a:gd name="connsiteX735" fmla="*/ 619074 w 1235618"/>
                <a:gd name="connsiteY735" fmla="*/ 222385 h 336072"/>
                <a:gd name="connsiteX736" fmla="*/ 619404 w 1235618"/>
                <a:gd name="connsiteY736" fmla="*/ 212986 h 336072"/>
                <a:gd name="connsiteX737" fmla="*/ 618992 w 1235618"/>
                <a:gd name="connsiteY737" fmla="*/ 197120 h 336072"/>
                <a:gd name="connsiteX738" fmla="*/ 618992 w 1235618"/>
                <a:gd name="connsiteY738" fmla="*/ 197120 h 336072"/>
                <a:gd name="connsiteX739" fmla="*/ 618992 w 1235618"/>
                <a:gd name="connsiteY739" fmla="*/ 197120 h 336072"/>
                <a:gd name="connsiteX740" fmla="*/ 618910 w 1235618"/>
                <a:gd name="connsiteY740" fmla="*/ 193998 h 336072"/>
                <a:gd name="connsiteX741" fmla="*/ 618910 w 1235618"/>
                <a:gd name="connsiteY741" fmla="*/ 193998 h 336072"/>
                <a:gd name="connsiteX742" fmla="*/ 619239 w 1235618"/>
                <a:gd name="connsiteY742" fmla="*/ 178247 h 336072"/>
                <a:gd name="connsiteX743" fmla="*/ 618910 w 1235618"/>
                <a:gd name="connsiteY743" fmla="*/ 168543 h 336072"/>
                <a:gd name="connsiteX744" fmla="*/ 618910 w 1235618"/>
                <a:gd name="connsiteY744" fmla="*/ 162776 h 336072"/>
                <a:gd name="connsiteX745" fmla="*/ 618910 w 1235618"/>
                <a:gd name="connsiteY745" fmla="*/ 162776 h 336072"/>
                <a:gd name="connsiteX746" fmla="*/ 618827 w 1235618"/>
                <a:gd name="connsiteY746" fmla="*/ 152775 h 336072"/>
                <a:gd name="connsiteX747" fmla="*/ 618827 w 1235618"/>
                <a:gd name="connsiteY747" fmla="*/ 152775 h 336072"/>
                <a:gd name="connsiteX748" fmla="*/ 619074 w 1235618"/>
                <a:gd name="connsiteY748" fmla="*/ 150024 h 336072"/>
                <a:gd name="connsiteX749" fmla="*/ 619074 w 1235618"/>
                <a:gd name="connsiteY749" fmla="*/ 150024 h 336072"/>
                <a:gd name="connsiteX750" fmla="*/ 618827 w 1235618"/>
                <a:gd name="connsiteY750" fmla="*/ 140320 h 336072"/>
                <a:gd name="connsiteX751" fmla="*/ 618827 w 1235618"/>
                <a:gd name="connsiteY751" fmla="*/ 134496 h 336072"/>
                <a:gd name="connsiteX752" fmla="*/ 619157 w 1235618"/>
                <a:gd name="connsiteY752" fmla="*/ 124750 h 336072"/>
                <a:gd name="connsiteX753" fmla="*/ 619157 w 1235618"/>
                <a:gd name="connsiteY753" fmla="*/ 121620 h 336072"/>
                <a:gd name="connsiteX754" fmla="*/ 619157 w 1235618"/>
                <a:gd name="connsiteY754" fmla="*/ 121620 h 336072"/>
                <a:gd name="connsiteX755" fmla="*/ 619157 w 1235618"/>
                <a:gd name="connsiteY755" fmla="*/ 121620 h 336072"/>
                <a:gd name="connsiteX756" fmla="*/ 619239 w 1235618"/>
                <a:gd name="connsiteY756" fmla="*/ 109024 h 336072"/>
                <a:gd name="connsiteX757" fmla="*/ 618992 w 1235618"/>
                <a:gd name="connsiteY757" fmla="*/ 103019 h 336072"/>
                <a:gd name="connsiteX758" fmla="*/ 618992 w 1235618"/>
                <a:gd name="connsiteY758" fmla="*/ 103019 h 336072"/>
                <a:gd name="connsiteX759" fmla="*/ 618992 w 1235618"/>
                <a:gd name="connsiteY759" fmla="*/ 103019 h 336072"/>
                <a:gd name="connsiteX760" fmla="*/ 619157 w 1235618"/>
                <a:gd name="connsiteY760" fmla="*/ 93175 h 336072"/>
                <a:gd name="connsiteX761" fmla="*/ 619157 w 1235618"/>
                <a:gd name="connsiteY761" fmla="*/ 93175 h 336072"/>
                <a:gd name="connsiteX762" fmla="*/ 619157 w 1235618"/>
                <a:gd name="connsiteY762" fmla="*/ 93175 h 336072"/>
                <a:gd name="connsiteX763" fmla="*/ 618827 w 1235618"/>
                <a:gd name="connsiteY763" fmla="*/ 90259 h 336072"/>
                <a:gd name="connsiteX764" fmla="*/ 618827 w 1235618"/>
                <a:gd name="connsiteY764" fmla="*/ 90259 h 336072"/>
                <a:gd name="connsiteX765" fmla="*/ 618827 w 1235618"/>
                <a:gd name="connsiteY765" fmla="*/ 80505 h 336072"/>
                <a:gd name="connsiteX766" fmla="*/ 618827 w 1235618"/>
                <a:gd name="connsiteY766" fmla="*/ 80505 h 336072"/>
                <a:gd name="connsiteX767" fmla="*/ 618827 w 1235618"/>
                <a:gd name="connsiteY767" fmla="*/ 77721 h 336072"/>
                <a:gd name="connsiteX768" fmla="*/ 618827 w 1235618"/>
                <a:gd name="connsiteY768" fmla="*/ 77721 h 336072"/>
                <a:gd name="connsiteX769" fmla="*/ 618827 w 1235618"/>
                <a:gd name="connsiteY769" fmla="*/ 68008 h 336072"/>
                <a:gd name="connsiteX770" fmla="*/ 618827 w 1235618"/>
                <a:gd name="connsiteY770" fmla="*/ 68008 h 336072"/>
                <a:gd name="connsiteX771" fmla="*/ 618992 w 1235618"/>
                <a:gd name="connsiteY771" fmla="*/ 61871 h 336072"/>
                <a:gd name="connsiteX772" fmla="*/ 618992 w 1235618"/>
                <a:gd name="connsiteY772" fmla="*/ 61871 h 336072"/>
                <a:gd name="connsiteX773" fmla="*/ 618827 w 1235618"/>
                <a:gd name="connsiteY773" fmla="*/ 52307 h 336072"/>
                <a:gd name="connsiteX774" fmla="*/ 618827 w 1235618"/>
                <a:gd name="connsiteY774" fmla="*/ 52307 h 336072"/>
                <a:gd name="connsiteX775" fmla="*/ 618910 w 1235618"/>
                <a:gd name="connsiteY775" fmla="*/ 46137 h 336072"/>
                <a:gd name="connsiteX776" fmla="*/ 618910 w 1235618"/>
                <a:gd name="connsiteY776" fmla="*/ 46137 h 336072"/>
                <a:gd name="connsiteX777" fmla="*/ 618827 w 1235618"/>
                <a:gd name="connsiteY777" fmla="*/ 36416 h 336072"/>
                <a:gd name="connsiteX778" fmla="*/ 618827 w 1235618"/>
                <a:gd name="connsiteY778" fmla="*/ 30732 h 336072"/>
                <a:gd name="connsiteX779" fmla="*/ 618827 w 1235618"/>
                <a:gd name="connsiteY779" fmla="*/ 30732 h 336072"/>
                <a:gd name="connsiteX780" fmla="*/ 618827 w 1235618"/>
                <a:gd name="connsiteY780" fmla="*/ 30732 h 336072"/>
                <a:gd name="connsiteX781" fmla="*/ 618745 w 1235618"/>
                <a:gd name="connsiteY781" fmla="*/ 23680 h 336072"/>
                <a:gd name="connsiteX782" fmla="*/ 618745 w 1235618"/>
                <a:gd name="connsiteY782" fmla="*/ 23680 h 336072"/>
                <a:gd name="connsiteX783" fmla="*/ 618745 w 1235618"/>
                <a:gd name="connsiteY783" fmla="*/ 23680 h 336072"/>
                <a:gd name="connsiteX784" fmla="*/ 618910 w 1235618"/>
                <a:gd name="connsiteY784" fmla="*/ 17930 h 336072"/>
                <a:gd name="connsiteX785" fmla="*/ 618910 w 1235618"/>
                <a:gd name="connsiteY785" fmla="*/ 17930 h 336072"/>
                <a:gd name="connsiteX786" fmla="*/ 619074 w 1235618"/>
                <a:gd name="connsiteY786" fmla="*/ 16192 h 336072"/>
                <a:gd name="connsiteX787" fmla="*/ 628713 w 1235618"/>
                <a:gd name="connsiteY787" fmla="*/ 16167 h 336072"/>
                <a:gd name="connsiteX788" fmla="*/ 628713 w 1235618"/>
                <a:gd name="connsiteY788" fmla="*/ 16167 h 336072"/>
                <a:gd name="connsiteX789" fmla="*/ 492953 w 1235618"/>
                <a:gd name="connsiteY789" fmla="*/ 23763 h 336072"/>
                <a:gd name="connsiteX790" fmla="*/ 492953 w 1235618"/>
                <a:gd name="connsiteY790" fmla="*/ 23763 h 336072"/>
                <a:gd name="connsiteX791" fmla="*/ 493777 w 1235618"/>
                <a:gd name="connsiteY791" fmla="*/ 21250 h 336072"/>
                <a:gd name="connsiteX792" fmla="*/ 493447 w 1235618"/>
                <a:gd name="connsiteY792" fmla="*/ 20781 h 336072"/>
                <a:gd name="connsiteX793" fmla="*/ 496660 w 1235618"/>
                <a:gd name="connsiteY793" fmla="*/ 15830 h 336072"/>
                <a:gd name="connsiteX794" fmla="*/ 508440 w 1235618"/>
                <a:gd name="connsiteY794" fmla="*/ 15245 h 336072"/>
                <a:gd name="connsiteX795" fmla="*/ 508770 w 1235618"/>
                <a:gd name="connsiteY795" fmla="*/ 15286 h 336072"/>
                <a:gd name="connsiteX796" fmla="*/ 506710 w 1235618"/>
                <a:gd name="connsiteY796" fmla="*/ 19166 h 336072"/>
                <a:gd name="connsiteX797" fmla="*/ 505557 w 1235618"/>
                <a:gd name="connsiteY797" fmla="*/ 23128 h 336072"/>
                <a:gd name="connsiteX798" fmla="*/ 501521 w 1235618"/>
                <a:gd name="connsiteY798" fmla="*/ 30098 h 336072"/>
                <a:gd name="connsiteX799" fmla="*/ 501685 w 1235618"/>
                <a:gd name="connsiteY799" fmla="*/ 30098 h 336072"/>
                <a:gd name="connsiteX800" fmla="*/ 501109 w 1235618"/>
                <a:gd name="connsiteY800" fmla="*/ 30477 h 336072"/>
                <a:gd name="connsiteX801" fmla="*/ 499049 w 1235618"/>
                <a:gd name="connsiteY801" fmla="*/ 37199 h 336072"/>
                <a:gd name="connsiteX802" fmla="*/ 499049 w 1235618"/>
                <a:gd name="connsiteY802" fmla="*/ 37207 h 336072"/>
                <a:gd name="connsiteX803" fmla="*/ 497814 w 1235618"/>
                <a:gd name="connsiteY803" fmla="*/ 43155 h 336072"/>
                <a:gd name="connsiteX804" fmla="*/ 497731 w 1235618"/>
                <a:gd name="connsiteY804" fmla="*/ 43130 h 336072"/>
                <a:gd name="connsiteX805" fmla="*/ 497484 w 1235618"/>
                <a:gd name="connsiteY805" fmla="*/ 43591 h 336072"/>
                <a:gd name="connsiteX806" fmla="*/ 497072 w 1235618"/>
                <a:gd name="connsiteY806" fmla="*/ 43492 h 336072"/>
                <a:gd name="connsiteX807" fmla="*/ 497154 w 1235618"/>
                <a:gd name="connsiteY807" fmla="*/ 44324 h 336072"/>
                <a:gd name="connsiteX808" fmla="*/ 490976 w 1235618"/>
                <a:gd name="connsiteY808" fmla="*/ 58848 h 336072"/>
                <a:gd name="connsiteX809" fmla="*/ 490812 w 1235618"/>
                <a:gd name="connsiteY809" fmla="*/ 59251 h 336072"/>
                <a:gd name="connsiteX810" fmla="*/ 490812 w 1235618"/>
                <a:gd name="connsiteY810" fmla="*/ 61904 h 336072"/>
                <a:gd name="connsiteX811" fmla="*/ 486610 w 1235618"/>
                <a:gd name="connsiteY811" fmla="*/ 73981 h 336072"/>
                <a:gd name="connsiteX812" fmla="*/ 483645 w 1235618"/>
                <a:gd name="connsiteY812" fmla="*/ 86700 h 336072"/>
                <a:gd name="connsiteX813" fmla="*/ 481090 w 1235618"/>
                <a:gd name="connsiteY813" fmla="*/ 96198 h 336072"/>
                <a:gd name="connsiteX814" fmla="*/ 479526 w 1235618"/>
                <a:gd name="connsiteY814" fmla="*/ 101981 h 336072"/>
                <a:gd name="connsiteX815" fmla="*/ 480349 w 1235618"/>
                <a:gd name="connsiteY815" fmla="*/ 101989 h 336072"/>
                <a:gd name="connsiteX816" fmla="*/ 479279 w 1235618"/>
                <a:gd name="connsiteY816" fmla="*/ 102558 h 336072"/>
                <a:gd name="connsiteX817" fmla="*/ 477631 w 1235618"/>
                <a:gd name="connsiteY817" fmla="*/ 112196 h 336072"/>
                <a:gd name="connsiteX818" fmla="*/ 477219 w 1235618"/>
                <a:gd name="connsiteY818" fmla="*/ 114956 h 336072"/>
                <a:gd name="connsiteX819" fmla="*/ 477136 w 1235618"/>
                <a:gd name="connsiteY819" fmla="*/ 114956 h 336072"/>
                <a:gd name="connsiteX820" fmla="*/ 475242 w 1235618"/>
                <a:gd name="connsiteY820" fmla="*/ 121538 h 336072"/>
                <a:gd name="connsiteX821" fmla="*/ 475077 w 1235618"/>
                <a:gd name="connsiteY821" fmla="*/ 123251 h 336072"/>
                <a:gd name="connsiteX822" fmla="*/ 472359 w 1235618"/>
                <a:gd name="connsiteY822" fmla="*/ 133993 h 336072"/>
                <a:gd name="connsiteX823" fmla="*/ 472523 w 1235618"/>
                <a:gd name="connsiteY823" fmla="*/ 133993 h 336072"/>
                <a:gd name="connsiteX824" fmla="*/ 470793 w 1235618"/>
                <a:gd name="connsiteY824" fmla="*/ 141070 h 336072"/>
                <a:gd name="connsiteX825" fmla="*/ 470793 w 1235618"/>
                <a:gd name="connsiteY825" fmla="*/ 141070 h 336072"/>
                <a:gd name="connsiteX826" fmla="*/ 470793 w 1235618"/>
                <a:gd name="connsiteY826" fmla="*/ 141078 h 336072"/>
                <a:gd name="connsiteX827" fmla="*/ 468240 w 1235618"/>
                <a:gd name="connsiteY827" fmla="*/ 149950 h 336072"/>
                <a:gd name="connsiteX828" fmla="*/ 468651 w 1235618"/>
                <a:gd name="connsiteY828" fmla="*/ 155791 h 336072"/>
                <a:gd name="connsiteX829" fmla="*/ 468651 w 1235618"/>
                <a:gd name="connsiteY829" fmla="*/ 155791 h 336072"/>
                <a:gd name="connsiteX830" fmla="*/ 464862 w 1235618"/>
                <a:gd name="connsiteY830" fmla="*/ 178123 h 336072"/>
                <a:gd name="connsiteX831" fmla="*/ 464862 w 1235618"/>
                <a:gd name="connsiteY831" fmla="*/ 178123 h 336072"/>
                <a:gd name="connsiteX832" fmla="*/ 464862 w 1235618"/>
                <a:gd name="connsiteY832" fmla="*/ 178181 h 336072"/>
                <a:gd name="connsiteX833" fmla="*/ 464862 w 1235618"/>
                <a:gd name="connsiteY833" fmla="*/ 194500 h 336072"/>
                <a:gd name="connsiteX834" fmla="*/ 465027 w 1235618"/>
                <a:gd name="connsiteY834" fmla="*/ 200316 h 336072"/>
                <a:gd name="connsiteX835" fmla="*/ 464944 w 1235618"/>
                <a:gd name="connsiteY835" fmla="*/ 200365 h 336072"/>
                <a:gd name="connsiteX836" fmla="*/ 464944 w 1235618"/>
                <a:gd name="connsiteY836" fmla="*/ 200365 h 336072"/>
                <a:gd name="connsiteX837" fmla="*/ 464780 w 1235618"/>
                <a:gd name="connsiteY837" fmla="*/ 216223 h 336072"/>
                <a:gd name="connsiteX838" fmla="*/ 464780 w 1235618"/>
                <a:gd name="connsiteY838" fmla="*/ 216223 h 336072"/>
                <a:gd name="connsiteX839" fmla="*/ 465027 w 1235618"/>
                <a:gd name="connsiteY839" fmla="*/ 219074 h 336072"/>
                <a:gd name="connsiteX840" fmla="*/ 465027 w 1235618"/>
                <a:gd name="connsiteY840" fmla="*/ 219074 h 336072"/>
                <a:gd name="connsiteX841" fmla="*/ 465027 w 1235618"/>
                <a:gd name="connsiteY841" fmla="*/ 219123 h 336072"/>
                <a:gd name="connsiteX842" fmla="*/ 465027 w 1235618"/>
                <a:gd name="connsiteY842" fmla="*/ 219131 h 336072"/>
                <a:gd name="connsiteX843" fmla="*/ 464780 w 1235618"/>
                <a:gd name="connsiteY843" fmla="*/ 243524 h 336072"/>
                <a:gd name="connsiteX844" fmla="*/ 463709 w 1235618"/>
                <a:gd name="connsiteY844" fmla="*/ 246934 h 336072"/>
                <a:gd name="connsiteX845" fmla="*/ 453576 w 1235618"/>
                <a:gd name="connsiteY845" fmla="*/ 239108 h 336072"/>
                <a:gd name="connsiteX846" fmla="*/ 452918 w 1235618"/>
                <a:gd name="connsiteY846" fmla="*/ 235945 h 336072"/>
                <a:gd name="connsiteX847" fmla="*/ 453576 w 1235618"/>
                <a:gd name="connsiteY847" fmla="*/ 226002 h 336072"/>
                <a:gd name="connsiteX848" fmla="*/ 451434 w 1235618"/>
                <a:gd name="connsiteY848" fmla="*/ 225829 h 336072"/>
                <a:gd name="connsiteX849" fmla="*/ 452506 w 1235618"/>
                <a:gd name="connsiteY849" fmla="*/ 225483 h 336072"/>
                <a:gd name="connsiteX850" fmla="*/ 452753 w 1235618"/>
                <a:gd name="connsiteY850" fmla="*/ 222929 h 336072"/>
                <a:gd name="connsiteX851" fmla="*/ 452341 w 1235618"/>
                <a:gd name="connsiteY851" fmla="*/ 212763 h 336072"/>
                <a:gd name="connsiteX852" fmla="*/ 452753 w 1235618"/>
                <a:gd name="connsiteY852" fmla="*/ 213027 h 336072"/>
                <a:gd name="connsiteX853" fmla="*/ 452176 w 1235618"/>
                <a:gd name="connsiteY853" fmla="*/ 211462 h 336072"/>
                <a:gd name="connsiteX854" fmla="*/ 452094 w 1235618"/>
                <a:gd name="connsiteY854" fmla="*/ 210663 h 336072"/>
                <a:gd name="connsiteX855" fmla="*/ 451846 w 1235618"/>
                <a:gd name="connsiteY855" fmla="*/ 210267 h 336072"/>
                <a:gd name="connsiteX856" fmla="*/ 452094 w 1235618"/>
                <a:gd name="connsiteY856" fmla="*/ 201766 h 336072"/>
                <a:gd name="connsiteX857" fmla="*/ 452588 w 1235618"/>
                <a:gd name="connsiteY857" fmla="*/ 201914 h 336072"/>
                <a:gd name="connsiteX858" fmla="*/ 453247 w 1235618"/>
                <a:gd name="connsiteY858" fmla="*/ 198776 h 336072"/>
                <a:gd name="connsiteX859" fmla="*/ 455471 w 1235618"/>
                <a:gd name="connsiteY859" fmla="*/ 168567 h 336072"/>
                <a:gd name="connsiteX860" fmla="*/ 455883 w 1235618"/>
                <a:gd name="connsiteY860" fmla="*/ 163114 h 336072"/>
                <a:gd name="connsiteX861" fmla="*/ 456130 w 1235618"/>
                <a:gd name="connsiteY861" fmla="*/ 163065 h 336072"/>
                <a:gd name="connsiteX862" fmla="*/ 456213 w 1235618"/>
                <a:gd name="connsiteY862" fmla="*/ 155560 h 336072"/>
                <a:gd name="connsiteX863" fmla="*/ 457530 w 1235618"/>
                <a:gd name="connsiteY863" fmla="*/ 154151 h 336072"/>
                <a:gd name="connsiteX864" fmla="*/ 458354 w 1235618"/>
                <a:gd name="connsiteY864" fmla="*/ 149332 h 336072"/>
                <a:gd name="connsiteX865" fmla="*/ 458519 w 1235618"/>
                <a:gd name="connsiteY865" fmla="*/ 145691 h 336072"/>
                <a:gd name="connsiteX866" fmla="*/ 459837 w 1235618"/>
                <a:gd name="connsiteY866" fmla="*/ 144019 h 336072"/>
                <a:gd name="connsiteX867" fmla="*/ 459013 w 1235618"/>
                <a:gd name="connsiteY867" fmla="*/ 140814 h 336072"/>
                <a:gd name="connsiteX868" fmla="*/ 459837 w 1235618"/>
                <a:gd name="connsiteY868" fmla="*/ 136250 h 336072"/>
                <a:gd name="connsiteX869" fmla="*/ 466345 w 1235618"/>
                <a:gd name="connsiteY869" fmla="*/ 101948 h 336072"/>
                <a:gd name="connsiteX870" fmla="*/ 468158 w 1235618"/>
                <a:gd name="connsiteY870" fmla="*/ 97961 h 336072"/>
                <a:gd name="connsiteX871" fmla="*/ 468158 w 1235618"/>
                <a:gd name="connsiteY871" fmla="*/ 97953 h 336072"/>
                <a:gd name="connsiteX872" fmla="*/ 471782 w 1235618"/>
                <a:gd name="connsiteY872" fmla="*/ 85752 h 336072"/>
                <a:gd name="connsiteX873" fmla="*/ 473182 w 1235618"/>
                <a:gd name="connsiteY873" fmla="*/ 84731 h 336072"/>
                <a:gd name="connsiteX874" fmla="*/ 476889 w 1235618"/>
                <a:gd name="connsiteY874" fmla="*/ 69796 h 336072"/>
                <a:gd name="connsiteX875" fmla="*/ 478290 w 1235618"/>
                <a:gd name="connsiteY875" fmla="*/ 63189 h 336072"/>
                <a:gd name="connsiteX876" fmla="*/ 480926 w 1235618"/>
                <a:gd name="connsiteY876" fmla="*/ 56203 h 336072"/>
                <a:gd name="connsiteX877" fmla="*/ 481008 w 1235618"/>
                <a:gd name="connsiteY877" fmla="*/ 56170 h 336072"/>
                <a:gd name="connsiteX878" fmla="*/ 490235 w 1235618"/>
                <a:gd name="connsiteY878" fmla="*/ 32594 h 336072"/>
                <a:gd name="connsiteX879" fmla="*/ 492953 w 1235618"/>
                <a:gd name="connsiteY879" fmla="*/ 23779 h 336072"/>
                <a:gd name="connsiteX880" fmla="*/ 492953 w 1235618"/>
                <a:gd name="connsiteY880" fmla="*/ 23763 h 33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</a:cxnLst>
              <a:rect l="l" t="t" r="r" b="b"/>
              <a:pathLst>
                <a:path w="1235618" h="336072">
                  <a:moveTo>
                    <a:pt x="1233205" y="200728"/>
                  </a:moveTo>
                  <a:cubicBezTo>
                    <a:pt x="1236006" y="191535"/>
                    <a:pt x="1237819" y="182440"/>
                    <a:pt x="1230158" y="174466"/>
                  </a:cubicBezTo>
                  <a:cubicBezTo>
                    <a:pt x="1229910" y="173527"/>
                    <a:pt x="1229663" y="172612"/>
                    <a:pt x="1229251" y="171714"/>
                  </a:cubicBezTo>
                  <a:cubicBezTo>
                    <a:pt x="1230734" y="165931"/>
                    <a:pt x="1228180" y="161952"/>
                    <a:pt x="1223567" y="158929"/>
                  </a:cubicBezTo>
                  <a:lnTo>
                    <a:pt x="1223567" y="158929"/>
                  </a:lnTo>
                  <a:cubicBezTo>
                    <a:pt x="1223484" y="157924"/>
                    <a:pt x="1223237" y="156936"/>
                    <a:pt x="1222991" y="155972"/>
                  </a:cubicBezTo>
                  <a:lnTo>
                    <a:pt x="1222991" y="155972"/>
                  </a:lnTo>
                  <a:cubicBezTo>
                    <a:pt x="1223814" y="151219"/>
                    <a:pt x="1222249" y="147767"/>
                    <a:pt x="1217636" y="145946"/>
                  </a:cubicBezTo>
                  <a:lnTo>
                    <a:pt x="1217636" y="145946"/>
                  </a:lnTo>
                  <a:lnTo>
                    <a:pt x="1217636" y="145946"/>
                  </a:lnTo>
                  <a:cubicBezTo>
                    <a:pt x="1216235" y="144085"/>
                    <a:pt x="1214918" y="142223"/>
                    <a:pt x="1213517" y="140369"/>
                  </a:cubicBezTo>
                  <a:cubicBezTo>
                    <a:pt x="1211705" y="136102"/>
                    <a:pt x="1209645" y="132074"/>
                    <a:pt x="1204620" y="130789"/>
                  </a:cubicBezTo>
                  <a:cubicBezTo>
                    <a:pt x="1199842" y="124347"/>
                    <a:pt x="1195971" y="117064"/>
                    <a:pt x="1187073" y="114865"/>
                  </a:cubicBezTo>
                  <a:cubicBezTo>
                    <a:pt x="1182872" y="113819"/>
                    <a:pt x="1181883" y="108925"/>
                    <a:pt x="1179083" y="106042"/>
                  </a:cubicBezTo>
                  <a:cubicBezTo>
                    <a:pt x="1175458" y="103134"/>
                    <a:pt x="1171174" y="102574"/>
                    <a:pt x="1166726" y="102129"/>
                  </a:cubicBezTo>
                  <a:cubicBezTo>
                    <a:pt x="1166726" y="102129"/>
                    <a:pt x="1166726" y="102129"/>
                    <a:pt x="1166726" y="102129"/>
                  </a:cubicBezTo>
                  <a:cubicBezTo>
                    <a:pt x="1163595" y="99180"/>
                    <a:pt x="1160383" y="96223"/>
                    <a:pt x="1157253" y="93274"/>
                  </a:cubicBezTo>
                  <a:cubicBezTo>
                    <a:pt x="1155275" y="92063"/>
                    <a:pt x="1153298" y="90843"/>
                    <a:pt x="1151321" y="89632"/>
                  </a:cubicBezTo>
                  <a:cubicBezTo>
                    <a:pt x="1150827" y="89336"/>
                    <a:pt x="1150333" y="89122"/>
                    <a:pt x="1149756" y="88965"/>
                  </a:cubicBezTo>
                  <a:cubicBezTo>
                    <a:pt x="1146132" y="87425"/>
                    <a:pt x="1142260" y="86897"/>
                    <a:pt x="1138306" y="87367"/>
                  </a:cubicBezTo>
                  <a:cubicBezTo>
                    <a:pt x="1138965" y="87713"/>
                    <a:pt x="1139623" y="87935"/>
                    <a:pt x="1140282" y="88199"/>
                  </a:cubicBezTo>
                  <a:cubicBezTo>
                    <a:pt x="1139623" y="88018"/>
                    <a:pt x="1138965" y="87771"/>
                    <a:pt x="1138306" y="87375"/>
                  </a:cubicBezTo>
                  <a:cubicBezTo>
                    <a:pt x="1137317" y="87194"/>
                    <a:pt x="1136328" y="87013"/>
                    <a:pt x="1135340" y="86832"/>
                  </a:cubicBezTo>
                  <a:cubicBezTo>
                    <a:pt x="1132621" y="83265"/>
                    <a:pt x="1129820" y="79681"/>
                    <a:pt x="1125537" y="77778"/>
                  </a:cubicBezTo>
                  <a:cubicBezTo>
                    <a:pt x="1120018" y="73972"/>
                    <a:pt x="1113592" y="73989"/>
                    <a:pt x="1107249" y="73972"/>
                  </a:cubicBezTo>
                  <a:cubicBezTo>
                    <a:pt x="1107249" y="73972"/>
                    <a:pt x="1107249" y="73972"/>
                    <a:pt x="1107249" y="73972"/>
                  </a:cubicBezTo>
                  <a:cubicBezTo>
                    <a:pt x="1107249" y="73972"/>
                    <a:pt x="1107249" y="73972"/>
                    <a:pt x="1107249" y="73972"/>
                  </a:cubicBezTo>
                  <a:cubicBezTo>
                    <a:pt x="1102718" y="71056"/>
                    <a:pt x="1098269" y="68132"/>
                    <a:pt x="1093739" y="65216"/>
                  </a:cubicBezTo>
                  <a:cubicBezTo>
                    <a:pt x="1093739" y="65216"/>
                    <a:pt x="1093739" y="65216"/>
                    <a:pt x="1093739" y="65216"/>
                  </a:cubicBezTo>
                  <a:lnTo>
                    <a:pt x="1093739" y="65216"/>
                  </a:lnTo>
                  <a:cubicBezTo>
                    <a:pt x="1083853" y="56426"/>
                    <a:pt x="1071414" y="59680"/>
                    <a:pt x="1060046" y="58164"/>
                  </a:cubicBezTo>
                  <a:cubicBezTo>
                    <a:pt x="1060046" y="58164"/>
                    <a:pt x="1060046" y="58164"/>
                    <a:pt x="1060046" y="58164"/>
                  </a:cubicBezTo>
                  <a:cubicBezTo>
                    <a:pt x="1055186" y="53485"/>
                    <a:pt x="1051479" y="47142"/>
                    <a:pt x="1043653" y="46590"/>
                  </a:cubicBezTo>
                  <a:lnTo>
                    <a:pt x="1043653" y="46590"/>
                  </a:lnTo>
                  <a:lnTo>
                    <a:pt x="1043653" y="46590"/>
                  </a:lnTo>
                  <a:cubicBezTo>
                    <a:pt x="1037639" y="44670"/>
                    <a:pt x="1031543" y="43550"/>
                    <a:pt x="1025200" y="43805"/>
                  </a:cubicBezTo>
                  <a:cubicBezTo>
                    <a:pt x="1016221" y="44168"/>
                    <a:pt x="1007571" y="43690"/>
                    <a:pt x="1000569" y="36474"/>
                  </a:cubicBezTo>
                  <a:cubicBezTo>
                    <a:pt x="998262" y="34093"/>
                    <a:pt x="994720" y="31951"/>
                    <a:pt x="990107" y="36408"/>
                  </a:cubicBezTo>
                  <a:cubicBezTo>
                    <a:pt x="998756" y="40700"/>
                    <a:pt x="1006252" y="45922"/>
                    <a:pt x="1012019" y="53155"/>
                  </a:cubicBezTo>
                  <a:cubicBezTo>
                    <a:pt x="1016303" y="55948"/>
                    <a:pt x="1021575" y="57357"/>
                    <a:pt x="1024541" y="62003"/>
                  </a:cubicBezTo>
                  <a:cubicBezTo>
                    <a:pt x="1024541" y="62003"/>
                    <a:pt x="1024541" y="62003"/>
                    <a:pt x="1024541" y="62003"/>
                  </a:cubicBezTo>
                  <a:cubicBezTo>
                    <a:pt x="1026600" y="68313"/>
                    <a:pt x="1031708" y="70356"/>
                    <a:pt x="1037556" y="71361"/>
                  </a:cubicBezTo>
                  <a:cubicBezTo>
                    <a:pt x="1038463" y="72374"/>
                    <a:pt x="1039452" y="73387"/>
                    <a:pt x="1040357" y="74409"/>
                  </a:cubicBezTo>
                  <a:cubicBezTo>
                    <a:pt x="1041181" y="79937"/>
                    <a:pt x="1044806" y="82762"/>
                    <a:pt x="1049831" y="84163"/>
                  </a:cubicBezTo>
                  <a:lnTo>
                    <a:pt x="1049831" y="84163"/>
                  </a:lnTo>
                  <a:cubicBezTo>
                    <a:pt x="1051973" y="87318"/>
                    <a:pt x="1054115" y="90473"/>
                    <a:pt x="1056174" y="93628"/>
                  </a:cubicBezTo>
                  <a:cubicBezTo>
                    <a:pt x="1058563" y="97030"/>
                    <a:pt x="1061858" y="98917"/>
                    <a:pt x="1065895" y="99567"/>
                  </a:cubicBezTo>
                  <a:cubicBezTo>
                    <a:pt x="1066883" y="101676"/>
                    <a:pt x="1067789" y="103785"/>
                    <a:pt x="1068696" y="105902"/>
                  </a:cubicBezTo>
                  <a:lnTo>
                    <a:pt x="1068696" y="105902"/>
                  </a:lnTo>
                  <a:cubicBezTo>
                    <a:pt x="1069849" y="108901"/>
                    <a:pt x="1071826" y="111207"/>
                    <a:pt x="1074545" y="112797"/>
                  </a:cubicBezTo>
                  <a:cubicBezTo>
                    <a:pt x="1074545" y="112797"/>
                    <a:pt x="1074545" y="112797"/>
                    <a:pt x="1074545" y="112797"/>
                  </a:cubicBezTo>
                  <a:cubicBezTo>
                    <a:pt x="1081712" y="118646"/>
                    <a:pt x="1083194" y="128919"/>
                    <a:pt x="1091102" y="134158"/>
                  </a:cubicBezTo>
                  <a:cubicBezTo>
                    <a:pt x="1091020" y="140270"/>
                    <a:pt x="1095551" y="142305"/>
                    <a:pt x="1100082" y="144348"/>
                  </a:cubicBezTo>
                  <a:lnTo>
                    <a:pt x="1100082" y="144348"/>
                  </a:lnTo>
                  <a:cubicBezTo>
                    <a:pt x="1100164" y="145221"/>
                    <a:pt x="1100329" y="146053"/>
                    <a:pt x="1100659" y="146869"/>
                  </a:cubicBezTo>
                  <a:cubicBezTo>
                    <a:pt x="1100576" y="151359"/>
                    <a:pt x="1102635" y="154522"/>
                    <a:pt x="1106507" y="156565"/>
                  </a:cubicBezTo>
                  <a:lnTo>
                    <a:pt x="1106507" y="156565"/>
                  </a:lnTo>
                  <a:cubicBezTo>
                    <a:pt x="1107661" y="158509"/>
                    <a:pt x="1108732" y="160445"/>
                    <a:pt x="1109885" y="162389"/>
                  </a:cubicBezTo>
                  <a:lnTo>
                    <a:pt x="1109885" y="162389"/>
                  </a:lnTo>
                  <a:lnTo>
                    <a:pt x="1109885" y="162389"/>
                  </a:lnTo>
                  <a:cubicBezTo>
                    <a:pt x="1109555" y="167159"/>
                    <a:pt x="1112274" y="170083"/>
                    <a:pt x="1115899" y="172497"/>
                  </a:cubicBezTo>
                  <a:lnTo>
                    <a:pt x="1115899" y="172497"/>
                  </a:lnTo>
                  <a:cubicBezTo>
                    <a:pt x="1115981" y="173403"/>
                    <a:pt x="1116146" y="174293"/>
                    <a:pt x="1116393" y="175166"/>
                  </a:cubicBezTo>
                  <a:lnTo>
                    <a:pt x="1116393" y="175166"/>
                  </a:lnTo>
                  <a:lnTo>
                    <a:pt x="1116393" y="175166"/>
                  </a:lnTo>
                  <a:cubicBezTo>
                    <a:pt x="1116311" y="184714"/>
                    <a:pt x="1122324" y="192161"/>
                    <a:pt x="1125207" y="200670"/>
                  </a:cubicBezTo>
                  <a:lnTo>
                    <a:pt x="1125207" y="200670"/>
                  </a:lnTo>
                  <a:cubicBezTo>
                    <a:pt x="1125537" y="202771"/>
                    <a:pt x="1125866" y="204872"/>
                    <a:pt x="1126196" y="206972"/>
                  </a:cubicBezTo>
                  <a:cubicBezTo>
                    <a:pt x="1126196" y="206972"/>
                    <a:pt x="1126196" y="206972"/>
                    <a:pt x="1126196" y="206972"/>
                  </a:cubicBezTo>
                  <a:lnTo>
                    <a:pt x="1126196" y="206972"/>
                  </a:lnTo>
                  <a:cubicBezTo>
                    <a:pt x="1126196" y="208809"/>
                    <a:pt x="1126196" y="210654"/>
                    <a:pt x="1126196" y="212492"/>
                  </a:cubicBezTo>
                  <a:lnTo>
                    <a:pt x="1126196" y="212492"/>
                  </a:lnTo>
                  <a:cubicBezTo>
                    <a:pt x="1127267" y="215795"/>
                    <a:pt x="1128337" y="219098"/>
                    <a:pt x="1129408" y="222402"/>
                  </a:cubicBezTo>
                  <a:cubicBezTo>
                    <a:pt x="1129326" y="224848"/>
                    <a:pt x="1130150" y="226941"/>
                    <a:pt x="1131715" y="228811"/>
                  </a:cubicBezTo>
                  <a:cubicBezTo>
                    <a:pt x="1131797" y="230812"/>
                    <a:pt x="1131797" y="232823"/>
                    <a:pt x="1131880" y="234824"/>
                  </a:cubicBezTo>
                  <a:cubicBezTo>
                    <a:pt x="1131304" y="242016"/>
                    <a:pt x="1136658" y="249430"/>
                    <a:pt x="1131056" y="256432"/>
                  </a:cubicBezTo>
                  <a:cubicBezTo>
                    <a:pt x="1131056" y="256432"/>
                    <a:pt x="1131056" y="256432"/>
                    <a:pt x="1131056" y="256440"/>
                  </a:cubicBezTo>
                  <a:cubicBezTo>
                    <a:pt x="1125619" y="258426"/>
                    <a:pt x="1121088" y="256556"/>
                    <a:pt x="1116722" y="253335"/>
                  </a:cubicBezTo>
                  <a:lnTo>
                    <a:pt x="1116722" y="253335"/>
                  </a:lnTo>
                  <a:cubicBezTo>
                    <a:pt x="1116475" y="250303"/>
                    <a:pt x="1116228" y="247272"/>
                    <a:pt x="1115899" y="244240"/>
                  </a:cubicBezTo>
                  <a:lnTo>
                    <a:pt x="1115899" y="244240"/>
                  </a:lnTo>
                  <a:cubicBezTo>
                    <a:pt x="1119276" y="240154"/>
                    <a:pt x="1118864" y="236027"/>
                    <a:pt x="1116064" y="231875"/>
                  </a:cubicBezTo>
                  <a:lnTo>
                    <a:pt x="1116064" y="231875"/>
                  </a:lnTo>
                  <a:lnTo>
                    <a:pt x="1116064" y="231875"/>
                  </a:lnTo>
                  <a:cubicBezTo>
                    <a:pt x="1116146" y="230771"/>
                    <a:pt x="1116146" y="229659"/>
                    <a:pt x="1116228" y="228555"/>
                  </a:cubicBezTo>
                  <a:cubicBezTo>
                    <a:pt x="1116804" y="224840"/>
                    <a:pt x="1114910" y="222031"/>
                    <a:pt x="1112850" y="219304"/>
                  </a:cubicBezTo>
                  <a:lnTo>
                    <a:pt x="1112850" y="219304"/>
                  </a:lnTo>
                  <a:cubicBezTo>
                    <a:pt x="1112850" y="217121"/>
                    <a:pt x="1112933" y="214938"/>
                    <a:pt x="1113015" y="212747"/>
                  </a:cubicBezTo>
                  <a:cubicBezTo>
                    <a:pt x="1113097" y="210218"/>
                    <a:pt x="1112603" y="207911"/>
                    <a:pt x="1110709" y="206066"/>
                  </a:cubicBezTo>
                  <a:cubicBezTo>
                    <a:pt x="1110709" y="206066"/>
                    <a:pt x="1110709" y="206066"/>
                    <a:pt x="1110709" y="206066"/>
                  </a:cubicBezTo>
                  <a:cubicBezTo>
                    <a:pt x="1108979" y="194508"/>
                    <a:pt x="1107166" y="182975"/>
                    <a:pt x="1098104" y="174350"/>
                  </a:cubicBezTo>
                  <a:cubicBezTo>
                    <a:pt x="1097693" y="172431"/>
                    <a:pt x="1097363" y="170503"/>
                    <a:pt x="1096952" y="168584"/>
                  </a:cubicBezTo>
                  <a:lnTo>
                    <a:pt x="1096952" y="168584"/>
                  </a:lnTo>
                  <a:cubicBezTo>
                    <a:pt x="1097034" y="162727"/>
                    <a:pt x="1091597" y="161738"/>
                    <a:pt x="1088384" y="158756"/>
                  </a:cubicBezTo>
                  <a:cubicBezTo>
                    <a:pt x="1088384" y="158756"/>
                    <a:pt x="1088384" y="158756"/>
                    <a:pt x="1088384" y="158756"/>
                  </a:cubicBezTo>
                  <a:cubicBezTo>
                    <a:pt x="1088302" y="157825"/>
                    <a:pt x="1088055" y="156927"/>
                    <a:pt x="1087725" y="156046"/>
                  </a:cubicBezTo>
                  <a:cubicBezTo>
                    <a:pt x="1088055" y="151556"/>
                    <a:pt x="1086160" y="148236"/>
                    <a:pt x="1082370" y="145946"/>
                  </a:cubicBezTo>
                  <a:cubicBezTo>
                    <a:pt x="1082370" y="145946"/>
                    <a:pt x="1082370" y="145946"/>
                    <a:pt x="1082370" y="145946"/>
                  </a:cubicBezTo>
                  <a:cubicBezTo>
                    <a:pt x="1081053" y="144118"/>
                    <a:pt x="1079734" y="142289"/>
                    <a:pt x="1078499" y="140460"/>
                  </a:cubicBezTo>
                  <a:cubicBezTo>
                    <a:pt x="1076604" y="136102"/>
                    <a:pt x="1074627" y="131901"/>
                    <a:pt x="1069602" y="130418"/>
                  </a:cubicBezTo>
                  <a:cubicBezTo>
                    <a:pt x="1069602" y="130418"/>
                    <a:pt x="1069602" y="130418"/>
                    <a:pt x="1069602" y="130418"/>
                  </a:cubicBezTo>
                  <a:cubicBezTo>
                    <a:pt x="1065565" y="114363"/>
                    <a:pt x="1052879" y="105597"/>
                    <a:pt x="1040769" y="96429"/>
                  </a:cubicBezTo>
                  <a:cubicBezTo>
                    <a:pt x="1040687" y="90366"/>
                    <a:pt x="1036403" y="88306"/>
                    <a:pt x="1031543" y="86782"/>
                  </a:cubicBezTo>
                  <a:lnTo>
                    <a:pt x="1031543" y="86782"/>
                  </a:lnTo>
                  <a:cubicBezTo>
                    <a:pt x="1029566" y="84616"/>
                    <a:pt x="1027671" y="82449"/>
                    <a:pt x="1025694" y="80291"/>
                  </a:cubicBezTo>
                  <a:lnTo>
                    <a:pt x="1025694" y="80291"/>
                  </a:lnTo>
                  <a:cubicBezTo>
                    <a:pt x="1024294" y="77375"/>
                    <a:pt x="1021987" y="75373"/>
                    <a:pt x="1019104" y="73989"/>
                  </a:cubicBezTo>
                  <a:lnTo>
                    <a:pt x="1019104" y="73989"/>
                  </a:lnTo>
                  <a:cubicBezTo>
                    <a:pt x="1016056" y="71921"/>
                    <a:pt x="1013008" y="69862"/>
                    <a:pt x="1010042" y="67794"/>
                  </a:cubicBezTo>
                  <a:lnTo>
                    <a:pt x="1010042" y="67794"/>
                  </a:lnTo>
                  <a:cubicBezTo>
                    <a:pt x="1008065" y="61517"/>
                    <a:pt x="1003617" y="58485"/>
                    <a:pt x="997191" y="58040"/>
                  </a:cubicBezTo>
                  <a:cubicBezTo>
                    <a:pt x="997191" y="58040"/>
                    <a:pt x="997191" y="58040"/>
                    <a:pt x="997191" y="58040"/>
                  </a:cubicBezTo>
                  <a:cubicBezTo>
                    <a:pt x="995049" y="56121"/>
                    <a:pt x="992825" y="54202"/>
                    <a:pt x="990601" y="52274"/>
                  </a:cubicBezTo>
                  <a:cubicBezTo>
                    <a:pt x="987388" y="45519"/>
                    <a:pt x="981210" y="43945"/>
                    <a:pt x="974620" y="42965"/>
                  </a:cubicBezTo>
                  <a:cubicBezTo>
                    <a:pt x="972807" y="39678"/>
                    <a:pt x="970995" y="36391"/>
                    <a:pt x="969100" y="33104"/>
                  </a:cubicBezTo>
                  <a:cubicBezTo>
                    <a:pt x="969100" y="33104"/>
                    <a:pt x="969100" y="33096"/>
                    <a:pt x="969100" y="33096"/>
                  </a:cubicBezTo>
                  <a:cubicBezTo>
                    <a:pt x="966135" y="30814"/>
                    <a:pt x="962675" y="29628"/>
                    <a:pt x="958968" y="29842"/>
                  </a:cubicBezTo>
                  <a:cubicBezTo>
                    <a:pt x="946528" y="30551"/>
                    <a:pt x="935490" y="27099"/>
                    <a:pt x="925358" y="19874"/>
                  </a:cubicBezTo>
                  <a:cubicBezTo>
                    <a:pt x="923462" y="18507"/>
                    <a:pt x="920827" y="17247"/>
                    <a:pt x="918190" y="21440"/>
                  </a:cubicBezTo>
                  <a:cubicBezTo>
                    <a:pt x="927087" y="25740"/>
                    <a:pt x="930464" y="36152"/>
                    <a:pt x="939856" y="40197"/>
                  </a:cubicBezTo>
                  <a:lnTo>
                    <a:pt x="939856" y="40197"/>
                  </a:lnTo>
                  <a:cubicBezTo>
                    <a:pt x="941833" y="43369"/>
                    <a:pt x="943728" y="46540"/>
                    <a:pt x="945704" y="49712"/>
                  </a:cubicBezTo>
                  <a:cubicBezTo>
                    <a:pt x="945704" y="49712"/>
                    <a:pt x="945704" y="49720"/>
                    <a:pt x="945704" y="49720"/>
                  </a:cubicBezTo>
                  <a:cubicBezTo>
                    <a:pt x="947188" y="52620"/>
                    <a:pt x="949576" y="54407"/>
                    <a:pt x="952542" y="55684"/>
                  </a:cubicBezTo>
                  <a:cubicBezTo>
                    <a:pt x="953613" y="56681"/>
                    <a:pt x="954684" y="57670"/>
                    <a:pt x="955838" y="58666"/>
                  </a:cubicBezTo>
                  <a:cubicBezTo>
                    <a:pt x="955590" y="65306"/>
                    <a:pt x="959462" y="69038"/>
                    <a:pt x="965063" y="71435"/>
                  </a:cubicBezTo>
                  <a:cubicBezTo>
                    <a:pt x="965393" y="74821"/>
                    <a:pt x="965970" y="78149"/>
                    <a:pt x="968111" y="80942"/>
                  </a:cubicBezTo>
                  <a:cubicBezTo>
                    <a:pt x="970171" y="82169"/>
                    <a:pt x="972148" y="83396"/>
                    <a:pt x="974208" y="84616"/>
                  </a:cubicBezTo>
                  <a:lnTo>
                    <a:pt x="974208" y="84616"/>
                  </a:lnTo>
                  <a:cubicBezTo>
                    <a:pt x="974702" y="88726"/>
                    <a:pt x="974620" y="93010"/>
                    <a:pt x="977997" y="96198"/>
                  </a:cubicBezTo>
                  <a:cubicBezTo>
                    <a:pt x="978656" y="96626"/>
                    <a:pt x="979397" y="96948"/>
                    <a:pt x="980139" y="97162"/>
                  </a:cubicBezTo>
                  <a:lnTo>
                    <a:pt x="980139" y="97162"/>
                  </a:lnTo>
                  <a:lnTo>
                    <a:pt x="980139" y="97162"/>
                  </a:lnTo>
                  <a:cubicBezTo>
                    <a:pt x="986153" y="109230"/>
                    <a:pt x="989036" y="122683"/>
                    <a:pt x="996532" y="134084"/>
                  </a:cubicBezTo>
                  <a:lnTo>
                    <a:pt x="996532" y="134084"/>
                  </a:lnTo>
                  <a:cubicBezTo>
                    <a:pt x="996203" y="138862"/>
                    <a:pt x="996944" y="142964"/>
                    <a:pt x="1002545" y="144192"/>
                  </a:cubicBezTo>
                  <a:lnTo>
                    <a:pt x="1002545" y="144192"/>
                  </a:lnTo>
                  <a:cubicBezTo>
                    <a:pt x="1002628" y="145073"/>
                    <a:pt x="1002710" y="145930"/>
                    <a:pt x="1003040" y="146770"/>
                  </a:cubicBezTo>
                  <a:cubicBezTo>
                    <a:pt x="1002216" y="150535"/>
                    <a:pt x="1002710" y="153879"/>
                    <a:pt x="1006006" y="156392"/>
                  </a:cubicBezTo>
                  <a:lnTo>
                    <a:pt x="1006006" y="156392"/>
                  </a:lnTo>
                  <a:cubicBezTo>
                    <a:pt x="1006170" y="158526"/>
                    <a:pt x="1006417" y="160667"/>
                    <a:pt x="1006582" y="162801"/>
                  </a:cubicBezTo>
                  <a:cubicBezTo>
                    <a:pt x="1006088" y="166253"/>
                    <a:pt x="1007653" y="169037"/>
                    <a:pt x="1009466" y="171714"/>
                  </a:cubicBezTo>
                  <a:lnTo>
                    <a:pt x="1009466" y="171714"/>
                  </a:lnTo>
                  <a:cubicBezTo>
                    <a:pt x="1009548" y="172892"/>
                    <a:pt x="1009548" y="174070"/>
                    <a:pt x="1009630" y="175248"/>
                  </a:cubicBezTo>
                  <a:cubicBezTo>
                    <a:pt x="1009630" y="175248"/>
                    <a:pt x="1009630" y="175248"/>
                    <a:pt x="1009630" y="175248"/>
                  </a:cubicBezTo>
                  <a:lnTo>
                    <a:pt x="1009630" y="175248"/>
                  </a:lnTo>
                  <a:cubicBezTo>
                    <a:pt x="1008807" y="186172"/>
                    <a:pt x="1013420" y="196074"/>
                    <a:pt x="1015397" y="206470"/>
                  </a:cubicBezTo>
                  <a:cubicBezTo>
                    <a:pt x="1015397" y="206470"/>
                    <a:pt x="1015397" y="206470"/>
                    <a:pt x="1015397" y="206470"/>
                  </a:cubicBezTo>
                  <a:cubicBezTo>
                    <a:pt x="1013584" y="208710"/>
                    <a:pt x="1013338" y="211042"/>
                    <a:pt x="1014985" y="213488"/>
                  </a:cubicBezTo>
                  <a:cubicBezTo>
                    <a:pt x="1014985" y="213488"/>
                    <a:pt x="1014985" y="213488"/>
                    <a:pt x="1014985" y="213488"/>
                  </a:cubicBezTo>
                  <a:cubicBezTo>
                    <a:pt x="1015150" y="216413"/>
                    <a:pt x="1015397" y="219337"/>
                    <a:pt x="1015562" y="222262"/>
                  </a:cubicBezTo>
                  <a:cubicBezTo>
                    <a:pt x="1015726" y="224272"/>
                    <a:pt x="1015891" y="226273"/>
                    <a:pt x="1016056" y="228275"/>
                  </a:cubicBezTo>
                  <a:cubicBezTo>
                    <a:pt x="1015974" y="230491"/>
                    <a:pt x="1015809" y="232699"/>
                    <a:pt x="1015644" y="234915"/>
                  </a:cubicBezTo>
                  <a:lnTo>
                    <a:pt x="1015644" y="234915"/>
                  </a:lnTo>
                  <a:lnTo>
                    <a:pt x="1015644" y="234915"/>
                  </a:lnTo>
                  <a:cubicBezTo>
                    <a:pt x="1015891" y="237823"/>
                    <a:pt x="1016056" y="240723"/>
                    <a:pt x="1016221" y="243631"/>
                  </a:cubicBezTo>
                  <a:cubicBezTo>
                    <a:pt x="1016880" y="245773"/>
                    <a:pt x="1017621" y="247914"/>
                    <a:pt x="1018280" y="250056"/>
                  </a:cubicBezTo>
                  <a:cubicBezTo>
                    <a:pt x="1017456" y="251333"/>
                    <a:pt x="1016633" y="252610"/>
                    <a:pt x="1015726" y="253887"/>
                  </a:cubicBezTo>
                  <a:cubicBezTo>
                    <a:pt x="1009301" y="259068"/>
                    <a:pt x="1003946" y="257141"/>
                    <a:pt x="999333" y="251193"/>
                  </a:cubicBezTo>
                  <a:lnTo>
                    <a:pt x="999333" y="251193"/>
                  </a:lnTo>
                  <a:lnTo>
                    <a:pt x="999333" y="251193"/>
                  </a:lnTo>
                  <a:cubicBezTo>
                    <a:pt x="999580" y="248969"/>
                    <a:pt x="999827" y="246745"/>
                    <a:pt x="1000074" y="244520"/>
                  </a:cubicBezTo>
                  <a:lnTo>
                    <a:pt x="1000074" y="244520"/>
                  </a:lnTo>
                  <a:cubicBezTo>
                    <a:pt x="1002216" y="241687"/>
                    <a:pt x="1003122" y="238523"/>
                    <a:pt x="1002463" y="234989"/>
                  </a:cubicBezTo>
                  <a:lnTo>
                    <a:pt x="1002463" y="234989"/>
                  </a:lnTo>
                  <a:lnTo>
                    <a:pt x="1002463" y="234989"/>
                  </a:lnTo>
                  <a:cubicBezTo>
                    <a:pt x="1002545" y="231793"/>
                    <a:pt x="1002710" y="228597"/>
                    <a:pt x="1002793" y="225400"/>
                  </a:cubicBezTo>
                  <a:cubicBezTo>
                    <a:pt x="1002793" y="225400"/>
                    <a:pt x="1002793" y="225400"/>
                    <a:pt x="1002793" y="225400"/>
                  </a:cubicBezTo>
                  <a:cubicBezTo>
                    <a:pt x="1002793" y="225400"/>
                    <a:pt x="1002793" y="225400"/>
                    <a:pt x="1002793" y="225400"/>
                  </a:cubicBezTo>
                  <a:cubicBezTo>
                    <a:pt x="1001805" y="223341"/>
                    <a:pt x="1000734" y="221273"/>
                    <a:pt x="999745" y="219214"/>
                  </a:cubicBezTo>
                  <a:cubicBezTo>
                    <a:pt x="999910" y="217212"/>
                    <a:pt x="1000074" y="215210"/>
                    <a:pt x="1000239" y="213208"/>
                  </a:cubicBezTo>
                  <a:cubicBezTo>
                    <a:pt x="1000239" y="213208"/>
                    <a:pt x="1000239" y="213208"/>
                    <a:pt x="1000239" y="213208"/>
                  </a:cubicBezTo>
                  <a:cubicBezTo>
                    <a:pt x="1001475" y="209897"/>
                    <a:pt x="1000322" y="207648"/>
                    <a:pt x="997191" y="206272"/>
                  </a:cubicBezTo>
                  <a:lnTo>
                    <a:pt x="997191" y="206272"/>
                  </a:lnTo>
                  <a:cubicBezTo>
                    <a:pt x="1000486" y="195357"/>
                    <a:pt x="999580" y="184936"/>
                    <a:pt x="993567" y="175100"/>
                  </a:cubicBezTo>
                  <a:cubicBezTo>
                    <a:pt x="993484" y="172966"/>
                    <a:pt x="993402" y="170833"/>
                    <a:pt x="993402" y="168699"/>
                  </a:cubicBezTo>
                  <a:cubicBezTo>
                    <a:pt x="993979" y="163888"/>
                    <a:pt x="990766" y="161392"/>
                    <a:pt x="987388" y="158995"/>
                  </a:cubicBezTo>
                  <a:lnTo>
                    <a:pt x="987388" y="158995"/>
                  </a:lnTo>
                  <a:cubicBezTo>
                    <a:pt x="987305" y="157957"/>
                    <a:pt x="987141" y="156936"/>
                    <a:pt x="986894" y="155931"/>
                  </a:cubicBezTo>
                  <a:cubicBezTo>
                    <a:pt x="986812" y="153006"/>
                    <a:pt x="986647" y="150090"/>
                    <a:pt x="986565" y="147166"/>
                  </a:cubicBezTo>
                  <a:cubicBezTo>
                    <a:pt x="985741" y="144925"/>
                    <a:pt x="984917" y="142676"/>
                    <a:pt x="984093" y="140435"/>
                  </a:cubicBezTo>
                  <a:cubicBezTo>
                    <a:pt x="984010" y="137947"/>
                    <a:pt x="983351" y="135666"/>
                    <a:pt x="981704" y="133730"/>
                  </a:cubicBezTo>
                  <a:cubicBezTo>
                    <a:pt x="981704" y="133730"/>
                    <a:pt x="981704" y="133730"/>
                    <a:pt x="981704" y="133730"/>
                  </a:cubicBezTo>
                  <a:cubicBezTo>
                    <a:pt x="976267" y="123127"/>
                    <a:pt x="975361" y="110276"/>
                    <a:pt x="965723" y="101792"/>
                  </a:cubicBezTo>
                  <a:lnTo>
                    <a:pt x="965723" y="101792"/>
                  </a:lnTo>
                  <a:cubicBezTo>
                    <a:pt x="964569" y="100037"/>
                    <a:pt x="963334" y="98282"/>
                    <a:pt x="962180" y="96528"/>
                  </a:cubicBezTo>
                  <a:cubicBezTo>
                    <a:pt x="962428" y="91898"/>
                    <a:pt x="960368" y="88611"/>
                    <a:pt x="956249" y="86510"/>
                  </a:cubicBezTo>
                  <a:lnTo>
                    <a:pt x="956249" y="86510"/>
                  </a:lnTo>
                  <a:cubicBezTo>
                    <a:pt x="955261" y="84434"/>
                    <a:pt x="954354" y="82358"/>
                    <a:pt x="953366" y="80274"/>
                  </a:cubicBezTo>
                  <a:lnTo>
                    <a:pt x="953366" y="80274"/>
                  </a:lnTo>
                  <a:cubicBezTo>
                    <a:pt x="952131" y="78272"/>
                    <a:pt x="950895" y="76279"/>
                    <a:pt x="949659" y="74277"/>
                  </a:cubicBezTo>
                  <a:lnTo>
                    <a:pt x="949659" y="74277"/>
                  </a:lnTo>
                  <a:cubicBezTo>
                    <a:pt x="947517" y="72242"/>
                    <a:pt x="945457" y="70208"/>
                    <a:pt x="943316" y="68181"/>
                  </a:cubicBezTo>
                  <a:lnTo>
                    <a:pt x="943316" y="68181"/>
                  </a:lnTo>
                  <a:cubicBezTo>
                    <a:pt x="943069" y="63823"/>
                    <a:pt x="940927" y="60594"/>
                    <a:pt x="937220" y="58403"/>
                  </a:cubicBezTo>
                  <a:cubicBezTo>
                    <a:pt x="935160" y="55207"/>
                    <a:pt x="933019" y="52019"/>
                    <a:pt x="930959" y="48822"/>
                  </a:cubicBezTo>
                  <a:lnTo>
                    <a:pt x="930959" y="48822"/>
                  </a:lnTo>
                  <a:cubicBezTo>
                    <a:pt x="928735" y="45379"/>
                    <a:pt x="925358" y="43665"/>
                    <a:pt x="921486" y="42677"/>
                  </a:cubicBezTo>
                  <a:lnTo>
                    <a:pt x="921486" y="42677"/>
                  </a:lnTo>
                  <a:cubicBezTo>
                    <a:pt x="919508" y="39423"/>
                    <a:pt x="917614" y="36169"/>
                    <a:pt x="915636" y="32923"/>
                  </a:cubicBezTo>
                  <a:cubicBezTo>
                    <a:pt x="914401" y="31984"/>
                    <a:pt x="913165" y="31037"/>
                    <a:pt x="911929" y="30098"/>
                  </a:cubicBezTo>
                  <a:lnTo>
                    <a:pt x="911929" y="30098"/>
                  </a:lnTo>
                  <a:cubicBezTo>
                    <a:pt x="908634" y="28071"/>
                    <a:pt x="905422" y="26036"/>
                    <a:pt x="902209" y="24010"/>
                  </a:cubicBezTo>
                  <a:lnTo>
                    <a:pt x="902209" y="24010"/>
                  </a:lnTo>
                  <a:lnTo>
                    <a:pt x="902209" y="24010"/>
                  </a:lnTo>
                  <a:cubicBezTo>
                    <a:pt x="901468" y="18540"/>
                    <a:pt x="898337" y="15426"/>
                    <a:pt x="892900" y="15261"/>
                  </a:cubicBezTo>
                  <a:cubicBezTo>
                    <a:pt x="884003" y="14998"/>
                    <a:pt x="875107" y="15442"/>
                    <a:pt x="866292" y="14932"/>
                  </a:cubicBezTo>
                  <a:cubicBezTo>
                    <a:pt x="857724" y="14446"/>
                    <a:pt x="849322" y="13136"/>
                    <a:pt x="840920" y="12197"/>
                  </a:cubicBezTo>
                  <a:cubicBezTo>
                    <a:pt x="839766" y="18260"/>
                    <a:pt x="842484" y="21398"/>
                    <a:pt x="845368" y="24479"/>
                  </a:cubicBezTo>
                  <a:lnTo>
                    <a:pt x="845368" y="24479"/>
                  </a:lnTo>
                  <a:cubicBezTo>
                    <a:pt x="846603" y="26473"/>
                    <a:pt x="847757" y="28475"/>
                    <a:pt x="848993" y="30468"/>
                  </a:cubicBezTo>
                  <a:cubicBezTo>
                    <a:pt x="848828" y="34974"/>
                    <a:pt x="850887" y="38195"/>
                    <a:pt x="854676" y="40436"/>
                  </a:cubicBezTo>
                  <a:lnTo>
                    <a:pt x="854676" y="40436"/>
                  </a:lnTo>
                  <a:cubicBezTo>
                    <a:pt x="855253" y="44728"/>
                    <a:pt x="854841" y="49242"/>
                    <a:pt x="857807" y="52933"/>
                  </a:cubicBezTo>
                  <a:cubicBezTo>
                    <a:pt x="858878" y="53913"/>
                    <a:pt x="859949" y="54894"/>
                    <a:pt x="861020" y="55874"/>
                  </a:cubicBezTo>
                  <a:lnTo>
                    <a:pt x="861020" y="55874"/>
                  </a:lnTo>
                  <a:cubicBezTo>
                    <a:pt x="861596" y="60248"/>
                    <a:pt x="861102" y="64853"/>
                    <a:pt x="864068" y="68659"/>
                  </a:cubicBezTo>
                  <a:cubicBezTo>
                    <a:pt x="865221" y="69573"/>
                    <a:pt x="866374" y="70488"/>
                    <a:pt x="867528" y="71394"/>
                  </a:cubicBezTo>
                  <a:lnTo>
                    <a:pt x="867528" y="71394"/>
                  </a:lnTo>
                  <a:cubicBezTo>
                    <a:pt x="867693" y="73486"/>
                    <a:pt x="867940" y="75587"/>
                    <a:pt x="868105" y="77679"/>
                  </a:cubicBezTo>
                  <a:cubicBezTo>
                    <a:pt x="869092" y="79665"/>
                    <a:pt x="870081" y="81658"/>
                    <a:pt x="871070" y="83652"/>
                  </a:cubicBezTo>
                  <a:cubicBezTo>
                    <a:pt x="871235" y="87128"/>
                    <a:pt x="871317" y="90613"/>
                    <a:pt x="873459" y="93636"/>
                  </a:cubicBezTo>
                  <a:cubicBezTo>
                    <a:pt x="874530" y="94814"/>
                    <a:pt x="875601" y="96000"/>
                    <a:pt x="876671" y="97178"/>
                  </a:cubicBezTo>
                  <a:cubicBezTo>
                    <a:pt x="877001" y="99164"/>
                    <a:pt x="877413" y="101157"/>
                    <a:pt x="877742" y="103142"/>
                  </a:cubicBezTo>
                  <a:lnTo>
                    <a:pt x="877742" y="103142"/>
                  </a:lnTo>
                  <a:lnTo>
                    <a:pt x="877742" y="103142"/>
                  </a:lnTo>
                  <a:cubicBezTo>
                    <a:pt x="877248" y="106528"/>
                    <a:pt x="877660" y="109683"/>
                    <a:pt x="880049" y="112336"/>
                  </a:cubicBezTo>
                  <a:cubicBezTo>
                    <a:pt x="881037" y="113308"/>
                    <a:pt x="882026" y="114280"/>
                    <a:pt x="883015" y="115260"/>
                  </a:cubicBezTo>
                  <a:lnTo>
                    <a:pt x="883015" y="115260"/>
                  </a:lnTo>
                  <a:cubicBezTo>
                    <a:pt x="881944" y="124050"/>
                    <a:pt x="882850" y="132601"/>
                    <a:pt x="886392" y="140773"/>
                  </a:cubicBezTo>
                  <a:lnTo>
                    <a:pt x="886392" y="140773"/>
                  </a:lnTo>
                  <a:cubicBezTo>
                    <a:pt x="887628" y="142841"/>
                    <a:pt x="888781" y="144908"/>
                    <a:pt x="890017" y="146976"/>
                  </a:cubicBezTo>
                  <a:lnTo>
                    <a:pt x="890017" y="146976"/>
                  </a:lnTo>
                  <a:cubicBezTo>
                    <a:pt x="889275" y="150592"/>
                    <a:pt x="889111" y="154069"/>
                    <a:pt x="892488" y="156614"/>
                  </a:cubicBezTo>
                  <a:cubicBezTo>
                    <a:pt x="892735" y="158641"/>
                    <a:pt x="892900" y="160667"/>
                    <a:pt x="893147" y="162694"/>
                  </a:cubicBezTo>
                  <a:cubicBezTo>
                    <a:pt x="893147" y="164646"/>
                    <a:pt x="893147" y="166599"/>
                    <a:pt x="893230" y="168551"/>
                  </a:cubicBezTo>
                  <a:cubicBezTo>
                    <a:pt x="894218" y="170767"/>
                    <a:pt x="895207" y="172975"/>
                    <a:pt x="896195" y="175191"/>
                  </a:cubicBezTo>
                  <a:cubicBezTo>
                    <a:pt x="896195" y="175191"/>
                    <a:pt x="896195" y="175191"/>
                    <a:pt x="896195" y="175191"/>
                  </a:cubicBezTo>
                  <a:lnTo>
                    <a:pt x="896195" y="175191"/>
                  </a:lnTo>
                  <a:cubicBezTo>
                    <a:pt x="895783" y="183816"/>
                    <a:pt x="894878" y="192482"/>
                    <a:pt x="898667" y="200711"/>
                  </a:cubicBezTo>
                  <a:cubicBezTo>
                    <a:pt x="898667" y="200711"/>
                    <a:pt x="898667" y="200711"/>
                    <a:pt x="898667" y="200711"/>
                  </a:cubicBezTo>
                  <a:cubicBezTo>
                    <a:pt x="898749" y="202598"/>
                    <a:pt x="898832" y="204484"/>
                    <a:pt x="898996" y="206371"/>
                  </a:cubicBezTo>
                  <a:lnTo>
                    <a:pt x="898996" y="206371"/>
                  </a:lnTo>
                  <a:cubicBezTo>
                    <a:pt x="897843" y="208603"/>
                    <a:pt x="897431" y="210836"/>
                    <a:pt x="898914" y="213085"/>
                  </a:cubicBezTo>
                  <a:cubicBezTo>
                    <a:pt x="898996" y="216141"/>
                    <a:pt x="898996" y="219205"/>
                    <a:pt x="899079" y="222270"/>
                  </a:cubicBezTo>
                  <a:lnTo>
                    <a:pt x="899079" y="222270"/>
                  </a:lnTo>
                  <a:cubicBezTo>
                    <a:pt x="899326" y="224280"/>
                    <a:pt x="899572" y="226298"/>
                    <a:pt x="899820" y="228308"/>
                  </a:cubicBezTo>
                  <a:cubicBezTo>
                    <a:pt x="899655" y="230549"/>
                    <a:pt x="899490" y="232790"/>
                    <a:pt x="899408" y="235030"/>
                  </a:cubicBezTo>
                  <a:lnTo>
                    <a:pt x="899408" y="235030"/>
                  </a:lnTo>
                  <a:lnTo>
                    <a:pt x="899408" y="235030"/>
                  </a:lnTo>
                  <a:cubicBezTo>
                    <a:pt x="899243" y="237098"/>
                    <a:pt x="899161" y="239166"/>
                    <a:pt x="899079" y="241225"/>
                  </a:cubicBezTo>
                  <a:cubicBezTo>
                    <a:pt x="899490" y="245319"/>
                    <a:pt x="897678" y="249389"/>
                    <a:pt x="897019" y="253467"/>
                  </a:cubicBezTo>
                  <a:cubicBezTo>
                    <a:pt x="893724" y="252206"/>
                    <a:pt x="890017" y="253203"/>
                    <a:pt x="886392" y="255180"/>
                  </a:cubicBezTo>
                  <a:cubicBezTo>
                    <a:pt x="885486" y="253656"/>
                    <a:pt x="884415" y="252214"/>
                    <a:pt x="883262" y="250806"/>
                  </a:cubicBezTo>
                  <a:cubicBezTo>
                    <a:pt x="884086" y="248409"/>
                    <a:pt x="884992" y="246011"/>
                    <a:pt x="885898" y="243614"/>
                  </a:cubicBezTo>
                  <a:cubicBezTo>
                    <a:pt x="885898" y="243614"/>
                    <a:pt x="885898" y="243614"/>
                    <a:pt x="885898" y="243614"/>
                  </a:cubicBezTo>
                  <a:cubicBezTo>
                    <a:pt x="885898" y="243614"/>
                    <a:pt x="885898" y="243614"/>
                    <a:pt x="885898" y="243614"/>
                  </a:cubicBezTo>
                  <a:cubicBezTo>
                    <a:pt x="885980" y="240747"/>
                    <a:pt x="886145" y="237872"/>
                    <a:pt x="886228" y="235006"/>
                  </a:cubicBezTo>
                  <a:lnTo>
                    <a:pt x="886228" y="235006"/>
                  </a:lnTo>
                  <a:lnTo>
                    <a:pt x="886228" y="235006"/>
                  </a:lnTo>
                  <a:cubicBezTo>
                    <a:pt x="886145" y="232732"/>
                    <a:pt x="886063" y="230458"/>
                    <a:pt x="885898" y="228193"/>
                  </a:cubicBezTo>
                  <a:cubicBezTo>
                    <a:pt x="885898" y="228193"/>
                    <a:pt x="885898" y="228193"/>
                    <a:pt x="885898" y="228193"/>
                  </a:cubicBezTo>
                  <a:lnTo>
                    <a:pt x="885898" y="228193"/>
                  </a:lnTo>
                  <a:cubicBezTo>
                    <a:pt x="886145" y="226232"/>
                    <a:pt x="886310" y="224272"/>
                    <a:pt x="886557" y="222311"/>
                  </a:cubicBezTo>
                  <a:cubicBezTo>
                    <a:pt x="886310" y="219016"/>
                    <a:pt x="886145" y="215729"/>
                    <a:pt x="885980" y="212434"/>
                  </a:cubicBezTo>
                  <a:cubicBezTo>
                    <a:pt x="885321" y="210284"/>
                    <a:pt x="884580" y="208142"/>
                    <a:pt x="883921" y="205992"/>
                  </a:cubicBezTo>
                  <a:cubicBezTo>
                    <a:pt x="883674" y="204064"/>
                    <a:pt x="883509" y="202137"/>
                    <a:pt x="883262" y="200201"/>
                  </a:cubicBezTo>
                  <a:lnTo>
                    <a:pt x="883262" y="200201"/>
                  </a:lnTo>
                  <a:lnTo>
                    <a:pt x="883262" y="200201"/>
                  </a:lnTo>
                  <a:cubicBezTo>
                    <a:pt x="883427" y="191707"/>
                    <a:pt x="883921" y="183165"/>
                    <a:pt x="880132" y="175166"/>
                  </a:cubicBezTo>
                  <a:cubicBezTo>
                    <a:pt x="880049" y="172958"/>
                    <a:pt x="879967" y="170742"/>
                    <a:pt x="879885" y="168534"/>
                  </a:cubicBezTo>
                  <a:lnTo>
                    <a:pt x="879885" y="168534"/>
                  </a:lnTo>
                  <a:cubicBezTo>
                    <a:pt x="880132" y="166022"/>
                    <a:pt x="879638" y="163707"/>
                    <a:pt x="877907" y="161755"/>
                  </a:cubicBezTo>
                  <a:lnTo>
                    <a:pt x="877907" y="161755"/>
                  </a:lnTo>
                  <a:cubicBezTo>
                    <a:pt x="877413" y="158789"/>
                    <a:pt x="876918" y="155824"/>
                    <a:pt x="876424" y="152866"/>
                  </a:cubicBezTo>
                  <a:cubicBezTo>
                    <a:pt x="875601" y="150873"/>
                    <a:pt x="874695" y="148871"/>
                    <a:pt x="873871" y="146877"/>
                  </a:cubicBezTo>
                  <a:cubicBezTo>
                    <a:pt x="873788" y="144719"/>
                    <a:pt x="873788" y="142561"/>
                    <a:pt x="873788" y="140402"/>
                  </a:cubicBezTo>
                  <a:cubicBezTo>
                    <a:pt x="873871" y="139397"/>
                    <a:pt x="873953" y="138400"/>
                    <a:pt x="873788" y="137395"/>
                  </a:cubicBezTo>
                  <a:lnTo>
                    <a:pt x="873788" y="137395"/>
                  </a:lnTo>
                  <a:cubicBezTo>
                    <a:pt x="871235" y="128754"/>
                    <a:pt x="870740" y="119322"/>
                    <a:pt x="864398" y="112105"/>
                  </a:cubicBezTo>
                  <a:cubicBezTo>
                    <a:pt x="865056" y="108398"/>
                    <a:pt x="864562" y="104996"/>
                    <a:pt x="861843" y="102146"/>
                  </a:cubicBezTo>
                  <a:cubicBezTo>
                    <a:pt x="861514" y="100095"/>
                    <a:pt x="861184" y="98043"/>
                    <a:pt x="860938" y="95992"/>
                  </a:cubicBezTo>
                  <a:cubicBezTo>
                    <a:pt x="861349" y="91321"/>
                    <a:pt x="857230" y="89871"/>
                    <a:pt x="854759" y="87260"/>
                  </a:cubicBezTo>
                  <a:lnTo>
                    <a:pt x="854759" y="87260"/>
                  </a:lnTo>
                  <a:cubicBezTo>
                    <a:pt x="854759" y="86033"/>
                    <a:pt x="854676" y="84797"/>
                    <a:pt x="854676" y="83569"/>
                  </a:cubicBezTo>
                  <a:lnTo>
                    <a:pt x="854676" y="83569"/>
                  </a:lnTo>
                  <a:cubicBezTo>
                    <a:pt x="855336" y="80019"/>
                    <a:pt x="854924" y="76732"/>
                    <a:pt x="852370" y="73964"/>
                  </a:cubicBezTo>
                  <a:cubicBezTo>
                    <a:pt x="852370" y="73964"/>
                    <a:pt x="852370" y="73964"/>
                    <a:pt x="852370" y="73964"/>
                  </a:cubicBezTo>
                  <a:cubicBezTo>
                    <a:pt x="851381" y="73041"/>
                    <a:pt x="850393" y="72127"/>
                    <a:pt x="849487" y="71204"/>
                  </a:cubicBezTo>
                  <a:cubicBezTo>
                    <a:pt x="849487" y="66624"/>
                    <a:pt x="848416" y="62398"/>
                    <a:pt x="845286" y="58881"/>
                  </a:cubicBezTo>
                  <a:lnTo>
                    <a:pt x="845286" y="58881"/>
                  </a:lnTo>
                  <a:cubicBezTo>
                    <a:pt x="844462" y="57752"/>
                    <a:pt x="843638" y="56623"/>
                    <a:pt x="842814" y="55495"/>
                  </a:cubicBezTo>
                  <a:lnTo>
                    <a:pt x="842814" y="55495"/>
                  </a:lnTo>
                  <a:cubicBezTo>
                    <a:pt x="843226" y="49967"/>
                    <a:pt x="842402" y="45033"/>
                    <a:pt x="836801" y="42232"/>
                  </a:cubicBezTo>
                  <a:cubicBezTo>
                    <a:pt x="836801" y="42232"/>
                    <a:pt x="836801" y="42232"/>
                    <a:pt x="836801" y="42232"/>
                  </a:cubicBezTo>
                  <a:cubicBezTo>
                    <a:pt x="836636" y="40387"/>
                    <a:pt x="836471" y="38533"/>
                    <a:pt x="836306" y="36688"/>
                  </a:cubicBezTo>
                  <a:cubicBezTo>
                    <a:pt x="836306" y="34068"/>
                    <a:pt x="835400" y="31786"/>
                    <a:pt x="833506" y="29933"/>
                  </a:cubicBezTo>
                  <a:lnTo>
                    <a:pt x="833506" y="29933"/>
                  </a:lnTo>
                  <a:cubicBezTo>
                    <a:pt x="832187" y="26901"/>
                    <a:pt x="830869" y="23862"/>
                    <a:pt x="829551" y="20830"/>
                  </a:cubicBezTo>
                  <a:cubicBezTo>
                    <a:pt x="829551" y="20830"/>
                    <a:pt x="829551" y="20830"/>
                    <a:pt x="829551" y="20830"/>
                  </a:cubicBezTo>
                  <a:lnTo>
                    <a:pt x="829551" y="20830"/>
                  </a:lnTo>
                  <a:cubicBezTo>
                    <a:pt x="825927" y="14297"/>
                    <a:pt x="819913" y="10080"/>
                    <a:pt x="814311" y="5450"/>
                  </a:cubicBezTo>
                  <a:lnTo>
                    <a:pt x="814311" y="5450"/>
                  </a:lnTo>
                  <a:cubicBezTo>
                    <a:pt x="806980" y="4404"/>
                    <a:pt x="799813" y="1389"/>
                    <a:pt x="792152" y="2526"/>
                  </a:cubicBezTo>
                  <a:lnTo>
                    <a:pt x="792152" y="2526"/>
                  </a:lnTo>
                  <a:lnTo>
                    <a:pt x="792152" y="2526"/>
                  </a:lnTo>
                  <a:cubicBezTo>
                    <a:pt x="738935" y="227"/>
                    <a:pt x="685636" y="1949"/>
                    <a:pt x="632420" y="375"/>
                  </a:cubicBezTo>
                  <a:cubicBezTo>
                    <a:pt x="593373" y="-778"/>
                    <a:pt x="554160" y="1051"/>
                    <a:pt x="515030" y="1512"/>
                  </a:cubicBezTo>
                  <a:cubicBezTo>
                    <a:pt x="492129" y="1784"/>
                    <a:pt x="469145" y="1990"/>
                    <a:pt x="446162" y="2229"/>
                  </a:cubicBezTo>
                  <a:cubicBezTo>
                    <a:pt x="435041" y="3646"/>
                    <a:pt x="423920" y="4816"/>
                    <a:pt x="412881" y="6587"/>
                  </a:cubicBezTo>
                  <a:cubicBezTo>
                    <a:pt x="407362" y="7477"/>
                    <a:pt x="401925" y="9330"/>
                    <a:pt x="398053" y="13927"/>
                  </a:cubicBezTo>
                  <a:cubicBezTo>
                    <a:pt x="393769" y="15945"/>
                    <a:pt x="392040" y="19290"/>
                    <a:pt x="392781" y="23993"/>
                  </a:cubicBezTo>
                  <a:lnTo>
                    <a:pt x="392781" y="23993"/>
                  </a:lnTo>
                  <a:cubicBezTo>
                    <a:pt x="391463" y="25872"/>
                    <a:pt x="390145" y="27758"/>
                    <a:pt x="388827" y="29636"/>
                  </a:cubicBezTo>
                  <a:cubicBezTo>
                    <a:pt x="385779" y="32445"/>
                    <a:pt x="385696" y="35905"/>
                    <a:pt x="386685" y="39588"/>
                  </a:cubicBezTo>
                  <a:lnTo>
                    <a:pt x="386685" y="39588"/>
                  </a:lnTo>
                  <a:cubicBezTo>
                    <a:pt x="386273" y="40486"/>
                    <a:pt x="386026" y="41408"/>
                    <a:pt x="385861" y="42364"/>
                  </a:cubicBezTo>
                  <a:cubicBezTo>
                    <a:pt x="385861" y="42364"/>
                    <a:pt x="385861" y="42364"/>
                    <a:pt x="385861" y="42364"/>
                  </a:cubicBezTo>
                  <a:cubicBezTo>
                    <a:pt x="383802" y="43459"/>
                    <a:pt x="381824" y="44555"/>
                    <a:pt x="379765" y="45659"/>
                  </a:cubicBezTo>
                  <a:lnTo>
                    <a:pt x="379765" y="45659"/>
                  </a:lnTo>
                  <a:cubicBezTo>
                    <a:pt x="376965" y="49440"/>
                    <a:pt x="377294" y="54037"/>
                    <a:pt x="376553" y="58362"/>
                  </a:cubicBezTo>
                  <a:cubicBezTo>
                    <a:pt x="375482" y="59367"/>
                    <a:pt x="374493" y="60372"/>
                    <a:pt x="373422" y="61385"/>
                  </a:cubicBezTo>
                  <a:lnTo>
                    <a:pt x="373422" y="61385"/>
                  </a:lnTo>
                  <a:cubicBezTo>
                    <a:pt x="370951" y="65199"/>
                    <a:pt x="370786" y="69623"/>
                    <a:pt x="370127" y="73915"/>
                  </a:cubicBezTo>
                  <a:cubicBezTo>
                    <a:pt x="370127" y="73915"/>
                    <a:pt x="370127" y="73915"/>
                    <a:pt x="370127" y="73915"/>
                  </a:cubicBezTo>
                  <a:cubicBezTo>
                    <a:pt x="367161" y="76658"/>
                    <a:pt x="366914" y="80077"/>
                    <a:pt x="367573" y="83759"/>
                  </a:cubicBezTo>
                  <a:cubicBezTo>
                    <a:pt x="367244" y="84599"/>
                    <a:pt x="367079" y="85464"/>
                    <a:pt x="366996" y="86354"/>
                  </a:cubicBezTo>
                  <a:cubicBezTo>
                    <a:pt x="361807" y="87771"/>
                    <a:pt x="360901" y="91470"/>
                    <a:pt x="361642" y="96099"/>
                  </a:cubicBezTo>
                  <a:cubicBezTo>
                    <a:pt x="360489" y="98356"/>
                    <a:pt x="359335" y="100614"/>
                    <a:pt x="358182" y="102871"/>
                  </a:cubicBezTo>
                  <a:cubicBezTo>
                    <a:pt x="358182" y="102871"/>
                    <a:pt x="358182" y="102871"/>
                    <a:pt x="358182" y="102871"/>
                  </a:cubicBezTo>
                  <a:cubicBezTo>
                    <a:pt x="353981" y="114066"/>
                    <a:pt x="351180" y="125657"/>
                    <a:pt x="348791" y="137354"/>
                  </a:cubicBezTo>
                  <a:cubicBezTo>
                    <a:pt x="348709" y="138359"/>
                    <a:pt x="348791" y="139356"/>
                    <a:pt x="349038" y="140336"/>
                  </a:cubicBezTo>
                  <a:cubicBezTo>
                    <a:pt x="348626" y="142338"/>
                    <a:pt x="348214" y="144332"/>
                    <a:pt x="347802" y="146334"/>
                  </a:cubicBezTo>
                  <a:lnTo>
                    <a:pt x="347802" y="146334"/>
                  </a:lnTo>
                  <a:cubicBezTo>
                    <a:pt x="345990" y="148204"/>
                    <a:pt x="345249" y="150502"/>
                    <a:pt x="345331" y="153105"/>
                  </a:cubicBezTo>
                  <a:lnTo>
                    <a:pt x="345331" y="153105"/>
                  </a:lnTo>
                  <a:cubicBezTo>
                    <a:pt x="344507" y="156326"/>
                    <a:pt x="343601" y="159539"/>
                    <a:pt x="342777" y="162760"/>
                  </a:cubicBezTo>
                  <a:cubicBezTo>
                    <a:pt x="342695" y="164729"/>
                    <a:pt x="342613" y="166689"/>
                    <a:pt x="342531" y="168658"/>
                  </a:cubicBezTo>
                  <a:lnTo>
                    <a:pt x="342531" y="168658"/>
                  </a:lnTo>
                  <a:cubicBezTo>
                    <a:pt x="342531" y="170816"/>
                    <a:pt x="342448" y="172975"/>
                    <a:pt x="342366" y="175133"/>
                  </a:cubicBezTo>
                  <a:cubicBezTo>
                    <a:pt x="337505" y="183017"/>
                    <a:pt x="338906" y="191658"/>
                    <a:pt x="339400" y="200184"/>
                  </a:cubicBezTo>
                  <a:cubicBezTo>
                    <a:pt x="338988" y="202021"/>
                    <a:pt x="338576" y="203850"/>
                    <a:pt x="338164" y="205687"/>
                  </a:cubicBezTo>
                  <a:lnTo>
                    <a:pt x="338164" y="205687"/>
                  </a:lnTo>
                  <a:cubicBezTo>
                    <a:pt x="334952" y="210976"/>
                    <a:pt x="336764" y="216808"/>
                    <a:pt x="336352" y="222393"/>
                  </a:cubicBezTo>
                  <a:lnTo>
                    <a:pt x="336352" y="222393"/>
                  </a:lnTo>
                  <a:cubicBezTo>
                    <a:pt x="336104" y="223382"/>
                    <a:pt x="336104" y="224371"/>
                    <a:pt x="336187" y="225384"/>
                  </a:cubicBezTo>
                  <a:cubicBezTo>
                    <a:pt x="336269" y="228597"/>
                    <a:pt x="336352" y="231817"/>
                    <a:pt x="336434" y="235030"/>
                  </a:cubicBezTo>
                  <a:cubicBezTo>
                    <a:pt x="335775" y="238564"/>
                    <a:pt x="336516" y="241752"/>
                    <a:pt x="338741" y="244578"/>
                  </a:cubicBezTo>
                  <a:lnTo>
                    <a:pt x="338741" y="244578"/>
                  </a:lnTo>
                  <a:cubicBezTo>
                    <a:pt x="338823" y="246514"/>
                    <a:pt x="338906" y="248450"/>
                    <a:pt x="338906" y="250386"/>
                  </a:cubicBezTo>
                  <a:cubicBezTo>
                    <a:pt x="338000" y="251539"/>
                    <a:pt x="337093" y="252692"/>
                    <a:pt x="336104" y="253845"/>
                  </a:cubicBezTo>
                  <a:lnTo>
                    <a:pt x="336104" y="253845"/>
                  </a:lnTo>
                  <a:lnTo>
                    <a:pt x="336104" y="253845"/>
                  </a:lnTo>
                  <a:cubicBezTo>
                    <a:pt x="331985" y="255856"/>
                    <a:pt x="327867" y="255905"/>
                    <a:pt x="323830" y="253483"/>
                  </a:cubicBezTo>
                  <a:cubicBezTo>
                    <a:pt x="323830" y="253483"/>
                    <a:pt x="323830" y="253483"/>
                    <a:pt x="323830" y="253483"/>
                  </a:cubicBezTo>
                  <a:cubicBezTo>
                    <a:pt x="323501" y="252717"/>
                    <a:pt x="323172" y="251943"/>
                    <a:pt x="322842" y="251176"/>
                  </a:cubicBezTo>
                  <a:cubicBezTo>
                    <a:pt x="323089" y="247848"/>
                    <a:pt x="323254" y="244512"/>
                    <a:pt x="323501" y="241184"/>
                  </a:cubicBezTo>
                  <a:lnTo>
                    <a:pt x="323501" y="241184"/>
                  </a:lnTo>
                  <a:cubicBezTo>
                    <a:pt x="323583" y="231768"/>
                    <a:pt x="323583" y="222352"/>
                    <a:pt x="323583" y="212936"/>
                  </a:cubicBezTo>
                  <a:cubicBezTo>
                    <a:pt x="324901" y="210745"/>
                    <a:pt x="324324" y="208677"/>
                    <a:pt x="323172" y="206651"/>
                  </a:cubicBezTo>
                  <a:cubicBezTo>
                    <a:pt x="324407" y="199352"/>
                    <a:pt x="325560" y="192054"/>
                    <a:pt x="326796" y="184763"/>
                  </a:cubicBezTo>
                  <a:cubicBezTo>
                    <a:pt x="329926" y="179754"/>
                    <a:pt x="329350" y="174136"/>
                    <a:pt x="329432" y="168633"/>
                  </a:cubicBezTo>
                  <a:cubicBezTo>
                    <a:pt x="329514" y="166599"/>
                    <a:pt x="329597" y="164572"/>
                    <a:pt x="329679" y="162537"/>
                  </a:cubicBezTo>
                  <a:cubicBezTo>
                    <a:pt x="329597" y="160371"/>
                    <a:pt x="329597" y="158196"/>
                    <a:pt x="329514" y="156029"/>
                  </a:cubicBezTo>
                  <a:lnTo>
                    <a:pt x="329514" y="156029"/>
                  </a:lnTo>
                  <a:cubicBezTo>
                    <a:pt x="330586" y="154011"/>
                    <a:pt x="331656" y="152001"/>
                    <a:pt x="332727" y="149983"/>
                  </a:cubicBezTo>
                  <a:lnTo>
                    <a:pt x="332727" y="149983"/>
                  </a:lnTo>
                  <a:cubicBezTo>
                    <a:pt x="333798" y="146787"/>
                    <a:pt x="334787" y="143599"/>
                    <a:pt x="335857" y="140402"/>
                  </a:cubicBezTo>
                  <a:cubicBezTo>
                    <a:pt x="335940" y="138326"/>
                    <a:pt x="336022" y="136250"/>
                    <a:pt x="336104" y="134166"/>
                  </a:cubicBezTo>
                  <a:cubicBezTo>
                    <a:pt x="339976" y="121867"/>
                    <a:pt x="344260" y="109675"/>
                    <a:pt x="346155" y="96824"/>
                  </a:cubicBezTo>
                  <a:lnTo>
                    <a:pt x="346155" y="96824"/>
                  </a:lnTo>
                  <a:cubicBezTo>
                    <a:pt x="349038" y="94089"/>
                    <a:pt x="348956" y="90629"/>
                    <a:pt x="348461" y="87087"/>
                  </a:cubicBezTo>
                  <a:lnTo>
                    <a:pt x="348461" y="87087"/>
                  </a:lnTo>
                  <a:cubicBezTo>
                    <a:pt x="348873" y="86255"/>
                    <a:pt x="349121" y="85390"/>
                    <a:pt x="349203" y="84492"/>
                  </a:cubicBezTo>
                  <a:lnTo>
                    <a:pt x="349203" y="84492"/>
                  </a:lnTo>
                  <a:cubicBezTo>
                    <a:pt x="351674" y="82721"/>
                    <a:pt x="353899" y="80744"/>
                    <a:pt x="354640" y="77638"/>
                  </a:cubicBezTo>
                  <a:lnTo>
                    <a:pt x="354640" y="77638"/>
                  </a:lnTo>
                  <a:cubicBezTo>
                    <a:pt x="354640" y="75472"/>
                    <a:pt x="354640" y="73297"/>
                    <a:pt x="354640" y="71130"/>
                  </a:cubicBezTo>
                  <a:lnTo>
                    <a:pt x="354640" y="71130"/>
                  </a:lnTo>
                  <a:cubicBezTo>
                    <a:pt x="355793" y="70084"/>
                    <a:pt x="356864" y="69046"/>
                    <a:pt x="358017" y="68000"/>
                  </a:cubicBezTo>
                  <a:cubicBezTo>
                    <a:pt x="361395" y="64392"/>
                    <a:pt x="360983" y="59861"/>
                    <a:pt x="361066" y="55445"/>
                  </a:cubicBezTo>
                  <a:lnTo>
                    <a:pt x="361066" y="55445"/>
                  </a:lnTo>
                  <a:cubicBezTo>
                    <a:pt x="362136" y="54440"/>
                    <a:pt x="363289" y="53435"/>
                    <a:pt x="364361" y="52422"/>
                  </a:cubicBezTo>
                  <a:cubicBezTo>
                    <a:pt x="367656" y="49028"/>
                    <a:pt x="367326" y="44522"/>
                    <a:pt x="367985" y="40345"/>
                  </a:cubicBezTo>
                  <a:cubicBezTo>
                    <a:pt x="369797" y="37100"/>
                    <a:pt x="371527" y="33862"/>
                    <a:pt x="373340" y="30617"/>
                  </a:cubicBezTo>
                  <a:lnTo>
                    <a:pt x="373340" y="30617"/>
                  </a:lnTo>
                  <a:cubicBezTo>
                    <a:pt x="374575" y="28532"/>
                    <a:pt x="375894" y="26448"/>
                    <a:pt x="377211" y="24372"/>
                  </a:cubicBezTo>
                  <a:lnTo>
                    <a:pt x="377211" y="24372"/>
                  </a:lnTo>
                  <a:cubicBezTo>
                    <a:pt x="382648" y="14372"/>
                    <a:pt x="382566" y="14265"/>
                    <a:pt x="374163" y="14446"/>
                  </a:cubicBezTo>
                  <a:cubicBezTo>
                    <a:pt x="364773" y="14643"/>
                    <a:pt x="355299" y="14792"/>
                    <a:pt x="345908" y="15055"/>
                  </a:cubicBezTo>
                  <a:cubicBezTo>
                    <a:pt x="337011" y="15303"/>
                    <a:pt x="328114" y="15624"/>
                    <a:pt x="320370" y="20954"/>
                  </a:cubicBezTo>
                  <a:cubicBezTo>
                    <a:pt x="319300" y="23038"/>
                    <a:pt x="318229" y="25130"/>
                    <a:pt x="317157" y="27223"/>
                  </a:cubicBezTo>
                  <a:cubicBezTo>
                    <a:pt x="312791" y="30106"/>
                    <a:pt x="305295" y="28747"/>
                    <a:pt x="304636" y="36614"/>
                  </a:cubicBezTo>
                  <a:lnTo>
                    <a:pt x="304636" y="36614"/>
                  </a:lnTo>
                  <a:cubicBezTo>
                    <a:pt x="303483" y="38632"/>
                    <a:pt x="302247" y="40650"/>
                    <a:pt x="301094" y="42669"/>
                  </a:cubicBezTo>
                  <a:cubicBezTo>
                    <a:pt x="297140" y="43509"/>
                    <a:pt x="293597" y="45008"/>
                    <a:pt x="291291" y="48534"/>
                  </a:cubicBezTo>
                  <a:cubicBezTo>
                    <a:pt x="291291" y="48534"/>
                    <a:pt x="291291" y="48534"/>
                    <a:pt x="291291" y="48534"/>
                  </a:cubicBezTo>
                  <a:cubicBezTo>
                    <a:pt x="289232" y="51730"/>
                    <a:pt x="287172" y="54926"/>
                    <a:pt x="285113" y="58123"/>
                  </a:cubicBezTo>
                  <a:cubicBezTo>
                    <a:pt x="281159" y="60248"/>
                    <a:pt x="279263" y="63650"/>
                    <a:pt x="278934" y="68049"/>
                  </a:cubicBezTo>
                  <a:cubicBezTo>
                    <a:pt x="278934" y="68049"/>
                    <a:pt x="278934" y="68049"/>
                    <a:pt x="278934" y="68049"/>
                  </a:cubicBezTo>
                  <a:cubicBezTo>
                    <a:pt x="276875" y="70068"/>
                    <a:pt x="274815" y="72094"/>
                    <a:pt x="272756" y="74112"/>
                  </a:cubicBezTo>
                  <a:cubicBezTo>
                    <a:pt x="271685" y="75117"/>
                    <a:pt x="270614" y="76131"/>
                    <a:pt x="269543" y="77136"/>
                  </a:cubicBezTo>
                  <a:lnTo>
                    <a:pt x="269543" y="77136"/>
                  </a:lnTo>
                  <a:cubicBezTo>
                    <a:pt x="267236" y="79838"/>
                    <a:pt x="266907" y="83215"/>
                    <a:pt x="266413" y="86527"/>
                  </a:cubicBezTo>
                  <a:cubicBezTo>
                    <a:pt x="264435" y="87713"/>
                    <a:pt x="262459" y="88899"/>
                    <a:pt x="260481" y="90086"/>
                  </a:cubicBezTo>
                  <a:lnTo>
                    <a:pt x="260481" y="90086"/>
                  </a:lnTo>
                  <a:cubicBezTo>
                    <a:pt x="254221" y="103752"/>
                    <a:pt x="245406" y="116241"/>
                    <a:pt x="241946" y="131192"/>
                  </a:cubicBezTo>
                  <a:cubicBezTo>
                    <a:pt x="239393" y="133746"/>
                    <a:pt x="238239" y="136885"/>
                    <a:pt x="238239" y="140460"/>
                  </a:cubicBezTo>
                  <a:lnTo>
                    <a:pt x="238239" y="140460"/>
                  </a:lnTo>
                  <a:cubicBezTo>
                    <a:pt x="237168" y="142445"/>
                    <a:pt x="236015" y="144439"/>
                    <a:pt x="234862" y="146432"/>
                  </a:cubicBezTo>
                  <a:lnTo>
                    <a:pt x="234862" y="146432"/>
                  </a:lnTo>
                  <a:cubicBezTo>
                    <a:pt x="232884" y="151738"/>
                    <a:pt x="230908" y="157043"/>
                    <a:pt x="228848" y="162356"/>
                  </a:cubicBezTo>
                  <a:cubicBezTo>
                    <a:pt x="227283" y="164605"/>
                    <a:pt x="227365" y="166903"/>
                    <a:pt x="228683" y="169243"/>
                  </a:cubicBezTo>
                  <a:lnTo>
                    <a:pt x="228683" y="169243"/>
                  </a:lnTo>
                  <a:cubicBezTo>
                    <a:pt x="228601" y="171055"/>
                    <a:pt x="228601" y="172859"/>
                    <a:pt x="228519" y="174672"/>
                  </a:cubicBezTo>
                  <a:cubicBezTo>
                    <a:pt x="228519" y="174672"/>
                    <a:pt x="228519" y="174672"/>
                    <a:pt x="228519" y="174672"/>
                  </a:cubicBezTo>
                  <a:cubicBezTo>
                    <a:pt x="222505" y="182407"/>
                    <a:pt x="220940" y="191271"/>
                    <a:pt x="222010" y="200786"/>
                  </a:cubicBezTo>
                  <a:lnTo>
                    <a:pt x="222010" y="200786"/>
                  </a:lnTo>
                  <a:cubicBezTo>
                    <a:pt x="221351" y="202845"/>
                    <a:pt x="220693" y="204913"/>
                    <a:pt x="220034" y="206972"/>
                  </a:cubicBezTo>
                  <a:lnTo>
                    <a:pt x="220034" y="206972"/>
                  </a:lnTo>
                  <a:cubicBezTo>
                    <a:pt x="220034" y="206972"/>
                    <a:pt x="220034" y="206972"/>
                    <a:pt x="220034" y="206972"/>
                  </a:cubicBezTo>
                  <a:cubicBezTo>
                    <a:pt x="219622" y="209444"/>
                    <a:pt x="219869" y="211734"/>
                    <a:pt x="221846" y="213562"/>
                  </a:cubicBezTo>
                  <a:lnTo>
                    <a:pt x="221846" y="213562"/>
                  </a:lnTo>
                  <a:cubicBezTo>
                    <a:pt x="220528" y="223695"/>
                    <a:pt x="217644" y="233753"/>
                    <a:pt x="220363" y="244092"/>
                  </a:cubicBezTo>
                  <a:lnTo>
                    <a:pt x="220363" y="244092"/>
                  </a:lnTo>
                  <a:cubicBezTo>
                    <a:pt x="220363" y="244092"/>
                    <a:pt x="220363" y="244092"/>
                    <a:pt x="220363" y="244092"/>
                  </a:cubicBezTo>
                  <a:cubicBezTo>
                    <a:pt x="220034" y="247280"/>
                    <a:pt x="219787" y="250476"/>
                    <a:pt x="219539" y="253664"/>
                  </a:cubicBezTo>
                  <a:lnTo>
                    <a:pt x="219539" y="253664"/>
                  </a:lnTo>
                  <a:lnTo>
                    <a:pt x="219622" y="253763"/>
                  </a:lnTo>
                  <a:cubicBezTo>
                    <a:pt x="215503" y="255831"/>
                    <a:pt x="211384" y="255691"/>
                    <a:pt x="207347" y="253615"/>
                  </a:cubicBezTo>
                  <a:lnTo>
                    <a:pt x="207430" y="253360"/>
                  </a:lnTo>
                  <a:lnTo>
                    <a:pt x="207430" y="253360"/>
                  </a:lnTo>
                  <a:cubicBezTo>
                    <a:pt x="207347" y="249298"/>
                    <a:pt x="207182" y="245229"/>
                    <a:pt x="207100" y="241167"/>
                  </a:cubicBezTo>
                  <a:cubicBezTo>
                    <a:pt x="206935" y="239092"/>
                    <a:pt x="206853" y="237024"/>
                    <a:pt x="206770" y="234948"/>
                  </a:cubicBezTo>
                  <a:lnTo>
                    <a:pt x="206770" y="234948"/>
                  </a:lnTo>
                  <a:cubicBezTo>
                    <a:pt x="206688" y="232740"/>
                    <a:pt x="206606" y="230533"/>
                    <a:pt x="206523" y="228325"/>
                  </a:cubicBezTo>
                  <a:cubicBezTo>
                    <a:pt x="206523" y="228325"/>
                    <a:pt x="206523" y="228325"/>
                    <a:pt x="206523" y="228325"/>
                  </a:cubicBezTo>
                  <a:lnTo>
                    <a:pt x="206523" y="228325"/>
                  </a:lnTo>
                  <a:cubicBezTo>
                    <a:pt x="206606" y="225343"/>
                    <a:pt x="206606" y="222360"/>
                    <a:pt x="206688" y="219370"/>
                  </a:cubicBezTo>
                  <a:lnTo>
                    <a:pt x="206688" y="219370"/>
                  </a:lnTo>
                  <a:cubicBezTo>
                    <a:pt x="206935" y="217286"/>
                    <a:pt x="207182" y="215202"/>
                    <a:pt x="207430" y="213118"/>
                  </a:cubicBezTo>
                  <a:cubicBezTo>
                    <a:pt x="208583" y="210836"/>
                    <a:pt x="208336" y="208603"/>
                    <a:pt x="207265" y="206379"/>
                  </a:cubicBezTo>
                  <a:cubicBezTo>
                    <a:pt x="207430" y="204542"/>
                    <a:pt x="207677" y="202697"/>
                    <a:pt x="207842" y="200860"/>
                  </a:cubicBezTo>
                  <a:lnTo>
                    <a:pt x="207842" y="200860"/>
                  </a:lnTo>
                  <a:cubicBezTo>
                    <a:pt x="211219" y="193726"/>
                    <a:pt x="212785" y="186180"/>
                    <a:pt x="213032" y="178313"/>
                  </a:cubicBezTo>
                  <a:cubicBezTo>
                    <a:pt x="212949" y="176072"/>
                    <a:pt x="212867" y="173823"/>
                    <a:pt x="212867" y="171582"/>
                  </a:cubicBezTo>
                  <a:lnTo>
                    <a:pt x="212867" y="171582"/>
                  </a:lnTo>
                  <a:cubicBezTo>
                    <a:pt x="214761" y="169004"/>
                    <a:pt x="216244" y="166261"/>
                    <a:pt x="215750" y="162867"/>
                  </a:cubicBezTo>
                  <a:lnTo>
                    <a:pt x="215750" y="162867"/>
                  </a:lnTo>
                  <a:cubicBezTo>
                    <a:pt x="216080" y="160708"/>
                    <a:pt x="216409" y="158550"/>
                    <a:pt x="216739" y="156392"/>
                  </a:cubicBezTo>
                  <a:lnTo>
                    <a:pt x="216739" y="156392"/>
                  </a:lnTo>
                  <a:cubicBezTo>
                    <a:pt x="219457" y="153772"/>
                    <a:pt x="220116" y="150510"/>
                    <a:pt x="219457" y="146902"/>
                  </a:cubicBezTo>
                  <a:lnTo>
                    <a:pt x="219457" y="146902"/>
                  </a:lnTo>
                  <a:cubicBezTo>
                    <a:pt x="219787" y="145987"/>
                    <a:pt x="219951" y="145048"/>
                    <a:pt x="220034" y="144093"/>
                  </a:cubicBezTo>
                  <a:cubicBezTo>
                    <a:pt x="223246" y="141531"/>
                    <a:pt x="226541" y="139002"/>
                    <a:pt x="225965" y="134199"/>
                  </a:cubicBezTo>
                  <a:cubicBezTo>
                    <a:pt x="233296" y="122658"/>
                    <a:pt x="236591" y="109280"/>
                    <a:pt x="242605" y="97129"/>
                  </a:cubicBezTo>
                  <a:lnTo>
                    <a:pt x="242605" y="97129"/>
                  </a:lnTo>
                  <a:cubicBezTo>
                    <a:pt x="243594" y="96091"/>
                    <a:pt x="244664" y="95061"/>
                    <a:pt x="245653" y="94031"/>
                  </a:cubicBezTo>
                  <a:cubicBezTo>
                    <a:pt x="245653" y="94031"/>
                    <a:pt x="245653" y="94031"/>
                    <a:pt x="245653" y="94031"/>
                  </a:cubicBezTo>
                  <a:cubicBezTo>
                    <a:pt x="246642" y="90909"/>
                    <a:pt x="247713" y="87787"/>
                    <a:pt x="248701" y="84673"/>
                  </a:cubicBezTo>
                  <a:cubicBezTo>
                    <a:pt x="248701" y="84673"/>
                    <a:pt x="248701" y="84673"/>
                    <a:pt x="248701" y="84673"/>
                  </a:cubicBezTo>
                  <a:cubicBezTo>
                    <a:pt x="250679" y="83421"/>
                    <a:pt x="252573" y="82169"/>
                    <a:pt x="254468" y="80925"/>
                  </a:cubicBezTo>
                  <a:cubicBezTo>
                    <a:pt x="256609" y="78141"/>
                    <a:pt x="257186" y="74829"/>
                    <a:pt x="257598" y="71452"/>
                  </a:cubicBezTo>
                  <a:cubicBezTo>
                    <a:pt x="259575" y="70290"/>
                    <a:pt x="261635" y="69137"/>
                    <a:pt x="263694" y="67975"/>
                  </a:cubicBezTo>
                  <a:cubicBezTo>
                    <a:pt x="270038" y="58642"/>
                    <a:pt x="276380" y="49308"/>
                    <a:pt x="282806" y="39983"/>
                  </a:cubicBezTo>
                  <a:cubicBezTo>
                    <a:pt x="287172" y="38080"/>
                    <a:pt x="291044" y="35749"/>
                    <a:pt x="291950" y="28442"/>
                  </a:cubicBezTo>
                  <a:cubicBezTo>
                    <a:pt x="281817" y="30485"/>
                    <a:pt x="272179" y="29867"/>
                    <a:pt x="262541" y="30098"/>
                  </a:cubicBezTo>
                  <a:cubicBezTo>
                    <a:pt x="257598" y="30221"/>
                    <a:pt x="253479" y="32058"/>
                    <a:pt x="250926" y="36647"/>
                  </a:cubicBezTo>
                  <a:cubicBezTo>
                    <a:pt x="242193" y="43550"/>
                    <a:pt x="230084" y="46458"/>
                    <a:pt x="225553" y="58345"/>
                  </a:cubicBezTo>
                  <a:lnTo>
                    <a:pt x="225553" y="58345"/>
                  </a:lnTo>
                  <a:cubicBezTo>
                    <a:pt x="220281" y="58337"/>
                    <a:pt x="215997" y="60207"/>
                    <a:pt x="213196" y="64837"/>
                  </a:cubicBezTo>
                  <a:cubicBezTo>
                    <a:pt x="209901" y="67802"/>
                    <a:pt x="206606" y="70776"/>
                    <a:pt x="203311" y="73742"/>
                  </a:cubicBezTo>
                  <a:cubicBezTo>
                    <a:pt x="201416" y="75084"/>
                    <a:pt x="199604" y="76427"/>
                    <a:pt x="197792" y="77762"/>
                  </a:cubicBezTo>
                  <a:cubicBezTo>
                    <a:pt x="195567" y="80785"/>
                    <a:pt x="193343" y="83817"/>
                    <a:pt x="191118" y="86840"/>
                  </a:cubicBezTo>
                  <a:cubicBezTo>
                    <a:pt x="187164" y="87598"/>
                    <a:pt x="183704" y="89336"/>
                    <a:pt x="181563" y="92969"/>
                  </a:cubicBezTo>
                  <a:lnTo>
                    <a:pt x="181563" y="92969"/>
                  </a:lnTo>
                  <a:cubicBezTo>
                    <a:pt x="179256" y="95803"/>
                    <a:pt x="177526" y="98884"/>
                    <a:pt x="174643" y="101347"/>
                  </a:cubicBezTo>
                  <a:cubicBezTo>
                    <a:pt x="164757" y="109716"/>
                    <a:pt x="156273" y="119346"/>
                    <a:pt x="150341" y="130962"/>
                  </a:cubicBezTo>
                  <a:lnTo>
                    <a:pt x="150341" y="130962"/>
                  </a:lnTo>
                  <a:lnTo>
                    <a:pt x="150341" y="130962"/>
                  </a:lnTo>
                  <a:cubicBezTo>
                    <a:pt x="146305" y="132848"/>
                    <a:pt x="143999" y="135970"/>
                    <a:pt x="143669" y="140443"/>
                  </a:cubicBezTo>
                  <a:lnTo>
                    <a:pt x="143669" y="140443"/>
                  </a:lnTo>
                  <a:cubicBezTo>
                    <a:pt x="141774" y="142552"/>
                    <a:pt x="139797" y="144661"/>
                    <a:pt x="137820" y="146778"/>
                  </a:cubicBezTo>
                  <a:cubicBezTo>
                    <a:pt x="135019" y="149283"/>
                    <a:pt x="134442" y="152479"/>
                    <a:pt x="135019" y="156021"/>
                  </a:cubicBezTo>
                  <a:lnTo>
                    <a:pt x="135019" y="156021"/>
                  </a:lnTo>
                  <a:cubicBezTo>
                    <a:pt x="134772" y="156977"/>
                    <a:pt x="134607" y="157949"/>
                    <a:pt x="134525" y="158937"/>
                  </a:cubicBezTo>
                  <a:cubicBezTo>
                    <a:pt x="129253" y="160181"/>
                    <a:pt x="125628" y="162982"/>
                    <a:pt x="125299" y="168823"/>
                  </a:cubicBezTo>
                  <a:cubicBezTo>
                    <a:pt x="125052" y="170660"/>
                    <a:pt x="124804" y="172505"/>
                    <a:pt x="124557" y="174342"/>
                  </a:cubicBezTo>
                  <a:lnTo>
                    <a:pt x="124557" y="174342"/>
                  </a:lnTo>
                  <a:cubicBezTo>
                    <a:pt x="115166" y="180504"/>
                    <a:pt x="114424" y="190554"/>
                    <a:pt x="112777" y="200250"/>
                  </a:cubicBezTo>
                  <a:lnTo>
                    <a:pt x="112777" y="200250"/>
                  </a:lnTo>
                  <a:cubicBezTo>
                    <a:pt x="111706" y="202318"/>
                    <a:pt x="110553" y="204386"/>
                    <a:pt x="109482" y="206453"/>
                  </a:cubicBezTo>
                  <a:lnTo>
                    <a:pt x="109482" y="206453"/>
                  </a:lnTo>
                  <a:cubicBezTo>
                    <a:pt x="109400" y="208653"/>
                    <a:pt x="109400" y="210860"/>
                    <a:pt x="109317" y="213060"/>
                  </a:cubicBezTo>
                  <a:cubicBezTo>
                    <a:pt x="109317" y="213060"/>
                    <a:pt x="109317" y="213060"/>
                    <a:pt x="109317" y="213060"/>
                  </a:cubicBezTo>
                  <a:cubicBezTo>
                    <a:pt x="109317" y="213060"/>
                    <a:pt x="109317" y="213060"/>
                    <a:pt x="109317" y="213060"/>
                  </a:cubicBezTo>
                  <a:cubicBezTo>
                    <a:pt x="109235" y="214955"/>
                    <a:pt x="109152" y="216849"/>
                    <a:pt x="109070" y="218744"/>
                  </a:cubicBezTo>
                  <a:cubicBezTo>
                    <a:pt x="108246" y="218991"/>
                    <a:pt x="107504" y="219312"/>
                    <a:pt x="106763" y="219716"/>
                  </a:cubicBezTo>
                  <a:cubicBezTo>
                    <a:pt x="102315" y="224123"/>
                    <a:pt x="103797" y="229717"/>
                    <a:pt x="103715" y="234989"/>
                  </a:cubicBezTo>
                  <a:lnTo>
                    <a:pt x="103715" y="234989"/>
                  </a:lnTo>
                  <a:cubicBezTo>
                    <a:pt x="103056" y="238622"/>
                    <a:pt x="103138" y="242115"/>
                    <a:pt x="105610" y="245155"/>
                  </a:cubicBezTo>
                  <a:cubicBezTo>
                    <a:pt x="105775" y="246745"/>
                    <a:pt x="105940" y="248343"/>
                    <a:pt x="106105" y="249932"/>
                  </a:cubicBezTo>
                  <a:cubicBezTo>
                    <a:pt x="96795" y="258146"/>
                    <a:pt x="96795" y="258146"/>
                    <a:pt x="87075" y="251160"/>
                  </a:cubicBezTo>
                  <a:lnTo>
                    <a:pt x="87075" y="251160"/>
                  </a:lnTo>
                  <a:lnTo>
                    <a:pt x="87075" y="251160"/>
                  </a:lnTo>
                  <a:cubicBezTo>
                    <a:pt x="87322" y="249018"/>
                    <a:pt x="87651" y="246876"/>
                    <a:pt x="87981" y="244735"/>
                  </a:cubicBezTo>
                  <a:lnTo>
                    <a:pt x="87981" y="244735"/>
                  </a:lnTo>
                  <a:cubicBezTo>
                    <a:pt x="90370" y="241843"/>
                    <a:pt x="91523" y="238597"/>
                    <a:pt x="90782" y="234833"/>
                  </a:cubicBezTo>
                  <a:lnTo>
                    <a:pt x="90782" y="234833"/>
                  </a:lnTo>
                  <a:cubicBezTo>
                    <a:pt x="90947" y="232864"/>
                    <a:pt x="91029" y="230895"/>
                    <a:pt x="91112" y="228918"/>
                  </a:cubicBezTo>
                  <a:cubicBezTo>
                    <a:pt x="91112" y="228918"/>
                    <a:pt x="91112" y="228918"/>
                    <a:pt x="91112" y="228918"/>
                  </a:cubicBezTo>
                  <a:cubicBezTo>
                    <a:pt x="92594" y="227015"/>
                    <a:pt x="93418" y="224865"/>
                    <a:pt x="93253" y="222410"/>
                  </a:cubicBezTo>
                  <a:lnTo>
                    <a:pt x="93253" y="222410"/>
                  </a:lnTo>
                  <a:cubicBezTo>
                    <a:pt x="93253" y="220153"/>
                    <a:pt x="93253" y="217896"/>
                    <a:pt x="93253" y="215647"/>
                  </a:cubicBezTo>
                  <a:cubicBezTo>
                    <a:pt x="94324" y="213727"/>
                    <a:pt x="95395" y="211808"/>
                    <a:pt x="96548" y="209897"/>
                  </a:cubicBezTo>
                  <a:cubicBezTo>
                    <a:pt x="96878" y="206832"/>
                    <a:pt x="97290" y="203768"/>
                    <a:pt x="97619" y="200703"/>
                  </a:cubicBezTo>
                  <a:lnTo>
                    <a:pt x="97619" y="200703"/>
                  </a:lnTo>
                  <a:cubicBezTo>
                    <a:pt x="101244" y="193487"/>
                    <a:pt x="104786" y="186254"/>
                    <a:pt x="106434" y="178272"/>
                  </a:cubicBezTo>
                  <a:cubicBezTo>
                    <a:pt x="106516" y="176327"/>
                    <a:pt x="106681" y="174392"/>
                    <a:pt x="106763" y="172447"/>
                  </a:cubicBezTo>
                  <a:cubicBezTo>
                    <a:pt x="106763" y="172447"/>
                    <a:pt x="106763" y="172447"/>
                    <a:pt x="106763" y="172447"/>
                  </a:cubicBezTo>
                  <a:cubicBezTo>
                    <a:pt x="110470" y="170124"/>
                    <a:pt x="113024" y="167167"/>
                    <a:pt x="112777" y="162488"/>
                  </a:cubicBezTo>
                  <a:lnTo>
                    <a:pt x="112777" y="162488"/>
                  </a:lnTo>
                  <a:cubicBezTo>
                    <a:pt x="114013" y="160585"/>
                    <a:pt x="115166" y="158674"/>
                    <a:pt x="116319" y="156771"/>
                  </a:cubicBezTo>
                  <a:lnTo>
                    <a:pt x="116319" y="156771"/>
                  </a:lnTo>
                  <a:cubicBezTo>
                    <a:pt x="120191" y="154670"/>
                    <a:pt x="122003" y="151400"/>
                    <a:pt x="121756" y="147017"/>
                  </a:cubicBezTo>
                  <a:cubicBezTo>
                    <a:pt x="122168" y="146128"/>
                    <a:pt x="122497" y="145205"/>
                    <a:pt x="122744" y="144233"/>
                  </a:cubicBezTo>
                  <a:cubicBezTo>
                    <a:pt x="126122" y="141366"/>
                    <a:pt x="129911" y="138821"/>
                    <a:pt x="131477" y="134273"/>
                  </a:cubicBezTo>
                  <a:lnTo>
                    <a:pt x="131477" y="134273"/>
                  </a:lnTo>
                  <a:cubicBezTo>
                    <a:pt x="134607" y="129512"/>
                    <a:pt x="138891" y="125747"/>
                    <a:pt x="142103" y="120961"/>
                  </a:cubicBezTo>
                  <a:cubicBezTo>
                    <a:pt x="148118" y="112155"/>
                    <a:pt x="154790" y="103497"/>
                    <a:pt x="163193" y="96528"/>
                  </a:cubicBezTo>
                  <a:lnTo>
                    <a:pt x="163193" y="96528"/>
                  </a:lnTo>
                  <a:cubicBezTo>
                    <a:pt x="164181" y="95465"/>
                    <a:pt x="165252" y="94402"/>
                    <a:pt x="166241" y="93340"/>
                  </a:cubicBezTo>
                  <a:cubicBezTo>
                    <a:pt x="168464" y="90300"/>
                    <a:pt x="170689" y="87252"/>
                    <a:pt x="172913" y="84212"/>
                  </a:cubicBezTo>
                  <a:cubicBezTo>
                    <a:pt x="177938" y="82820"/>
                    <a:pt x="179997" y="78627"/>
                    <a:pt x="181975" y="74425"/>
                  </a:cubicBezTo>
                  <a:cubicBezTo>
                    <a:pt x="183045" y="73420"/>
                    <a:pt x="184116" y="72415"/>
                    <a:pt x="185188" y="71402"/>
                  </a:cubicBezTo>
                  <a:lnTo>
                    <a:pt x="185188" y="71402"/>
                  </a:lnTo>
                  <a:cubicBezTo>
                    <a:pt x="197956" y="68420"/>
                    <a:pt x="202487" y="54556"/>
                    <a:pt x="214020" y="49564"/>
                  </a:cubicBezTo>
                  <a:cubicBezTo>
                    <a:pt x="217233" y="48171"/>
                    <a:pt x="213855" y="43665"/>
                    <a:pt x="210395" y="43805"/>
                  </a:cubicBezTo>
                  <a:cubicBezTo>
                    <a:pt x="201004" y="44184"/>
                    <a:pt x="191530" y="45132"/>
                    <a:pt x="184199" y="51911"/>
                  </a:cubicBezTo>
                  <a:cubicBezTo>
                    <a:pt x="178433" y="57291"/>
                    <a:pt x="171759" y="59054"/>
                    <a:pt x="164181" y="58831"/>
                  </a:cubicBezTo>
                  <a:cubicBezTo>
                    <a:pt x="156767" y="58609"/>
                    <a:pt x="149600" y="59367"/>
                    <a:pt x="143834" y="64779"/>
                  </a:cubicBezTo>
                  <a:lnTo>
                    <a:pt x="143834" y="64779"/>
                  </a:lnTo>
                  <a:cubicBezTo>
                    <a:pt x="139632" y="67835"/>
                    <a:pt x="135431" y="70900"/>
                    <a:pt x="131230" y="73964"/>
                  </a:cubicBezTo>
                  <a:cubicBezTo>
                    <a:pt x="131230" y="73964"/>
                    <a:pt x="131230" y="73964"/>
                    <a:pt x="131230" y="73964"/>
                  </a:cubicBezTo>
                  <a:cubicBezTo>
                    <a:pt x="124063" y="74318"/>
                    <a:pt x="116484" y="73247"/>
                    <a:pt x="110223" y="78132"/>
                  </a:cubicBezTo>
                  <a:lnTo>
                    <a:pt x="110223" y="78132"/>
                  </a:lnTo>
                  <a:cubicBezTo>
                    <a:pt x="106763" y="80044"/>
                    <a:pt x="104704" y="83265"/>
                    <a:pt x="102727" y="86461"/>
                  </a:cubicBezTo>
                  <a:cubicBezTo>
                    <a:pt x="101821" y="86667"/>
                    <a:pt x="100997" y="86914"/>
                    <a:pt x="100173" y="87219"/>
                  </a:cubicBezTo>
                  <a:cubicBezTo>
                    <a:pt x="94572" y="86832"/>
                    <a:pt x="89134" y="86980"/>
                    <a:pt x="84109" y="89880"/>
                  </a:cubicBezTo>
                  <a:cubicBezTo>
                    <a:pt x="84109" y="89888"/>
                    <a:pt x="84109" y="89888"/>
                    <a:pt x="84109" y="89888"/>
                  </a:cubicBezTo>
                  <a:cubicBezTo>
                    <a:pt x="82874" y="90810"/>
                    <a:pt x="81638" y="91741"/>
                    <a:pt x="80402" y="92664"/>
                  </a:cubicBezTo>
                  <a:cubicBezTo>
                    <a:pt x="80402" y="92664"/>
                    <a:pt x="80402" y="92664"/>
                    <a:pt x="80402" y="92664"/>
                  </a:cubicBezTo>
                  <a:cubicBezTo>
                    <a:pt x="77107" y="97244"/>
                    <a:pt x="73894" y="101899"/>
                    <a:pt x="67304" y="102269"/>
                  </a:cubicBezTo>
                  <a:cubicBezTo>
                    <a:pt x="61867" y="102582"/>
                    <a:pt x="57665" y="105186"/>
                    <a:pt x="54947" y="110120"/>
                  </a:cubicBezTo>
                  <a:cubicBezTo>
                    <a:pt x="53382" y="112904"/>
                    <a:pt x="50993" y="115129"/>
                    <a:pt x="47945" y="115788"/>
                  </a:cubicBezTo>
                  <a:cubicBezTo>
                    <a:pt x="39707" y="117518"/>
                    <a:pt x="36659" y="124009"/>
                    <a:pt x="33612" y="130542"/>
                  </a:cubicBezTo>
                  <a:cubicBezTo>
                    <a:pt x="33612" y="130542"/>
                    <a:pt x="33612" y="130542"/>
                    <a:pt x="33612" y="130542"/>
                  </a:cubicBezTo>
                  <a:cubicBezTo>
                    <a:pt x="29657" y="131555"/>
                    <a:pt x="26198" y="133285"/>
                    <a:pt x="23973" y="136827"/>
                  </a:cubicBezTo>
                  <a:lnTo>
                    <a:pt x="23973" y="136827"/>
                  </a:lnTo>
                  <a:cubicBezTo>
                    <a:pt x="21914" y="139982"/>
                    <a:pt x="19854" y="143129"/>
                    <a:pt x="17795" y="146284"/>
                  </a:cubicBezTo>
                  <a:cubicBezTo>
                    <a:pt x="13923" y="148319"/>
                    <a:pt x="11863" y="151367"/>
                    <a:pt x="12522" y="155898"/>
                  </a:cubicBezTo>
                  <a:lnTo>
                    <a:pt x="12522" y="155898"/>
                  </a:lnTo>
                  <a:cubicBezTo>
                    <a:pt x="12275" y="156944"/>
                    <a:pt x="12028" y="157998"/>
                    <a:pt x="11781" y="159053"/>
                  </a:cubicBezTo>
                  <a:cubicBezTo>
                    <a:pt x="9392" y="159514"/>
                    <a:pt x="6839" y="159852"/>
                    <a:pt x="5191" y="162060"/>
                  </a:cubicBezTo>
                  <a:lnTo>
                    <a:pt x="5191" y="162060"/>
                  </a:lnTo>
                  <a:cubicBezTo>
                    <a:pt x="2637" y="166211"/>
                    <a:pt x="2967" y="170808"/>
                    <a:pt x="3214" y="175380"/>
                  </a:cubicBezTo>
                  <a:lnTo>
                    <a:pt x="3214" y="175380"/>
                  </a:lnTo>
                  <a:lnTo>
                    <a:pt x="3214" y="175380"/>
                  </a:lnTo>
                  <a:cubicBezTo>
                    <a:pt x="-575" y="183634"/>
                    <a:pt x="-1152" y="192004"/>
                    <a:pt x="2225" y="200522"/>
                  </a:cubicBezTo>
                  <a:lnTo>
                    <a:pt x="2225" y="200522"/>
                  </a:lnTo>
                  <a:cubicBezTo>
                    <a:pt x="2555" y="202623"/>
                    <a:pt x="2802" y="204723"/>
                    <a:pt x="2967" y="206824"/>
                  </a:cubicBezTo>
                  <a:lnTo>
                    <a:pt x="2967" y="206824"/>
                  </a:lnTo>
                  <a:lnTo>
                    <a:pt x="2967" y="206824"/>
                  </a:lnTo>
                  <a:cubicBezTo>
                    <a:pt x="2720" y="210267"/>
                    <a:pt x="2225" y="213760"/>
                    <a:pt x="5685" y="216108"/>
                  </a:cubicBezTo>
                  <a:cubicBezTo>
                    <a:pt x="6839" y="217130"/>
                    <a:pt x="7909" y="218151"/>
                    <a:pt x="9062" y="219164"/>
                  </a:cubicBezTo>
                  <a:cubicBezTo>
                    <a:pt x="8074" y="224799"/>
                    <a:pt x="10216" y="229000"/>
                    <a:pt x="14994" y="231958"/>
                  </a:cubicBezTo>
                  <a:cubicBezTo>
                    <a:pt x="15405" y="235319"/>
                    <a:pt x="16229" y="238531"/>
                    <a:pt x="18207" y="241365"/>
                  </a:cubicBezTo>
                  <a:cubicBezTo>
                    <a:pt x="18207" y="241365"/>
                    <a:pt x="18207" y="241365"/>
                    <a:pt x="18207" y="241373"/>
                  </a:cubicBezTo>
                  <a:cubicBezTo>
                    <a:pt x="20595" y="244158"/>
                    <a:pt x="23808" y="244842"/>
                    <a:pt x="27268" y="245023"/>
                  </a:cubicBezTo>
                  <a:cubicBezTo>
                    <a:pt x="28339" y="247774"/>
                    <a:pt x="29410" y="250526"/>
                    <a:pt x="30481" y="253277"/>
                  </a:cubicBezTo>
                  <a:lnTo>
                    <a:pt x="30481" y="253277"/>
                  </a:lnTo>
                  <a:cubicBezTo>
                    <a:pt x="25786" y="257454"/>
                    <a:pt x="21172" y="261309"/>
                    <a:pt x="21337" y="268789"/>
                  </a:cubicBezTo>
                  <a:cubicBezTo>
                    <a:pt x="21749" y="287654"/>
                    <a:pt x="21584" y="306535"/>
                    <a:pt x="21502" y="325408"/>
                  </a:cubicBezTo>
                  <a:cubicBezTo>
                    <a:pt x="21419" y="332451"/>
                    <a:pt x="24138" y="336331"/>
                    <a:pt x="31552" y="336059"/>
                  </a:cubicBezTo>
                  <a:cubicBezTo>
                    <a:pt x="34764" y="335944"/>
                    <a:pt x="37895" y="336067"/>
                    <a:pt x="41026" y="336067"/>
                  </a:cubicBezTo>
                  <a:lnTo>
                    <a:pt x="563799" y="332657"/>
                  </a:lnTo>
                  <a:cubicBezTo>
                    <a:pt x="569895" y="332904"/>
                    <a:pt x="576073" y="333168"/>
                    <a:pt x="582169" y="333456"/>
                  </a:cubicBezTo>
                  <a:cubicBezTo>
                    <a:pt x="645271" y="336380"/>
                    <a:pt x="708620" y="333044"/>
                    <a:pt x="771804" y="334024"/>
                  </a:cubicBezTo>
                  <a:cubicBezTo>
                    <a:pt x="825103" y="334856"/>
                    <a:pt x="878402" y="332525"/>
                    <a:pt x="931618" y="334016"/>
                  </a:cubicBezTo>
                  <a:cubicBezTo>
                    <a:pt x="983351" y="335458"/>
                    <a:pt x="1035003" y="332105"/>
                    <a:pt x="1086736" y="333538"/>
                  </a:cubicBezTo>
                  <a:cubicBezTo>
                    <a:pt x="1130150" y="334741"/>
                    <a:pt x="1173728" y="335557"/>
                    <a:pt x="1217306" y="329420"/>
                  </a:cubicBezTo>
                  <a:lnTo>
                    <a:pt x="1221260" y="319443"/>
                  </a:lnTo>
                  <a:cubicBezTo>
                    <a:pt x="1214835" y="319493"/>
                    <a:pt x="1208574" y="319353"/>
                    <a:pt x="1204702" y="312968"/>
                  </a:cubicBezTo>
                  <a:lnTo>
                    <a:pt x="1204702" y="312968"/>
                  </a:lnTo>
                  <a:cubicBezTo>
                    <a:pt x="1204784" y="311304"/>
                    <a:pt x="1204867" y="309640"/>
                    <a:pt x="1204949" y="307976"/>
                  </a:cubicBezTo>
                  <a:cubicBezTo>
                    <a:pt x="1209810" y="292876"/>
                    <a:pt x="1206844" y="277332"/>
                    <a:pt x="1207009" y="262026"/>
                  </a:cubicBezTo>
                  <a:cubicBezTo>
                    <a:pt x="1207174" y="252882"/>
                    <a:pt x="1209563" y="246143"/>
                    <a:pt x="1217389" y="241530"/>
                  </a:cubicBezTo>
                  <a:cubicBezTo>
                    <a:pt x="1217389" y="241530"/>
                    <a:pt x="1217389" y="241522"/>
                    <a:pt x="1217389" y="241522"/>
                  </a:cubicBezTo>
                  <a:cubicBezTo>
                    <a:pt x="1219366" y="238375"/>
                    <a:pt x="1219942" y="234915"/>
                    <a:pt x="1219613" y="231266"/>
                  </a:cubicBezTo>
                  <a:lnTo>
                    <a:pt x="1219613" y="231266"/>
                  </a:lnTo>
                  <a:lnTo>
                    <a:pt x="1219613" y="231266"/>
                  </a:lnTo>
                  <a:cubicBezTo>
                    <a:pt x="1223731" y="228374"/>
                    <a:pt x="1227768" y="225384"/>
                    <a:pt x="1226121" y="219321"/>
                  </a:cubicBezTo>
                  <a:lnTo>
                    <a:pt x="1226121" y="219321"/>
                  </a:lnTo>
                  <a:cubicBezTo>
                    <a:pt x="1226451" y="218390"/>
                    <a:pt x="1226615" y="217442"/>
                    <a:pt x="1226698" y="216479"/>
                  </a:cubicBezTo>
                  <a:cubicBezTo>
                    <a:pt x="1230652" y="214395"/>
                    <a:pt x="1233123" y="211445"/>
                    <a:pt x="1232629" y="206659"/>
                  </a:cubicBezTo>
                  <a:cubicBezTo>
                    <a:pt x="1232793" y="204666"/>
                    <a:pt x="1233041" y="202697"/>
                    <a:pt x="1233205" y="200728"/>
                  </a:cubicBezTo>
                  <a:lnTo>
                    <a:pt x="1233205" y="200728"/>
                  </a:lnTo>
                  <a:lnTo>
                    <a:pt x="1233205" y="200728"/>
                  </a:lnTo>
                  <a:close/>
                  <a:moveTo>
                    <a:pt x="887052" y="311963"/>
                  </a:moveTo>
                  <a:lnTo>
                    <a:pt x="887052" y="311963"/>
                  </a:lnTo>
                  <a:cubicBezTo>
                    <a:pt x="887134" y="312433"/>
                    <a:pt x="887134" y="312903"/>
                    <a:pt x="887134" y="313372"/>
                  </a:cubicBezTo>
                  <a:cubicBezTo>
                    <a:pt x="887052" y="313315"/>
                    <a:pt x="886969" y="313273"/>
                    <a:pt x="886887" y="313216"/>
                  </a:cubicBezTo>
                  <a:cubicBezTo>
                    <a:pt x="886969" y="312795"/>
                    <a:pt x="886969" y="312384"/>
                    <a:pt x="887052" y="311963"/>
                  </a:cubicBezTo>
                  <a:lnTo>
                    <a:pt x="887052" y="311963"/>
                  </a:lnTo>
                  <a:close/>
                  <a:moveTo>
                    <a:pt x="725672" y="282835"/>
                  </a:moveTo>
                  <a:lnTo>
                    <a:pt x="725672" y="282835"/>
                  </a:lnTo>
                  <a:cubicBezTo>
                    <a:pt x="725754" y="283370"/>
                    <a:pt x="725754" y="283905"/>
                    <a:pt x="725754" y="284441"/>
                  </a:cubicBezTo>
                  <a:cubicBezTo>
                    <a:pt x="725754" y="284441"/>
                    <a:pt x="725754" y="284441"/>
                    <a:pt x="725754" y="284441"/>
                  </a:cubicBezTo>
                  <a:cubicBezTo>
                    <a:pt x="725590" y="283922"/>
                    <a:pt x="725590" y="283378"/>
                    <a:pt x="725672" y="282835"/>
                  </a:cubicBezTo>
                  <a:cubicBezTo>
                    <a:pt x="725590" y="282694"/>
                    <a:pt x="725425" y="282596"/>
                    <a:pt x="725260" y="282464"/>
                  </a:cubicBezTo>
                  <a:cubicBezTo>
                    <a:pt x="725342" y="282439"/>
                    <a:pt x="725425" y="282414"/>
                    <a:pt x="725507" y="282390"/>
                  </a:cubicBezTo>
                  <a:cubicBezTo>
                    <a:pt x="725590" y="282546"/>
                    <a:pt x="725672" y="282678"/>
                    <a:pt x="725672" y="282835"/>
                  </a:cubicBezTo>
                  <a:lnTo>
                    <a:pt x="725672" y="282835"/>
                  </a:lnTo>
                  <a:close/>
                  <a:moveTo>
                    <a:pt x="725425" y="16192"/>
                  </a:moveTo>
                  <a:lnTo>
                    <a:pt x="725425" y="16192"/>
                  </a:lnTo>
                  <a:cubicBezTo>
                    <a:pt x="726002" y="19347"/>
                    <a:pt x="728308" y="22395"/>
                    <a:pt x="729461" y="25526"/>
                  </a:cubicBezTo>
                  <a:cubicBezTo>
                    <a:pt x="729544" y="25534"/>
                    <a:pt x="729544" y="25534"/>
                    <a:pt x="729544" y="25542"/>
                  </a:cubicBezTo>
                  <a:cubicBezTo>
                    <a:pt x="731027" y="33261"/>
                    <a:pt x="733910" y="38747"/>
                    <a:pt x="737040" y="40082"/>
                  </a:cubicBezTo>
                  <a:cubicBezTo>
                    <a:pt x="736875" y="40436"/>
                    <a:pt x="736711" y="40741"/>
                    <a:pt x="736628" y="41112"/>
                  </a:cubicBezTo>
                  <a:cubicBezTo>
                    <a:pt x="736381" y="43542"/>
                    <a:pt x="736958" y="45642"/>
                    <a:pt x="738606" y="47199"/>
                  </a:cubicBezTo>
                  <a:cubicBezTo>
                    <a:pt x="737040" y="49951"/>
                    <a:pt x="737864" y="52043"/>
                    <a:pt x="739676" y="53823"/>
                  </a:cubicBezTo>
                  <a:cubicBezTo>
                    <a:pt x="740582" y="59770"/>
                    <a:pt x="742230" y="65216"/>
                    <a:pt x="744701" y="68675"/>
                  </a:cubicBezTo>
                  <a:cubicBezTo>
                    <a:pt x="744537" y="70018"/>
                    <a:pt x="744949" y="70867"/>
                    <a:pt x="745773" y="71295"/>
                  </a:cubicBezTo>
                  <a:cubicBezTo>
                    <a:pt x="746761" y="75496"/>
                    <a:pt x="748656" y="78651"/>
                    <a:pt x="750880" y="83891"/>
                  </a:cubicBezTo>
                  <a:cubicBezTo>
                    <a:pt x="751539" y="88973"/>
                    <a:pt x="752033" y="93867"/>
                    <a:pt x="752445" y="97870"/>
                  </a:cubicBezTo>
                  <a:cubicBezTo>
                    <a:pt x="753022" y="98225"/>
                    <a:pt x="753351" y="98463"/>
                    <a:pt x="753599" y="98620"/>
                  </a:cubicBezTo>
                  <a:cubicBezTo>
                    <a:pt x="753599" y="104082"/>
                    <a:pt x="755493" y="108316"/>
                    <a:pt x="757223" y="111949"/>
                  </a:cubicBezTo>
                  <a:cubicBezTo>
                    <a:pt x="757223" y="111949"/>
                    <a:pt x="757470" y="111982"/>
                    <a:pt x="757718" y="112023"/>
                  </a:cubicBezTo>
                  <a:cubicBezTo>
                    <a:pt x="757718" y="112105"/>
                    <a:pt x="757718" y="112188"/>
                    <a:pt x="757635" y="112270"/>
                  </a:cubicBezTo>
                  <a:cubicBezTo>
                    <a:pt x="757553" y="126250"/>
                    <a:pt x="760848" y="138326"/>
                    <a:pt x="763154" y="152479"/>
                  </a:cubicBezTo>
                  <a:cubicBezTo>
                    <a:pt x="763236" y="152495"/>
                    <a:pt x="763319" y="152495"/>
                    <a:pt x="763401" y="152512"/>
                  </a:cubicBezTo>
                  <a:cubicBezTo>
                    <a:pt x="763401" y="154003"/>
                    <a:pt x="764637" y="155000"/>
                    <a:pt x="765955" y="155881"/>
                  </a:cubicBezTo>
                  <a:cubicBezTo>
                    <a:pt x="765873" y="156054"/>
                    <a:pt x="765708" y="156211"/>
                    <a:pt x="765626" y="156384"/>
                  </a:cubicBezTo>
                  <a:cubicBezTo>
                    <a:pt x="765049" y="158756"/>
                    <a:pt x="765132" y="160898"/>
                    <a:pt x="766449" y="162653"/>
                  </a:cubicBezTo>
                  <a:cubicBezTo>
                    <a:pt x="766202" y="163962"/>
                    <a:pt x="766943" y="166343"/>
                    <a:pt x="766943" y="168015"/>
                  </a:cubicBezTo>
                  <a:cubicBezTo>
                    <a:pt x="765790" y="172925"/>
                    <a:pt x="765790" y="177234"/>
                    <a:pt x="766284" y="181591"/>
                  </a:cubicBezTo>
                  <a:cubicBezTo>
                    <a:pt x="766284" y="184112"/>
                    <a:pt x="766779" y="186575"/>
                    <a:pt x="767438" y="189006"/>
                  </a:cubicBezTo>
                  <a:cubicBezTo>
                    <a:pt x="768179" y="192424"/>
                    <a:pt x="769003" y="196082"/>
                    <a:pt x="769827" y="200324"/>
                  </a:cubicBezTo>
                  <a:cubicBezTo>
                    <a:pt x="769909" y="200324"/>
                    <a:pt x="769991" y="200283"/>
                    <a:pt x="770156" y="200258"/>
                  </a:cubicBezTo>
                  <a:cubicBezTo>
                    <a:pt x="769991" y="200374"/>
                    <a:pt x="769827" y="200481"/>
                    <a:pt x="769827" y="200481"/>
                  </a:cubicBezTo>
                  <a:cubicBezTo>
                    <a:pt x="768262" y="202326"/>
                    <a:pt x="768262" y="204138"/>
                    <a:pt x="769744" y="205918"/>
                  </a:cubicBezTo>
                  <a:cubicBezTo>
                    <a:pt x="768591" y="207705"/>
                    <a:pt x="768674" y="209715"/>
                    <a:pt x="769251" y="211832"/>
                  </a:cubicBezTo>
                  <a:cubicBezTo>
                    <a:pt x="769251" y="211857"/>
                    <a:pt x="769168" y="211874"/>
                    <a:pt x="769168" y="211890"/>
                  </a:cubicBezTo>
                  <a:cubicBezTo>
                    <a:pt x="769003" y="216026"/>
                    <a:pt x="767520" y="218934"/>
                    <a:pt x="769168" y="222822"/>
                  </a:cubicBezTo>
                  <a:cubicBezTo>
                    <a:pt x="769251" y="222871"/>
                    <a:pt x="769333" y="222896"/>
                    <a:pt x="769415" y="222945"/>
                  </a:cubicBezTo>
                  <a:cubicBezTo>
                    <a:pt x="769086" y="224857"/>
                    <a:pt x="769003" y="226899"/>
                    <a:pt x="770321" y="228737"/>
                  </a:cubicBezTo>
                  <a:cubicBezTo>
                    <a:pt x="770156" y="228737"/>
                    <a:pt x="770156" y="228737"/>
                    <a:pt x="770074" y="228737"/>
                  </a:cubicBezTo>
                  <a:cubicBezTo>
                    <a:pt x="769086" y="229676"/>
                    <a:pt x="768921" y="230607"/>
                    <a:pt x="769251" y="231570"/>
                  </a:cubicBezTo>
                  <a:cubicBezTo>
                    <a:pt x="768179" y="236826"/>
                    <a:pt x="769003" y="240772"/>
                    <a:pt x="770156" y="244586"/>
                  </a:cubicBezTo>
                  <a:cubicBezTo>
                    <a:pt x="770156" y="244586"/>
                    <a:pt x="770074" y="244586"/>
                    <a:pt x="769991" y="244586"/>
                  </a:cubicBezTo>
                  <a:cubicBezTo>
                    <a:pt x="769498" y="245328"/>
                    <a:pt x="769003" y="246184"/>
                    <a:pt x="768756" y="247206"/>
                  </a:cubicBezTo>
                  <a:cubicBezTo>
                    <a:pt x="764390" y="248079"/>
                    <a:pt x="760024" y="247338"/>
                    <a:pt x="755740" y="246835"/>
                  </a:cubicBezTo>
                  <a:cubicBezTo>
                    <a:pt x="756152" y="245855"/>
                    <a:pt x="756564" y="244875"/>
                    <a:pt x="756894" y="243894"/>
                  </a:cubicBezTo>
                  <a:cubicBezTo>
                    <a:pt x="757223" y="240863"/>
                    <a:pt x="757470" y="237823"/>
                    <a:pt x="757800" y="234791"/>
                  </a:cubicBezTo>
                  <a:lnTo>
                    <a:pt x="757800" y="234791"/>
                  </a:lnTo>
                  <a:cubicBezTo>
                    <a:pt x="757718" y="232740"/>
                    <a:pt x="757718" y="230697"/>
                    <a:pt x="757718" y="228646"/>
                  </a:cubicBezTo>
                  <a:lnTo>
                    <a:pt x="757718" y="228646"/>
                  </a:lnTo>
                  <a:cubicBezTo>
                    <a:pt x="757635" y="225532"/>
                    <a:pt x="757470" y="222426"/>
                    <a:pt x="757388" y="219312"/>
                  </a:cubicBezTo>
                  <a:lnTo>
                    <a:pt x="757388" y="219312"/>
                  </a:lnTo>
                  <a:cubicBezTo>
                    <a:pt x="758294" y="215062"/>
                    <a:pt x="758294" y="211338"/>
                    <a:pt x="757882" y="206396"/>
                  </a:cubicBezTo>
                  <a:cubicBezTo>
                    <a:pt x="757882" y="206396"/>
                    <a:pt x="757800" y="206346"/>
                    <a:pt x="757800" y="206346"/>
                  </a:cubicBezTo>
                  <a:lnTo>
                    <a:pt x="757800" y="206346"/>
                  </a:lnTo>
                  <a:cubicBezTo>
                    <a:pt x="757800" y="206346"/>
                    <a:pt x="757800" y="206346"/>
                    <a:pt x="757800" y="206346"/>
                  </a:cubicBezTo>
                  <a:cubicBezTo>
                    <a:pt x="757718" y="204278"/>
                    <a:pt x="757553" y="202219"/>
                    <a:pt x="757470" y="200151"/>
                  </a:cubicBezTo>
                  <a:cubicBezTo>
                    <a:pt x="757800" y="192877"/>
                    <a:pt x="754504" y="185612"/>
                    <a:pt x="757388" y="178321"/>
                  </a:cubicBezTo>
                  <a:lnTo>
                    <a:pt x="757388" y="178321"/>
                  </a:lnTo>
                  <a:cubicBezTo>
                    <a:pt x="757306" y="172851"/>
                    <a:pt x="758129" y="167233"/>
                    <a:pt x="754916" y="162265"/>
                  </a:cubicBezTo>
                  <a:cubicBezTo>
                    <a:pt x="754916" y="162265"/>
                    <a:pt x="754751" y="162175"/>
                    <a:pt x="754751" y="162175"/>
                  </a:cubicBezTo>
                  <a:lnTo>
                    <a:pt x="754751" y="162175"/>
                  </a:lnTo>
                  <a:lnTo>
                    <a:pt x="754751" y="162175"/>
                  </a:lnTo>
                  <a:cubicBezTo>
                    <a:pt x="753516" y="160091"/>
                    <a:pt x="752280" y="158007"/>
                    <a:pt x="751044" y="155922"/>
                  </a:cubicBezTo>
                  <a:cubicBezTo>
                    <a:pt x="751127" y="152891"/>
                    <a:pt x="751209" y="149859"/>
                    <a:pt x="751291" y="146836"/>
                  </a:cubicBezTo>
                  <a:cubicBezTo>
                    <a:pt x="751291" y="144727"/>
                    <a:pt x="751374" y="142618"/>
                    <a:pt x="751374" y="140509"/>
                  </a:cubicBezTo>
                  <a:lnTo>
                    <a:pt x="751374" y="140509"/>
                  </a:lnTo>
                  <a:cubicBezTo>
                    <a:pt x="751209" y="138466"/>
                    <a:pt x="750962" y="136415"/>
                    <a:pt x="750715" y="134372"/>
                  </a:cubicBezTo>
                  <a:lnTo>
                    <a:pt x="750715" y="134372"/>
                  </a:lnTo>
                  <a:cubicBezTo>
                    <a:pt x="749150" y="126546"/>
                    <a:pt x="747667" y="118638"/>
                    <a:pt x="742313" y="112262"/>
                  </a:cubicBezTo>
                  <a:cubicBezTo>
                    <a:pt x="744701" y="109593"/>
                    <a:pt x="745196" y="106438"/>
                    <a:pt x="744701" y="103019"/>
                  </a:cubicBezTo>
                  <a:cubicBezTo>
                    <a:pt x="744701" y="103019"/>
                    <a:pt x="744701" y="103019"/>
                    <a:pt x="744701" y="103019"/>
                  </a:cubicBezTo>
                  <a:cubicBezTo>
                    <a:pt x="744701" y="103019"/>
                    <a:pt x="744701" y="103019"/>
                    <a:pt x="744701" y="103019"/>
                  </a:cubicBezTo>
                  <a:cubicBezTo>
                    <a:pt x="743630" y="100729"/>
                    <a:pt x="742478" y="98439"/>
                    <a:pt x="741406" y="96157"/>
                  </a:cubicBezTo>
                  <a:lnTo>
                    <a:pt x="741406" y="96157"/>
                  </a:lnTo>
                  <a:lnTo>
                    <a:pt x="741406" y="96157"/>
                  </a:lnTo>
                  <a:cubicBezTo>
                    <a:pt x="741901" y="92697"/>
                    <a:pt x="741077" y="89616"/>
                    <a:pt x="738853" y="86906"/>
                  </a:cubicBezTo>
                  <a:lnTo>
                    <a:pt x="738853" y="86906"/>
                  </a:lnTo>
                  <a:lnTo>
                    <a:pt x="738853" y="86906"/>
                  </a:lnTo>
                  <a:cubicBezTo>
                    <a:pt x="738771" y="84797"/>
                    <a:pt x="738606" y="82688"/>
                    <a:pt x="738441" y="80587"/>
                  </a:cubicBezTo>
                  <a:cubicBezTo>
                    <a:pt x="737617" y="78413"/>
                    <a:pt x="736793" y="76238"/>
                    <a:pt x="735969" y="74071"/>
                  </a:cubicBezTo>
                  <a:lnTo>
                    <a:pt x="735969" y="74071"/>
                  </a:lnTo>
                  <a:cubicBezTo>
                    <a:pt x="735557" y="69755"/>
                    <a:pt x="735146" y="65438"/>
                    <a:pt x="732674" y="61665"/>
                  </a:cubicBezTo>
                  <a:cubicBezTo>
                    <a:pt x="732674" y="61665"/>
                    <a:pt x="732674" y="61681"/>
                    <a:pt x="732674" y="61690"/>
                  </a:cubicBezTo>
                  <a:cubicBezTo>
                    <a:pt x="730533" y="55412"/>
                    <a:pt x="730121" y="48567"/>
                    <a:pt x="726331" y="42858"/>
                  </a:cubicBezTo>
                  <a:cubicBezTo>
                    <a:pt x="726331" y="42858"/>
                    <a:pt x="726331" y="42858"/>
                    <a:pt x="726331" y="42858"/>
                  </a:cubicBezTo>
                  <a:cubicBezTo>
                    <a:pt x="725260" y="40848"/>
                    <a:pt x="724271" y="38838"/>
                    <a:pt x="723201" y="36836"/>
                  </a:cubicBezTo>
                  <a:cubicBezTo>
                    <a:pt x="722954" y="34851"/>
                    <a:pt x="722707" y="32857"/>
                    <a:pt x="722377" y="30872"/>
                  </a:cubicBezTo>
                  <a:lnTo>
                    <a:pt x="722377" y="30872"/>
                  </a:lnTo>
                  <a:cubicBezTo>
                    <a:pt x="720647" y="27494"/>
                    <a:pt x="718917" y="24117"/>
                    <a:pt x="717104" y="20739"/>
                  </a:cubicBezTo>
                  <a:cubicBezTo>
                    <a:pt x="715952" y="19158"/>
                    <a:pt x="714716" y="17584"/>
                    <a:pt x="713562" y="16003"/>
                  </a:cubicBezTo>
                  <a:cubicBezTo>
                    <a:pt x="717516" y="15830"/>
                    <a:pt x="721471" y="16233"/>
                    <a:pt x="725425" y="16192"/>
                  </a:cubicBezTo>
                  <a:lnTo>
                    <a:pt x="725425" y="16192"/>
                  </a:lnTo>
                  <a:close/>
                  <a:moveTo>
                    <a:pt x="628713" y="16167"/>
                  </a:moveTo>
                  <a:lnTo>
                    <a:pt x="628713" y="16167"/>
                  </a:lnTo>
                  <a:cubicBezTo>
                    <a:pt x="628713" y="25081"/>
                    <a:pt x="627560" y="34109"/>
                    <a:pt x="631514" y="42669"/>
                  </a:cubicBezTo>
                  <a:cubicBezTo>
                    <a:pt x="631514" y="42669"/>
                    <a:pt x="631514" y="42669"/>
                    <a:pt x="631514" y="42669"/>
                  </a:cubicBezTo>
                  <a:cubicBezTo>
                    <a:pt x="626159" y="58320"/>
                    <a:pt x="629371" y="74409"/>
                    <a:pt x="629042" y="90316"/>
                  </a:cubicBezTo>
                  <a:cubicBezTo>
                    <a:pt x="629866" y="92458"/>
                    <a:pt x="630690" y="94600"/>
                    <a:pt x="631514" y="96750"/>
                  </a:cubicBezTo>
                  <a:cubicBezTo>
                    <a:pt x="631514" y="98653"/>
                    <a:pt x="631514" y="100556"/>
                    <a:pt x="631514" y="102467"/>
                  </a:cubicBezTo>
                  <a:lnTo>
                    <a:pt x="631514" y="102467"/>
                  </a:lnTo>
                  <a:cubicBezTo>
                    <a:pt x="630690" y="104510"/>
                    <a:pt x="630031" y="106668"/>
                    <a:pt x="630525" y="108662"/>
                  </a:cubicBezTo>
                  <a:cubicBezTo>
                    <a:pt x="630525" y="108662"/>
                    <a:pt x="630525" y="108670"/>
                    <a:pt x="630443" y="108670"/>
                  </a:cubicBezTo>
                  <a:cubicBezTo>
                    <a:pt x="631102" y="124561"/>
                    <a:pt x="630443" y="140106"/>
                    <a:pt x="631431" y="156532"/>
                  </a:cubicBezTo>
                  <a:cubicBezTo>
                    <a:pt x="630360" y="178156"/>
                    <a:pt x="630360" y="197178"/>
                    <a:pt x="631596" y="218917"/>
                  </a:cubicBezTo>
                  <a:cubicBezTo>
                    <a:pt x="630690" y="221059"/>
                    <a:pt x="629783" y="223192"/>
                    <a:pt x="628877" y="225334"/>
                  </a:cubicBezTo>
                  <a:cubicBezTo>
                    <a:pt x="628877" y="229585"/>
                    <a:pt x="628795" y="233836"/>
                    <a:pt x="628795" y="238087"/>
                  </a:cubicBezTo>
                  <a:cubicBezTo>
                    <a:pt x="628795" y="238087"/>
                    <a:pt x="628795" y="238087"/>
                    <a:pt x="628795" y="238087"/>
                  </a:cubicBezTo>
                  <a:cubicBezTo>
                    <a:pt x="628795" y="238087"/>
                    <a:pt x="628795" y="238087"/>
                    <a:pt x="628795" y="238087"/>
                  </a:cubicBezTo>
                  <a:cubicBezTo>
                    <a:pt x="629701" y="240212"/>
                    <a:pt x="630690" y="242329"/>
                    <a:pt x="631679" y="244454"/>
                  </a:cubicBezTo>
                  <a:cubicBezTo>
                    <a:pt x="631679" y="244454"/>
                    <a:pt x="631679" y="244454"/>
                    <a:pt x="631679" y="244454"/>
                  </a:cubicBezTo>
                  <a:cubicBezTo>
                    <a:pt x="631349" y="245665"/>
                    <a:pt x="630937" y="246884"/>
                    <a:pt x="630607" y="248095"/>
                  </a:cubicBezTo>
                  <a:cubicBezTo>
                    <a:pt x="625912" y="247552"/>
                    <a:pt x="621134" y="246959"/>
                    <a:pt x="616356" y="247791"/>
                  </a:cubicBezTo>
                  <a:cubicBezTo>
                    <a:pt x="616274" y="246621"/>
                    <a:pt x="616109" y="245451"/>
                    <a:pt x="616027" y="244290"/>
                  </a:cubicBezTo>
                  <a:cubicBezTo>
                    <a:pt x="617674" y="241382"/>
                    <a:pt x="619074" y="238424"/>
                    <a:pt x="619074" y="234981"/>
                  </a:cubicBezTo>
                  <a:cubicBezTo>
                    <a:pt x="618992" y="232757"/>
                    <a:pt x="618992" y="230533"/>
                    <a:pt x="618910" y="228308"/>
                  </a:cubicBezTo>
                  <a:lnTo>
                    <a:pt x="618910" y="228308"/>
                  </a:lnTo>
                  <a:lnTo>
                    <a:pt x="618910" y="228308"/>
                  </a:lnTo>
                  <a:cubicBezTo>
                    <a:pt x="618992" y="226331"/>
                    <a:pt x="619074" y="224354"/>
                    <a:pt x="619074" y="222385"/>
                  </a:cubicBezTo>
                  <a:cubicBezTo>
                    <a:pt x="619157" y="219255"/>
                    <a:pt x="619322" y="216116"/>
                    <a:pt x="619404" y="212986"/>
                  </a:cubicBezTo>
                  <a:cubicBezTo>
                    <a:pt x="619239" y="207697"/>
                    <a:pt x="619157" y="202408"/>
                    <a:pt x="618992" y="197120"/>
                  </a:cubicBezTo>
                  <a:lnTo>
                    <a:pt x="618992" y="197120"/>
                  </a:lnTo>
                  <a:lnTo>
                    <a:pt x="618992" y="197120"/>
                  </a:lnTo>
                  <a:cubicBezTo>
                    <a:pt x="619074" y="196082"/>
                    <a:pt x="619074" y="195036"/>
                    <a:pt x="618910" y="193998"/>
                  </a:cubicBezTo>
                  <a:lnTo>
                    <a:pt x="618910" y="193998"/>
                  </a:lnTo>
                  <a:cubicBezTo>
                    <a:pt x="618992" y="188750"/>
                    <a:pt x="619157" y="183503"/>
                    <a:pt x="619239" y="178247"/>
                  </a:cubicBezTo>
                  <a:cubicBezTo>
                    <a:pt x="619157" y="175009"/>
                    <a:pt x="618992" y="171780"/>
                    <a:pt x="618910" y="168543"/>
                  </a:cubicBezTo>
                  <a:cubicBezTo>
                    <a:pt x="618910" y="166623"/>
                    <a:pt x="618910" y="164696"/>
                    <a:pt x="618910" y="162776"/>
                  </a:cubicBezTo>
                  <a:lnTo>
                    <a:pt x="618910" y="162776"/>
                  </a:lnTo>
                  <a:cubicBezTo>
                    <a:pt x="618910" y="159440"/>
                    <a:pt x="618827" y="156112"/>
                    <a:pt x="618827" y="152775"/>
                  </a:cubicBezTo>
                  <a:lnTo>
                    <a:pt x="618827" y="152775"/>
                  </a:lnTo>
                  <a:cubicBezTo>
                    <a:pt x="618992" y="151869"/>
                    <a:pt x="619074" y="150955"/>
                    <a:pt x="619074" y="150024"/>
                  </a:cubicBezTo>
                  <a:cubicBezTo>
                    <a:pt x="619074" y="150024"/>
                    <a:pt x="619074" y="150024"/>
                    <a:pt x="619074" y="150024"/>
                  </a:cubicBezTo>
                  <a:cubicBezTo>
                    <a:pt x="618992" y="146787"/>
                    <a:pt x="618910" y="143549"/>
                    <a:pt x="618827" y="140320"/>
                  </a:cubicBezTo>
                  <a:cubicBezTo>
                    <a:pt x="618827" y="138376"/>
                    <a:pt x="618827" y="136440"/>
                    <a:pt x="618827" y="134496"/>
                  </a:cubicBezTo>
                  <a:cubicBezTo>
                    <a:pt x="618910" y="131250"/>
                    <a:pt x="619074" y="128004"/>
                    <a:pt x="619157" y="124750"/>
                  </a:cubicBezTo>
                  <a:cubicBezTo>
                    <a:pt x="619239" y="123704"/>
                    <a:pt x="619239" y="122658"/>
                    <a:pt x="619157" y="121620"/>
                  </a:cubicBezTo>
                  <a:lnTo>
                    <a:pt x="619157" y="121620"/>
                  </a:lnTo>
                  <a:lnTo>
                    <a:pt x="619157" y="121620"/>
                  </a:lnTo>
                  <a:cubicBezTo>
                    <a:pt x="619157" y="117419"/>
                    <a:pt x="619239" y="113226"/>
                    <a:pt x="619239" y="109024"/>
                  </a:cubicBezTo>
                  <a:cubicBezTo>
                    <a:pt x="619157" y="107023"/>
                    <a:pt x="619074" y="105021"/>
                    <a:pt x="618992" y="103019"/>
                  </a:cubicBezTo>
                  <a:cubicBezTo>
                    <a:pt x="618992" y="103019"/>
                    <a:pt x="618992" y="103019"/>
                    <a:pt x="618992" y="103019"/>
                  </a:cubicBezTo>
                  <a:cubicBezTo>
                    <a:pt x="618992" y="103019"/>
                    <a:pt x="618992" y="103019"/>
                    <a:pt x="618992" y="103019"/>
                  </a:cubicBezTo>
                  <a:cubicBezTo>
                    <a:pt x="618992" y="99740"/>
                    <a:pt x="619074" y="96453"/>
                    <a:pt x="619157" y="93175"/>
                  </a:cubicBezTo>
                  <a:cubicBezTo>
                    <a:pt x="619157" y="93175"/>
                    <a:pt x="619157" y="93175"/>
                    <a:pt x="619157" y="93175"/>
                  </a:cubicBezTo>
                  <a:cubicBezTo>
                    <a:pt x="619157" y="93175"/>
                    <a:pt x="619157" y="93175"/>
                    <a:pt x="619157" y="93175"/>
                  </a:cubicBezTo>
                  <a:cubicBezTo>
                    <a:pt x="619157" y="92194"/>
                    <a:pt x="618992" y="91222"/>
                    <a:pt x="618827" y="90259"/>
                  </a:cubicBezTo>
                  <a:lnTo>
                    <a:pt x="618827" y="90259"/>
                  </a:lnTo>
                  <a:cubicBezTo>
                    <a:pt x="618827" y="87013"/>
                    <a:pt x="618827" y="83759"/>
                    <a:pt x="618827" y="80505"/>
                  </a:cubicBezTo>
                  <a:cubicBezTo>
                    <a:pt x="618827" y="80505"/>
                    <a:pt x="618827" y="80505"/>
                    <a:pt x="618827" y="80505"/>
                  </a:cubicBezTo>
                  <a:cubicBezTo>
                    <a:pt x="618910" y="79582"/>
                    <a:pt x="618910" y="78651"/>
                    <a:pt x="618827" y="77721"/>
                  </a:cubicBezTo>
                  <a:lnTo>
                    <a:pt x="618827" y="77721"/>
                  </a:lnTo>
                  <a:cubicBezTo>
                    <a:pt x="618827" y="74483"/>
                    <a:pt x="618827" y="71246"/>
                    <a:pt x="618827" y="68008"/>
                  </a:cubicBezTo>
                  <a:lnTo>
                    <a:pt x="618827" y="68008"/>
                  </a:lnTo>
                  <a:cubicBezTo>
                    <a:pt x="618910" y="65965"/>
                    <a:pt x="618910" y="63922"/>
                    <a:pt x="618992" y="61871"/>
                  </a:cubicBezTo>
                  <a:lnTo>
                    <a:pt x="618992" y="61871"/>
                  </a:lnTo>
                  <a:cubicBezTo>
                    <a:pt x="618910" y="58683"/>
                    <a:pt x="618910" y="55495"/>
                    <a:pt x="618827" y="52307"/>
                  </a:cubicBezTo>
                  <a:cubicBezTo>
                    <a:pt x="618827" y="52307"/>
                    <a:pt x="618827" y="52307"/>
                    <a:pt x="618827" y="52307"/>
                  </a:cubicBezTo>
                  <a:cubicBezTo>
                    <a:pt x="618827" y="50247"/>
                    <a:pt x="618910" y="48188"/>
                    <a:pt x="618910" y="46137"/>
                  </a:cubicBezTo>
                  <a:cubicBezTo>
                    <a:pt x="618910" y="46137"/>
                    <a:pt x="618910" y="46137"/>
                    <a:pt x="618910" y="46137"/>
                  </a:cubicBezTo>
                  <a:cubicBezTo>
                    <a:pt x="618910" y="42899"/>
                    <a:pt x="618910" y="39662"/>
                    <a:pt x="618827" y="36416"/>
                  </a:cubicBezTo>
                  <a:cubicBezTo>
                    <a:pt x="618827" y="34521"/>
                    <a:pt x="618827" y="32627"/>
                    <a:pt x="618827" y="30732"/>
                  </a:cubicBezTo>
                  <a:lnTo>
                    <a:pt x="618827" y="30732"/>
                  </a:lnTo>
                  <a:lnTo>
                    <a:pt x="618827" y="30732"/>
                  </a:lnTo>
                  <a:cubicBezTo>
                    <a:pt x="618827" y="28384"/>
                    <a:pt x="618745" y="26028"/>
                    <a:pt x="618745" y="23680"/>
                  </a:cubicBezTo>
                  <a:lnTo>
                    <a:pt x="618745" y="23680"/>
                  </a:lnTo>
                  <a:lnTo>
                    <a:pt x="618745" y="23680"/>
                  </a:lnTo>
                  <a:cubicBezTo>
                    <a:pt x="618827" y="21761"/>
                    <a:pt x="618827" y="19841"/>
                    <a:pt x="618910" y="17930"/>
                  </a:cubicBezTo>
                  <a:lnTo>
                    <a:pt x="618910" y="17930"/>
                  </a:lnTo>
                  <a:cubicBezTo>
                    <a:pt x="618992" y="17354"/>
                    <a:pt x="618992" y="16769"/>
                    <a:pt x="619074" y="16192"/>
                  </a:cubicBezTo>
                  <a:cubicBezTo>
                    <a:pt x="622287" y="16596"/>
                    <a:pt x="625500" y="16604"/>
                    <a:pt x="628713" y="16167"/>
                  </a:cubicBezTo>
                  <a:lnTo>
                    <a:pt x="628713" y="16167"/>
                  </a:lnTo>
                  <a:close/>
                  <a:moveTo>
                    <a:pt x="492953" y="23763"/>
                  </a:moveTo>
                  <a:lnTo>
                    <a:pt x="492953" y="23763"/>
                  </a:lnTo>
                  <a:cubicBezTo>
                    <a:pt x="494107" y="23203"/>
                    <a:pt x="494354" y="22354"/>
                    <a:pt x="493777" y="21250"/>
                  </a:cubicBezTo>
                  <a:cubicBezTo>
                    <a:pt x="493695" y="21085"/>
                    <a:pt x="493612" y="20937"/>
                    <a:pt x="493447" y="20781"/>
                  </a:cubicBezTo>
                  <a:cubicBezTo>
                    <a:pt x="495177" y="18960"/>
                    <a:pt x="496166" y="17444"/>
                    <a:pt x="496660" y="15830"/>
                  </a:cubicBezTo>
                  <a:cubicBezTo>
                    <a:pt x="500532" y="15410"/>
                    <a:pt x="504404" y="14273"/>
                    <a:pt x="508440" y="15245"/>
                  </a:cubicBezTo>
                  <a:cubicBezTo>
                    <a:pt x="508523" y="15261"/>
                    <a:pt x="508687" y="15270"/>
                    <a:pt x="508770" y="15286"/>
                  </a:cubicBezTo>
                  <a:cubicBezTo>
                    <a:pt x="508028" y="16464"/>
                    <a:pt x="507616" y="18268"/>
                    <a:pt x="506710" y="19166"/>
                  </a:cubicBezTo>
                  <a:cubicBezTo>
                    <a:pt x="505887" y="20847"/>
                    <a:pt x="505557" y="22123"/>
                    <a:pt x="505557" y="23128"/>
                  </a:cubicBezTo>
                  <a:cubicBezTo>
                    <a:pt x="504321" y="25443"/>
                    <a:pt x="502839" y="27610"/>
                    <a:pt x="501521" y="30098"/>
                  </a:cubicBezTo>
                  <a:cubicBezTo>
                    <a:pt x="501603" y="30098"/>
                    <a:pt x="501603" y="30098"/>
                    <a:pt x="501685" y="30098"/>
                  </a:cubicBezTo>
                  <a:cubicBezTo>
                    <a:pt x="501521" y="30229"/>
                    <a:pt x="501356" y="30353"/>
                    <a:pt x="501109" y="30477"/>
                  </a:cubicBezTo>
                  <a:cubicBezTo>
                    <a:pt x="500944" y="32643"/>
                    <a:pt x="498885" y="34315"/>
                    <a:pt x="499049" y="37199"/>
                  </a:cubicBezTo>
                  <a:cubicBezTo>
                    <a:pt x="499049" y="37199"/>
                    <a:pt x="499049" y="37199"/>
                    <a:pt x="499049" y="37207"/>
                  </a:cubicBezTo>
                  <a:cubicBezTo>
                    <a:pt x="498308" y="38830"/>
                    <a:pt x="498308" y="41276"/>
                    <a:pt x="497814" y="43155"/>
                  </a:cubicBezTo>
                  <a:cubicBezTo>
                    <a:pt x="497731" y="43146"/>
                    <a:pt x="497731" y="43138"/>
                    <a:pt x="497731" y="43130"/>
                  </a:cubicBezTo>
                  <a:cubicBezTo>
                    <a:pt x="497649" y="43286"/>
                    <a:pt x="497566" y="43435"/>
                    <a:pt x="497484" y="43591"/>
                  </a:cubicBezTo>
                  <a:cubicBezTo>
                    <a:pt x="497319" y="43558"/>
                    <a:pt x="497237" y="43533"/>
                    <a:pt x="497072" y="43492"/>
                  </a:cubicBezTo>
                  <a:cubicBezTo>
                    <a:pt x="497072" y="43805"/>
                    <a:pt x="497154" y="44036"/>
                    <a:pt x="497154" y="44324"/>
                  </a:cubicBezTo>
                  <a:cubicBezTo>
                    <a:pt x="495177" y="49152"/>
                    <a:pt x="492953" y="54028"/>
                    <a:pt x="490976" y="58848"/>
                  </a:cubicBezTo>
                  <a:lnTo>
                    <a:pt x="490812" y="59251"/>
                  </a:lnTo>
                  <a:cubicBezTo>
                    <a:pt x="490729" y="60232"/>
                    <a:pt x="490729" y="61105"/>
                    <a:pt x="490812" y="61904"/>
                  </a:cubicBezTo>
                  <a:cubicBezTo>
                    <a:pt x="489658" y="66212"/>
                    <a:pt x="489081" y="69985"/>
                    <a:pt x="486610" y="73981"/>
                  </a:cubicBezTo>
                  <a:cubicBezTo>
                    <a:pt x="485045" y="78981"/>
                    <a:pt x="483809" y="82268"/>
                    <a:pt x="483645" y="86700"/>
                  </a:cubicBezTo>
                  <a:cubicBezTo>
                    <a:pt x="481585" y="91437"/>
                    <a:pt x="481008" y="92590"/>
                    <a:pt x="481090" y="96198"/>
                  </a:cubicBezTo>
                  <a:cubicBezTo>
                    <a:pt x="479855" y="98225"/>
                    <a:pt x="480678" y="99954"/>
                    <a:pt x="479526" y="101981"/>
                  </a:cubicBezTo>
                  <a:cubicBezTo>
                    <a:pt x="479773" y="101981"/>
                    <a:pt x="480102" y="101989"/>
                    <a:pt x="480349" y="101989"/>
                  </a:cubicBezTo>
                  <a:cubicBezTo>
                    <a:pt x="480020" y="102179"/>
                    <a:pt x="479691" y="102352"/>
                    <a:pt x="479279" y="102558"/>
                  </a:cubicBezTo>
                  <a:cubicBezTo>
                    <a:pt x="478207" y="105721"/>
                    <a:pt x="475819" y="108909"/>
                    <a:pt x="477631" y="112196"/>
                  </a:cubicBezTo>
                  <a:cubicBezTo>
                    <a:pt x="477466" y="113110"/>
                    <a:pt x="477301" y="114025"/>
                    <a:pt x="477219" y="114956"/>
                  </a:cubicBezTo>
                  <a:lnTo>
                    <a:pt x="477136" y="114956"/>
                  </a:lnTo>
                  <a:cubicBezTo>
                    <a:pt x="476230" y="117097"/>
                    <a:pt x="476230" y="119388"/>
                    <a:pt x="475242" y="121538"/>
                  </a:cubicBezTo>
                  <a:cubicBezTo>
                    <a:pt x="475160" y="122155"/>
                    <a:pt x="475160" y="122707"/>
                    <a:pt x="475077" y="123251"/>
                  </a:cubicBezTo>
                  <a:cubicBezTo>
                    <a:pt x="474171" y="126793"/>
                    <a:pt x="473347" y="130591"/>
                    <a:pt x="472359" y="133993"/>
                  </a:cubicBezTo>
                  <a:cubicBezTo>
                    <a:pt x="472441" y="133993"/>
                    <a:pt x="472523" y="133993"/>
                    <a:pt x="472523" y="133993"/>
                  </a:cubicBezTo>
                  <a:cubicBezTo>
                    <a:pt x="472441" y="136909"/>
                    <a:pt x="471617" y="137964"/>
                    <a:pt x="470793" y="141070"/>
                  </a:cubicBezTo>
                  <a:lnTo>
                    <a:pt x="470793" y="141070"/>
                  </a:lnTo>
                  <a:cubicBezTo>
                    <a:pt x="470793" y="141070"/>
                    <a:pt x="470793" y="141070"/>
                    <a:pt x="470793" y="141078"/>
                  </a:cubicBezTo>
                  <a:cubicBezTo>
                    <a:pt x="469969" y="144035"/>
                    <a:pt x="469063" y="146993"/>
                    <a:pt x="468240" y="149950"/>
                  </a:cubicBezTo>
                  <a:cubicBezTo>
                    <a:pt x="468405" y="151894"/>
                    <a:pt x="468569" y="153846"/>
                    <a:pt x="468651" y="155791"/>
                  </a:cubicBezTo>
                  <a:lnTo>
                    <a:pt x="468651" y="155791"/>
                  </a:lnTo>
                  <a:cubicBezTo>
                    <a:pt x="464862" y="162801"/>
                    <a:pt x="465191" y="170512"/>
                    <a:pt x="464862" y="178123"/>
                  </a:cubicBezTo>
                  <a:lnTo>
                    <a:pt x="464862" y="178123"/>
                  </a:lnTo>
                  <a:lnTo>
                    <a:pt x="464862" y="178181"/>
                  </a:lnTo>
                  <a:cubicBezTo>
                    <a:pt x="462885" y="183626"/>
                    <a:pt x="462720" y="189071"/>
                    <a:pt x="464862" y="194500"/>
                  </a:cubicBezTo>
                  <a:cubicBezTo>
                    <a:pt x="463297" y="196395"/>
                    <a:pt x="463379" y="198331"/>
                    <a:pt x="465027" y="200316"/>
                  </a:cubicBezTo>
                  <a:lnTo>
                    <a:pt x="464944" y="200365"/>
                  </a:lnTo>
                  <a:lnTo>
                    <a:pt x="464944" y="200365"/>
                  </a:lnTo>
                  <a:cubicBezTo>
                    <a:pt x="462473" y="205621"/>
                    <a:pt x="461073" y="210893"/>
                    <a:pt x="464780" y="216223"/>
                  </a:cubicBezTo>
                  <a:cubicBezTo>
                    <a:pt x="464780" y="216223"/>
                    <a:pt x="464780" y="216223"/>
                    <a:pt x="464780" y="216223"/>
                  </a:cubicBezTo>
                  <a:cubicBezTo>
                    <a:pt x="464780" y="217179"/>
                    <a:pt x="464862" y="218126"/>
                    <a:pt x="465027" y="219074"/>
                  </a:cubicBezTo>
                  <a:lnTo>
                    <a:pt x="465027" y="219074"/>
                  </a:lnTo>
                  <a:lnTo>
                    <a:pt x="465027" y="219123"/>
                  </a:lnTo>
                  <a:cubicBezTo>
                    <a:pt x="465027" y="219123"/>
                    <a:pt x="465027" y="219123"/>
                    <a:pt x="465027" y="219131"/>
                  </a:cubicBezTo>
                  <a:cubicBezTo>
                    <a:pt x="460908" y="227287"/>
                    <a:pt x="460743" y="235417"/>
                    <a:pt x="464780" y="243524"/>
                  </a:cubicBezTo>
                  <a:cubicBezTo>
                    <a:pt x="464121" y="244627"/>
                    <a:pt x="463709" y="245764"/>
                    <a:pt x="463709" y="246934"/>
                  </a:cubicBezTo>
                  <a:cubicBezTo>
                    <a:pt x="459508" y="245912"/>
                    <a:pt x="457201" y="241167"/>
                    <a:pt x="453576" y="239108"/>
                  </a:cubicBezTo>
                  <a:cubicBezTo>
                    <a:pt x="453823" y="238029"/>
                    <a:pt x="453576" y="236974"/>
                    <a:pt x="452918" y="235945"/>
                  </a:cubicBezTo>
                  <a:cubicBezTo>
                    <a:pt x="455553" y="232938"/>
                    <a:pt x="455553" y="229602"/>
                    <a:pt x="453576" y="226002"/>
                  </a:cubicBezTo>
                  <a:cubicBezTo>
                    <a:pt x="452835" y="225936"/>
                    <a:pt x="452176" y="225894"/>
                    <a:pt x="451434" y="225829"/>
                  </a:cubicBezTo>
                  <a:cubicBezTo>
                    <a:pt x="451764" y="225713"/>
                    <a:pt x="452176" y="225582"/>
                    <a:pt x="452506" y="225483"/>
                  </a:cubicBezTo>
                  <a:cubicBezTo>
                    <a:pt x="453082" y="224609"/>
                    <a:pt x="453165" y="223761"/>
                    <a:pt x="452753" y="222929"/>
                  </a:cubicBezTo>
                  <a:cubicBezTo>
                    <a:pt x="453823" y="220499"/>
                    <a:pt x="453000" y="216619"/>
                    <a:pt x="452341" y="212763"/>
                  </a:cubicBezTo>
                  <a:lnTo>
                    <a:pt x="452753" y="213027"/>
                  </a:lnTo>
                  <a:cubicBezTo>
                    <a:pt x="452588" y="212492"/>
                    <a:pt x="452341" y="211973"/>
                    <a:pt x="452176" y="211462"/>
                  </a:cubicBezTo>
                  <a:cubicBezTo>
                    <a:pt x="452176" y="211198"/>
                    <a:pt x="452094" y="210926"/>
                    <a:pt x="452094" y="210663"/>
                  </a:cubicBezTo>
                  <a:cubicBezTo>
                    <a:pt x="451929" y="210498"/>
                    <a:pt x="451929" y="210383"/>
                    <a:pt x="451846" y="210267"/>
                  </a:cubicBezTo>
                  <a:cubicBezTo>
                    <a:pt x="451022" y="207261"/>
                    <a:pt x="451187" y="204674"/>
                    <a:pt x="452094" y="201766"/>
                  </a:cubicBezTo>
                  <a:cubicBezTo>
                    <a:pt x="452258" y="201824"/>
                    <a:pt x="452423" y="201857"/>
                    <a:pt x="452588" y="201914"/>
                  </a:cubicBezTo>
                  <a:cubicBezTo>
                    <a:pt x="454482" y="201675"/>
                    <a:pt x="451929" y="200053"/>
                    <a:pt x="453247" y="198776"/>
                  </a:cubicBezTo>
                  <a:cubicBezTo>
                    <a:pt x="456707" y="188305"/>
                    <a:pt x="454647" y="178173"/>
                    <a:pt x="455471" y="168567"/>
                  </a:cubicBezTo>
                  <a:cubicBezTo>
                    <a:pt x="457119" y="166780"/>
                    <a:pt x="457119" y="164959"/>
                    <a:pt x="455883" y="163114"/>
                  </a:cubicBezTo>
                  <a:cubicBezTo>
                    <a:pt x="455965" y="163097"/>
                    <a:pt x="456048" y="163081"/>
                    <a:pt x="456130" y="163065"/>
                  </a:cubicBezTo>
                  <a:cubicBezTo>
                    <a:pt x="457695" y="160511"/>
                    <a:pt x="457612" y="158015"/>
                    <a:pt x="456213" y="155560"/>
                  </a:cubicBezTo>
                  <a:cubicBezTo>
                    <a:pt x="456625" y="155090"/>
                    <a:pt x="457119" y="154621"/>
                    <a:pt x="457530" y="154151"/>
                  </a:cubicBezTo>
                  <a:cubicBezTo>
                    <a:pt x="458272" y="152446"/>
                    <a:pt x="458519" y="150840"/>
                    <a:pt x="458354" y="149332"/>
                  </a:cubicBezTo>
                  <a:cubicBezTo>
                    <a:pt x="458519" y="148138"/>
                    <a:pt x="458519" y="146927"/>
                    <a:pt x="458519" y="145691"/>
                  </a:cubicBezTo>
                  <a:cubicBezTo>
                    <a:pt x="459013" y="145230"/>
                    <a:pt x="459425" y="144694"/>
                    <a:pt x="459837" y="144019"/>
                  </a:cubicBezTo>
                  <a:cubicBezTo>
                    <a:pt x="460002" y="142816"/>
                    <a:pt x="459672" y="141745"/>
                    <a:pt x="459013" y="140814"/>
                  </a:cubicBezTo>
                  <a:cubicBezTo>
                    <a:pt x="460084" y="139414"/>
                    <a:pt x="460332" y="137881"/>
                    <a:pt x="459837" y="136250"/>
                  </a:cubicBezTo>
                  <a:cubicBezTo>
                    <a:pt x="463791" y="122922"/>
                    <a:pt x="467498" y="112608"/>
                    <a:pt x="466345" y="101948"/>
                  </a:cubicBezTo>
                  <a:cubicBezTo>
                    <a:pt x="467581" y="101001"/>
                    <a:pt x="468240" y="99691"/>
                    <a:pt x="468158" y="97961"/>
                  </a:cubicBezTo>
                  <a:cubicBezTo>
                    <a:pt x="468158" y="97961"/>
                    <a:pt x="468158" y="97953"/>
                    <a:pt x="468158" y="97953"/>
                  </a:cubicBezTo>
                  <a:cubicBezTo>
                    <a:pt x="469393" y="92903"/>
                    <a:pt x="471865" y="89772"/>
                    <a:pt x="471782" y="85752"/>
                  </a:cubicBezTo>
                  <a:cubicBezTo>
                    <a:pt x="472194" y="85497"/>
                    <a:pt x="472523" y="85176"/>
                    <a:pt x="473182" y="84731"/>
                  </a:cubicBezTo>
                  <a:cubicBezTo>
                    <a:pt x="476230" y="79269"/>
                    <a:pt x="477136" y="75348"/>
                    <a:pt x="476889" y="69796"/>
                  </a:cubicBezTo>
                  <a:cubicBezTo>
                    <a:pt x="479196" y="68239"/>
                    <a:pt x="479855" y="66105"/>
                    <a:pt x="478290" y="63189"/>
                  </a:cubicBezTo>
                  <a:cubicBezTo>
                    <a:pt x="480596" y="61591"/>
                    <a:pt x="481667" y="59367"/>
                    <a:pt x="480926" y="56203"/>
                  </a:cubicBezTo>
                  <a:cubicBezTo>
                    <a:pt x="481008" y="56195"/>
                    <a:pt x="481008" y="56179"/>
                    <a:pt x="481008" y="56170"/>
                  </a:cubicBezTo>
                  <a:cubicBezTo>
                    <a:pt x="485045" y="48311"/>
                    <a:pt x="487763" y="40535"/>
                    <a:pt x="490235" y="32594"/>
                  </a:cubicBezTo>
                  <a:cubicBezTo>
                    <a:pt x="491223" y="29307"/>
                    <a:pt x="493035" y="26226"/>
                    <a:pt x="492953" y="23779"/>
                  </a:cubicBezTo>
                  <a:cubicBezTo>
                    <a:pt x="492953" y="23763"/>
                    <a:pt x="492953" y="23763"/>
                    <a:pt x="492953" y="23763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7DEE939-C6F2-2E1D-1309-8DA244DFD718}"/>
                </a:ext>
              </a:extLst>
            </p:cNvPr>
            <p:cNvSpPr/>
            <p:nvPr/>
          </p:nvSpPr>
          <p:spPr>
            <a:xfrm>
              <a:off x="9558116" y="3534097"/>
              <a:ext cx="829550" cy="810634"/>
            </a:xfrm>
            <a:custGeom>
              <a:avLst/>
              <a:gdLst>
                <a:gd name="connsiteX0" fmla="*/ 818758 w 829550"/>
                <a:gd name="connsiteY0" fmla="*/ 788221 h 810634"/>
                <a:gd name="connsiteX1" fmla="*/ 812663 w 829550"/>
                <a:gd name="connsiteY1" fmla="*/ 788221 h 810634"/>
                <a:gd name="connsiteX2" fmla="*/ 812333 w 829550"/>
                <a:gd name="connsiteY2" fmla="*/ 785074 h 810634"/>
                <a:gd name="connsiteX3" fmla="*/ 797835 w 829550"/>
                <a:gd name="connsiteY3" fmla="*/ 766893 h 810634"/>
                <a:gd name="connsiteX4" fmla="*/ 746265 w 829550"/>
                <a:gd name="connsiteY4" fmla="*/ 768722 h 810634"/>
                <a:gd name="connsiteX5" fmla="*/ 746265 w 829550"/>
                <a:gd name="connsiteY5" fmla="*/ 768722 h 810634"/>
                <a:gd name="connsiteX6" fmla="*/ 737533 w 829550"/>
                <a:gd name="connsiteY6" fmla="*/ 765732 h 810634"/>
                <a:gd name="connsiteX7" fmla="*/ 733826 w 829550"/>
                <a:gd name="connsiteY7" fmla="*/ 759109 h 810634"/>
                <a:gd name="connsiteX8" fmla="*/ 733333 w 829550"/>
                <a:gd name="connsiteY8" fmla="*/ 756011 h 810634"/>
                <a:gd name="connsiteX9" fmla="*/ 737533 w 829550"/>
                <a:gd name="connsiteY9" fmla="*/ 717936 h 810634"/>
                <a:gd name="connsiteX10" fmla="*/ 738275 w 829550"/>
                <a:gd name="connsiteY10" fmla="*/ 716544 h 810634"/>
                <a:gd name="connsiteX11" fmla="*/ 743053 w 829550"/>
                <a:gd name="connsiteY11" fmla="*/ 664126 h 810634"/>
                <a:gd name="connsiteX12" fmla="*/ 750961 w 829550"/>
                <a:gd name="connsiteY12" fmla="*/ 631274 h 810634"/>
                <a:gd name="connsiteX13" fmla="*/ 751291 w 829550"/>
                <a:gd name="connsiteY13" fmla="*/ 614320 h 810634"/>
                <a:gd name="connsiteX14" fmla="*/ 738687 w 829550"/>
                <a:gd name="connsiteY14" fmla="*/ 593339 h 810634"/>
                <a:gd name="connsiteX15" fmla="*/ 719740 w 829550"/>
                <a:gd name="connsiteY15" fmla="*/ 573922 h 810634"/>
                <a:gd name="connsiteX16" fmla="*/ 671961 w 829550"/>
                <a:gd name="connsiteY16" fmla="*/ 571821 h 810634"/>
                <a:gd name="connsiteX17" fmla="*/ 633407 w 829550"/>
                <a:gd name="connsiteY17" fmla="*/ 644520 h 810634"/>
                <a:gd name="connsiteX18" fmla="*/ 636455 w 829550"/>
                <a:gd name="connsiteY18" fmla="*/ 659703 h 810634"/>
                <a:gd name="connsiteX19" fmla="*/ 648318 w 829550"/>
                <a:gd name="connsiteY19" fmla="*/ 702869 h 810634"/>
                <a:gd name="connsiteX20" fmla="*/ 635961 w 829550"/>
                <a:gd name="connsiteY20" fmla="*/ 725078 h 810634"/>
                <a:gd name="connsiteX21" fmla="*/ 491469 w 829550"/>
                <a:gd name="connsiteY21" fmla="*/ 724501 h 810634"/>
                <a:gd name="connsiteX22" fmla="*/ 481831 w 829550"/>
                <a:gd name="connsiteY22" fmla="*/ 696880 h 810634"/>
                <a:gd name="connsiteX23" fmla="*/ 506627 w 829550"/>
                <a:gd name="connsiteY23" fmla="*/ 699393 h 810634"/>
                <a:gd name="connsiteX24" fmla="*/ 605151 w 829550"/>
                <a:gd name="connsiteY24" fmla="*/ 699302 h 810634"/>
                <a:gd name="connsiteX25" fmla="*/ 622286 w 829550"/>
                <a:gd name="connsiteY25" fmla="*/ 698997 h 810634"/>
                <a:gd name="connsiteX26" fmla="*/ 629041 w 829550"/>
                <a:gd name="connsiteY26" fmla="*/ 687711 h 810634"/>
                <a:gd name="connsiteX27" fmla="*/ 623275 w 829550"/>
                <a:gd name="connsiteY27" fmla="*/ 671557 h 810634"/>
                <a:gd name="connsiteX28" fmla="*/ 623275 w 829550"/>
                <a:gd name="connsiteY28" fmla="*/ 671557 h 810634"/>
                <a:gd name="connsiteX29" fmla="*/ 623110 w 829550"/>
                <a:gd name="connsiteY29" fmla="*/ 665049 h 810634"/>
                <a:gd name="connsiteX30" fmla="*/ 623357 w 829550"/>
                <a:gd name="connsiteY30" fmla="*/ 649430 h 810634"/>
                <a:gd name="connsiteX31" fmla="*/ 617591 w 829550"/>
                <a:gd name="connsiteY31" fmla="*/ 620721 h 810634"/>
                <a:gd name="connsiteX32" fmla="*/ 606058 w 829550"/>
                <a:gd name="connsiteY32" fmla="*/ 608381 h 810634"/>
                <a:gd name="connsiteX33" fmla="*/ 595019 w 829550"/>
                <a:gd name="connsiteY33" fmla="*/ 608323 h 810634"/>
                <a:gd name="connsiteX34" fmla="*/ 450363 w 829550"/>
                <a:gd name="connsiteY34" fmla="*/ 607887 h 810634"/>
                <a:gd name="connsiteX35" fmla="*/ 450363 w 829550"/>
                <a:gd name="connsiteY35" fmla="*/ 607887 h 810634"/>
                <a:gd name="connsiteX36" fmla="*/ 447232 w 829550"/>
                <a:gd name="connsiteY36" fmla="*/ 602211 h 810634"/>
                <a:gd name="connsiteX37" fmla="*/ 445008 w 829550"/>
                <a:gd name="connsiteY37" fmla="*/ 518959 h 810634"/>
                <a:gd name="connsiteX38" fmla="*/ 438747 w 829550"/>
                <a:gd name="connsiteY38" fmla="*/ 321037 h 810634"/>
                <a:gd name="connsiteX39" fmla="*/ 431168 w 829550"/>
                <a:gd name="connsiteY39" fmla="*/ 115305 h 810634"/>
                <a:gd name="connsiteX40" fmla="*/ 434793 w 829550"/>
                <a:gd name="connsiteY40" fmla="*/ 98920 h 810634"/>
                <a:gd name="connsiteX41" fmla="*/ 438912 w 829550"/>
                <a:gd name="connsiteY41" fmla="*/ 84743 h 810634"/>
                <a:gd name="connsiteX42" fmla="*/ 437676 w 829550"/>
                <a:gd name="connsiteY42" fmla="*/ 71900 h 810634"/>
                <a:gd name="connsiteX43" fmla="*/ 441713 w 829550"/>
                <a:gd name="connsiteY43" fmla="*/ 61726 h 810634"/>
                <a:gd name="connsiteX44" fmla="*/ 405055 w 829550"/>
                <a:gd name="connsiteY44" fmla="*/ 0 h 810634"/>
                <a:gd name="connsiteX45" fmla="*/ 417740 w 829550"/>
                <a:gd name="connsiteY45" fmla="*/ 14128 h 810634"/>
                <a:gd name="connsiteX46" fmla="*/ 428862 w 829550"/>
                <a:gd name="connsiteY46" fmla="*/ 56289 h 810634"/>
                <a:gd name="connsiteX47" fmla="*/ 422436 w 829550"/>
                <a:gd name="connsiteY47" fmla="*/ 66100 h 810634"/>
                <a:gd name="connsiteX48" fmla="*/ 413375 w 829550"/>
                <a:gd name="connsiteY48" fmla="*/ 61158 h 810634"/>
                <a:gd name="connsiteX49" fmla="*/ 393769 w 829550"/>
                <a:gd name="connsiteY49" fmla="*/ 40810 h 810634"/>
                <a:gd name="connsiteX50" fmla="*/ 392203 w 829550"/>
                <a:gd name="connsiteY50" fmla="*/ 21229 h 810634"/>
                <a:gd name="connsiteX51" fmla="*/ 394181 w 829550"/>
                <a:gd name="connsiteY51" fmla="*/ 14326 h 810634"/>
                <a:gd name="connsiteX52" fmla="*/ 387425 w 829550"/>
                <a:gd name="connsiteY52" fmla="*/ 11063 h 810634"/>
                <a:gd name="connsiteX53" fmla="*/ 373833 w 829550"/>
                <a:gd name="connsiteY53" fmla="*/ 13749 h 810634"/>
                <a:gd name="connsiteX54" fmla="*/ 352991 w 829550"/>
                <a:gd name="connsiteY54" fmla="*/ 35011 h 810634"/>
                <a:gd name="connsiteX55" fmla="*/ 357192 w 829550"/>
                <a:gd name="connsiteY55" fmla="*/ 46923 h 810634"/>
                <a:gd name="connsiteX56" fmla="*/ 367573 w 829550"/>
                <a:gd name="connsiteY56" fmla="*/ 47689 h 810634"/>
                <a:gd name="connsiteX57" fmla="*/ 382813 w 829550"/>
                <a:gd name="connsiteY57" fmla="*/ 49122 h 810634"/>
                <a:gd name="connsiteX58" fmla="*/ 405137 w 829550"/>
                <a:gd name="connsiteY58" fmla="*/ 71257 h 810634"/>
                <a:gd name="connsiteX59" fmla="*/ 401595 w 829550"/>
                <a:gd name="connsiteY59" fmla="*/ 84883 h 810634"/>
                <a:gd name="connsiteX60" fmla="*/ 356780 w 829550"/>
                <a:gd name="connsiteY60" fmla="*/ 77872 h 810634"/>
                <a:gd name="connsiteX61" fmla="*/ 343518 w 829550"/>
                <a:gd name="connsiteY61" fmla="*/ 81892 h 810634"/>
                <a:gd name="connsiteX62" fmla="*/ 339893 w 829550"/>
                <a:gd name="connsiteY62" fmla="*/ 88614 h 810634"/>
                <a:gd name="connsiteX63" fmla="*/ 338163 w 829550"/>
                <a:gd name="connsiteY63" fmla="*/ 101523 h 810634"/>
                <a:gd name="connsiteX64" fmla="*/ 349613 w 829550"/>
                <a:gd name="connsiteY64" fmla="*/ 96251 h 810634"/>
                <a:gd name="connsiteX65" fmla="*/ 360817 w 829550"/>
                <a:gd name="connsiteY65" fmla="*/ 92684 h 810634"/>
                <a:gd name="connsiteX66" fmla="*/ 382153 w 829550"/>
                <a:gd name="connsiteY66" fmla="*/ 127390 h 810634"/>
                <a:gd name="connsiteX67" fmla="*/ 381989 w 829550"/>
                <a:gd name="connsiteY67" fmla="*/ 132102 h 810634"/>
                <a:gd name="connsiteX68" fmla="*/ 378364 w 829550"/>
                <a:gd name="connsiteY68" fmla="*/ 259352 h 810634"/>
                <a:gd name="connsiteX69" fmla="*/ 376881 w 829550"/>
                <a:gd name="connsiteY69" fmla="*/ 323788 h 810634"/>
                <a:gd name="connsiteX70" fmla="*/ 368066 w 829550"/>
                <a:gd name="connsiteY70" fmla="*/ 560923 h 810634"/>
                <a:gd name="connsiteX71" fmla="*/ 368066 w 829550"/>
                <a:gd name="connsiteY71" fmla="*/ 560923 h 810634"/>
                <a:gd name="connsiteX72" fmla="*/ 365348 w 829550"/>
                <a:gd name="connsiteY72" fmla="*/ 590447 h 810634"/>
                <a:gd name="connsiteX73" fmla="*/ 362218 w 829550"/>
                <a:gd name="connsiteY73" fmla="*/ 608661 h 810634"/>
                <a:gd name="connsiteX74" fmla="*/ 197543 w 829550"/>
                <a:gd name="connsiteY74" fmla="*/ 608010 h 810634"/>
                <a:gd name="connsiteX75" fmla="*/ 194907 w 829550"/>
                <a:gd name="connsiteY75" fmla="*/ 618151 h 810634"/>
                <a:gd name="connsiteX76" fmla="*/ 194907 w 829550"/>
                <a:gd name="connsiteY76" fmla="*/ 618151 h 810634"/>
                <a:gd name="connsiteX77" fmla="*/ 195896 w 829550"/>
                <a:gd name="connsiteY77" fmla="*/ 633869 h 810634"/>
                <a:gd name="connsiteX78" fmla="*/ 192436 w 829550"/>
                <a:gd name="connsiteY78" fmla="*/ 658813 h 810634"/>
                <a:gd name="connsiteX79" fmla="*/ 192436 w 829550"/>
                <a:gd name="connsiteY79" fmla="*/ 658813 h 810634"/>
                <a:gd name="connsiteX80" fmla="*/ 192436 w 829550"/>
                <a:gd name="connsiteY80" fmla="*/ 658813 h 810634"/>
                <a:gd name="connsiteX81" fmla="*/ 199109 w 829550"/>
                <a:gd name="connsiteY81" fmla="*/ 662199 h 810634"/>
                <a:gd name="connsiteX82" fmla="*/ 198202 w 829550"/>
                <a:gd name="connsiteY82" fmla="*/ 676598 h 810634"/>
                <a:gd name="connsiteX83" fmla="*/ 192354 w 829550"/>
                <a:gd name="connsiteY83" fmla="*/ 677900 h 810634"/>
                <a:gd name="connsiteX84" fmla="*/ 181561 w 829550"/>
                <a:gd name="connsiteY84" fmla="*/ 693766 h 810634"/>
                <a:gd name="connsiteX85" fmla="*/ 186257 w 829550"/>
                <a:gd name="connsiteY85" fmla="*/ 699145 h 810634"/>
                <a:gd name="connsiteX86" fmla="*/ 313038 w 829550"/>
                <a:gd name="connsiteY86" fmla="*/ 699524 h 810634"/>
                <a:gd name="connsiteX87" fmla="*/ 328278 w 829550"/>
                <a:gd name="connsiteY87" fmla="*/ 696995 h 810634"/>
                <a:gd name="connsiteX88" fmla="*/ 328278 w 829550"/>
                <a:gd name="connsiteY88" fmla="*/ 696995 h 810634"/>
                <a:gd name="connsiteX89" fmla="*/ 333879 w 829550"/>
                <a:gd name="connsiteY89" fmla="*/ 696732 h 810634"/>
                <a:gd name="connsiteX90" fmla="*/ 333879 w 829550"/>
                <a:gd name="connsiteY90" fmla="*/ 696732 h 810634"/>
                <a:gd name="connsiteX91" fmla="*/ 327619 w 829550"/>
                <a:gd name="connsiteY91" fmla="*/ 724575 h 810634"/>
                <a:gd name="connsiteX92" fmla="*/ 327619 w 829550"/>
                <a:gd name="connsiteY92" fmla="*/ 724575 h 810634"/>
                <a:gd name="connsiteX93" fmla="*/ 232554 w 829550"/>
                <a:gd name="connsiteY93" fmla="*/ 724493 h 810634"/>
                <a:gd name="connsiteX94" fmla="*/ 176537 w 829550"/>
                <a:gd name="connsiteY94" fmla="*/ 725103 h 810634"/>
                <a:gd name="connsiteX95" fmla="*/ 176537 w 829550"/>
                <a:gd name="connsiteY95" fmla="*/ 725103 h 810634"/>
                <a:gd name="connsiteX96" fmla="*/ 167805 w 829550"/>
                <a:gd name="connsiteY96" fmla="*/ 721544 h 810634"/>
                <a:gd name="connsiteX97" fmla="*/ 176455 w 829550"/>
                <a:gd name="connsiteY97" fmla="*/ 679918 h 810634"/>
                <a:gd name="connsiteX98" fmla="*/ 179585 w 829550"/>
                <a:gd name="connsiteY98" fmla="*/ 661770 h 810634"/>
                <a:gd name="connsiteX99" fmla="*/ 180903 w 829550"/>
                <a:gd name="connsiteY99" fmla="*/ 638572 h 810634"/>
                <a:gd name="connsiteX100" fmla="*/ 175383 w 829550"/>
                <a:gd name="connsiteY100" fmla="*/ 607302 h 810634"/>
                <a:gd name="connsiteX101" fmla="*/ 92758 w 829550"/>
                <a:gd name="connsiteY101" fmla="*/ 575767 h 810634"/>
                <a:gd name="connsiteX102" fmla="*/ 55687 w 829550"/>
                <a:gd name="connsiteY102" fmla="*/ 609682 h 810634"/>
                <a:gd name="connsiteX103" fmla="*/ 56017 w 829550"/>
                <a:gd name="connsiteY103" fmla="*/ 621866 h 810634"/>
                <a:gd name="connsiteX104" fmla="*/ 65738 w 829550"/>
                <a:gd name="connsiteY104" fmla="*/ 668805 h 810634"/>
                <a:gd name="connsiteX105" fmla="*/ 91028 w 829550"/>
                <a:gd name="connsiteY105" fmla="*/ 728373 h 810634"/>
                <a:gd name="connsiteX106" fmla="*/ 91028 w 829550"/>
                <a:gd name="connsiteY106" fmla="*/ 728373 h 810634"/>
                <a:gd name="connsiteX107" fmla="*/ 91357 w 829550"/>
                <a:gd name="connsiteY107" fmla="*/ 744791 h 810634"/>
                <a:gd name="connsiteX108" fmla="*/ 74552 w 829550"/>
                <a:gd name="connsiteY108" fmla="*/ 756126 h 810634"/>
                <a:gd name="connsiteX109" fmla="*/ 45061 w 829550"/>
                <a:gd name="connsiteY109" fmla="*/ 766877 h 810634"/>
                <a:gd name="connsiteX110" fmla="*/ 6260 w 829550"/>
                <a:gd name="connsiteY110" fmla="*/ 768936 h 810634"/>
                <a:gd name="connsiteX111" fmla="*/ 7084 w 829550"/>
                <a:gd name="connsiteY111" fmla="*/ 768854 h 810634"/>
                <a:gd name="connsiteX112" fmla="*/ 7991 w 829550"/>
                <a:gd name="connsiteY112" fmla="*/ 768928 h 810634"/>
                <a:gd name="connsiteX113" fmla="*/ 8732 w 829550"/>
                <a:gd name="connsiteY113" fmla="*/ 769488 h 810634"/>
                <a:gd name="connsiteX114" fmla="*/ 8732 w 829550"/>
                <a:gd name="connsiteY114" fmla="*/ 769488 h 810634"/>
                <a:gd name="connsiteX115" fmla="*/ 6260 w 829550"/>
                <a:gd name="connsiteY115" fmla="*/ 768936 h 810634"/>
                <a:gd name="connsiteX116" fmla="*/ 4943 w 829550"/>
                <a:gd name="connsiteY116" fmla="*/ 783558 h 810634"/>
                <a:gd name="connsiteX117" fmla="*/ 5355 w 829550"/>
                <a:gd name="connsiteY117" fmla="*/ 789803 h 810634"/>
                <a:gd name="connsiteX118" fmla="*/ 165 w 829550"/>
                <a:gd name="connsiteY118" fmla="*/ 798996 h 810634"/>
                <a:gd name="connsiteX119" fmla="*/ 247 w 829550"/>
                <a:gd name="connsiteY119" fmla="*/ 799737 h 810634"/>
                <a:gd name="connsiteX120" fmla="*/ 0 w 829550"/>
                <a:gd name="connsiteY120" fmla="*/ 800001 h 810634"/>
                <a:gd name="connsiteX121" fmla="*/ 247 w 829550"/>
                <a:gd name="connsiteY121" fmla="*/ 799952 h 810634"/>
                <a:gd name="connsiteX122" fmla="*/ 10956 w 829550"/>
                <a:gd name="connsiteY122" fmla="*/ 809796 h 810634"/>
                <a:gd name="connsiteX123" fmla="*/ 16476 w 829550"/>
                <a:gd name="connsiteY123" fmla="*/ 809796 h 810634"/>
                <a:gd name="connsiteX124" fmla="*/ 37564 w 829550"/>
                <a:gd name="connsiteY124" fmla="*/ 809796 h 810634"/>
                <a:gd name="connsiteX125" fmla="*/ 220362 w 829550"/>
                <a:gd name="connsiteY125" fmla="*/ 809796 h 810634"/>
                <a:gd name="connsiteX126" fmla="*/ 236261 w 829550"/>
                <a:gd name="connsiteY126" fmla="*/ 809796 h 810634"/>
                <a:gd name="connsiteX127" fmla="*/ 548393 w 829550"/>
                <a:gd name="connsiteY127" fmla="*/ 809796 h 810634"/>
                <a:gd name="connsiteX128" fmla="*/ 552264 w 829550"/>
                <a:gd name="connsiteY128" fmla="*/ 809944 h 810634"/>
                <a:gd name="connsiteX129" fmla="*/ 578543 w 829550"/>
                <a:gd name="connsiteY129" fmla="*/ 809796 h 810634"/>
                <a:gd name="connsiteX130" fmla="*/ 818758 w 829550"/>
                <a:gd name="connsiteY130" fmla="*/ 809796 h 810634"/>
                <a:gd name="connsiteX131" fmla="*/ 829550 w 829550"/>
                <a:gd name="connsiteY131" fmla="*/ 798988 h 810634"/>
                <a:gd name="connsiteX132" fmla="*/ 818758 w 829550"/>
                <a:gd name="connsiteY132" fmla="*/ 788221 h 810634"/>
                <a:gd name="connsiteX133" fmla="*/ 818758 w 829550"/>
                <a:gd name="connsiteY133" fmla="*/ 788221 h 810634"/>
                <a:gd name="connsiteX134" fmla="*/ 418811 w 829550"/>
                <a:gd name="connsiteY134" fmla="*/ 89199 h 810634"/>
                <a:gd name="connsiteX135" fmla="*/ 418811 w 829550"/>
                <a:gd name="connsiteY135" fmla="*/ 89199 h 810634"/>
                <a:gd name="connsiteX136" fmla="*/ 427461 w 829550"/>
                <a:gd name="connsiteY136" fmla="*/ 97569 h 810634"/>
                <a:gd name="connsiteX137" fmla="*/ 415599 w 829550"/>
                <a:gd name="connsiteY137" fmla="*/ 104744 h 810634"/>
                <a:gd name="connsiteX138" fmla="*/ 413539 w 829550"/>
                <a:gd name="connsiteY138" fmla="*/ 103871 h 810634"/>
                <a:gd name="connsiteX139" fmla="*/ 412304 w 829550"/>
                <a:gd name="connsiteY139" fmla="*/ 103303 h 810634"/>
                <a:gd name="connsiteX140" fmla="*/ 411233 w 829550"/>
                <a:gd name="connsiteY140" fmla="*/ 102784 h 810634"/>
                <a:gd name="connsiteX141" fmla="*/ 410491 w 829550"/>
                <a:gd name="connsiteY141" fmla="*/ 102363 h 810634"/>
                <a:gd name="connsiteX142" fmla="*/ 409174 w 829550"/>
                <a:gd name="connsiteY142" fmla="*/ 101210 h 810634"/>
                <a:gd name="connsiteX143" fmla="*/ 408844 w 829550"/>
                <a:gd name="connsiteY143" fmla="*/ 100016 h 810634"/>
                <a:gd name="connsiteX144" fmla="*/ 408844 w 829550"/>
                <a:gd name="connsiteY144" fmla="*/ 99785 h 810634"/>
                <a:gd name="connsiteX145" fmla="*/ 409256 w 829550"/>
                <a:gd name="connsiteY145" fmla="*/ 98516 h 810634"/>
                <a:gd name="connsiteX146" fmla="*/ 409503 w 829550"/>
                <a:gd name="connsiteY146" fmla="*/ 98096 h 810634"/>
                <a:gd name="connsiteX147" fmla="*/ 409997 w 829550"/>
                <a:gd name="connsiteY147" fmla="*/ 97206 h 810634"/>
                <a:gd name="connsiteX148" fmla="*/ 410903 w 829550"/>
                <a:gd name="connsiteY148" fmla="*/ 95831 h 810634"/>
                <a:gd name="connsiteX149" fmla="*/ 411645 w 829550"/>
                <a:gd name="connsiteY149" fmla="*/ 94834 h 810634"/>
                <a:gd name="connsiteX150" fmla="*/ 413128 w 829550"/>
                <a:gd name="connsiteY150" fmla="*/ 92808 h 810634"/>
                <a:gd name="connsiteX151" fmla="*/ 413128 w 829550"/>
                <a:gd name="connsiteY151" fmla="*/ 92799 h 810634"/>
                <a:gd name="connsiteX152" fmla="*/ 418811 w 829550"/>
                <a:gd name="connsiteY152" fmla="*/ 89199 h 81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829550" h="810634">
                  <a:moveTo>
                    <a:pt x="818758" y="788221"/>
                  </a:moveTo>
                  <a:lnTo>
                    <a:pt x="812663" y="788221"/>
                  </a:lnTo>
                  <a:cubicBezTo>
                    <a:pt x="812498" y="787199"/>
                    <a:pt x="812333" y="786153"/>
                    <a:pt x="812333" y="785074"/>
                  </a:cubicBezTo>
                  <a:cubicBezTo>
                    <a:pt x="815463" y="767783"/>
                    <a:pt x="814969" y="766811"/>
                    <a:pt x="797835" y="766893"/>
                  </a:cubicBezTo>
                  <a:cubicBezTo>
                    <a:pt x="780617" y="766976"/>
                    <a:pt x="763318" y="765237"/>
                    <a:pt x="746265" y="768722"/>
                  </a:cubicBezTo>
                  <a:lnTo>
                    <a:pt x="746265" y="768722"/>
                  </a:lnTo>
                  <a:cubicBezTo>
                    <a:pt x="743630" y="766869"/>
                    <a:pt x="740747" y="765888"/>
                    <a:pt x="737533" y="765732"/>
                  </a:cubicBezTo>
                  <a:cubicBezTo>
                    <a:pt x="736298" y="763524"/>
                    <a:pt x="735062" y="761316"/>
                    <a:pt x="733826" y="759109"/>
                  </a:cubicBezTo>
                  <a:cubicBezTo>
                    <a:pt x="733662" y="758071"/>
                    <a:pt x="733579" y="757000"/>
                    <a:pt x="733333" y="756011"/>
                  </a:cubicBezTo>
                  <a:cubicBezTo>
                    <a:pt x="727318" y="736001"/>
                    <a:pt x="727318" y="735993"/>
                    <a:pt x="737533" y="717936"/>
                  </a:cubicBezTo>
                  <a:cubicBezTo>
                    <a:pt x="737863" y="717483"/>
                    <a:pt x="738110" y="717038"/>
                    <a:pt x="738275" y="716544"/>
                  </a:cubicBezTo>
                  <a:cubicBezTo>
                    <a:pt x="743794" y="699417"/>
                    <a:pt x="746513" y="681640"/>
                    <a:pt x="743053" y="664126"/>
                  </a:cubicBezTo>
                  <a:cubicBezTo>
                    <a:pt x="740582" y="651160"/>
                    <a:pt x="741076" y="640879"/>
                    <a:pt x="750961" y="631274"/>
                  </a:cubicBezTo>
                  <a:cubicBezTo>
                    <a:pt x="758375" y="624024"/>
                    <a:pt x="758458" y="620507"/>
                    <a:pt x="751291" y="614320"/>
                  </a:cubicBezTo>
                  <a:cubicBezTo>
                    <a:pt x="744536" y="608488"/>
                    <a:pt x="740994" y="601749"/>
                    <a:pt x="738687" y="593339"/>
                  </a:cubicBezTo>
                  <a:cubicBezTo>
                    <a:pt x="736133" y="583791"/>
                    <a:pt x="729296" y="577662"/>
                    <a:pt x="719740" y="573922"/>
                  </a:cubicBezTo>
                  <a:cubicBezTo>
                    <a:pt x="703923" y="567711"/>
                    <a:pt x="687859" y="567859"/>
                    <a:pt x="671961" y="571821"/>
                  </a:cubicBezTo>
                  <a:cubicBezTo>
                    <a:pt x="640327" y="579697"/>
                    <a:pt x="622122" y="614213"/>
                    <a:pt x="633407" y="644520"/>
                  </a:cubicBezTo>
                  <a:cubicBezTo>
                    <a:pt x="635302" y="649537"/>
                    <a:pt x="636702" y="654323"/>
                    <a:pt x="636455" y="659703"/>
                  </a:cubicBezTo>
                  <a:cubicBezTo>
                    <a:pt x="635549" y="675396"/>
                    <a:pt x="639997" y="689680"/>
                    <a:pt x="648318" y="702869"/>
                  </a:cubicBezTo>
                  <a:cubicBezTo>
                    <a:pt x="649307" y="720877"/>
                    <a:pt x="649307" y="720877"/>
                    <a:pt x="635961" y="725078"/>
                  </a:cubicBezTo>
                  <a:cubicBezTo>
                    <a:pt x="587770" y="724880"/>
                    <a:pt x="539578" y="724691"/>
                    <a:pt x="491469" y="724501"/>
                  </a:cubicBezTo>
                  <a:cubicBezTo>
                    <a:pt x="482737" y="717211"/>
                    <a:pt x="476806" y="708965"/>
                    <a:pt x="481831" y="696880"/>
                  </a:cubicBezTo>
                  <a:cubicBezTo>
                    <a:pt x="489986" y="698758"/>
                    <a:pt x="498306" y="699425"/>
                    <a:pt x="506627" y="699393"/>
                  </a:cubicBezTo>
                  <a:cubicBezTo>
                    <a:pt x="539496" y="699269"/>
                    <a:pt x="572283" y="699335"/>
                    <a:pt x="605151" y="699302"/>
                  </a:cubicBezTo>
                  <a:cubicBezTo>
                    <a:pt x="610836" y="699294"/>
                    <a:pt x="616602" y="699524"/>
                    <a:pt x="622286" y="698997"/>
                  </a:cubicBezTo>
                  <a:cubicBezTo>
                    <a:pt x="630689" y="698214"/>
                    <a:pt x="631759" y="696163"/>
                    <a:pt x="629041" y="687711"/>
                  </a:cubicBezTo>
                  <a:cubicBezTo>
                    <a:pt x="627229" y="682283"/>
                    <a:pt x="625169" y="676936"/>
                    <a:pt x="623275" y="671557"/>
                  </a:cubicBezTo>
                  <a:cubicBezTo>
                    <a:pt x="623275" y="671557"/>
                    <a:pt x="623275" y="671557"/>
                    <a:pt x="623275" y="671557"/>
                  </a:cubicBezTo>
                  <a:cubicBezTo>
                    <a:pt x="623192" y="669390"/>
                    <a:pt x="623192" y="667215"/>
                    <a:pt x="623110" y="665049"/>
                  </a:cubicBezTo>
                  <a:cubicBezTo>
                    <a:pt x="626899" y="659909"/>
                    <a:pt x="626899" y="654702"/>
                    <a:pt x="623357" y="649430"/>
                  </a:cubicBezTo>
                  <a:cubicBezTo>
                    <a:pt x="617426" y="640665"/>
                    <a:pt x="617014" y="630837"/>
                    <a:pt x="617591" y="620721"/>
                  </a:cubicBezTo>
                  <a:cubicBezTo>
                    <a:pt x="618250" y="608793"/>
                    <a:pt x="618167" y="608760"/>
                    <a:pt x="606058" y="608381"/>
                  </a:cubicBezTo>
                  <a:cubicBezTo>
                    <a:pt x="602433" y="608265"/>
                    <a:pt x="598726" y="608331"/>
                    <a:pt x="595019" y="608323"/>
                  </a:cubicBezTo>
                  <a:cubicBezTo>
                    <a:pt x="546828" y="608175"/>
                    <a:pt x="498636" y="608027"/>
                    <a:pt x="450363" y="607887"/>
                  </a:cubicBezTo>
                  <a:cubicBezTo>
                    <a:pt x="450363" y="607887"/>
                    <a:pt x="450363" y="607887"/>
                    <a:pt x="450363" y="607887"/>
                  </a:cubicBezTo>
                  <a:cubicBezTo>
                    <a:pt x="449374" y="605992"/>
                    <a:pt x="448303" y="604097"/>
                    <a:pt x="447232" y="602211"/>
                  </a:cubicBezTo>
                  <a:cubicBezTo>
                    <a:pt x="447068" y="574441"/>
                    <a:pt x="445667" y="546704"/>
                    <a:pt x="445008" y="518959"/>
                  </a:cubicBezTo>
                  <a:cubicBezTo>
                    <a:pt x="443278" y="452966"/>
                    <a:pt x="440395" y="387014"/>
                    <a:pt x="438747" y="321037"/>
                  </a:cubicBezTo>
                  <a:cubicBezTo>
                    <a:pt x="437099" y="252416"/>
                    <a:pt x="434216" y="183860"/>
                    <a:pt x="431168" y="115305"/>
                  </a:cubicBezTo>
                  <a:cubicBezTo>
                    <a:pt x="430839" y="109432"/>
                    <a:pt x="430756" y="103756"/>
                    <a:pt x="434793" y="98920"/>
                  </a:cubicBezTo>
                  <a:cubicBezTo>
                    <a:pt x="440806" y="95559"/>
                    <a:pt x="446161" y="91918"/>
                    <a:pt x="438912" y="84743"/>
                  </a:cubicBezTo>
                  <a:cubicBezTo>
                    <a:pt x="434875" y="80739"/>
                    <a:pt x="435205" y="76595"/>
                    <a:pt x="437676" y="71900"/>
                  </a:cubicBezTo>
                  <a:cubicBezTo>
                    <a:pt x="439324" y="68679"/>
                    <a:pt x="440724" y="65227"/>
                    <a:pt x="441713" y="61726"/>
                  </a:cubicBezTo>
                  <a:cubicBezTo>
                    <a:pt x="449786" y="32449"/>
                    <a:pt x="433722" y="5000"/>
                    <a:pt x="405055" y="0"/>
                  </a:cubicBezTo>
                  <a:cubicBezTo>
                    <a:pt x="408020" y="6310"/>
                    <a:pt x="413622" y="9589"/>
                    <a:pt x="417740" y="14128"/>
                  </a:cubicBezTo>
                  <a:cubicBezTo>
                    <a:pt x="428697" y="26336"/>
                    <a:pt x="432733" y="40225"/>
                    <a:pt x="428862" y="56289"/>
                  </a:cubicBezTo>
                  <a:cubicBezTo>
                    <a:pt x="427873" y="60359"/>
                    <a:pt x="427544" y="64906"/>
                    <a:pt x="422436" y="66100"/>
                  </a:cubicBezTo>
                  <a:cubicBezTo>
                    <a:pt x="418152" y="67122"/>
                    <a:pt x="415928" y="63860"/>
                    <a:pt x="413375" y="61158"/>
                  </a:cubicBezTo>
                  <a:cubicBezTo>
                    <a:pt x="406949" y="54279"/>
                    <a:pt x="400441" y="47450"/>
                    <a:pt x="393769" y="40810"/>
                  </a:cubicBezTo>
                  <a:cubicBezTo>
                    <a:pt x="384460" y="31551"/>
                    <a:pt x="384295" y="31600"/>
                    <a:pt x="392203" y="21229"/>
                  </a:cubicBezTo>
                  <a:cubicBezTo>
                    <a:pt x="393769" y="19104"/>
                    <a:pt x="395663" y="17176"/>
                    <a:pt x="394181" y="14326"/>
                  </a:cubicBezTo>
                  <a:cubicBezTo>
                    <a:pt x="392780" y="11731"/>
                    <a:pt x="390144" y="11055"/>
                    <a:pt x="387425" y="11063"/>
                  </a:cubicBezTo>
                  <a:cubicBezTo>
                    <a:pt x="382730" y="11080"/>
                    <a:pt x="377787" y="10866"/>
                    <a:pt x="373833" y="13749"/>
                  </a:cubicBezTo>
                  <a:cubicBezTo>
                    <a:pt x="365595" y="19590"/>
                    <a:pt x="359170" y="27251"/>
                    <a:pt x="352991" y="35011"/>
                  </a:cubicBezTo>
                  <a:cubicBezTo>
                    <a:pt x="348872" y="40184"/>
                    <a:pt x="354392" y="43463"/>
                    <a:pt x="357192" y="46923"/>
                  </a:cubicBezTo>
                  <a:cubicBezTo>
                    <a:pt x="360241" y="50737"/>
                    <a:pt x="363783" y="52211"/>
                    <a:pt x="367573" y="47689"/>
                  </a:cubicBezTo>
                  <a:cubicBezTo>
                    <a:pt x="373421" y="40571"/>
                    <a:pt x="377870" y="43710"/>
                    <a:pt x="382813" y="49122"/>
                  </a:cubicBezTo>
                  <a:cubicBezTo>
                    <a:pt x="389979" y="56792"/>
                    <a:pt x="397805" y="63744"/>
                    <a:pt x="405137" y="71257"/>
                  </a:cubicBezTo>
                  <a:cubicBezTo>
                    <a:pt x="411233" y="77535"/>
                    <a:pt x="410079" y="82626"/>
                    <a:pt x="401595" y="84883"/>
                  </a:cubicBezTo>
                  <a:cubicBezTo>
                    <a:pt x="385778" y="89026"/>
                    <a:pt x="370620" y="88730"/>
                    <a:pt x="356780" y="77872"/>
                  </a:cubicBezTo>
                  <a:cubicBezTo>
                    <a:pt x="347142" y="70236"/>
                    <a:pt x="346730" y="70615"/>
                    <a:pt x="343518" y="81892"/>
                  </a:cubicBezTo>
                  <a:cubicBezTo>
                    <a:pt x="342776" y="84496"/>
                    <a:pt x="341952" y="86885"/>
                    <a:pt x="339893" y="88614"/>
                  </a:cubicBezTo>
                  <a:cubicBezTo>
                    <a:pt x="335197" y="92429"/>
                    <a:pt x="332397" y="97042"/>
                    <a:pt x="338163" y="101523"/>
                  </a:cubicBezTo>
                  <a:cubicBezTo>
                    <a:pt x="344259" y="106268"/>
                    <a:pt x="347637" y="101927"/>
                    <a:pt x="349613" y="96251"/>
                  </a:cubicBezTo>
                  <a:cubicBezTo>
                    <a:pt x="351838" y="90023"/>
                    <a:pt x="355710" y="90443"/>
                    <a:pt x="360817" y="92684"/>
                  </a:cubicBezTo>
                  <a:cubicBezTo>
                    <a:pt x="383224" y="102495"/>
                    <a:pt x="383224" y="102413"/>
                    <a:pt x="382153" y="127390"/>
                  </a:cubicBezTo>
                  <a:cubicBezTo>
                    <a:pt x="382071" y="128963"/>
                    <a:pt x="382071" y="130529"/>
                    <a:pt x="381989" y="132102"/>
                  </a:cubicBezTo>
                  <a:cubicBezTo>
                    <a:pt x="380753" y="174519"/>
                    <a:pt x="379517" y="216935"/>
                    <a:pt x="378364" y="259352"/>
                  </a:cubicBezTo>
                  <a:cubicBezTo>
                    <a:pt x="377705" y="280828"/>
                    <a:pt x="377705" y="302320"/>
                    <a:pt x="376881" y="323788"/>
                  </a:cubicBezTo>
                  <a:cubicBezTo>
                    <a:pt x="374080" y="402839"/>
                    <a:pt x="371032" y="481872"/>
                    <a:pt x="368066" y="560923"/>
                  </a:cubicBezTo>
                  <a:lnTo>
                    <a:pt x="368066" y="560923"/>
                  </a:lnTo>
                  <a:cubicBezTo>
                    <a:pt x="364689" y="570536"/>
                    <a:pt x="365842" y="580570"/>
                    <a:pt x="365348" y="590447"/>
                  </a:cubicBezTo>
                  <a:cubicBezTo>
                    <a:pt x="365101" y="596658"/>
                    <a:pt x="366089" y="603084"/>
                    <a:pt x="362218" y="608661"/>
                  </a:cubicBezTo>
                  <a:cubicBezTo>
                    <a:pt x="307271" y="608422"/>
                    <a:pt x="252407" y="608142"/>
                    <a:pt x="197543" y="608010"/>
                  </a:cubicBezTo>
                  <a:cubicBezTo>
                    <a:pt x="189058" y="607985"/>
                    <a:pt x="188976" y="608719"/>
                    <a:pt x="194907" y="618151"/>
                  </a:cubicBezTo>
                  <a:cubicBezTo>
                    <a:pt x="194907" y="618151"/>
                    <a:pt x="194907" y="618151"/>
                    <a:pt x="194907" y="618151"/>
                  </a:cubicBezTo>
                  <a:cubicBezTo>
                    <a:pt x="196966" y="623283"/>
                    <a:pt x="197873" y="628489"/>
                    <a:pt x="195896" y="633869"/>
                  </a:cubicBezTo>
                  <a:cubicBezTo>
                    <a:pt x="191035" y="641678"/>
                    <a:pt x="187576" y="649669"/>
                    <a:pt x="192436" y="658813"/>
                  </a:cubicBezTo>
                  <a:lnTo>
                    <a:pt x="192436" y="658813"/>
                  </a:lnTo>
                  <a:lnTo>
                    <a:pt x="192436" y="658813"/>
                  </a:lnTo>
                  <a:cubicBezTo>
                    <a:pt x="194660" y="659925"/>
                    <a:pt x="197049" y="660823"/>
                    <a:pt x="199109" y="662199"/>
                  </a:cubicBezTo>
                  <a:cubicBezTo>
                    <a:pt x="206605" y="667191"/>
                    <a:pt x="206358" y="672100"/>
                    <a:pt x="198202" y="676598"/>
                  </a:cubicBezTo>
                  <a:cubicBezTo>
                    <a:pt x="196554" y="677529"/>
                    <a:pt x="194330" y="677496"/>
                    <a:pt x="192354" y="677900"/>
                  </a:cubicBezTo>
                  <a:cubicBezTo>
                    <a:pt x="186010" y="681286"/>
                    <a:pt x="184775" y="688271"/>
                    <a:pt x="181561" y="693766"/>
                  </a:cubicBezTo>
                  <a:cubicBezTo>
                    <a:pt x="179420" y="697498"/>
                    <a:pt x="182962" y="698791"/>
                    <a:pt x="186257" y="699145"/>
                  </a:cubicBezTo>
                  <a:cubicBezTo>
                    <a:pt x="228517" y="699277"/>
                    <a:pt x="270778" y="699417"/>
                    <a:pt x="313038" y="699524"/>
                  </a:cubicBezTo>
                  <a:cubicBezTo>
                    <a:pt x="318228" y="699532"/>
                    <a:pt x="323417" y="699615"/>
                    <a:pt x="328278" y="696995"/>
                  </a:cubicBezTo>
                  <a:cubicBezTo>
                    <a:pt x="328278" y="696995"/>
                    <a:pt x="328278" y="696995"/>
                    <a:pt x="328278" y="696995"/>
                  </a:cubicBezTo>
                  <a:cubicBezTo>
                    <a:pt x="330090" y="696905"/>
                    <a:pt x="331985" y="696822"/>
                    <a:pt x="333879" y="696732"/>
                  </a:cubicBezTo>
                  <a:lnTo>
                    <a:pt x="333879" y="696732"/>
                  </a:lnTo>
                  <a:cubicBezTo>
                    <a:pt x="340470" y="707976"/>
                    <a:pt x="333385" y="716140"/>
                    <a:pt x="327619" y="724575"/>
                  </a:cubicBezTo>
                  <a:lnTo>
                    <a:pt x="327619" y="724575"/>
                  </a:lnTo>
                  <a:cubicBezTo>
                    <a:pt x="295903" y="724559"/>
                    <a:pt x="264270" y="724592"/>
                    <a:pt x="232554" y="724493"/>
                  </a:cubicBezTo>
                  <a:cubicBezTo>
                    <a:pt x="213937" y="724435"/>
                    <a:pt x="195237" y="723496"/>
                    <a:pt x="176537" y="725103"/>
                  </a:cubicBezTo>
                  <a:lnTo>
                    <a:pt x="176537" y="725103"/>
                  </a:lnTo>
                  <a:cubicBezTo>
                    <a:pt x="173653" y="723917"/>
                    <a:pt x="170688" y="722730"/>
                    <a:pt x="167805" y="721544"/>
                  </a:cubicBezTo>
                  <a:cubicBezTo>
                    <a:pt x="166074" y="706724"/>
                    <a:pt x="166486" y="692464"/>
                    <a:pt x="176455" y="679918"/>
                  </a:cubicBezTo>
                  <a:cubicBezTo>
                    <a:pt x="180491" y="674720"/>
                    <a:pt x="179914" y="668130"/>
                    <a:pt x="179585" y="661770"/>
                  </a:cubicBezTo>
                  <a:cubicBezTo>
                    <a:pt x="179173" y="653969"/>
                    <a:pt x="176949" y="645278"/>
                    <a:pt x="180903" y="638572"/>
                  </a:cubicBezTo>
                  <a:cubicBezTo>
                    <a:pt x="188564" y="625837"/>
                    <a:pt x="182385" y="616528"/>
                    <a:pt x="175383" y="607302"/>
                  </a:cubicBezTo>
                  <a:cubicBezTo>
                    <a:pt x="154377" y="579903"/>
                    <a:pt x="124473" y="573840"/>
                    <a:pt x="92758" y="575767"/>
                  </a:cubicBezTo>
                  <a:cubicBezTo>
                    <a:pt x="72658" y="576986"/>
                    <a:pt x="62113" y="591839"/>
                    <a:pt x="55687" y="609682"/>
                  </a:cubicBezTo>
                  <a:cubicBezTo>
                    <a:pt x="54287" y="613719"/>
                    <a:pt x="53463" y="618324"/>
                    <a:pt x="56017" y="621866"/>
                  </a:cubicBezTo>
                  <a:cubicBezTo>
                    <a:pt x="66068" y="636151"/>
                    <a:pt x="63348" y="653079"/>
                    <a:pt x="65738" y="668805"/>
                  </a:cubicBezTo>
                  <a:cubicBezTo>
                    <a:pt x="69033" y="691105"/>
                    <a:pt x="78012" y="710472"/>
                    <a:pt x="91028" y="728373"/>
                  </a:cubicBezTo>
                  <a:lnTo>
                    <a:pt x="91028" y="728373"/>
                  </a:lnTo>
                  <a:cubicBezTo>
                    <a:pt x="99925" y="737402"/>
                    <a:pt x="100007" y="738646"/>
                    <a:pt x="91357" y="744791"/>
                  </a:cubicBezTo>
                  <a:cubicBezTo>
                    <a:pt x="85756" y="748712"/>
                    <a:pt x="78753" y="751184"/>
                    <a:pt x="74552" y="756126"/>
                  </a:cubicBezTo>
                  <a:cubicBezTo>
                    <a:pt x="66397" y="765658"/>
                    <a:pt x="56429" y="766811"/>
                    <a:pt x="45061" y="766877"/>
                  </a:cubicBezTo>
                  <a:cubicBezTo>
                    <a:pt x="32128" y="766951"/>
                    <a:pt x="18947" y="764348"/>
                    <a:pt x="6260" y="768936"/>
                  </a:cubicBezTo>
                  <a:cubicBezTo>
                    <a:pt x="6260" y="768936"/>
                    <a:pt x="7084" y="768854"/>
                    <a:pt x="7084" y="768854"/>
                  </a:cubicBezTo>
                  <a:lnTo>
                    <a:pt x="7991" y="768928"/>
                  </a:lnTo>
                  <a:cubicBezTo>
                    <a:pt x="8320" y="768928"/>
                    <a:pt x="8567" y="769159"/>
                    <a:pt x="8732" y="769488"/>
                  </a:cubicBezTo>
                  <a:cubicBezTo>
                    <a:pt x="8732" y="769488"/>
                    <a:pt x="8732" y="769488"/>
                    <a:pt x="8732" y="769488"/>
                  </a:cubicBezTo>
                  <a:cubicBezTo>
                    <a:pt x="7908" y="769307"/>
                    <a:pt x="7084" y="769117"/>
                    <a:pt x="6260" y="768936"/>
                  </a:cubicBezTo>
                  <a:cubicBezTo>
                    <a:pt x="3130" y="773558"/>
                    <a:pt x="3707" y="778682"/>
                    <a:pt x="4943" y="783558"/>
                  </a:cubicBezTo>
                  <a:cubicBezTo>
                    <a:pt x="5437" y="785791"/>
                    <a:pt x="5602" y="787859"/>
                    <a:pt x="5355" y="789803"/>
                  </a:cubicBezTo>
                  <a:cubicBezTo>
                    <a:pt x="2224" y="791697"/>
                    <a:pt x="165" y="795091"/>
                    <a:pt x="165" y="798996"/>
                  </a:cubicBezTo>
                  <a:cubicBezTo>
                    <a:pt x="165" y="799252"/>
                    <a:pt x="247" y="799490"/>
                    <a:pt x="247" y="799737"/>
                  </a:cubicBezTo>
                  <a:cubicBezTo>
                    <a:pt x="165" y="799828"/>
                    <a:pt x="82" y="799919"/>
                    <a:pt x="0" y="800001"/>
                  </a:cubicBezTo>
                  <a:cubicBezTo>
                    <a:pt x="82" y="799985"/>
                    <a:pt x="165" y="799968"/>
                    <a:pt x="247" y="799952"/>
                  </a:cubicBezTo>
                  <a:cubicBezTo>
                    <a:pt x="741" y="805463"/>
                    <a:pt x="5355" y="809796"/>
                    <a:pt x="10956" y="809796"/>
                  </a:cubicBezTo>
                  <a:lnTo>
                    <a:pt x="16476" y="809796"/>
                  </a:lnTo>
                  <a:cubicBezTo>
                    <a:pt x="23231" y="811081"/>
                    <a:pt x="30480" y="810735"/>
                    <a:pt x="37564" y="809796"/>
                  </a:cubicBezTo>
                  <a:lnTo>
                    <a:pt x="220362" y="809796"/>
                  </a:lnTo>
                  <a:cubicBezTo>
                    <a:pt x="225634" y="809994"/>
                    <a:pt x="230906" y="810018"/>
                    <a:pt x="236261" y="809796"/>
                  </a:cubicBezTo>
                  <a:lnTo>
                    <a:pt x="548393" y="809796"/>
                  </a:lnTo>
                  <a:cubicBezTo>
                    <a:pt x="549711" y="809895"/>
                    <a:pt x="551029" y="809952"/>
                    <a:pt x="552264" y="809944"/>
                  </a:cubicBezTo>
                  <a:cubicBezTo>
                    <a:pt x="560997" y="809862"/>
                    <a:pt x="569729" y="809821"/>
                    <a:pt x="578543" y="809796"/>
                  </a:cubicBezTo>
                  <a:lnTo>
                    <a:pt x="818758" y="809796"/>
                  </a:lnTo>
                  <a:cubicBezTo>
                    <a:pt x="824690" y="809796"/>
                    <a:pt x="829550" y="804960"/>
                    <a:pt x="829550" y="798988"/>
                  </a:cubicBezTo>
                  <a:cubicBezTo>
                    <a:pt x="829550" y="793057"/>
                    <a:pt x="824690" y="788221"/>
                    <a:pt x="818758" y="788221"/>
                  </a:cubicBezTo>
                  <a:lnTo>
                    <a:pt x="818758" y="788221"/>
                  </a:lnTo>
                  <a:close/>
                  <a:moveTo>
                    <a:pt x="418811" y="89199"/>
                  </a:moveTo>
                  <a:lnTo>
                    <a:pt x="418811" y="89199"/>
                  </a:lnTo>
                  <a:cubicBezTo>
                    <a:pt x="423095" y="90567"/>
                    <a:pt x="428368" y="91613"/>
                    <a:pt x="427461" y="97569"/>
                  </a:cubicBezTo>
                  <a:cubicBezTo>
                    <a:pt x="426473" y="103994"/>
                    <a:pt x="420130" y="103237"/>
                    <a:pt x="415599" y="104744"/>
                  </a:cubicBezTo>
                  <a:cubicBezTo>
                    <a:pt x="414857" y="104415"/>
                    <a:pt x="414198" y="104151"/>
                    <a:pt x="413539" y="103871"/>
                  </a:cubicBezTo>
                  <a:cubicBezTo>
                    <a:pt x="413128" y="103673"/>
                    <a:pt x="412716" y="103484"/>
                    <a:pt x="412304" y="103303"/>
                  </a:cubicBezTo>
                  <a:cubicBezTo>
                    <a:pt x="411892" y="103121"/>
                    <a:pt x="411562" y="102957"/>
                    <a:pt x="411233" y="102784"/>
                  </a:cubicBezTo>
                  <a:cubicBezTo>
                    <a:pt x="410985" y="102644"/>
                    <a:pt x="410738" y="102495"/>
                    <a:pt x="410491" y="102363"/>
                  </a:cubicBezTo>
                  <a:cubicBezTo>
                    <a:pt x="409832" y="101984"/>
                    <a:pt x="409421" y="101606"/>
                    <a:pt x="409174" y="101210"/>
                  </a:cubicBezTo>
                  <a:cubicBezTo>
                    <a:pt x="408926" y="100848"/>
                    <a:pt x="408844" y="100460"/>
                    <a:pt x="408844" y="100016"/>
                  </a:cubicBezTo>
                  <a:cubicBezTo>
                    <a:pt x="408844" y="99942"/>
                    <a:pt x="408844" y="99859"/>
                    <a:pt x="408844" y="99785"/>
                  </a:cubicBezTo>
                  <a:cubicBezTo>
                    <a:pt x="408926" y="99406"/>
                    <a:pt x="409009" y="98986"/>
                    <a:pt x="409256" y="98516"/>
                  </a:cubicBezTo>
                  <a:cubicBezTo>
                    <a:pt x="409338" y="98376"/>
                    <a:pt x="409421" y="98244"/>
                    <a:pt x="409503" y="98096"/>
                  </a:cubicBezTo>
                  <a:cubicBezTo>
                    <a:pt x="409585" y="97816"/>
                    <a:pt x="409750" y="97528"/>
                    <a:pt x="409997" y="97206"/>
                  </a:cubicBezTo>
                  <a:cubicBezTo>
                    <a:pt x="410244" y="96786"/>
                    <a:pt x="410573" y="96333"/>
                    <a:pt x="410903" y="95831"/>
                  </a:cubicBezTo>
                  <a:cubicBezTo>
                    <a:pt x="411150" y="95518"/>
                    <a:pt x="411397" y="95180"/>
                    <a:pt x="411645" y="94834"/>
                  </a:cubicBezTo>
                  <a:cubicBezTo>
                    <a:pt x="412057" y="94200"/>
                    <a:pt x="412551" y="93574"/>
                    <a:pt x="413128" y="92808"/>
                  </a:cubicBezTo>
                  <a:cubicBezTo>
                    <a:pt x="413128" y="92808"/>
                    <a:pt x="413128" y="92808"/>
                    <a:pt x="413128" y="92799"/>
                  </a:cubicBezTo>
                  <a:cubicBezTo>
                    <a:pt x="415022" y="91597"/>
                    <a:pt x="416917" y="90402"/>
                    <a:pt x="418811" y="89199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9CCED70-6909-C9A4-2FD6-B94BF18757EE}"/>
                </a:ext>
              </a:extLst>
            </p:cNvPr>
            <p:cNvSpPr/>
            <p:nvPr/>
          </p:nvSpPr>
          <p:spPr>
            <a:xfrm>
              <a:off x="11004185" y="3965150"/>
              <a:ext cx="721634" cy="379607"/>
            </a:xfrm>
            <a:custGeom>
              <a:avLst/>
              <a:gdLst>
                <a:gd name="connsiteX0" fmla="*/ 655403 w 721634"/>
                <a:gd name="connsiteY0" fmla="*/ 313442 h 379607"/>
                <a:gd name="connsiteX1" fmla="*/ 685800 w 721634"/>
                <a:gd name="connsiteY1" fmla="*/ 180335 h 379607"/>
                <a:gd name="connsiteX2" fmla="*/ 661581 w 721634"/>
                <a:gd name="connsiteY2" fmla="*/ 173958 h 379607"/>
                <a:gd name="connsiteX3" fmla="*/ 663064 w 721634"/>
                <a:gd name="connsiteY3" fmla="*/ 166684 h 379607"/>
                <a:gd name="connsiteX4" fmla="*/ 634067 w 721634"/>
                <a:gd name="connsiteY4" fmla="*/ 166684 h 379607"/>
                <a:gd name="connsiteX5" fmla="*/ 634725 w 721634"/>
                <a:gd name="connsiteY5" fmla="*/ 163653 h 379607"/>
                <a:gd name="connsiteX6" fmla="*/ 602022 w 721634"/>
                <a:gd name="connsiteY6" fmla="*/ 163653 h 379607"/>
                <a:gd name="connsiteX7" fmla="*/ 602846 w 721634"/>
                <a:gd name="connsiteY7" fmla="*/ 160020 h 379607"/>
                <a:gd name="connsiteX8" fmla="*/ 582086 w 721634"/>
                <a:gd name="connsiteY8" fmla="*/ 158092 h 379607"/>
                <a:gd name="connsiteX9" fmla="*/ 546745 w 721634"/>
                <a:gd name="connsiteY9" fmla="*/ 128329 h 379607"/>
                <a:gd name="connsiteX10" fmla="*/ 473264 w 721634"/>
                <a:gd name="connsiteY10" fmla="*/ 127159 h 379607"/>
                <a:gd name="connsiteX11" fmla="*/ 463873 w 721634"/>
                <a:gd name="connsiteY11" fmla="*/ 21361 h 379607"/>
                <a:gd name="connsiteX12" fmla="*/ 300681 w 721634"/>
                <a:gd name="connsiteY12" fmla="*/ 0 h 379607"/>
                <a:gd name="connsiteX13" fmla="*/ 244335 w 721634"/>
                <a:gd name="connsiteY13" fmla="*/ 41667 h 379607"/>
                <a:gd name="connsiteX14" fmla="*/ 237991 w 721634"/>
                <a:gd name="connsiteY14" fmla="*/ 143816 h 379607"/>
                <a:gd name="connsiteX15" fmla="*/ 230083 w 721634"/>
                <a:gd name="connsiteY15" fmla="*/ 141773 h 379607"/>
                <a:gd name="connsiteX16" fmla="*/ 230083 w 721634"/>
                <a:gd name="connsiteY16" fmla="*/ 105749 h 379607"/>
                <a:gd name="connsiteX17" fmla="*/ 174066 w 721634"/>
                <a:gd name="connsiteY17" fmla="*/ 105749 h 379607"/>
                <a:gd name="connsiteX18" fmla="*/ 139467 w 721634"/>
                <a:gd name="connsiteY18" fmla="*/ 132827 h 379607"/>
                <a:gd name="connsiteX19" fmla="*/ 391709 w 721634"/>
                <a:gd name="connsiteY19" fmla="*/ 197255 h 379607"/>
                <a:gd name="connsiteX20" fmla="*/ 363207 w 721634"/>
                <a:gd name="connsiteY20" fmla="*/ 313433 h 379607"/>
                <a:gd name="connsiteX21" fmla="*/ 323583 w 721634"/>
                <a:gd name="connsiteY21" fmla="*/ 313433 h 379607"/>
                <a:gd name="connsiteX22" fmla="*/ 353321 w 721634"/>
                <a:gd name="connsiteY22" fmla="*/ 197255 h 379607"/>
                <a:gd name="connsiteX23" fmla="*/ 107175 w 721634"/>
                <a:gd name="connsiteY23" fmla="*/ 132827 h 379607"/>
                <a:gd name="connsiteX24" fmla="*/ 103633 w 721634"/>
                <a:gd name="connsiteY24" fmla="*/ 132827 h 379607"/>
                <a:gd name="connsiteX25" fmla="*/ 65986 w 721634"/>
                <a:gd name="connsiteY25" fmla="*/ 177328 h 379607"/>
                <a:gd name="connsiteX26" fmla="*/ 58901 w 721634"/>
                <a:gd name="connsiteY26" fmla="*/ 230890 h 379607"/>
                <a:gd name="connsiteX27" fmla="*/ 40036 w 721634"/>
                <a:gd name="connsiteY27" fmla="*/ 248610 h 379607"/>
                <a:gd name="connsiteX28" fmla="*/ 42837 w 721634"/>
                <a:gd name="connsiteY28" fmla="*/ 313433 h 379607"/>
                <a:gd name="connsiteX29" fmla="*/ 0 w 721634"/>
                <a:gd name="connsiteY29" fmla="*/ 313433 h 379607"/>
                <a:gd name="connsiteX30" fmla="*/ 0 w 721634"/>
                <a:gd name="connsiteY30" fmla="*/ 379608 h 379607"/>
                <a:gd name="connsiteX31" fmla="*/ 721635 w 721634"/>
                <a:gd name="connsiteY31" fmla="*/ 379608 h 379607"/>
                <a:gd name="connsiteX32" fmla="*/ 721635 w 721634"/>
                <a:gd name="connsiteY32" fmla="*/ 313433 h 379607"/>
                <a:gd name="connsiteX33" fmla="*/ 655403 w 721634"/>
                <a:gd name="connsiteY33" fmla="*/ 313433 h 379607"/>
                <a:gd name="connsiteX34" fmla="*/ 655403 w 721634"/>
                <a:gd name="connsiteY34" fmla="*/ 313442 h 379607"/>
                <a:gd name="connsiteX35" fmla="*/ 258009 w 721634"/>
                <a:gd name="connsiteY35" fmla="*/ 365562 h 379607"/>
                <a:gd name="connsiteX36" fmla="*/ 258009 w 721634"/>
                <a:gd name="connsiteY36" fmla="*/ 365562 h 379607"/>
                <a:gd name="connsiteX37" fmla="*/ 208417 w 721634"/>
                <a:gd name="connsiteY37" fmla="*/ 365562 h 379607"/>
                <a:gd name="connsiteX38" fmla="*/ 208417 w 721634"/>
                <a:gd name="connsiteY38" fmla="*/ 333583 h 379607"/>
                <a:gd name="connsiteX39" fmla="*/ 258009 w 721634"/>
                <a:gd name="connsiteY39" fmla="*/ 333583 h 379607"/>
                <a:gd name="connsiteX40" fmla="*/ 258009 w 721634"/>
                <a:gd name="connsiteY40" fmla="*/ 365562 h 379607"/>
                <a:gd name="connsiteX41" fmla="*/ 258009 w 721634"/>
                <a:gd name="connsiteY41" fmla="*/ 365562 h 379607"/>
                <a:gd name="connsiteX42" fmla="*/ 245076 w 721634"/>
                <a:gd name="connsiteY42" fmla="*/ 313442 h 379607"/>
                <a:gd name="connsiteX43" fmla="*/ 245076 w 721634"/>
                <a:gd name="connsiteY43" fmla="*/ 313442 h 379607"/>
                <a:gd name="connsiteX44" fmla="*/ 208417 w 721634"/>
                <a:gd name="connsiteY44" fmla="*/ 313442 h 379607"/>
                <a:gd name="connsiteX45" fmla="*/ 229424 w 721634"/>
                <a:gd name="connsiteY45" fmla="*/ 206597 h 379607"/>
                <a:gd name="connsiteX46" fmla="*/ 120108 w 721634"/>
                <a:gd name="connsiteY46" fmla="*/ 169246 h 379607"/>
                <a:gd name="connsiteX47" fmla="*/ 152071 w 721634"/>
                <a:gd name="connsiteY47" fmla="*/ 169246 h 379607"/>
                <a:gd name="connsiteX48" fmla="*/ 264682 w 721634"/>
                <a:gd name="connsiteY48" fmla="*/ 206597 h 379607"/>
                <a:gd name="connsiteX49" fmla="*/ 245076 w 721634"/>
                <a:gd name="connsiteY49" fmla="*/ 313442 h 379607"/>
                <a:gd name="connsiteX50" fmla="*/ 245076 w 721634"/>
                <a:gd name="connsiteY50" fmla="*/ 313442 h 379607"/>
                <a:gd name="connsiteX51" fmla="*/ 308343 w 721634"/>
                <a:gd name="connsiteY51" fmla="*/ 365562 h 379607"/>
                <a:gd name="connsiteX52" fmla="*/ 308343 w 721634"/>
                <a:gd name="connsiteY52" fmla="*/ 365562 h 379607"/>
                <a:gd name="connsiteX53" fmla="*/ 274320 w 721634"/>
                <a:gd name="connsiteY53" fmla="*/ 365562 h 379607"/>
                <a:gd name="connsiteX54" fmla="*/ 274320 w 721634"/>
                <a:gd name="connsiteY54" fmla="*/ 333583 h 379607"/>
                <a:gd name="connsiteX55" fmla="*/ 308343 w 721634"/>
                <a:gd name="connsiteY55" fmla="*/ 333583 h 379607"/>
                <a:gd name="connsiteX56" fmla="*/ 308343 w 721634"/>
                <a:gd name="connsiteY56" fmla="*/ 365562 h 379607"/>
                <a:gd name="connsiteX57" fmla="*/ 308343 w 721634"/>
                <a:gd name="connsiteY57" fmla="*/ 365562 h 379607"/>
                <a:gd name="connsiteX58" fmla="*/ 478371 w 721634"/>
                <a:gd name="connsiteY58" fmla="*/ 133181 h 379607"/>
                <a:gd name="connsiteX59" fmla="*/ 478371 w 721634"/>
                <a:gd name="connsiteY59" fmla="*/ 133181 h 379607"/>
                <a:gd name="connsiteX60" fmla="*/ 506380 w 721634"/>
                <a:gd name="connsiteY60" fmla="*/ 155703 h 379607"/>
                <a:gd name="connsiteX61" fmla="*/ 530353 w 721634"/>
                <a:gd name="connsiteY61" fmla="*/ 162837 h 379607"/>
                <a:gd name="connsiteX62" fmla="*/ 507451 w 721634"/>
                <a:gd name="connsiteY62" fmla="*/ 267928 h 379607"/>
                <a:gd name="connsiteX63" fmla="*/ 473841 w 721634"/>
                <a:gd name="connsiteY63" fmla="*/ 267928 h 379607"/>
                <a:gd name="connsiteX64" fmla="*/ 497154 w 721634"/>
                <a:gd name="connsiteY64" fmla="*/ 161206 h 379607"/>
                <a:gd name="connsiteX65" fmla="*/ 475076 w 721634"/>
                <a:gd name="connsiteY65" fmla="*/ 152103 h 379607"/>
                <a:gd name="connsiteX66" fmla="*/ 448633 w 721634"/>
                <a:gd name="connsiteY66" fmla="*/ 131303 h 379607"/>
                <a:gd name="connsiteX67" fmla="*/ 478371 w 721634"/>
                <a:gd name="connsiteY67" fmla="*/ 133181 h 379607"/>
                <a:gd name="connsiteX68" fmla="*/ 478371 w 721634"/>
                <a:gd name="connsiteY68" fmla="*/ 133181 h 379607"/>
                <a:gd name="connsiteX69" fmla="*/ 573189 w 721634"/>
                <a:gd name="connsiteY69" fmla="*/ 275226 h 379607"/>
                <a:gd name="connsiteX70" fmla="*/ 573189 w 721634"/>
                <a:gd name="connsiteY70" fmla="*/ 275226 h 379607"/>
                <a:gd name="connsiteX71" fmla="*/ 564787 w 721634"/>
                <a:gd name="connsiteY71" fmla="*/ 313442 h 379607"/>
                <a:gd name="connsiteX72" fmla="*/ 464202 w 721634"/>
                <a:gd name="connsiteY72" fmla="*/ 312362 h 379607"/>
                <a:gd name="connsiteX73" fmla="*/ 472605 w 721634"/>
                <a:gd name="connsiteY73" fmla="*/ 275218 h 379607"/>
                <a:gd name="connsiteX74" fmla="*/ 573189 w 721634"/>
                <a:gd name="connsiteY74" fmla="*/ 275218 h 379607"/>
                <a:gd name="connsiteX75" fmla="*/ 573189 w 721634"/>
                <a:gd name="connsiteY75" fmla="*/ 275226 h 379607"/>
                <a:gd name="connsiteX76" fmla="*/ 427792 w 721634"/>
                <a:gd name="connsiteY76" fmla="*/ 125545 h 379607"/>
                <a:gd name="connsiteX77" fmla="*/ 427792 w 721634"/>
                <a:gd name="connsiteY77" fmla="*/ 125545 h 379607"/>
                <a:gd name="connsiteX78" fmla="*/ 452175 w 721634"/>
                <a:gd name="connsiteY78" fmla="*/ 145587 h 379607"/>
                <a:gd name="connsiteX79" fmla="*/ 398794 w 721634"/>
                <a:gd name="connsiteY79" fmla="*/ 125545 h 379607"/>
                <a:gd name="connsiteX80" fmla="*/ 427792 w 721634"/>
                <a:gd name="connsiteY80" fmla="*/ 125545 h 379607"/>
                <a:gd name="connsiteX81" fmla="*/ 427792 w 721634"/>
                <a:gd name="connsiteY81" fmla="*/ 125545 h 379607"/>
                <a:gd name="connsiteX82" fmla="*/ 426885 w 721634"/>
                <a:gd name="connsiteY82" fmla="*/ 365562 h 379607"/>
                <a:gd name="connsiteX83" fmla="*/ 426885 w 721634"/>
                <a:gd name="connsiteY83" fmla="*/ 365562 h 379607"/>
                <a:gd name="connsiteX84" fmla="*/ 377211 w 721634"/>
                <a:gd name="connsiteY84" fmla="*/ 365562 h 379607"/>
                <a:gd name="connsiteX85" fmla="*/ 377211 w 721634"/>
                <a:gd name="connsiteY85" fmla="*/ 333583 h 379607"/>
                <a:gd name="connsiteX86" fmla="*/ 426885 w 721634"/>
                <a:gd name="connsiteY86" fmla="*/ 333583 h 379607"/>
                <a:gd name="connsiteX87" fmla="*/ 426885 w 721634"/>
                <a:gd name="connsiteY87" fmla="*/ 365562 h 379607"/>
                <a:gd name="connsiteX88" fmla="*/ 426885 w 721634"/>
                <a:gd name="connsiteY88" fmla="*/ 365562 h 379607"/>
                <a:gd name="connsiteX89" fmla="*/ 396817 w 721634"/>
                <a:gd name="connsiteY89" fmla="*/ 313442 h 379607"/>
                <a:gd name="connsiteX90" fmla="*/ 396817 w 721634"/>
                <a:gd name="connsiteY90" fmla="*/ 313442 h 379607"/>
                <a:gd name="connsiteX91" fmla="*/ 433393 w 721634"/>
                <a:gd name="connsiteY91" fmla="*/ 155555 h 379607"/>
                <a:gd name="connsiteX92" fmla="*/ 306613 w 721634"/>
                <a:gd name="connsiteY92" fmla="*/ 114794 h 379607"/>
                <a:gd name="connsiteX93" fmla="*/ 337010 w 721634"/>
                <a:gd name="connsiteY93" fmla="*/ 113789 h 379607"/>
                <a:gd name="connsiteX94" fmla="*/ 467250 w 721634"/>
                <a:gd name="connsiteY94" fmla="*/ 154484 h 379607"/>
                <a:gd name="connsiteX95" fmla="*/ 429768 w 721634"/>
                <a:gd name="connsiteY95" fmla="*/ 313450 h 379607"/>
                <a:gd name="connsiteX96" fmla="*/ 396817 w 721634"/>
                <a:gd name="connsiteY96" fmla="*/ 313450 h 379607"/>
                <a:gd name="connsiteX97" fmla="*/ 396817 w 721634"/>
                <a:gd name="connsiteY97" fmla="*/ 313442 h 379607"/>
                <a:gd name="connsiteX98" fmla="*/ 477219 w 721634"/>
                <a:gd name="connsiteY98" fmla="*/ 365562 h 379607"/>
                <a:gd name="connsiteX99" fmla="*/ 477219 w 721634"/>
                <a:gd name="connsiteY99" fmla="*/ 365562 h 379607"/>
                <a:gd name="connsiteX100" fmla="*/ 443196 w 721634"/>
                <a:gd name="connsiteY100" fmla="*/ 365562 h 379607"/>
                <a:gd name="connsiteX101" fmla="*/ 443196 w 721634"/>
                <a:gd name="connsiteY101" fmla="*/ 333583 h 379607"/>
                <a:gd name="connsiteX102" fmla="*/ 477219 w 721634"/>
                <a:gd name="connsiteY102" fmla="*/ 333583 h 379607"/>
                <a:gd name="connsiteX103" fmla="*/ 477219 w 721634"/>
                <a:gd name="connsiteY103" fmla="*/ 365562 h 379607"/>
                <a:gd name="connsiteX104" fmla="*/ 477219 w 721634"/>
                <a:gd name="connsiteY104" fmla="*/ 365562 h 379607"/>
                <a:gd name="connsiteX105" fmla="*/ 573601 w 721634"/>
                <a:gd name="connsiteY105" fmla="*/ 365562 h 379607"/>
                <a:gd name="connsiteX106" fmla="*/ 573601 w 721634"/>
                <a:gd name="connsiteY106" fmla="*/ 365562 h 379607"/>
                <a:gd name="connsiteX107" fmla="*/ 539578 w 721634"/>
                <a:gd name="connsiteY107" fmla="*/ 365562 h 379607"/>
                <a:gd name="connsiteX108" fmla="*/ 539578 w 721634"/>
                <a:gd name="connsiteY108" fmla="*/ 333583 h 379607"/>
                <a:gd name="connsiteX109" fmla="*/ 573601 w 721634"/>
                <a:gd name="connsiteY109" fmla="*/ 333583 h 379607"/>
                <a:gd name="connsiteX110" fmla="*/ 573601 w 721634"/>
                <a:gd name="connsiteY110" fmla="*/ 365562 h 379607"/>
                <a:gd name="connsiteX111" fmla="*/ 573601 w 721634"/>
                <a:gd name="connsiteY111" fmla="*/ 365562 h 379607"/>
                <a:gd name="connsiteX112" fmla="*/ 561985 w 721634"/>
                <a:gd name="connsiteY112" fmla="*/ 267928 h 379607"/>
                <a:gd name="connsiteX113" fmla="*/ 561985 w 721634"/>
                <a:gd name="connsiteY113" fmla="*/ 267928 h 379607"/>
                <a:gd name="connsiteX114" fmla="*/ 531752 w 721634"/>
                <a:gd name="connsiteY114" fmla="*/ 267928 h 379607"/>
                <a:gd name="connsiteX115" fmla="*/ 557702 w 721634"/>
                <a:gd name="connsiteY115" fmla="*/ 165292 h 379607"/>
                <a:gd name="connsiteX116" fmla="*/ 520055 w 721634"/>
                <a:gd name="connsiteY116" fmla="*/ 154006 h 379607"/>
                <a:gd name="connsiteX117" fmla="*/ 496166 w 721634"/>
                <a:gd name="connsiteY117" fmla="*/ 132852 h 379607"/>
                <a:gd name="connsiteX118" fmla="*/ 530353 w 721634"/>
                <a:gd name="connsiteY118" fmla="*/ 133577 h 379607"/>
                <a:gd name="connsiteX119" fmla="*/ 561985 w 721634"/>
                <a:gd name="connsiteY119" fmla="*/ 159971 h 379607"/>
                <a:gd name="connsiteX120" fmla="*/ 586040 w 721634"/>
                <a:gd name="connsiteY120" fmla="*/ 165300 h 379607"/>
                <a:gd name="connsiteX121" fmla="*/ 561985 w 721634"/>
                <a:gd name="connsiteY121" fmla="*/ 267928 h 379607"/>
                <a:gd name="connsiteX122" fmla="*/ 561985 w 721634"/>
                <a:gd name="connsiteY122" fmla="*/ 267928 h 379607"/>
                <a:gd name="connsiteX123" fmla="*/ 614379 w 721634"/>
                <a:gd name="connsiteY123" fmla="*/ 365562 h 379607"/>
                <a:gd name="connsiteX124" fmla="*/ 614379 w 721634"/>
                <a:gd name="connsiteY124" fmla="*/ 365562 h 379607"/>
                <a:gd name="connsiteX125" fmla="*/ 587111 w 721634"/>
                <a:gd name="connsiteY125" fmla="*/ 365562 h 379607"/>
                <a:gd name="connsiteX126" fmla="*/ 587111 w 721634"/>
                <a:gd name="connsiteY126" fmla="*/ 333583 h 379607"/>
                <a:gd name="connsiteX127" fmla="*/ 614379 w 721634"/>
                <a:gd name="connsiteY127" fmla="*/ 333583 h 379607"/>
                <a:gd name="connsiteX128" fmla="*/ 614379 w 721634"/>
                <a:gd name="connsiteY128" fmla="*/ 365562 h 37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721634" h="379607">
                  <a:moveTo>
                    <a:pt x="655403" y="313442"/>
                  </a:moveTo>
                  <a:lnTo>
                    <a:pt x="685800" y="180335"/>
                  </a:lnTo>
                  <a:lnTo>
                    <a:pt x="661581" y="173958"/>
                  </a:lnTo>
                  <a:lnTo>
                    <a:pt x="663064" y="166684"/>
                  </a:lnTo>
                  <a:lnTo>
                    <a:pt x="634067" y="166684"/>
                  </a:lnTo>
                  <a:lnTo>
                    <a:pt x="634725" y="163653"/>
                  </a:lnTo>
                  <a:lnTo>
                    <a:pt x="602022" y="163653"/>
                  </a:lnTo>
                  <a:lnTo>
                    <a:pt x="602846" y="160020"/>
                  </a:lnTo>
                  <a:lnTo>
                    <a:pt x="582086" y="158092"/>
                  </a:lnTo>
                  <a:lnTo>
                    <a:pt x="546745" y="128329"/>
                  </a:lnTo>
                  <a:lnTo>
                    <a:pt x="473264" y="127159"/>
                  </a:lnTo>
                  <a:lnTo>
                    <a:pt x="463873" y="21361"/>
                  </a:lnTo>
                  <a:lnTo>
                    <a:pt x="300681" y="0"/>
                  </a:lnTo>
                  <a:lnTo>
                    <a:pt x="244335" y="41667"/>
                  </a:lnTo>
                  <a:lnTo>
                    <a:pt x="237991" y="143816"/>
                  </a:lnTo>
                  <a:lnTo>
                    <a:pt x="230083" y="141773"/>
                  </a:lnTo>
                  <a:lnTo>
                    <a:pt x="230083" y="105749"/>
                  </a:lnTo>
                  <a:lnTo>
                    <a:pt x="174066" y="105749"/>
                  </a:lnTo>
                  <a:lnTo>
                    <a:pt x="139467" y="132827"/>
                  </a:lnTo>
                  <a:lnTo>
                    <a:pt x="391709" y="197255"/>
                  </a:lnTo>
                  <a:lnTo>
                    <a:pt x="363207" y="313433"/>
                  </a:lnTo>
                  <a:lnTo>
                    <a:pt x="323583" y="313433"/>
                  </a:lnTo>
                  <a:lnTo>
                    <a:pt x="353321" y="197255"/>
                  </a:lnTo>
                  <a:lnTo>
                    <a:pt x="107175" y="132827"/>
                  </a:lnTo>
                  <a:lnTo>
                    <a:pt x="103633" y="132827"/>
                  </a:lnTo>
                  <a:lnTo>
                    <a:pt x="65986" y="177328"/>
                  </a:lnTo>
                  <a:lnTo>
                    <a:pt x="58901" y="230890"/>
                  </a:lnTo>
                  <a:lnTo>
                    <a:pt x="40036" y="248610"/>
                  </a:lnTo>
                  <a:lnTo>
                    <a:pt x="42837" y="313433"/>
                  </a:lnTo>
                  <a:lnTo>
                    <a:pt x="0" y="313433"/>
                  </a:lnTo>
                  <a:lnTo>
                    <a:pt x="0" y="379608"/>
                  </a:lnTo>
                  <a:lnTo>
                    <a:pt x="721635" y="379608"/>
                  </a:lnTo>
                  <a:lnTo>
                    <a:pt x="721635" y="313433"/>
                  </a:lnTo>
                  <a:lnTo>
                    <a:pt x="655403" y="313433"/>
                  </a:lnTo>
                  <a:lnTo>
                    <a:pt x="655403" y="313442"/>
                  </a:lnTo>
                  <a:close/>
                  <a:moveTo>
                    <a:pt x="258009" y="365562"/>
                  </a:moveTo>
                  <a:lnTo>
                    <a:pt x="258009" y="365562"/>
                  </a:lnTo>
                  <a:lnTo>
                    <a:pt x="208417" y="365562"/>
                  </a:lnTo>
                  <a:lnTo>
                    <a:pt x="208417" y="333583"/>
                  </a:lnTo>
                  <a:lnTo>
                    <a:pt x="258009" y="333583"/>
                  </a:lnTo>
                  <a:lnTo>
                    <a:pt x="258009" y="365562"/>
                  </a:lnTo>
                  <a:lnTo>
                    <a:pt x="258009" y="365562"/>
                  </a:lnTo>
                  <a:close/>
                  <a:moveTo>
                    <a:pt x="245076" y="313442"/>
                  </a:moveTo>
                  <a:lnTo>
                    <a:pt x="245076" y="313442"/>
                  </a:lnTo>
                  <a:lnTo>
                    <a:pt x="208417" y="313442"/>
                  </a:lnTo>
                  <a:lnTo>
                    <a:pt x="229424" y="206597"/>
                  </a:lnTo>
                  <a:lnTo>
                    <a:pt x="120108" y="169246"/>
                  </a:lnTo>
                  <a:lnTo>
                    <a:pt x="152071" y="169246"/>
                  </a:lnTo>
                  <a:lnTo>
                    <a:pt x="264682" y="206597"/>
                  </a:lnTo>
                  <a:lnTo>
                    <a:pt x="245076" y="313442"/>
                  </a:lnTo>
                  <a:lnTo>
                    <a:pt x="245076" y="313442"/>
                  </a:lnTo>
                  <a:close/>
                  <a:moveTo>
                    <a:pt x="308343" y="365562"/>
                  </a:moveTo>
                  <a:lnTo>
                    <a:pt x="308343" y="365562"/>
                  </a:lnTo>
                  <a:lnTo>
                    <a:pt x="274320" y="365562"/>
                  </a:lnTo>
                  <a:lnTo>
                    <a:pt x="274320" y="333583"/>
                  </a:lnTo>
                  <a:lnTo>
                    <a:pt x="308343" y="333583"/>
                  </a:lnTo>
                  <a:lnTo>
                    <a:pt x="308343" y="365562"/>
                  </a:lnTo>
                  <a:lnTo>
                    <a:pt x="308343" y="365562"/>
                  </a:lnTo>
                  <a:close/>
                  <a:moveTo>
                    <a:pt x="478371" y="133181"/>
                  </a:moveTo>
                  <a:lnTo>
                    <a:pt x="478371" y="133181"/>
                  </a:lnTo>
                  <a:lnTo>
                    <a:pt x="506380" y="155703"/>
                  </a:lnTo>
                  <a:lnTo>
                    <a:pt x="530353" y="162837"/>
                  </a:lnTo>
                  <a:lnTo>
                    <a:pt x="507451" y="267928"/>
                  </a:lnTo>
                  <a:lnTo>
                    <a:pt x="473841" y="267928"/>
                  </a:lnTo>
                  <a:lnTo>
                    <a:pt x="497154" y="161206"/>
                  </a:lnTo>
                  <a:lnTo>
                    <a:pt x="475076" y="152103"/>
                  </a:lnTo>
                  <a:lnTo>
                    <a:pt x="448633" y="131303"/>
                  </a:lnTo>
                  <a:lnTo>
                    <a:pt x="478371" y="133181"/>
                  </a:lnTo>
                  <a:lnTo>
                    <a:pt x="478371" y="133181"/>
                  </a:lnTo>
                  <a:close/>
                  <a:moveTo>
                    <a:pt x="573189" y="275226"/>
                  </a:moveTo>
                  <a:lnTo>
                    <a:pt x="573189" y="275226"/>
                  </a:lnTo>
                  <a:lnTo>
                    <a:pt x="564787" y="313442"/>
                  </a:lnTo>
                  <a:lnTo>
                    <a:pt x="464202" y="312362"/>
                  </a:lnTo>
                  <a:lnTo>
                    <a:pt x="472605" y="275218"/>
                  </a:lnTo>
                  <a:lnTo>
                    <a:pt x="573189" y="275218"/>
                  </a:lnTo>
                  <a:lnTo>
                    <a:pt x="573189" y="275226"/>
                  </a:lnTo>
                  <a:close/>
                  <a:moveTo>
                    <a:pt x="427792" y="125545"/>
                  </a:moveTo>
                  <a:lnTo>
                    <a:pt x="427792" y="125545"/>
                  </a:lnTo>
                  <a:lnTo>
                    <a:pt x="452175" y="145587"/>
                  </a:lnTo>
                  <a:lnTo>
                    <a:pt x="398794" y="125545"/>
                  </a:lnTo>
                  <a:lnTo>
                    <a:pt x="427792" y="125545"/>
                  </a:lnTo>
                  <a:lnTo>
                    <a:pt x="427792" y="125545"/>
                  </a:lnTo>
                  <a:close/>
                  <a:moveTo>
                    <a:pt x="426885" y="365562"/>
                  </a:moveTo>
                  <a:lnTo>
                    <a:pt x="426885" y="365562"/>
                  </a:lnTo>
                  <a:lnTo>
                    <a:pt x="377211" y="365562"/>
                  </a:lnTo>
                  <a:lnTo>
                    <a:pt x="377211" y="333583"/>
                  </a:lnTo>
                  <a:lnTo>
                    <a:pt x="426885" y="333583"/>
                  </a:lnTo>
                  <a:lnTo>
                    <a:pt x="426885" y="365562"/>
                  </a:lnTo>
                  <a:lnTo>
                    <a:pt x="426885" y="365562"/>
                  </a:lnTo>
                  <a:close/>
                  <a:moveTo>
                    <a:pt x="396817" y="313442"/>
                  </a:moveTo>
                  <a:lnTo>
                    <a:pt x="396817" y="313442"/>
                  </a:lnTo>
                  <a:lnTo>
                    <a:pt x="433393" y="155555"/>
                  </a:lnTo>
                  <a:lnTo>
                    <a:pt x="306613" y="114794"/>
                  </a:lnTo>
                  <a:lnTo>
                    <a:pt x="337010" y="113789"/>
                  </a:lnTo>
                  <a:lnTo>
                    <a:pt x="467250" y="154484"/>
                  </a:lnTo>
                  <a:lnTo>
                    <a:pt x="429768" y="313450"/>
                  </a:lnTo>
                  <a:lnTo>
                    <a:pt x="396817" y="313450"/>
                  </a:lnTo>
                  <a:lnTo>
                    <a:pt x="396817" y="313442"/>
                  </a:lnTo>
                  <a:close/>
                  <a:moveTo>
                    <a:pt x="477219" y="365562"/>
                  </a:moveTo>
                  <a:lnTo>
                    <a:pt x="477219" y="365562"/>
                  </a:lnTo>
                  <a:lnTo>
                    <a:pt x="443196" y="365562"/>
                  </a:lnTo>
                  <a:lnTo>
                    <a:pt x="443196" y="333583"/>
                  </a:lnTo>
                  <a:lnTo>
                    <a:pt x="477219" y="333583"/>
                  </a:lnTo>
                  <a:lnTo>
                    <a:pt x="477219" y="365562"/>
                  </a:lnTo>
                  <a:lnTo>
                    <a:pt x="477219" y="365562"/>
                  </a:lnTo>
                  <a:close/>
                  <a:moveTo>
                    <a:pt x="573601" y="365562"/>
                  </a:moveTo>
                  <a:lnTo>
                    <a:pt x="573601" y="365562"/>
                  </a:lnTo>
                  <a:lnTo>
                    <a:pt x="539578" y="365562"/>
                  </a:lnTo>
                  <a:lnTo>
                    <a:pt x="539578" y="333583"/>
                  </a:lnTo>
                  <a:lnTo>
                    <a:pt x="573601" y="333583"/>
                  </a:lnTo>
                  <a:lnTo>
                    <a:pt x="573601" y="365562"/>
                  </a:lnTo>
                  <a:lnTo>
                    <a:pt x="573601" y="365562"/>
                  </a:lnTo>
                  <a:close/>
                  <a:moveTo>
                    <a:pt x="561985" y="267928"/>
                  </a:moveTo>
                  <a:lnTo>
                    <a:pt x="561985" y="267928"/>
                  </a:lnTo>
                  <a:lnTo>
                    <a:pt x="531752" y="267928"/>
                  </a:lnTo>
                  <a:lnTo>
                    <a:pt x="557702" y="165292"/>
                  </a:lnTo>
                  <a:lnTo>
                    <a:pt x="520055" y="154006"/>
                  </a:lnTo>
                  <a:lnTo>
                    <a:pt x="496166" y="132852"/>
                  </a:lnTo>
                  <a:lnTo>
                    <a:pt x="530353" y="133577"/>
                  </a:lnTo>
                  <a:lnTo>
                    <a:pt x="561985" y="159971"/>
                  </a:lnTo>
                  <a:lnTo>
                    <a:pt x="586040" y="165300"/>
                  </a:lnTo>
                  <a:lnTo>
                    <a:pt x="561985" y="267928"/>
                  </a:lnTo>
                  <a:lnTo>
                    <a:pt x="561985" y="267928"/>
                  </a:lnTo>
                  <a:close/>
                  <a:moveTo>
                    <a:pt x="614379" y="365562"/>
                  </a:moveTo>
                  <a:lnTo>
                    <a:pt x="614379" y="365562"/>
                  </a:lnTo>
                  <a:lnTo>
                    <a:pt x="587111" y="365562"/>
                  </a:lnTo>
                  <a:lnTo>
                    <a:pt x="587111" y="333583"/>
                  </a:lnTo>
                  <a:lnTo>
                    <a:pt x="614379" y="333583"/>
                  </a:lnTo>
                  <a:lnTo>
                    <a:pt x="614379" y="365562"/>
                  </a:ln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0E7E87D-3EA2-660B-C84C-33A0756ABF6A}"/>
                </a:ext>
              </a:extLst>
            </p:cNvPr>
            <p:cNvSpPr/>
            <p:nvPr/>
          </p:nvSpPr>
          <p:spPr>
            <a:xfrm>
              <a:off x="10409413" y="3773489"/>
              <a:ext cx="573024" cy="571269"/>
            </a:xfrm>
            <a:custGeom>
              <a:avLst/>
              <a:gdLst>
                <a:gd name="connsiteX0" fmla="*/ 554242 w 573024"/>
                <a:gd name="connsiteY0" fmla="*/ 404519 h 571269"/>
                <a:gd name="connsiteX1" fmla="*/ 546252 w 573024"/>
                <a:gd name="connsiteY1" fmla="*/ 404519 h 571269"/>
                <a:gd name="connsiteX2" fmla="*/ 546252 w 573024"/>
                <a:gd name="connsiteY2" fmla="*/ 387005 h 571269"/>
                <a:gd name="connsiteX3" fmla="*/ 535377 w 573024"/>
                <a:gd name="connsiteY3" fmla="*/ 387005 h 571269"/>
                <a:gd name="connsiteX4" fmla="*/ 535377 w 573024"/>
                <a:gd name="connsiteY4" fmla="*/ 248519 h 571269"/>
                <a:gd name="connsiteX5" fmla="*/ 544357 w 573024"/>
                <a:gd name="connsiteY5" fmla="*/ 239540 h 571269"/>
                <a:gd name="connsiteX6" fmla="*/ 535377 w 573024"/>
                <a:gd name="connsiteY6" fmla="*/ 226236 h 571269"/>
                <a:gd name="connsiteX7" fmla="*/ 524256 w 573024"/>
                <a:gd name="connsiteY7" fmla="*/ 229646 h 571269"/>
                <a:gd name="connsiteX8" fmla="*/ 499461 w 573024"/>
                <a:gd name="connsiteY8" fmla="*/ 211679 h 571269"/>
                <a:gd name="connsiteX9" fmla="*/ 493282 w 573024"/>
                <a:gd name="connsiteY9" fmla="*/ 189511 h 571269"/>
                <a:gd name="connsiteX10" fmla="*/ 485703 w 573024"/>
                <a:gd name="connsiteY10" fmla="*/ 211910 h 571269"/>
                <a:gd name="connsiteX11" fmla="*/ 459095 w 573024"/>
                <a:gd name="connsiteY11" fmla="*/ 229877 h 571269"/>
                <a:gd name="connsiteX12" fmla="*/ 444843 w 573024"/>
                <a:gd name="connsiteY12" fmla="*/ 231467 h 571269"/>
                <a:gd name="connsiteX13" fmla="*/ 437677 w 573024"/>
                <a:gd name="connsiteY13" fmla="*/ 237381 h 571269"/>
                <a:gd name="connsiteX14" fmla="*/ 437677 w 573024"/>
                <a:gd name="connsiteY14" fmla="*/ 219645 h 571269"/>
                <a:gd name="connsiteX15" fmla="*/ 459919 w 573024"/>
                <a:gd name="connsiteY15" fmla="*/ 200921 h 571269"/>
                <a:gd name="connsiteX16" fmla="*/ 426720 w 573024"/>
                <a:gd name="connsiteY16" fmla="*/ 188564 h 571269"/>
                <a:gd name="connsiteX17" fmla="*/ 418894 w 573024"/>
                <a:gd name="connsiteY17" fmla="*/ 188564 h 571269"/>
                <a:gd name="connsiteX18" fmla="*/ 418894 w 573024"/>
                <a:gd name="connsiteY18" fmla="*/ 173324 h 571269"/>
                <a:gd name="connsiteX19" fmla="*/ 437100 w 573024"/>
                <a:gd name="connsiteY19" fmla="*/ 173324 h 571269"/>
                <a:gd name="connsiteX20" fmla="*/ 460660 w 573024"/>
                <a:gd name="connsiteY20" fmla="*/ 156272 h 571269"/>
                <a:gd name="connsiteX21" fmla="*/ 435041 w 573024"/>
                <a:gd name="connsiteY21" fmla="*/ 140126 h 571269"/>
                <a:gd name="connsiteX22" fmla="*/ 389403 w 573024"/>
                <a:gd name="connsiteY22" fmla="*/ 140126 h 571269"/>
                <a:gd name="connsiteX23" fmla="*/ 389403 w 573024"/>
                <a:gd name="connsiteY23" fmla="*/ 116631 h 571269"/>
                <a:gd name="connsiteX24" fmla="*/ 401430 w 573024"/>
                <a:gd name="connsiteY24" fmla="*/ 103138 h 571269"/>
                <a:gd name="connsiteX25" fmla="*/ 394345 w 573024"/>
                <a:gd name="connsiteY25" fmla="*/ 101169 h 571269"/>
                <a:gd name="connsiteX26" fmla="*/ 374987 w 573024"/>
                <a:gd name="connsiteY26" fmla="*/ 101169 h 571269"/>
                <a:gd name="connsiteX27" fmla="*/ 301258 w 573024"/>
                <a:gd name="connsiteY27" fmla="*/ 31683 h 571269"/>
                <a:gd name="connsiteX28" fmla="*/ 305789 w 573024"/>
                <a:gd name="connsiteY28" fmla="*/ 19293 h 571269"/>
                <a:gd name="connsiteX29" fmla="*/ 286513 w 573024"/>
                <a:gd name="connsiteY29" fmla="*/ 0 h 571269"/>
                <a:gd name="connsiteX30" fmla="*/ 267236 w 573024"/>
                <a:gd name="connsiteY30" fmla="*/ 19293 h 571269"/>
                <a:gd name="connsiteX31" fmla="*/ 271685 w 573024"/>
                <a:gd name="connsiteY31" fmla="*/ 31683 h 571269"/>
                <a:gd name="connsiteX32" fmla="*/ 198038 w 573024"/>
                <a:gd name="connsiteY32" fmla="*/ 101169 h 571269"/>
                <a:gd name="connsiteX33" fmla="*/ 178679 w 573024"/>
                <a:gd name="connsiteY33" fmla="*/ 101169 h 571269"/>
                <a:gd name="connsiteX34" fmla="*/ 171595 w 573024"/>
                <a:gd name="connsiteY34" fmla="*/ 103138 h 571269"/>
                <a:gd name="connsiteX35" fmla="*/ 183540 w 573024"/>
                <a:gd name="connsiteY35" fmla="*/ 116631 h 571269"/>
                <a:gd name="connsiteX36" fmla="*/ 183540 w 573024"/>
                <a:gd name="connsiteY36" fmla="*/ 140126 h 571269"/>
                <a:gd name="connsiteX37" fmla="*/ 137902 w 573024"/>
                <a:gd name="connsiteY37" fmla="*/ 140126 h 571269"/>
                <a:gd name="connsiteX38" fmla="*/ 112282 w 573024"/>
                <a:gd name="connsiteY38" fmla="*/ 156272 h 571269"/>
                <a:gd name="connsiteX39" fmla="*/ 135924 w 573024"/>
                <a:gd name="connsiteY39" fmla="*/ 173324 h 571269"/>
                <a:gd name="connsiteX40" fmla="*/ 154048 w 573024"/>
                <a:gd name="connsiteY40" fmla="*/ 173324 h 571269"/>
                <a:gd name="connsiteX41" fmla="*/ 154048 w 573024"/>
                <a:gd name="connsiteY41" fmla="*/ 188564 h 571269"/>
                <a:gd name="connsiteX42" fmla="*/ 146304 w 573024"/>
                <a:gd name="connsiteY42" fmla="*/ 188564 h 571269"/>
                <a:gd name="connsiteX43" fmla="*/ 113106 w 573024"/>
                <a:gd name="connsiteY43" fmla="*/ 200921 h 571269"/>
                <a:gd name="connsiteX44" fmla="*/ 135348 w 573024"/>
                <a:gd name="connsiteY44" fmla="*/ 219645 h 571269"/>
                <a:gd name="connsiteX45" fmla="*/ 135348 w 573024"/>
                <a:gd name="connsiteY45" fmla="*/ 237381 h 571269"/>
                <a:gd name="connsiteX46" fmla="*/ 128181 w 573024"/>
                <a:gd name="connsiteY46" fmla="*/ 231467 h 571269"/>
                <a:gd name="connsiteX47" fmla="*/ 113930 w 573024"/>
                <a:gd name="connsiteY47" fmla="*/ 229877 h 571269"/>
                <a:gd name="connsiteX48" fmla="*/ 87321 w 573024"/>
                <a:gd name="connsiteY48" fmla="*/ 211910 h 571269"/>
                <a:gd name="connsiteX49" fmla="*/ 79743 w 573024"/>
                <a:gd name="connsiteY49" fmla="*/ 189511 h 571269"/>
                <a:gd name="connsiteX50" fmla="*/ 73565 w 573024"/>
                <a:gd name="connsiteY50" fmla="*/ 211679 h 571269"/>
                <a:gd name="connsiteX51" fmla="*/ 48768 w 573024"/>
                <a:gd name="connsiteY51" fmla="*/ 229646 h 571269"/>
                <a:gd name="connsiteX52" fmla="*/ 37647 w 573024"/>
                <a:gd name="connsiteY52" fmla="*/ 226236 h 571269"/>
                <a:gd name="connsiteX53" fmla="*/ 28668 w 573024"/>
                <a:gd name="connsiteY53" fmla="*/ 239540 h 571269"/>
                <a:gd name="connsiteX54" fmla="*/ 37647 w 573024"/>
                <a:gd name="connsiteY54" fmla="*/ 248519 h 571269"/>
                <a:gd name="connsiteX55" fmla="*/ 37647 w 573024"/>
                <a:gd name="connsiteY55" fmla="*/ 387005 h 571269"/>
                <a:gd name="connsiteX56" fmla="*/ 26691 w 573024"/>
                <a:gd name="connsiteY56" fmla="*/ 387005 h 571269"/>
                <a:gd name="connsiteX57" fmla="*/ 26691 w 573024"/>
                <a:gd name="connsiteY57" fmla="*/ 404519 h 571269"/>
                <a:gd name="connsiteX58" fmla="*/ 18783 w 573024"/>
                <a:gd name="connsiteY58" fmla="*/ 404519 h 571269"/>
                <a:gd name="connsiteX59" fmla="*/ 0 w 573024"/>
                <a:gd name="connsiteY59" fmla="*/ 448781 h 571269"/>
                <a:gd name="connsiteX60" fmla="*/ 0 w 573024"/>
                <a:gd name="connsiteY60" fmla="*/ 571269 h 571269"/>
                <a:gd name="connsiteX61" fmla="*/ 286513 w 573024"/>
                <a:gd name="connsiteY61" fmla="*/ 571269 h 571269"/>
                <a:gd name="connsiteX62" fmla="*/ 573025 w 573024"/>
                <a:gd name="connsiteY62" fmla="*/ 571269 h 571269"/>
                <a:gd name="connsiteX63" fmla="*/ 573025 w 573024"/>
                <a:gd name="connsiteY63" fmla="*/ 448781 h 571269"/>
                <a:gd name="connsiteX64" fmla="*/ 554242 w 573024"/>
                <a:gd name="connsiteY64" fmla="*/ 404519 h 571269"/>
                <a:gd name="connsiteX65" fmla="*/ 554242 w 573024"/>
                <a:gd name="connsiteY65" fmla="*/ 404519 h 571269"/>
                <a:gd name="connsiteX66" fmla="*/ 62526 w 573024"/>
                <a:gd name="connsiteY66" fmla="*/ 296966 h 571269"/>
                <a:gd name="connsiteX67" fmla="*/ 62526 w 573024"/>
                <a:gd name="connsiteY67" fmla="*/ 296966 h 571269"/>
                <a:gd name="connsiteX68" fmla="*/ 54947 w 573024"/>
                <a:gd name="connsiteY68" fmla="*/ 296966 h 571269"/>
                <a:gd name="connsiteX69" fmla="*/ 47286 w 573024"/>
                <a:gd name="connsiteY69" fmla="*/ 296966 h 571269"/>
                <a:gd name="connsiteX70" fmla="*/ 47286 w 573024"/>
                <a:gd name="connsiteY70" fmla="*/ 278546 h 571269"/>
                <a:gd name="connsiteX71" fmla="*/ 54947 w 573024"/>
                <a:gd name="connsiteY71" fmla="*/ 272747 h 571269"/>
                <a:gd name="connsiteX72" fmla="*/ 62526 w 573024"/>
                <a:gd name="connsiteY72" fmla="*/ 278546 h 571269"/>
                <a:gd name="connsiteX73" fmla="*/ 62526 w 573024"/>
                <a:gd name="connsiteY73" fmla="*/ 296966 h 571269"/>
                <a:gd name="connsiteX74" fmla="*/ 62526 w 573024"/>
                <a:gd name="connsiteY74" fmla="*/ 296966 h 571269"/>
                <a:gd name="connsiteX75" fmla="*/ 86662 w 573024"/>
                <a:gd name="connsiteY75" fmla="*/ 296966 h 571269"/>
                <a:gd name="connsiteX76" fmla="*/ 86662 w 573024"/>
                <a:gd name="connsiteY76" fmla="*/ 296966 h 571269"/>
                <a:gd name="connsiteX77" fmla="*/ 79083 w 573024"/>
                <a:gd name="connsiteY77" fmla="*/ 296966 h 571269"/>
                <a:gd name="connsiteX78" fmla="*/ 71422 w 573024"/>
                <a:gd name="connsiteY78" fmla="*/ 296966 h 571269"/>
                <a:gd name="connsiteX79" fmla="*/ 71422 w 573024"/>
                <a:gd name="connsiteY79" fmla="*/ 278546 h 571269"/>
                <a:gd name="connsiteX80" fmla="*/ 79083 w 573024"/>
                <a:gd name="connsiteY80" fmla="*/ 272747 h 571269"/>
                <a:gd name="connsiteX81" fmla="*/ 86662 w 573024"/>
                <a:gd name="connsiteY81" fmla="*/ 278546 h 571269"/>
                <a:gd name="connsiteX82" fmla="*/ 86662 w 573024"/>
                <a:gd name="connsiteY82" fmla="*/ 296966 h 571269"/>
                <a:gd name="connsiteX83" fmla="*/ 86662 w 573024"/>
                <a:gd name="connsiteY83" fmla="*/ 296966 h 571269"/>
                <a:gd name="connsiteX84" fmla="*/ 110799 w 573024"/>
                <a:gd name="connsiteY84" fmla="*/ 296966 h 571269"/>
                <a:gd name="connsiteX85" fmla="*/ 110799 w 573024"/>
                <a:gd name="connsiteY85" fmla="*/ 296966 h 571269"/>
                <a:gd name="connsiteX86" fmla="*/ 103138 w 573024"/>
                <a:gd name="connsiteY86" fmla="*/ 296966 h 571269"/>
                <a:gd name="connsiteX87" fmla="*/ 95559 w 573024"/>
                <a:gd name="connsiteY87" fmla="*/ 296966 h 571269"/>
                <a:gd name="connsiteX88" fmla="*/ 95559 w 573024"/>
                <a:gd name="connsiteY88" fmla="*/ 278546 h 571269"/>
                <a:gd name="connsiteX89" fmla="*/ 103138 w 573024"/>
                <a:gd name="connsiteY89" fmla="*/ 272747 h 571269"/>
                <a:gd name="connsiteX90" fmla="*/ 110799 w 573024"/>
                <a:gd name="connsiteY90" fmla="*/ 278546 h 571269"/>
                <a:gd name="connsiteX91" fmla="*/ 110799 w 573024"/>
                <a:gd name="connsiteY91" fmla="*/ 296966 h 571269"/>
                <a:gd name="connsiteX92" fmla="*/ 110799 w 573024"/>
                <a:gd name="connsiteY92" fmla="*/ 296966 h 571269"/>
                <a:gd name="connsiteX93" fmla="*/ 110799 w 573024"/>
                <a:gd name="connsiteY93" fmla="*/ 262630 h 571269"/>
                <a:gd name="connsiteX94" fmla="*/ 110799 w 573024"/>
                <a:gd name="connsiteY94" fmla="*/ 262630 h 571269"/>
                <a:gd name="connsiteX95" fmla="*/ 47368 w 573024"/>
                <a:gd name="connsiteY95" fmla="*/ 262630 h 571269"/>
                <a:gd name="connsiteX96" fmla="*/ 47368 w 573024"/>
                <a:gd name="connsiteY96" fmla="*/ 249746 h 571269"/>
                <a:gd name="connsiteX97" fmla="*/ 110799 w 573024"/>
                <a:gd name="connsiteY97" fmla="*/ 249746 h 571269"/>
                <a:gd name="connsiteX98" fmla="*/ 110799 w 573024"/>
                <a:gd name="connsiteY98" fmla="*/ 262630 h 571269"/>
                <a:gd name="connsiteX99" fmla="*/ 110799 w 573024"/>
                <a:gd name="connsiteY99" fmla="*/ 262630 h 571269"/>
                <a:gd name="connsiteX100" fmla="*/ 368231 w 573024"/>
                <a:gd name="connsiteY100" fmla="*/ 154616 h 571269"/>
                <a:gd name="connsiteX101" fmla="*/ 368231 w 573024"/>
                <a:gd name="connsiteY101" fmla="*/ 154616 h 571269"/>
                <a:gd name="connsiteX102" fmla="*/ 402830 w 573024"/>
                <a:gd name="connsiteY102" fmla="*/ 154616 h 571269"/>
                <a:gd name="connsiteX103" fmla="*/ 402830 w 573024"/>
                <a:gd name="connsiteY103" fmla="*/ 173720 h 571269"/>
                <a:gd name="connsiteX104" fmla="*/ 368231 w 573024"/>
                <a:gd name="connsiteY104" fmla="*/ 173720 h 571269"/>
                <a:gd name="connsiteX105" fmla="*/ 368231 w 573024"/>
                <a:gd name="connsiteY105" fmla="*/ 154616 h 571269"/>
                <a:gd name="connsiteX106" fmla="*/ 368231 w 573024"/>
                <a:gd name="connsiteY106" fmla="*/ 154616 h 571269"/>
                <a:gd name="connsiteX107" fmla="*/ 364030 w 573024"/>
                <a:gd name="connsiteY107" fmla="*/ 225445 h 571269"/>
                <a:gd name="connsiteX108" fmla="*/ 364030 w 573024"/>
                <a:gd name="connsiteY108" fmla="*/ 225445 h 571269"/>
                <a:gd name="connsiteX109" fmla="*/ 374328 w 573024"/>
                <a:gd name="connsiteY109" fmla="*/ 215098 h 571269"/>
                <a:gd name="connsiteX110" fmla="*/ 384707 w 573024"/>
                <a:gd name="connsiteY110" fmla="*/ 225445 h 571269"/>
                <a:gd name="connsiteX111" fmla="*/ 384707 w 573024"/>
                <a:gd name="connsiteY111" fmla="*/ 244548 h 571269"/>
                <a:gd name="connsiteX112" fmla="*/ 364277 w 573024"/>
                <a:gd name="connsiteY112" fmla="*/ 244548 h 571269"/>
                <a:gd name="connsiteX113" fmla="*/ 364030 w 573024"/>
                <a:gd name="connsiteY113" fmla="*/ 244244 h 571269"/>
                <a:gd name="connsiteX114" fmla="*/ 364030 w 573024"/>
                <a:gd name="connsiteY114" fmla="*/ 225445 h 571269"/>
                <a:gd name="connsiteX115" fmla="*/ 364030 w 573024"/>
                <a:gd name="connsiteY115" fmla="*/ 225445 h 571269"/>
                <a:gd name="connsiteX116" fmla="*/ 321853 w 573024"/>
                <a:gd name="connsiteY116" fmla="*/ 154616 h 571269"/>
                <a:gd name="connsiteX117" fmla="*/ 321853 w 573024"/>
                <a:gd name="connsiteY117" fmla="*/ 154616 h 571269"/>
                <a:gd name="connsiteX118" fmla="*/ 356369 w 573024"/>
                <a:gd name="connsiteY118" fmla="*/ 154616 h 571269"/>
                <a:gd name="connsiteX119" fmla="*/ 356369 w 573024"/>
                <a:gd name="connsiteY119" fmla="*/ 173720 h 571269"/>
                <a:gd name="connsiteX120" fmla="*/ 321853 w 573024"/>
                <a:gd name="connsiteY120" fmla="*/ 173720 h 571269"/>
                <a:gd name="connsiteX121" fmla="*/ 321853 w 573024"/>
                <a:gd name="connsiteY121" fmla="*/ 154616 h 571269"/>
                <a:gd name="connsiteX122" fmla="*/ 321853 w 573024"/>
                <a:gd name="connsiteY122" fmla="*/ 154616 h 571269"/>
                <a:gd name="connsiteX123" fmla="*/ 348214 w 573024"/>
                <a:gd name="connsiteY123" fmla="*/ 226244 h 571269"/>
                <a:gd name="connsiteX124" fmla="*/ 348214 w 573024"/>
                <a:gd name="connsiteY124" fmla="*/ 226244 h 571269"/>
                <a:gd name="connsiteX125" fmla="*/ 348214 w 573024"/>
                <a:gd name="connsiteY125" fmla="*/ 229580 h 571269"/>
                <a:gd name="connsiteX126" fmla="*/ 327619 w 573024"/>
                <a:gd name="connsiteY126" fmla="*/ 229580 h 571269"/>
                <a:gd name="connsiteX127" fmla="*/ 327619 w 573024"/>
                <a:gd name="connsiteY127" fmla="*/ 226244 h 571269"/>
                <a:gd name="connsiteX128" fmla="*/ 337916 w 573024"/>
                <a:gd name="connsiteY128" fmla="*/ 215938 h 571269"/>
                <a:gd name="connsiteX129" fmla="*/ 348214 w 573024"/>
                <a:gd name="connsiteY129" fmla="*/ 226244 h 571269"/>
                <a:gd name="connsiteX130" fmla="*/ 348214 w 573024"/>
                <a:gd name="connsiteY130" fmla="*/ 226244 h 571269"/>
                <a:gd name="connsiteX131" fmla="*/ 315180 w 573024"/>
                <a:gd name="connsiteY131" fmla="*/ 226244 h 571269"/>
                <a:gd name="connsiteX132" fmla="*/ 315180 w 573024"/>
                <a:gd name="connsiteY132" fmla="*/ 226244 h 571269"/>
                <a:gd name="connsiteX133" fmla="*/ 315180 w 573024"/>
                <a:gd name="connsiteY133" fmla="*/ 229580 h 571269"/>
                <a:gd name="connsiteX134" fmla="*/ 294503 w 573024"/>
                <a:gd name="connsiteY134" fmla="*/ 229580 h 571269"/>
                <a:gd name="connsiteX135" fmla="*/ 294503 w 573024"/>
                <a:gd name="connsiteY135" fmla="*/ 226244 h 571269"/>
                <a:gd name="connsiteX136" fmla="*/ 304883 w 573024"/>
                <a:gd name="connsiteY136" fmla="*/ 215938 h 571269"/>
                <a:gd name="connsiteX137" fmla="*/ 315180 w 573024"/>
                <a:gd name="connsiteY137" fmla="*/ 226244 h 571269"/>
                <a:gd name="connsiteX138" fmla="*/ 315180 w 573024"/>
                <a:gd name="connsiteY138" fmla="*/ 226244 h 571269"/>
                <a:gd name="connsiteX139" fmla="*/ 266412 w 573024"/>
                <a:gd name="connsiteY139" fmla="*/ 154616 h 571269"/>
                <a:gd name="connsiteX140" fmla="*/ 266412 w 573024"/>
                <a:gd name="connsiteY140" fmla="*/ 154616 h 571269"/>
                <a:gd name="connsiteX141" fmla="*/ 286513 w 573024"/>
                <a:gd name="connsiteY141" fmla="*/ 154616 h 571269"/>
                <a:gd name="connsiteX142" fmla="*/ 306613 w 573024"/>
                <a:gd name="connsiteY142" fmla="*/ 154616 h 571269"/>
                <a:gd name="connsiteX143" fmla="*/ 306613 w 573024"/>
                <a:gd name="connsiteY143" fmla="*/ 173720 h 571269"/>
                <a:gd name="connsiteX144" fmla="*/ 286513 w 573024"/>
                <a:gd name="connsiteY144" fmla="*/ 173720 h 571269"/>
                <a:gd name="connsiteX145" fmla="*/ 266412 w 573024"/>
                <a:gd name="connsiteY145" fmla="*/ 173720 h 571269"/>
                <a:gd name="connsiteX146" fmla="*/ 266412 w 573024"/>
                <a:gd name="connsiteY146" fmla="*/ 154616 h 571269"/>
                <a:gd name="connsiteX147" fmla="*/ 266412 w 573024"/>
                <a:gd name="connsiteY147" fmla="*/ 154616 h 571269"/>
                <a:gd name="connsiteX148" fmla="*/ 257844 w 573024"/>
                <a:gd name="connsiteY148" fmla="*/ 226244 h 571269"/>
                <a:gd name="connsiteX149" fmla="*/ 257844 w 573024"/>
                <a:gd name="connsiteY149" fmla="*/ 226244 h 571269"/>
                <a:gd name="connsiteX150" fmla="*/ 268224 w 573024"/>
                <a:gd name="connsiteY150" fmla="*/ 215938 h 571269"/>
                <a:gd name="connsiteX151" fmla="*/ 278522 w 573024"/>
                <a:gd name="connsiteY151" fmla="*/ 226244 h 571269"/>
                <a:gd name="connsiteX152" fmla="*/ 278522 w 573024"/>
                <a:gd name="connsiteY152" fmla="*/ 229580 h 571269"/>
                <a:gd name="connsiteX153" fmla="*/ 257844 w 573024"/>
                <a:gd name="connsiteY153" fmla="*/ 229580 h 571269"/>
                <a:gd name="connsiteX154" fmla="*/ 257844 w 573024"/>
                <a:gd name="connsiteY154" fmla="*/ 226244 h 571269"/>
                <a:gd name="connsiteX155" fmla="*/ 257844 w 573024"/>
                <a:gd name="connsiteY155" fmla="*/ 226244 h 571269"/>
                <a:gd name="connsiteX156" fmla="*/ 216655 w 573024"/>
                <a:gd name="connsiteY156" fmla="*/ 154616 h 571269"/>
                <a:gd name="connsiteX157" fmla="*/ 216655 w 573024"/>
                <a:gd name="connsiteY157" fmla="*/ 154616 h 571269"/>
                <a:gd name="connsiteX158" fmla="*/ 251172 w 573024"/>
                <a:gd name="connsiteY158" fmla="*/ 154616 h 571269"/>
                <a:gd name="connsiteX159" fmla="*/ 251172 w 573024"/>
                <a:gd name="connsiteY159" fmla="*/ 173720 h 571269"/>
                <a:gd name="connsiteX160" fmla="*/ 216655 w 573024"/>
                <a:gd name="connsiteY160" fmla="*/ 173720 h 571269"/>
                <a:gd name="connsiteX161" fmla="*/ 216655 w 573024"/>
                <a:gd name="connsiteY161" fmla="*/ 154616 h 571269"/>
                <a:gd name="connsiteX162" fmla="*/ 216655 w 573024"/>
                <a:gd name="connsiteY162" fmla="*/ 154616 h 571269"/>
                <a:gd name="connsiteX163" fmla="*/ 245406 w 573024"/>
                <a:gd name="connsiteY163" fmla="*/ 226244 h 571269"/>
                <a:gd name="connsiteX164" fmla="*/ 245406 w 573024"/>
                <a:gd name="connsiteY164" fmla="*/ 226244 h 571269"/>
                <a:gd name="connsiteX165" fmla="*/ 245406 w 573024"/>
                <a:gd name="connsiteY165" fmla="*/ 229580 h 571269"/>
                <a:gd name="connsiteX166" fmla="*/ 224811 w 573024"/>
                <a:gd name="connsiteY166" fmla="*/ 229580 h 571269"/>
                <a:gd name="connsiteX167" fmla="*/ 224811 w 573024"/>
                <a:gd name="connsiteY167" fmla="*/ 226244 h 571269"/>
                <a:gd name="connsiteX168" fmla="*/ 235108 w 573024"/>
                <a:gd name="connsiteY168" fmla="*/ 215938 h 571269"/>
                <a:gd name="connsiteX169" fmla="*/ 245406 w 573024"/>
                <a:gd name="connsiteY169" fmla="*/ 226244 h 571269"/>
                <a:gd name="connsiteX170" fmla="*/ 245406 w 573024"/>
                <a:gd name="connsiteY170" fmla="*/ 226244 h 571269"/>
                <a:gd name="connsiteX171" fmla="*/ 208994 w 573024"/>
                <a:gd name="connsiteY171" fmla="*/ 225445 h 571269"/>
                <a:gd name="connsiteX172" fmla="*/ 208994 w 573024"/>
                <a:gd name="connsiteY172" fmla="*/ 225445 h 571269"/>
                <a:gd name="connsiteX173" fmla="*/ 208994 w 573024"/>
                <a:gd name="connsiteY173" fmla="*/ 244244 h 571269"/>
                <a:gd name="connsiteX174" fmla="*/ 208747 w 573024"/>
                <a:gd name="connsiteY174" fmla="*/ 244548 h 571269"/>
                <a:gd name="connsiteX175" fmla="*/ 188317 w 573024"/>
                <a:gd name="connsiteY175" fmla="*/ 244548 h 571269"/>
                <a:gd name="connsiteX176" fmla="*/ 188317 w 573024"/>
                <a:gd name="connsiteY176" fmla="*/ 225445 h 571269"/>
                <a:gd name="connsiteX177" fmla="*/ 198697 w 573024"/>
                <a:gd name="connsiteY177" fmla="*/ 215098 h 571269"/>
                <a:gd name="connsiteX178" fmla="*/ 208994 w 573024"/>
                <a:gd name="connsiteY178" fmla="*/ 225445 h 571269"/>
                <a:gd name="connsiteX179" fmla="*/ 208994 w 573024"/>
                <a:gd name="connsiteY179" fmla="*/ 225445 h 571269"/>
                <a:gd name="connsiteX180" fmla="*/ 170276 w 573024"/>
                <a:gd name="connsiteY180" fmla="*/ 154616 h 571269"/>
                <a:gd name="connsiteX181" fmla="*/ 170276 w 573024"/>
                <a:gd name="connsiteY181" fmla="*/ 154616 h 571269"/>
                <a:gd name="connsiteX182" fmla="*/ 204793 w 573024"/>
                <a:gd name="connsiteY182" fmla="*/ 154616 h 571269"/>
                <a:gd name="connsiteX183" fmla="*/ 204793 w 573024"/>
                <a:gd name="connsiteY183" fmla="*/ 173720 h 571269"/>
                <a:gd name="connsiteX184" fmla="*/ 170276 w 573024"/>
                <a:gd name="connsiteY184" fmla="*/ 173720 h 571269"/>
                <a:gd name="connsiteX185" fmla="*/ 170276 w 573024"/>
                <a:gd name="connsiteY185" fmla="*/ 154616 h 571269"/>
                <a:gd name="connsiteX186" fmla="*/ 170276 w 573024"/>
                <a:gd name="connsiteY186" fmla="*/ 154616 h 571269"/>
                <a:gd name="connsiteX187" fmla="*/ 165828 w 573024"/>
                <a:gd name="connsiteY187" fmla="*/ 362531 h 571269"/>
                <a:gd name="connsiteX188" fmla="*/ 165828 w 573024"/>
                <a:gd name="connsiteY188" fmla="*/ 362531 h 571269"/>
                <a:gd name="connsiteX189" fmla="*/ 163109 w 573024"/>
                <a:gd name="connsiteY189" fmla="*/ 365257 h 571269"/>
                <a:gd name="connsiteX190" fmla="*/ 148117 w 573024"/>
                <a:gd name="connsiteY190" fmla="*/ 365257 h 571269"/>
                <a:gd name="connsiteX191" fmla="*/ 145398 w 573024"/>
                <a:gd name="connsiteY191" fmla="*/ 362531 h 571269"/>
                <a:gd name="connsiteX192" fmla="*/ 145398 w 573024"/>
                <a:gd name="connsiteY192" fmla="*/ 328270 h 571269"/>
                <a:gd name="connsiteX193" fmla="*/ 148117 w 573024"/>
                <a:gd name="connsiteY193" fmla="*/ 325543 h 571269"/>
                <a:gd name="connsiteX194" fmla="*/ 163109 w 573024"/>
                <a:gd name="connsiteY194" fmla="*/ 325543 h 571269"/>
                <a:gd name="connsiteX195" fmla="*/ 165828 w 573024"/>
                <a:gd name="connsiteY195" fmla="*/ 328270 h 571269"/>
                <a:gd name="connsiteX196" fmla="*/ 165828 w 573024"/>
                <a:gd name="connsiteY196" fmla="*/ 362531 h 571269"/>
                <a:gd name="connsiteX197" fmla="*/ 165828 w 573024"/>
                <a:gd name="connsiteY197" fmla="*/ 362531 h 571269"/>
                <a:gd name="connsiteX198" fmla="*/ 191530 w 573024"/>
                <a:gd name="connsiteY198" fmla="*/ 425443 h 571269"/>
                <a:gd name="connsiteX199" fmla="*/ 191530 w 573024"/>
                <a:gd name="connsiteY199" fmla="*/ 425443 h 571269"/>
                <a:gd name="connsiteX200" fmla="*/ 167805 w 573024"/>
                <a:gd name="connsiteY200" fmla="*/ 425443 h 571269"/>
                <a:gd name="connsiteX201" fmla="*/ 167805 w 573024"/>
                <a:gd name="connsiteY201" fmla="*/ 394518 h 571269"/>
                <a:gd name="connsiteX202" fmla="*/ 191530 w 573024"/>
                <a:gd name="connsiteY202" fmla="*/ 394518 h 571269"/>
                <a:gd name="connsiteX203" fmla="*/ 191530 w 573024"/>
                <a:gd name="connsiteY203" fmla="*/ 425443 h 571269"/>
                <a:gd name="connsiteX204" fmla="*/ 191530 w 573024"/>
                <a:gd name="connsiteY204" fmla="*/ 425443 h 571269"/>
                <a:gd name="connsiteX205" fmla="*/ 201745 w 573024"/>
                <a:gd name="connsiteY205" fmla="*/ 362531 h 571269"/>
                <a:gd name="connsiteX206" fmla="*/ 201745 w 573024"/>
                <a:gd name="connsiteY206" fmla="*/ 362531 h 571269"/>
                <a:gd name="connsiteX207" fmla="*/ 199027 w 573024"/>
                <a:gd name="connsiteY207" fmla="*/ 365257 h 571269"/>
                <a:gd name="connsiteX208" fmla="*/ 184034 w 573024"/>
                <a:gd name="connsiteY208" fmla="*/ 365257 h 571269"/>
                <a:gd name="connsiteX209" fmla="*/ 181315 w 573024"/>
                <a:gd name="connsiteY209" fmla="*/ 362531 h 571269"/>
                <a:gd name="connsiteX210" fmla="*/ 181315 w 573024"/>
                <a:gd name="connsiteY210" fmla="*/ 328270 h 571269"/>
                <a:gd name="connsiteX211" fmla="*/ 184034 w 573024"/>
                <a:gd name="connsiteY211" fmla="*/ 325543 h 571269"/>
                <a:gd name="connsiteX212" fmla="*/ 199027 w 573024"/>
                <a:gd name="connsiteY212" fmla="*/ 325543 h 571269"/>
                <a:gd name="connsiteX213" fmla="*/ 201745 w 573024"/>
                <a:gd name="connsiteY213" fmla="*/ 328270 h 571269"/>
                <a:gd name="connsiteX214" fmla="*/ 201745 w 573024"/>
                <a:gd name="connsiteY214" fmla="*/ 362531 h 571269"/>
                <a:gd name="connsiteX215" fmla="*/ 201745 w 573024"/>
                <a:gd name="connsiteY215" fmla="*/ 362531 h 571269"/>
                <a:gd name="connsiteX216" fmla="*/ 232802 w 573024"/>
                <a:gd name="connsiteY216" fmla="*/ 425443 h 571269"/>
                <a:gd name="connsiteX217" fmla="*/ 232802 w 573024"/>
                <a:gd name="connsiteY217" fmla="*/ 425443 h 571269"/>
                <a:gd name="connsiteX218" fmla="*/ 208994 w 573024"/>
                <a:gd name="connsiteY218" fmla="*/ 425443 h 571269"/>
                <a:gd name="connsiteX219" fmla="*/ 208994 w 573024"/>
                <a:gd name="connsiteY219" fmla="*/ 394518 h 571269"/>
                <a:gd name="connsiteX220" fmla="*/ 232802 w 573024"/>
                <a:gd name="connsiteY220" fmla="*/ 394518 h 571269"/>
                <a:gd name="connsiteX221" fmla="*/ 232802 w 573024"/>
                <a:gd name="connsiteY221" fmla="*/ 425443 h 571269"/>
                <a:gd name="connsiteX222" fmla="*/ 232802 w 573024"/>
                <a:gd name="connsiteY222" fmla="*/ 425443 h 571269"/>
                <a:gd name="connsiteX223" fmla="*/ 237744 w 573024"/>
                <a:gd name="connsiteY223" fmla="*/ 362531 h 571269"/>
                <a:gd name="connsiteX224" fmla="*/ 237744 w 573024"/>
                <a:gd name="connsiteY224" fmla="*/ 362531 h 571269"/>
                <a:gd name="connsiteX225" fmla="*/ 234943 w 573024"/>
                <a:gd name="connsiteY225" fmla="*/ 365257 h 571269"/>
                <a:gd name="connsiteX226" fmla="*/ 219950 w 573024"/>
                <a:gd name="connsiteY226" fmla="*/ 365257 h 571269"/>
                <a:gd name="connsiteX227" fmla="*/ 217232 w 573024"/>
                <a:gd name="connsiteY227" fmla="*/ 362531 h 571269"/>
                <a:gd name="connsiteX228" fmla="*/ 217232 w 573024"/>
                <a:gd name="connsiteY228" fmla="*/ 328270 h 571269"/>
                <a:gd name="connsiteX229" fmla="*/ 219950 w 573024"/>
                <a:gd name="connsiteY229" fmla="*/ 325543 h 571269"/>
                <a:gd name="connsiteX230" fmla="*/ 234943 w 573024"/>
                <a:gd name="connsiteY230" fmla="*/ 325543 h 571269"/>
                <a:gd name="connsiteX231" fmla="*/ 237744 w 573024"/>
                <a:gd name="connsiteY231" fmla="*/ 328270 h 571269"/>
                <a:gd name="connsiteX232" fmla="*/ 237744 w 573024"/>
                <a:gd name="connsiteY232" fmla="*/ 362531 h 571269"/>
                <a:gd name="connsiteX233" fmla="*/ 237744 w 573024"/>
                <a:gd name="connsiteY233" fmla="*/ 362531 h 571269"/>
                <a:gd name="connsiteX234" fmla="*/ 273991 w 573024"/>
                <a:gd name="connsiteY234" fmla="*/ 425443 h 571269"/>
                <a:gd name="connsiteX235" fmla="*/ 273991 w 573024"/>
                <a:gd name="connsiteY235" fmla="*/ 425443 h 571269"/>
                <a:gd name="connsiteX236" fmla="*/ 250266 w 573024"/>
                <a:gd name="connsiteY236" fmla="*/ 425443 h 571269"/>
                <a:gd name="connsiteX237" fmla="*/ 250266 w 573024"/>
                <a:gd name="connsiteY237" fmla="*/ 394518 h 571269"/>
                <a:gd name="connsiteX238" fmla="*/ 273991 w 573024"/>
                <a:gd name="connsiteY238" fmla="*/ 394518 h 571269"/>
                <a:gd name="connsiteX239" fmla="*/ 273991 w 573024"/>
                <a:gd name="connsiteY239" fmla="*/ 425443 h 571269"/>
                <a:gd name="connsiteX240" fmla="*/ 273991 w 573024"/>
                <a:gd name="connsiteY240" fmla="*/ 425443 h 571269"/>
                <a:gd name="connsiteX241" fmla="*/ 253149 w 573024"/>
                <a:gd name="connsiteY241" fmla="*/ 362531 h 571269"/>
                <a:gd name="connsiteX242" fmla="*/ 253149 w 573024"/>
                <a:gd name="connsiteY242" fmla="*/ 362531 h 571269"/>
                <a:gd name="connsiteX243" fmla="*/ 253149 w 573024"/>
                <a:gd name="connsiteY243" fmla="*/ 328270 h 571269"/>
                <a:gd name="connsiteX244" fmla="*/ 255868 w 573024"/>
                <a:gd name="connsiteY244" fmla="*/ 325543 h 571269"/>
                <a:gd name="connsiteX245" fmla="*/ 270943 w 573024"/>
                <a:gd name="connsiteY245" fmla="*/ 325543 h 571269"/>
                <a:gd name="connsiteX246" fmla="*/ 273661 w 573024"/>
                <a:gd name="connsiteY246" fmla="*/ 328270 h 571269"/>
                <a:gd name="connsiteX247" fmla="*/ 273661 w 573024"/>
                <a:gd name="connsiteY247" fmla="*/ 362531 h 571269"/>
                <a:gd name="connsiteX248" fmla="*/ 270943 w 573024"/>
                <a:gd name="connsiteY248" fmla="*/ 365257 h 571269"/>
                <a:gd name="connsiteX249" fmla="*/ 255868 w 573024"/>
                <a:gd name="connsiteY249" fmla="*/ 365257 h 571269"/>
                <a:gd name="connsiteX250" fmla="*/ 253149 w 573024"/>
                <a:gd name="connsiteY250" fmla="*/ 362531 h 571269"/>
                <a:gd name="connsiteX251" fmla="*/ 253149 w 573024"/>
                <a:gd name="connsiteY251" fmla="*/ 362531 h 571269"/>
                <a:gd name="connsiteX252" fmla="*/ 322841 w 573024"/>
                <a:gd name="connsiteY252" fmla="*/ 425443 h 571269"/>
                <a:gd name="connsiteX253" fmla="*/ 322841 w 573024"/>
                <a:gd name="connsiteY253" fmla="*/ 425443 h 571269"/>
                <a:gd name="connsiteX254" fmla="*/ 299034 w 573024"/>
                <a:gd name="connsiteY254" fmla="*/ 425443 h 571269"/>
                <a:gd name="connsiteX255" fmla="*/ 299034 w 573024"/>
                <a:gd name="connsiteY255" fmla="*/ 394518 h 571269"/>
                <a:gd name="connsiteX256" fmla="*/ 322841 w 573024"/>
                <a:gd name="connsiteY256" fmla="*/ 394518 h 571269"/>
                <a:gd name="connsiteX257" fmla="*/ 322841 w 573024"/>
                <a:gd name="connsiteY257" fmla="*/ 425443 h 571269"/>
                <a:gd name="connsiteX258" fmla="*/ 322841 w 573024"/>
                <a:gd name="connsiteY258" fmla="*/ 425443 h 571269"/>
                <a:gd name="connsiteX259" fmla="*/ 299363 w 573024"/>
                <a:gd name="connsiteY259" fmla="*/ 362531 h 571269"/>
                <a:gd name="connsiteX260" fmla="*/ 299363 w 573024"/>
                <a:gd name="connsiteY260" fmla="*/ 362531 h 571269"/>
                <a:gd name="connsiteX261" fmla="*/ 299363 w 573024"/>
                <a:gd name="connsiteY261" fmla="*/ 328270 h 571269"/>
                <a:gd name="connsiteX262" fmla="*/ 302165 w 573024"/>
                <a:gd name="connsiteY262" fmla="*/ 325543 h 571269"/>
                <a:gd name="connsiteX263" fmla="*/ 317157 w 573024"/>
                <a:gd name="connsiteY263" fmla="*/ 325543 h 571269"/>
                <a:gd name="connsiteX264" fmla="*/ 319876 w 573024"/>
                <a:gd name="connsiteY264" fmla="*/ 328270 h 571269"/>
                <a:gd name="connsiteX265" fmla="*/ 319876 w 573024"/>
                <a:gd name="connsiteY265" fmla="*/ 362531 h 571269"/>
                <a:gd name="connsiteX266" fmla="*/ 317157 w 573024"/>
                <a:gd name="connsiteY266" fmla="*/ 365257 h 571269"/>
                <a:gd name="connsiteX267" fmla="*/ 302165 w 573024"/>
                <a:gd name="connsiteY267" fmla="*/ 365257 h 571269"/>
                <a:gd name="connsiteX268" fmla="*/ 299363 w 573024"/>
                <a:gd name="connsiteY268" fmla="*/ 362531 h 571269"/>
                <a:gd name="connsiteX269" fmla="*/ 299363 w 573024"/>
                <a:gd name="connsiteY269" fmla="*/ 362531 h 571269"/>
                <a:gd name="connsiteX270" fmla="*/ 335363 w 573024"/>
                <a:gd name="connsiteY270" fmla="*/ 362531 h 571269"/>
                <a:gd name="connsiteX271" fmla="*/ 335363 w 573024"/>
                <a:gd name="connsiteY271" fmla="*/ 362531 h 571269"/>
                <a:gd name="connsiteX272" fmla="*/ 335363 w 573024"/>
                <a:gd name="connsiteY272" fmla="*/ 328270 h 571269"/>
                <a:gd name="connsiteX273" fmla="*/ 338081 w 573024"/>
                <a:gd name="connsiteY273" fmla="*/ 325543 h 571269"/>
                <a:gd name="connsiteX274" fmla="*/ 353074 w 573024"/>
                <a:gd name="connsiteY274" fmla="*/ 325543 h 571269"/>
                <a:gd name="connsiteX275" fmla="*/ 355793 w 573024"/>
                <a:gd name="connsiteY275" fmla="*/ 328270 h 571269"/>
                <a:gd name="connsiteX276" fmla="*/ 355793 w 573024"/>
                <a:gd name="connsiteY276" fmla="*/ 362531 h 571269"/>
                <a:gd name="connsiteX277" fmla="*/ 353074 w 573024"/>
                <a:gd name="connsiteY277" fmla="*/ 365257 h 571269"/>
                <a:gd name="connsiteX278" fmla="*/ 338081 w 573024"/>
                <a:gd name="connsiteY278" fmla="*/ 365257 h 571269"/>
                <a:gd name="connsiteX279" fmla="*/ 335363 w 573024"/>
                <a:gd name="connsiteY279" fmla="*/ 362531 h 571269"/>
                <a:gd name="connsiteX280" fmla="*/ 335363 w 573024"/>
                <a:gd name="connsiteY280" fmla="*/ 362531 h 571269"/>
                <a:gd name="connsiteX281" fmla="*/ 364030 w 573024"/>
                <a:gd name="connsiteY281" fmla="*/ 425443 h 571269"/>
                <a:gd name="connsiteX282" fmla="*/ 364030 w 573024"/>
                <a:gd name="connsiteY282" fmla="*/ 425443 h 571269"/>
                <a:gd name="connsiteX283" fmla="*/ 340306 w 573024"/>
                <a:gd name="connsiteY283" fmla="*/ 425443 h 571269"/>
                <a:gd name="connsiteX284" fmla="*/ 340306 w 573024"/>
                <a:gd name="connsiteY284" fmla="*/ 394518 h 571269"/>
                <a:gd name="connsiteX285" fmla="*/ 364030 w 573024"/>
                <a:gd name="connsiteY285" fmla="*/ 394518 h 571269"/>
                <a:gd name="connsiteX286" fmla="*/ 364030 w 573024"/>
                <a:gd name="connsiteY286" fmla="*/ 425443 h 571269"/>
                <a:gd name="connsiteX287" fmla="*/ 364030 w 573024"/>
                <a:gd name="connsiteY287" fmla="*/ 425443 h 571269"/>
                <a:gd name="connsiteX288" fmla="*/ 371280 w 573024"/>
                <a:gd name="connsiteY288" fmla="*/ 362531 h 571269"/>
                <a:gd name="connsiteX289" fmla="*/ 371280 w 573024"/>
                <a:gd name="connsiteY289" fmla="*/ 362531 h 571269"/>
                <a:gd name="connsiteX290" fmla="*/ 371280 w 573024"/>
                <a:gd name="connsiteY290" fmla="*/ 328270 h 571269"/>
                <a:gd name="connsiteX291" fmla="*/ 373998 w 573024"/>
                <a:gd name="connsiteY291" fmla="*/ 325543 h 571269"/>
                <a:gd name="connsiteX292" fmla="*/ 388991 w 573024"/>
                <a:gd name="connsiteY292" fmla="*/ 325543 h 571269"/>
                <a:gd name="connsiteX293" fmla="*/ 391709 w 573024"/>
                <a:gd name="connsiteY293" fmla="*/ 328270 h 571269"/>
                <a:gd name="connsiteX294" fmla="*/ 391709 w 573024"/>
                <a:gd name="connsiteY294" fmla="*/ 362531 h 571269"/>
                <a:gd name="connsiteX295" fmla="*/ 388991 w 573024"/>
                <a:gd name="connsiteY295" fmla="*/ 365257 h 571269"/>
                <a:gd name="connsiteX296" fmla="*/ 373998 w 573024"/>
                <a:gd name="connsiteY296" fmla="*/ 365257 h 571269"/>
                <a:gd name="connsiteX297" fmla="*/ 371280 w 573024"/>
                <a:gd name="connsiteY297" fmla="*/ 362531 h 571269"/>
                <a:gd name="connsiteX298" fmla="*/ 371280 w 573024"/>
                <a:gd name="connsiteY298" fmla="*/ 362531 h 571269"/>
                <a:gd name="connsiteX299" fmla="*/ 405220 w 573024"/>
                <a:gd name="connsiteY299" fmla="*/ 425443 h 571269"/>
                <a:gd name="connsiteX300" fmla="*/ 405220 w 573024"/>
                <a:gd name="connsiteY300" fmla="*/ 425443 h 571269"/>
                <a:gd name="connsiteX301" fmla="*/ 381495 w 573024"/>
                <a:gd name="connsiteY301" fmla="*/ 425443 h 571269"/>
                <a:gd name="connsiteX302" fmla="*/ 381495 w 573024"/>
                <a:gd name="connsiteY302" fmla="*/ 394518 h 571269"/>
                <a:gd name="connsiteX303" fmla="*/ 405220 w 573024"/>
                <a:gd name="connsiteY303" fmla="*/ 394518 h 571269"/>
                <a:gd name="connsiteX304" fmla="*/ 405220 w 573024"/>
                <a:gd name="connsiteY304" fmla="*/ 425443 h 571269"/>
                <a:gd name="connsiteX305" fmla="*/ 405220 w 573024"/>
                <a:gd name="connsiteY305" fmla="*/ 425443 h 571269"/>
                <a:gd name="connsiteX306" fmla="*/ 427627 w 573024"/>
                <a:gd name="connsiteY306" fmla="*/ 362531 h 571269"/>
                <a:gd name="connsiteX307" fmla="*/ 427627 w 573024"/>
                <a:gd name="connsiteY307" fmla="*/ 362531 h 571269"/>
                <a:gd name="connsiteX308" fmla="*/ 424908 w 573024"/>
                <a:gd name="connsiteY308" fmla="*/ 365257 h 571269"/>
                <a:gd name="connsiteX309" fmla="*/ 409915 w 573024"/>
                <a:gd name="connsiteY309" fmla="*/ 365257 h 571269"/>
                <a:gd name="connsiteX310" fmla="*/ 407197 w 573024"/>
                <a:gd name="connsiteY310" fmla="*/ 362531 h 571269"/>
                <a:gd name="connsiteX311" fmla="*/ 407197 w 573024"/>
                <a:gd name="connsiteY311" fmla="*/ 328270 h 571269"/>
                <a:gd name="connsiteX312" fmla="*/ 409915 w 573024"/>
                <a:gd name="connsiteY312" fmla="*/ 325543 h 571269"/>
                <a:gd name="connsiteX313" fmla="*/ 424908 w 573024"/>
                <a:gd name="connsiteY313" fmla="*/ 325543 h 571269"/>
                <a:gd name="connsiteX314" fmla="*/ 427627 w 573024"/>
                <a:gd name="connsiteY314" fmla="*/ 328270 h 571269"/>
                <a:gd name="connsiteX315" fmla="*/ 427627 w 573024"/>
                <a:gd name="connsiteY315" fmla="*/ 362531 h 571269"/>
                <a:gd name="connsiteX316" fmla="*/ 427627 w 573024"/>
                <a:gd name="connsiteY316" fmla="*/ 362531 h 571269"/>
                <a:gd name="connsiteX317" fmla="*/ 452340 w 573024"/>
                <a:gd name="connsiteY317" fmla="*/ 289230 h 571269"/>
                <a:gd name="connsiteX318" fmla="*/ 452340 w 573024"/>
                <a:gd name="connsiteY318" fmla="*/ 289230 h 571269"/>
                <a:gd name="connsiteX319" fmla="*/ 315921 w 573024"/>
                <a:gd name="connsiteY319" fmla="*/ 289230 h 571269"/>
                <a:gd name="connsiteX320" fmla="*/ 315921 w 573024"/>
                <a:gd name="connsiteY320" fmla="*/ 276948 h 571269"/>
                <a:gd name="connsiteX321" fmla="*/ 286513 w 573024"/>
                <a:gd name="connsiteY321" fmla="*/ 276948 h 571269"/>
                <a:gd name="connsiteX322" fmla="*/ 257103 w 573024"/>
                <a:gd name="connsiteY322" fmla="*/ 276948 h 571269"/>
                <a:gd name="connsiteX323" fmla="*/ 257103 w 573024"/>
                <a:gd name="connsiteY323" fmla="*/ 289230 h 571269"/>
                <a:gd name="connsiteX324" fmla="*/ 120684 w 573024"/>
                <a:gd name="connsiteY324" fmla="*/ 289230 h 571269"/>
                <a:gd name="connsiteX325" fmla="*/ 120684 w 573024"/>
                <a:gd name="connsiteY325" fmla="*/ 251938 h 571269"/>
                <a:gd name="connsiteX326" fmla="*/ 135265 w 573024"/>
                <a:gd name="connsiteY326" fmla="*/ 251938 h 571269"/>
                <a:gd name="connsiteX327" fmla="*/ 135265 w 573024"/>
                <a:gd name="connsiteY327" fmla="*/ 264896 h 571269"/>
                <a:gd name="connsiteX328" fmla="*/ 154542 w 573024"/>
                <a:gd name="connsiteY328" fmla="*/ 264896 h 571269"/>
                <a:gd name="connsiteX329" fmla="*/ 154542 w 573024"/>
                <a:gd name="connsiteY329" fmla="*/ 227150 h 571269"/>
                <a:gd name="connsiteX330" fmla="*/ 165910 w 573024"/>
                <a:gd name="connsiteY330" fmla="*/ 215782 h 571269"/>
                <a:gd name="connsiteX331" fmla="*/ 177278 w 573024"/>
                <a:gd name="connsiteY331" fmla="*/ 227150 h 571269"/>
                <a:gd name="connsiteX332" fmla="*/ 177278 w 573024"/>
                <a:gd name="connsiteY332" fmla="*/ 264896 h 571269"/>
                <a:gd name="connsiteX333" fmla="*/ 191036 w 573024"/>
                <a:gd name="connsiteY333" fmla="*/ 264896 h 571269"/>
                <a:gd name="connsiteX334" fmla="*/ 286513 w 573024"/>
                <a:gd name="connsiteY334" fmla="*/ 264896 h 571269"/>
                <a:gd name="connsiteX335" fmla="*/ 381989 w 573024"/>
                <a:gd name="connsiteY335" fmla="*/ 264896 h 571269"/>
                <a:gd name="connsiteX336" fmla="*/ 395746 w 573024"/>
                <a:gd name="connsiteY336" fmla="*/ 264896 h 571269"/>
                <a:gd name="connsiteX337" fmla="*/ 395746 w 573024"/>
                <a:gd name="connsiteY337" fmla="*/ 227150 h 571269"/>
                <a:gd name="connsiteX338" fmla="*/ 407114 w 573024"/>
                <a:gd name="connsiteY338" fmla="*/ 215782 h 571269"/>
                <a:gd name="connsiteX339" fmla="*/ 418482 w 573024"/>
                <a:gd name="connsiteY339" fmla="*/ 227150 h 571269"/>
                <a:gd name="connsiteX340" fmla="*/ 418482 w 573024"/>
                <a:gd name="connsiteY340" fmla="*/ 264896 h 571269"/>
                <a:gd name="connsiteX341" fmla="*/ 437841 w 573024"/>
                <a:gd name="connsiteY341" fmla="*/ 264896 h 571269"/>
                <a:gd name="connsiteX342" fmla="*/ 437841 w 573024"/>
                <a:gd name="connsiteY342" fmla="*/ 251938 h 571269"/>
                <a:gd name="connsiteX343" fmla="*/ 452340 w 573024"/>
                <a:gd name="connsiteY343" fmla="*/ 251938 h 571269"/>
                <a:gd name="connsiteX344" fmla="*/ 452340 w 573024"/>
                <a:gd name="connsiteY344" fmla="*/ 289230 h 571269"/>
                <a:gd name="connsiteX345" fmla="*/ 452340 w 573024"/>
                <a:gd name="connsiteY345" fmla="*/ 289230 h 571269"/>
                <a:gd name="connsiteX346" fmla="*/ 477466 w 573024"/>
                <a:gd name="connsiteY346" fmla="*/ 296966 h 571269"/>
                <a:gd name="connsiteX347" fmla="*/ 477466 w 573024"/>
                <a:gd name="connsiteY347" fmla="*/ 296966 h 571269"/>
                <a:gd name="connsiteX348" fmla="*/ 469887 w 573024"/>
                <a:gd name="connsiteY348" fmla="*/ 296966 h 571269"/>
                <a:gd name="connsiteX349" fmla="*/ 462226 w 573024"/>
                <a:gd name="connsiteY349" fmla="*/ 296966 h 571269"/>
                <a:gd name="connsiteX350" fmla="*/ 462226 w 573024"/>
                <a:gd name="connsiteY350" fmla="*/ 278546 h 571269"/>
                <a:gd name="connsiteX351" fmla="*/ 469887 w 573024"/>
                <a:gd name="connsiteY351" fmla="*/ 272747 h 571269"/>
                <a:gd name="connsiteX352" fmla="*/ 477466 w 573024"/>
                <a:gd name="connsiteY352" fmla="*/ 278546 h 571269"/>
                <a:gd name="connsiteX353" fmla="*/ 477466 w 573024"/>
                <a:gd name="connsiteY353" fmla="*/ 296966 h 571269"/>
                <a:gd name="connsiteX354" fmla="*/ 477466 w 573024"/>
                <a:gd name="connsiteY354" fmla="*/ 296966 h 571269"/>
                <a:gd name="connsiteX355" fmla="*/ 501602 w 573024"/>
                <a:gd name="connsiteY355" fmla="*/ 296966 h 571269"/>
                <a:gd name="connsiteX356" fmla="*/ 501602 w 573024"/>
                <a:gd name="connsiteY356" fmla="*/ 296966 h 571269"/>
                <a:gd name="connsiteX357" fmla="*/ 493941 w 573024"/>
                <a:gd name="connsiteY357" fmla="*/ 296966 h 571269"/>
                <a:gd name="connsiteX358" fmla="*/ 486362 w 573024"/>
                <a:gd name="connsiteY358" fmla="*/ 296966 h 571269"/>
                <a:gd name="connsiteX359" fmla="*/ 486362 w 573024"/>
                <a:gd name="connsiteY359" fmla="*/ 278546 h 571269"/>
                <a:gd name="connsiteX360" fmla="*/ 493941 w 573024"/>
                <a:gd name="connsiteY360" fmla="*/ 272747 h 571269"/>
                <a:gd name="connsiteX361" fmla="*/ 501602 w 573024"/>
                <a:gd name="connsiteY361" fmla="*/ 278546 h 571269"/>
                <a:gd name="connsiteX362" fmla="*/ 501602 w 573024"/>
                <a:gd name="connsiteY362" fmla="*/ 296966 h 571269"/>
                <a:gd name="connsiteX363" fmla="*/ 501602 w 573024"/>
                <a:gd name="connsiteY363" fmla="*/ 296966 h 571269"/>
                <a:gd name="connsiteX364" fmla="*/ 525657 w 573024"/>
                <a:gd name="connsiteY364" fmla="*/ 296966 h 571269"/>
                <a:gd name="connsiteX365" fmla="*/ 525657 w 573024"/>
                <a:gd name="connsiteY365" fmla="*/ 296966 h 571269"/>
                <a:gd name="connsiteX366" fmla="*/ 518078 w 573024"/>
                <a:gd name="connsiteY366" fmla="*/ 296966 h 571269"/>
                <a:gd name="connsiteX367" fmla="*/ 510499 w 573024"/>
                <a:gd name="connsiteY367" fmla="*/ 296966 h 571269"/>
                <a:gd name="connsiteX368" fmla="*/ 510499 w 573024"/>
                <a:gd name="connsiteY368" fmla="*/ 278546 h 571269"/>
                <a:gd name="connsiteX369" fmla="*/ 518078 w 573024"/>
                <a:gd name="connsiteY369" fmla="*/ 272747 h 571269"/>
                <a:gd name="connsiteX370" fmla="*/ 525657 w 573024"/>
                <a:gd name="connsiteY370" fmla="*/ 278546 h 571269"/>
                <a:gd name="connsiteX371" fmla="*/ 525657 w 573024"/>
                <a:gd name="connsiteY371" fmla="*/ 296966 h 571269"/>
                <a:gd name="connsiteX372" fmla="*/ 525657 w 573024"/>
                <a:gd name="connsiteY372" fmla="*/ 296966 h 571269"/>
                <a:gd name="connsiteX373" fmla="*/ 525657 w 573024"/>
                <a:gd name="connsiteY373" fmla="*/ 262630 h 571269"/>
                <a:gd name="connsiteX374" fmla="*/ 525657 w 573024"/>
                <a:gd name="connsiteY374" fmla="*/ 262630 h 571269"/>
                <a:gd name="connsiteX375" fmla="*/ 462226 w 573024"/>
                <a:gd name="connsiteY375" fmla="*/ 262630 h 571269"/>
                <a:gd name="connsiteX376" fmla="*/ 462226 w 573024"/>
                <a:gd name="connsiteY376" fmla="*/ 249746 h 571269"/>
                <a:gd name="connsiteX377" fmla="*/ 525657 w 573024"/>
                <a:gd name="connsiteY377" fmla="*/ 249746 h 571269"/>
                <a:gd name="connsiteX378" fmla="*/ 525657 w 573024"/>
                <a:gd name="connsiteY378" fmla="*/ 262630 h 571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</a:cxnLst>
              <a:rect l="l" t="t" r="r" b="b"/>
              <a:pathLst>
                <a:path w="573024" h="571269">
                  <a:moveTo>
                    <a:pt x="554242" y="404519"/>
                  </a:moveTo>
                  <a:lnTo>
                    <a:pt x="546252" y="404519"/>
                  </a:lnTo>
                  <a:lnTo>
                    <a:pt x="546252" y="387005"/>
                  </a:lnTo>
                  <a:lnTo>
                    <a:pt x="535377" y="387005"/>
                  </a:lnTo>
                  <a:lnTo>
                    <a:pt x="535377" y="248519"/>
                  </a:lnTo>
                  <a:lnTo>
                    <a:pt x="544357" y="239540"/>
                  </a:lnTo>
                  <a:lnTo>
                    <a:pt x="535377" y="226236"/>
                  </a:lnTo>
                  <a:cubicBezTo>
                    <a:pt x="535377" y="226236"/>
                    <a:pt x="528540" y="230552"/>
                    <a:pt x="524256" y="229646"/>
                  </a:cubicBezTo>
                  <a:cubicBezTo>
                    <a:pt x="519890" y="228740"/>
                    <a:pt x="503168" y="220889"/>
                    <a:pt x="499461" y="211679"/>
                  </a:cubicBezTo>
                  <a:cubicBezTo>
                    <a:pt x="495671" y="202469"/>
                    <a:pt x="497236" y="189511"/>
                    <a:pt x="493282" y="189511"/>
                  </a:cubicBezTo>
                  <a:cubicBezTo>
                    <a:pt x="489328" y="189511"/>
                    <a:pt x="491882" y="203606"/>
                    <a:pt x="485703" y="211910"/>
                  </a:cubicBezTo>
                  <a:cubicBezTo>
                    <a:pt x="479442" y="220214"/>
                    <a:pt x="467497" y="231236"/>
                    <a:pt x="459095" y="229877"/>
                  </a:cubicBezTo>
                  <a:cubicBezTo>
                    <a:pt x="450693" y="228509"/>
                    <a:pt x="447315" y="225898"/>
                    <a:pt x="444843" y="231467"/>
                  </a:cubicBezTo>
                  <a:cubicBezTo>
                    <a:pt x="442372" y="237036"/>
                    <a:pt x="437677" y="237381"/>
                    <a:pt x="437677" y="237381"/>
                  </a:cubicBezTo>
                  <a:lnTo>
                    <a:pt x="437677" y="219645"/>
                  </a:lnTo>
                  <a:cubicBezTo>
                    <a:pt x="437677" y="219645"/>
                    <a:pt x="459919" y="210394"/>
                    <a:pt x="459919" y="200921"/>
                  </a:cubicBezTo>
                  <a:cubicBezTo>
                    <a:pt x="459919" y="191447"/>
                    <a:pt x="439654" y="188564"/>
                    <a:pt x="426720" y="188564"/>
                  </a:cubicBezTo>
                  <a:cubicBezTo>
                    <a:pt x="422354" y="188564"/>
                    <a:pt x="420048" y="188564"/>
                    <a:pt x="418894" y="188564"/>
                  </a:cubicBezTo>
                  <a:lnTo>
                    <a:pt x="418894" y="173324"/>
                  </a:lnTo>
                  <a:cubicBezTo>
                    <a:pt x="418894" y="173324"/>
                    <a:pt x="426885" y="173324"/>
                    <a:pt x="437100" y="173324"/>
                  </a:cubicBezTo>
                  <a:cubicBezTo>
                    <a:pt x="447315" y="173324"/>
                    <a:pt x="460660" y="164304"/>
                    <a:pt x="460660" y="156272"/>
                  </a:cubicBezTo>
                  <a:cubicBezTo>
                    <a:pt x="460660" y="148240"/>
                    <a:pt x="448550" y="140126"/>
                    <a:pt x="435041" y="140126"/>
                  </a:cubicBezTo>
                  <a:cubicBezTo>
                    <a:pt x="421530" y="140126"/>
                    <a:pt x="389403" y="140126"/>
                    <a:pt x="389403" y="140126"/>
                  </a:cubicBezTo>
                  <a:lnTo>
                    <a:pt x="389403" y="116631"/>
                  </a:lnTo>
                  <a:cubicBezTo>
                    <a:pt x="389403" y="116631"/>
                    <a:pt x="401924" y="108262"/>
                    <a:pt x="401430" y="103138"/>
                  </a:cubicBezTo>
                  <a:cubicBezTo>
                    <a:pt x="401183" y="100963"/>
                    <a:pt x="398135" y="101169"/>
                    <a:pt x="394345" y="101169"/>
                  </a:cubicBezTo>
                  <a:cubicBezTo>
                    <a:pt x="390556" y="101169"/>
                    <a:pt x="374987" y="101169"/>
                    <a:pt x="374987" y="101169"/>
                  </a:cubicBezTo>
                  <a:lnTo>
                    <a:pt x="301258" y="31683"/>
                  </a:lnTo>
                  <a:cubicBezTo>
                    <a:pt x="304059" y="28330"/>
                    <a:pt x="305789" y="24013"/>
                    <a:pt x="305789" y="19293"/>
                  </a:cubicBezTo>
                  <a:cubicBezTo>
                    <a:pt x="305789" y="8633"/>
                    <a:pt x="297139" y="0"/>
                    <a:pt x="286513" y="0"/>
                  </a:cubicBezTo>
                  <a:cubicBezTo>
                    <a:pt x="275886" y="0"/>
                    <a:pt x="267236" y="8641"/>
                    <a:pt x="267236" y="19293"/>
                  </a:cubicBezTo>
                  <a:cubicBezTo>
                    <a:pt x="267236" y="24013"/>
                    <a:pt x="268883" y="28330"/>
                    <a:pt x="271685" y="31683"/>
                  </a:cubicBezTo>
                  <a:lnTo>
                    <a:pt x="198038" y="101169"/>
                  </a:lnTo>
                  <a:cubicBezTo>
                    <a:pt x="198038" y="101169"/>
                    <a:pt x="182386" y="101169"/>
                    <a:pt x="178679" y="101169"/>
                  </a:cubicBezTo>
                  <a:cubicBezTo>
                    <a:pt x="174807" y="101169"/>
                    <a:pt x="171842" y="100963"/>
                    <a:pt x="171595" y="103138"/>
                  </a:cubicBezTo>
                  <a:cubicBezTo>
                    <a:pt x="171018" y="108262"/>
                    <a:pt x="183540" y="116631"/>
                    <a:pt x="183540" y="116631"/>
                  </a:cubicBezTo>
                  <a:lnTo>
                    <a:pt x="183540" y="140126"/>
                  </a:lnTo>
                  <a:cubicBezTo>
                    <a:pt x="183540" y="140126"/>
                    <a:pt x="151412" y="140126"/>
                    <a:pt x="137902" y="140126"/>
                  </a:cubicBezTo>
                  <a:cubicBezTo>
                    <a:pt x="124474" y="140126"/>
                    <a:pt x="112282" y="148240"/>
                    <a:pt x="112282" y="156272"/>
                  </a:cubicBezTo>
                  <a:cubicBezTo>
                    <a:pt x="112282" y="164304"/>
                    <a:pt x="125627" y="173324"/>
                    <a:pt x="135924" y="173324"/>
                  </a:cubicBezTo>
                  <a:cubicBezTo>
                    <a:pt x="146140" y="173324"/>
                    <a:pt x="154048" y="173324"/>
                    <a:pt x="154048" y="173324"/>
                  </a:cubicBezTo>
                  <a:lnTo>
                    <a:pt x="154048" y="188564"/>
                  </a:lnTo>
                  <a:cubicBezTo>
                    <a:pt x="152977" y="188564"/>
                    <a:pt x="150670" y="188564"/>
                    <a:pt x="146304" y="188564"/>
                  </a:cubicBezTo>
                  <a:cubicBezTo>
                    <a:pt x="133371" y="188564"/>
                    <a:pt x="113106" y="191447"/>
                    <a:pt x="113106" y="200921"/>
                  </a:cubicBezTo>
                  <a:cubicBezTo>
                    <a:pt x="113106" y="210394"/>
                    <a:pt x="135348" y="219645"/>
                    <a:pt x="135348" y="219645"/>
                  </a:cubicBezTo>
                  <a:lnTo>
                    <a:pt x="135348" y="237381"/>
                  </a:lnTo>
                  <a:cubicBezTo>
                    <a:pt x="135348" y="237381"/>
                    <a:pt x="130653" y="237044"/>
                    <a:pt x="128181" y="231467"/>
                  </a:cubicBezTo>
                  <a:cubicBezTo>
                    <a:pt x="125627" y="225898"/>
                    <a:pt x="122332" y="228509"/>
                    <a:pt x="113930" y="229877"/>
                  </a:cubicBezTo>
                  <a:cubicBezTo>
                    <a:pt x="105527" y="231244"/>
                    <a:pt x="93582" y="220214"/>
                    <a:pt x="87321" y="211910"/>
                  </a:cubicBezTo>
                  <a:cubicBezTo>
                    <a:pt x="81061" y="203606"/>
                    <a:pt x="83697" y="189511"/>
                    <a:pt x="79743" y="189511"/>
                  </a:cubicBezTo>
                  <a:cubicBezTo>
                    <a:pt x="75706" y="189511"/>
                    <a:pt x="77354" y="202469"/>
                    <a:pt x="73565" y="211679"/>
                  </a:cubicBezTo>
                  <a:cubicBezTo>
                    <a:pt x="69858" y="220889"/>
                    <a:pt x="53134" y="228732"/>
                    <a:pt x="48768" y="229646"/>
                  </a:cubicBezTo>
                  <a:cubicBezTo>
                    <a:pt x="44484" y="230552"/>
                    <a:pt x="37647" y="226236"/>
                    <a:pt x="37647" y="226236"/>
                  </a:cubicBezTo>
                  <a:lnTo>
                    <a:pt x="28668" y="239540"/>
                  </a:lnTo>
                  <a:lnTo>
                    <a:pt x="37647" y="248519"/>
                  </a:lnTo>
                  <a:lnTo>
                    <a:pt x="37647" y="387005"/>
                  </a:lnTo>
                  <a:lnTo>
                    <a:pt x="26691" y="387005"/>
                  </a:lnTo>
                  <a:lnTo>
                    <a:pt x="26691" y="404519"/>
                  </a:lnTo>
                  <a:lnTo>
                    <a:pt x="18783" y="404519"/>
                  </a:lnTo>
                  <a:lnTo>
                    <a:pt x="0" y="448781"/>
                  </a:lnTo>
                  <a:lnTo>
                    <a:pt x="0" y="571269"/>
                  </a:lnTo>
                  <a:lnTo>
                    <a:pt x="286513" y="571269"/>
                  </a:lnTo>
                  <a:lnTo>
                    <a:pt x="573025" y="571269"/>
                  </a:lnTo>
                  <a:lnTo>
                    <a:pt x="573025" y="448781"/>
                  </a:lnTo>
                  <a:lnTo>
                    <a:pt x="554242" y="404519"/>
                  </a:lnTo>
                  <a:lnTo>
                    <a:pt x="554242" y="404519"/>
                  </a:lnTo>
                  <a:close/>
                  <a:moveTo>
                    <a:pt x="62526" y="296966"/>
                  </a:moveTo>
                  <a:lnTo>
                    <a:pt x="62526" y="296966"/>
                  </a:lnTo>
                  <a:lnTo>
                    <a:pt x="54947" y="296966"/>
                  </a:lnTo>
                  <a:lnTo>
                    <a:pt x="47286" y="296966"/>
                  </a:lnTo>
                  <a:cubicBezTo>
                    <a:pt x="47286" y="296966"/>
                    <a:pt x="47286" y="281388"/>
                    <a:pt x="47286" y="278546"/>
                  </a:cubicBezTo>
                  <a:cubicBezTo>
                    <a:pt x="47286" y="275704"/>
                    <a:pt x="51651" y="272747"/>
                    <a:pt x="54947" y="272747"/>
                  </a:cubicBezTo>
                  <a:cubicBezTo>
                    <a:pt x="58242" y="272747"/>
                    <a:pt x="62526" y="275704"/>
                    <a:pt x="62526" y="278546"/>
                  </a:cubicBezTo>
                  <a:cubicBezTo>
                    <a:pt x="62526" y="281388"/>
                    <a:pt x="62526" y="296966"/>
                    <a:pt x="62526" y="296966"/>
                  </a:cubicBezTo>
                  <a:lnTo>
                    <a:pt x="62526" y="296966"/>
                  </a:lnTo>
                  <a:close/>
                  <a:moveTo>
                    <a:pt x="86662" y="296966"/>
                  </a:moveTo>
                  <a:lnTo>
                    <a:pt x="86662" y="296966"/>
                  </a:lnTo>
                  <a:lnTo>
                    <a:pt x="79083" y="296966"/>
                  </a:lnTo>
                  <a:lnTo>
                    <a:pt x="71422" y="296966"/>
                  </a:lnTo>
                  <a:cubicBezTo>
                    <a:pt x="71422" y="296966"/>
                    <a:pt x="71422" y="281388"/>
                    <a:pt x="71422" y="278546"/>
                  </a:cubicBezTo>
                  <a:cubicBezTo>
                    <a:pt x="71422" y="275704"/>
                    <a:pt x="75788" y="272747"/>
                    <a:pt x="79083" y="272747"/>
                  </a:cubicBezTo>
                  <a:cubicBezTo>
                    <a:pt x="82378" y="272747"/>
                    <a:pt x="86662" y="275704"/>
                    <a:pt x="86662" y="278546"/>
                  </a:cubicBezTo>
                  <a:cubicBezTo>
                    <a:pt x="86662" y="281388"/>
                    <a:pt x="86662" y="296966"/>
                    <a:pt x="86662" y="296966"/>
                  </a:cubicBezTo>
                  <a:lnTo>
                    <a:pt x="86662" y="296966"/>
                  </a:lnTo>
                  <a:close/>
                  <a:moveTo>
                    <a:pt x="110799" y="296966"/>
                  </a:moveTo>
                  <a:lnTo>
                    <a:pt x="110799" y="296966"/>
                  </a:lnTo>
                  <a:lnTo>
                    <a:pt x="103138" y="296966"/>
                  </a:lnTo>
                  <a:lnTo>
                    <a:pt x="95559" y="296966"/>
                  </a:lnTo>
                  <a:cubicBezTo>
                    <a:pt x="95559" y="296966"/>
                    <a:pt x="95559" y="281388"/>
                    <a:pt x="95559" y="278546"/>
                  </a:cubicBezTo>
                  <a:cubicBezTo>
                    <a:pt x="95559" y="275704"/>
                    <a:pt x="99843" y="272747"/>
                    <a:pt x="103138" y="272747"/>
                  </a:cubicBezTo>
                  <a:cubicBezTo>
                    <a:pt x="106433" y="272747"/>
                    <a:pt x="110799" y="275704"/>
                    <a:pt x="110799" y="278546"/>
                  </a:cubicBezTo>
                  <a:cubicBezTo>
                    <a:pt x="110799" y="281388"/>
                    <a:pt x="110799" y="296966"/>
                    <a:pt x="110799" y="296966"/>
                  </a:cubicBezTo>
                  <a:lnTo>
                    <a:pt x="110799" y="296966"/>
                  </a:lnTo>
                  <a:close/>
                  <a:moveTo>
                    <a:pt x="110799" y="262630"/>
                  </a:moveTo>
                  <a:lnTo>
                    <a:pt x="110799" y="262630"/>
                  </a:lnTo>
                  <a:lnTo>
                    <a:pt x="47368" y="262630"/>
                  </a:lnTo>
                  <a:lnTo>
                    <a:pt x="47368" y="249746"/>
                  </a:lnTo>
                  <a:lnTo>
                    <a:pt x="110799" y="249746"/>
                  </a:lnTo>
                  <a:lnTo>
                    <a:pt x="110799" y="262630"/>
                  </a:lnTo>
                  <a:lnTo>
                    <a:pt x="110799" y="262630"/>
                  </a:lnTo>
                  <a:close/>
                  <a:moveTo>
                    <a:pt x="368231" y="154616"/>
                  </a:moveTo>
                  <a:lnTo>
                    <a:pt x="368231" y="154616"/>
                  </a:lnTo>
                  <a:lnTo>
                    <a:pt x="402830" y="154616"/>
                  </a:lnTo>
                  <a:lnTo>
                    <a:pt x="402830" y="173720"/>
                  </a:lnTo>
                  <a:lnTo>
                    <a:pt x="368231" y="173720"/>
                  </a:lnTo>
                  <a:lnTo>
                    <a:pt x="368231" y="154616"/>
                  </a:lnTo>
                  <a:lnTo>
                    <a:pt x="368231" y="154616"/>
                  </a:lnTo>
                  <a:close/>
                  <a:moveTo>
                    <a:pt x="364030" y="225445"/>
                  </a:moveTo>
                  <a:lnTo>
                    <a:pt x="364030" y="225445"/>
                  </a:lnTo>
                  <a:cubicBezTo>
                    <a:pt x="364030" y="219752"/>
                    <a:pt x="368643" y="215098"/>
                    <a:pt x="374328" y="215098"/>
                  </a:cubicBezTo>
                  <a:cubicBezTo>
                    <a:pt x="380094" y="215098"/>
                    <a:pt x="384707" y="219752"/>
                    <a:pt x="384707" y="225445"/>
                  </a:cubicBezTo>
                  <a:lnTo>
                    <a:pt x="384707" y="244548"/>
                  </a:lnTo>
                  <a:lnTo>
                    <a:pt x="364277" y="244548"/>
                  </a:lnTo>
                  <a:lnTo>
                    <a:pt x="364030" y="244244"/>
                  </a:lnTo>
                  <a:lnTo>
                    <a:pt x="364030" y="225445"/>
                  </a:lnTo>
                  <a:lnTo>
                    <a:pt x="364030" y="225445"/>
                  </a:lnTo>
                  <a:close/>
                  <a:moveTo>
                    <a:pt x="321853" y="154616"/>
                  </a:moveTo>
                  <a:lnTo>
                    <a:pt x="321853" y="154616"/>
                  </a:lnTo>
                  <a:lnTo>
                    <a:pt x="356369" y="154616"/>
                  </a:lnTo>
                  <a:lnTo>
                    <a:pt x="356369" y="173720"/>
                  </a:lnTo>
                  <a:lnTo>
                    <a:pt x="321853" y="173720"/>
                  </a:lnTo>
                  <a:lnTo>
                    <a:pt x="321853" y="154616"/>
                  </a:lnTo>
                  <a:lnTo>
                    <a:pt x="321853" y="154616"/>
                  </a:lnTo>
                  <a:close/>
                  <a:moveTo>
                    <a:pt x="348214" y="226244"/>
                  </a:moveTo>
                  <a:lnTo>
                    <a:pt x="348214" y="226244"/>
                  </a:lnTo>
                  <a:lnTo>
                    <a:pt x="348214" y="229580"/>
                  </a:lnTo>
                  <a:lnTo>
                    <a:pt x="327619" y="229580"/>
                  </a:lnTo>
                  <a:lnTo>
                    <a:pt x="327619" y="226244"/>
                  </a:lnTo>
                  <a:cubicBezTo>
                    <a:pt x="327619" y="220576"/>
                    <a:pt x="332233" y="215938"/>
                    <a:pt x="337916" y="215938"/>
                  </a:cubicBezTo>
                  <a:cubicBezTo>
                    <a:pt x="343601" y="215938"/>
                    <a:pt x="348214" y="220576"/>
                    <a:pt x="348214" y="226244"/>
                  </a:cubicBezTo>
                  <a:lnTo>
                    <a:pt x="348214" y="226244"/>
                  </a:lnTo>
                  <a:close/>
                  <a:moveTo>
                    <a:pt x="315180" y="226244"/>
                  </a:moveTo>
                  <a:lnTo>
                    <a:pt x="315180" y="226244"/>
                  </a:lnTo>
                  <a:lnTo>
                    <a:pt x="315180" y="229580"/>
                  </a:lnTo>
                  <a:lnTo>
                    <a:pt x="294503" y="229580"/>
                  </a:lnTo>
                  <a:lnTo>
                    <a:pt x="294503" y="226244"/>
                  </a:lnTo>
                  <a:cubicBezTo>
                    <a:pt x="294503" y="220576"/>
                    <a:pt x="299198" y="215938"/>
                    <a:pt x="304883" y="215938"/>
                  </a:cubicBezTo>
                  <a:cubicBezTo>
                    <a:pt x="310484" y="215938"/>
                    <a:pt x="315180" y="220576"/>
                    <a:pt x="315180" y="226244"/>
                  </a:cubicBezTo>
                  <a:lnTo>
                    <a:pt x="315180" y="226244"/>
                  </a:lnTo>
                  <a:close/>
                  <a:moveTo>
                    <a:pt x="266412" y="154616"/>
                  </a:moveTo>
                  <a:lnTo>
                    <a:pt x="266412" y="154616"/>
                  </a:lnTo>
                  <a:lnTo>
                    <a:pt x="286513" y="154616"/>
                  </a:lnTo>
                  <a:lnTo>
                    <a:pt x="306613" y="154616"/>
                  </a:lnTo>
                  <a:lnTo>
                    <a:pt x="306613" y="173720"/>
                  </a:lnTo>
                  <a:lnTo>
                    <a:pt x="286513" y="173720"/>
                  </a:lnTo>
                  <a:lnTo>
                    <a:pt x="266412" y="173720"/>
                  </a:lnTo>
                  <a:lnTo>
                    <a:pt x="266412" y="154616"/>
                  </a:lnTo>
                  <a:lnTo>
                    <a:pt x="266412" y="154616"/>
                  </a:lnTo>
                  <a:close/>
                  <a:moveTo>
                    <a:pt x="257844" y="226244"/>
                  </a:moveTo>
                  <a:lnTo>
                    <a:pt x="257844" y="226244"/>
                  </a:lnTo>
                  <a:cubicBezTo>
                    <a:pt x="257844" y="220576"/>
                    <a:pt x="262540" y="215938"/>
                    <a:pt x="268224" y="215938"/>
                  </a:cubicBezTo>
                  <a:cubicBezTo>
                    <a:pt x="273826" y="215938"/>
                    <a:pt x="278522" y="220576"/>
                    <a:pt x="278522" y="226244"/>
                  </a:cubicBezTo>
                  <a:lnTo>
                    <a:pt x="278522" y="229580"/>
                  </a:lnTo>
                  <a:lnTo>
                    <a:pt x="257844" y="229580"/>
                  </a:lnTo>
                  <a:lnTo>
                    <a:pt x="257844" y="226244"/>
                  </a:lnTo>
                  <a:lnTo>
                    <a:pt x="257844" y="226244"/>
                  </a:lnTo>
                  <a:close/>
                  <a:moveTo>
                    <a:pt x="216655" y="154616"/>
                  </a:moveTo>
                  <a:lnTo>
                    <a:pt x="216655" y="154616"/>
                  </a:lnTo>
                  <a:lnTo>
                    <a:pt x="251172" y="154616"/>
                  </a:lnTo>
                  <a:lnTo>
                    <a:pt x="251172" y="173720"/>
                  </a:lnTo>
                  <a:lnTo>
                    <a:pt x="216655" y="173720"/>
                  </a:lnTo>
                  <a:lnTo>
                    <a:pt x="216655" y="154616"/>
                  </a:lnTo>
                  <a:lnTo>
                    <a:pt x="216655" y="154616"/>
                  </a:lnTo>
                  <a:close/>
                  <a:moveTo>
                    <a:pt x="245406" y="226244"/>
                  </a:moveTo>
                  <a:lnTo>
                    <a:pt x="245406" y="226244"/>
                  </a:lnTo>
                  <a:lnTo>
                    <a:pt x="245406" y="229580"/>
                  </a:lnTo>
                  <a:lnTo>
                    <a:pt x="224811" y="229580"/>
                  </a:lnTo>
                  <a:lnTo>
                    <a:pt x="224811" y="226244"/>
                  </a:lnTo>
                  <a:cubicBezTo>
                    <a:pt x="224811" y="220576"/>
                    <a:pt x="229424" y="215938"/>
                    <a:pt x="235108" y="215938"/>
                  </a:cubicBezTo>
                  <a:cubicBezTo>
                    <a:pt x="240793" y="215938"/>
                    <a:pt x="245406" y="220576"/>
                    <a:pt x="245406" y="226244"/>
                  </a:cubicBezTo>
                  <a:lnTo>
                    <a:pt x="245406" y="226244"/>
                  </a:lnTo>
                  <a:close/>
                  <a:moveTo>
                    <a:pt x="208994" y="225445"/>
                  </a:moveTo>
                  <a:lnTo>
                    <a:pt x="208994" y="225445"/>
                  </a:lnTo>
                  <a:lnTo>
                    <a:pt x="208994" y="244244"/>
                  </a:lnTo>
                  <a:lnTo>
                    <a:pt x="208747" y="244548"/>
                  </a:lnTo>
                  <a:lnTo>
                    <a:pt x="188317" y="244548"/>
                  </a:lnTo>
                  <a:lnTo>
                    <a:pt x="188317" y="225445"/>
                  </a:lnTo>
                  <a:cubicBezTo>
                    <a:pt x="188317" y="219752"/>
                    <a:pt x="192930" y="215098"/>
                    <a:pt x="198697" y="215098"/>
                  </a:cubicBezTo>
                  <a:cubicBezTo>
                    <a:pt x="204381" y="215106"/>
                    <a:pt x="208994" y="219761"/>
                    <a:pt x="208994" y="225445"/>
                  </a:cubicBezTo>
                  <a:lnTo>
                    <a:pt x="208994" y="225445"/>
                  </a:lnTo>
                  <a:close/>
                  <a:moveTo>
                    <a:pt x="170276" y="154616"/>
                  </a:moveTo>
                  <a:lnTo>
                    <a:pt x="170276" y="154616"/>
                  </a:lnTo>
                  <a:lnTo>
                    <a:pt x="204793" y="154616"/>
                  </a:lnTo>
                  <a:lnTo>
                    <a:pt x="204793" y="173720"/>
                  </a:lnTo>
                  <a:lnTo>
                    <a:pt x="170276" y="173720"/>
                  </a:lnTo>
                  <a:lnTo>
                    <a:pt x="170276" y="154616"/>
                  </a:lnTo>
                  <a:lnTo>
                    <a:pt x="170276" y="154616"/>
                  </a:lnTo>
                  <a:close/>
                  <a:moveTo>
                    <a:pt x="165828" y="362531"/>
                  </a:moveTo>
                  <a:lnTo>
                    <a:pt x="165828" y="362531"/>
                  </a:lnTo>
                  <a:cubicBezTo>
                    <a:pt x="165828" y="364030"/>
                    <a:pt x="164593" y="365257"/>
                    <a:pt x="163109" y="365257"/>
                  </a:cubicBezTo>
                  <a:lnTo>
                    <a:pt x="148117" y="365257"/>
                  </a:lnTo>
                  <a:cubicBezTo>
                    <a:pt x="146634" y="365257"/>
                    <a:pt x="145398" y="364030"/>
                    <a:pt x="145398" y="362531"/>
                  </a:cubicBezTo>
                  <a:lnTo>
                    <a:pt x="145398" y="328270"/>
                  </a:lnTo>
                  <a:cubicBezTo>
                    <a:pt x="145398" y="326770"/>
                    <a:pt x="146634" y="325543"/>
                    <a:pt x="148117" y="325543"/>
                  </a:cubicBezTo>
                  <a:lnTo>
                    <a:pt x="163109" y="325543"/>
                  </a:lnTo>
                  <a:cubicBezTo>
                    <a:pt x="164593" y="325543"/>
                    <a:pt x="165828" y="326770"/>
                    <a:pt x="165828" y="328270"/>
                  </a:cubicBezTo>
                  <a:lnTo>
                    <a:pt x="165828" y="362531"/>
                  </a:lnTo>
                  <a:lnTo>
                    <a:pt x="165828" y="362531"/>
                  </a:lnTo>
                  <a:close/>
                  <a:moveTo>
                    <a:pt x="191530" y="425443"/>
                  </a:moveTo>
                  <a:lnTo>
                    <a:pt x="191530" y="425443"/>
                  </a:lnTo>
                  <a:lnTo>
                    <a:pt x="167805" y="425443"/>
                  </a:lnTo>
                  <a:lnTo>
                    <a:pt x="167805" y="394518"/>
                  </a:lnTo>
                  <a:lnTo>
                    <a:pt x="191530" y="394518"/>
                  </a:lnTo>
                  <a:lnTo>
                    <a:pt x="191530" y="425443"/>
                  </a:lnTo>
                  <a:lnTo>
                    <a:pt x="191530" y="425443"/>
                  </a:lnTo>
                  <a:close/>
                  <a:moveTo>
                    <a:pt x="201745" y="362531"/>
                  </a:moveTo>
                  <a:lnTo>
                    <a:pt x="201745" y="362531"/>
                  </a:lnTo>
                  <a:cubicBezTo>
                    <a:pt x="201745" y="364030"/>
                    <a:pt x="200509" y="365257"/>
                    <a:pt x="199027" y="365257"/>
                  </a:cubicBezTo>
                  <a:lnTo>
                    <a:pt x="184034" y="365257"/>
                  </a:lnTo>
                  <a:cubicBezTo>
                    <a:pt x="182551" y="365257"/>
                    <a:pt x="181315" y="364030"/>
                    <a:pt x="181315" y="362531"/>
                  </a:cubicBezTo>
                  <a:lnTo>
                    <a:pt x="181315" y="328270"/>
                  </a:lnTo>
                  <a:cubicBezTo>
                    <a:pt x="181315" y="326770"/>
                    <a:pt x="182551" y="325543"/>
                    <a:pt x="184034" y="325543"/>
                  </a:cubicBezTo>
                  <a:lnTo>
                    <a:pt x="199027" y="325543"/>
                  </a:lnTo>
                  <a:cubicBezTo>
                    <a:pt x="200509" y="325543"/>
                    <a:pt x="201745" y="326770"/>
                    <a:pt x="201745" y="328270"/>
                  </a:cubicBezTo>
                  <a:lnTo>
                    <a:pt x="201745" y="362531"/>
                  </a:lnTo>
                  <a:lnTo>
                    <a:pt x="201745" y="362531"/>
                  </a:lnTo>
                  <a:close/>
                  <a:moveTo>
                    <a:pt x="232802" y="425443"/>
                  </a:moveTo>
                  <a:lnTo>
                    <a:pt x="232802" y="425443"/>
                  </a:lnTo>
                  <a:lnTo>
                    <a:pt x="208994" y="425443"/>
                  </a:lnTo>
                  <a:lnTo>
                    <a:pt x="208994" y="394518"/>
                  </a:lnTo>
                  <a:lnTo>
                    <a:pt x="232802" y="394518"/>
                  </a:lnTo>
                  <a:lnTo>
                    <a:pt x="232802" y="425443"/>
                  </a:lnTo>
                  <a:lnTo>
                    <a:pt x="232802" y="425443"/>
                  </a:lnTo>
                  <a:close/>
                  <a:moveTo>
                    <a:pt x="237744" y="362531"/>
                  </a:moveTo>
                  <a:lnTo>
                    <a:pt x="237744" y="362531"/>
                  </a:lnTo>
                  <a:cubicBezTo>
                    <a:pt x="237744" y="364030"/>
                    <a:pt x="236509" y="365257"/>
                    <a:pt x="234943" y="365257"/>
                  </a:cubicBezTo>
                  <a:lnTo>
                    <a:pt x="219950" y="365257"/>
                  </a:lnTo>
                  <a:cubicBezTo>
                    <a:pt x="218468" y="365257"/>
                    <a:pt x="217232" y="364030"/>
                    <a:pt x="217232" y="362531"/>
                  </a:cubicBezTo>
                  <a:lnTo>
                    <a:pt x="217232" y="328270"/>
                  </a:lnTo>
                  <a:cubicBezTo>
                    <a:pt x="217232" y="326770"/>
                    <a:pt x="218468" y="325543"/>
                    <a:pt x="219950" y="325543"/>
                  </a:cubicBezTo>
                  <a:lnTo>
                    <a:pt x="234943" y="325543"/>
                  </a:lnTo>
                  <a:cubicBezTo>
                    <a:pt x="236509" y="325543"/>
                    <a:pt x="237744" y="326770"/>
                    <a:pt x="237744" y="328270"/>
                  </a:cubicBezTo>
                  <a:lnTo>
                    <a:pt x="237744" y="362531"/>
                  </a:lnTo>
                  <a:lnTo>
                    <a:pt x="237744" y="362531"/>
                  </a:lnTo>
                  <a:close/>
                  <a:moveTo>
                    <a:pt x="273991" y="425443"/>
                  </a:moveTo>
                  <a:lnTo>
                    <a:pt x="273991" y="425443"/>
                  </a:lnTo>
                  <a:lnTo>
                    <a:pt x="250266" y="425443"/>
                  </a:lnTo>
                  <a:lnTo>
                    <a:pt x="250266" y="394518"/>
                  </a:lnTo>
                  <a:lnTo>
                    <a:pt x="273991" y="394518"/>
                  </a:lnTo>
                  <a:lnTo>
                    <a:pt x="273991" y="425443"/>
                  </a:lnTo>
                  <a:lnTo>
                    <a:pt x="273991" y="425443"/>
                  </a:lnTo>
                  <a:close/>
                  <a:moveTo>
                    <a:pt x="253149" y="362531"/>
                  </a:moveTo>
                  <a:lnTo>
                    <a:pt x="253149" y="362531"/>
                  </a:lnTo>
                  <a:lnTo>
                    <a:pt x="253149" y="328270"/>
                  </a:lnTo>
                  <a:cubicBezTo>
                    <a:pt x="253149" y="326770"/>
                    <a:pt x="254385" y="325543"/>
                    <a:pt x="255868" y="325543"/>
                  </a:cubicBezTo>
                  <a:lnTo>
                    <a:pt x="270943" y="325543"/>
                  </a:lnTo>
                  <a:cubicBezTo>
                    <a:pt x="272425" y="325543"/>
                    <a:pt x="273661" y="326770"/>
                    <a:pt x="273661" y="328270"/>
                  </a:cubicBezTo>
                  <a:lnTo>
                    <a:pt x="273661" y="362531"/>
                  </a:lnTo>
                  <a:cubicBezTo>
                    <a:pt x="273661" y="364030"/>
                    <a:pt x="272425" y="365257"/>
                    <a:pt x="270943" y="365257"/>
                  </a:cubicBezTo>
                  <a:lnTo>
                    <a:pt x="255868" y="365257"/>
                  </a:lnTo>
                  <a:cubicBezTo>
                    <a:pt x="254385" y="365257"/>
                    <a:pt x="253149" y="364030"/>
                    <a:pt x="253149" y="362531"/>
                  </a:cubicBezTo>
                  <a:lnTo>
                    <a:pt x="253149" y="362531"/>
                  </a:lnTo>
                  <a:close/>
                  <a:moveTo>
                    <a:pt x="322841" y="425443"/>
                  </a:moveTo>
                  <a:lnTo>
                    <a:pt x="322841" y="425443"/>
                  </a:lnTo>
                  <a:lnTo>
                    <a:pt x="299034" y="425443"/>
                  </a:lnTo>
                  <a:lnTo>
                    <a:pt x="299034" y="394518"/>
                  </a:lnTo>
                  <a:lnTo>
                    <a:pt x="322841" y="394518"/>
                  </a:lnTo>
                  <a:lnTo>
                    <a:pt x="322841" y="425443"/>
                  </a:lnTo>
                  <a:lnTo>
                    <a:pt x="322841" y="425443"/>
                  </a:lnTo>
                  <a:close/>
                  <a:moveTo>
                    <a:pt x="299363" y="362531"/>
                  </a:moveTo>
                  <a:lnTo>
                    <a:pt x="299363" y="362531"/>
                  </a:lnTo>
                  <a:lnTo>
                    <a:pt x="299363" y="328270"/>
                  </a:lnTo>
                  <a:cubicBezTo>
                    <a:pt x="299363" y="326770"/>
                    <a:pt x="300599" y="325543"/>
                    <a:pt x="302165" y="325543"/>
                  </a:cubicBezTo>
                  <a:lnTo>
                    <a:pt x="317157" y="325543"/>
                  </a:lnTo>
                  <a:cubicBezTo>
                    <a:pt x="318640" y="325543"/>
                    <a:pt x="319876" y="326770"/>
                    <a:pt x="319876" y="328270"/>
                  </a:cubicBezTo>
                  <a:lnTo>
                    <a:pt x="319876" y="362531"/>
                  </a:lnTo>
                  <a:cubicBezTo>
                    <a:pt x="319876" y="364030"/>
                    <a:pt x="318640" y="365257"/>
                    <a:pt x="317157" y="365257"/>
                  </a:cubicBezTo>
                  <a:lnTo>
                    <a:pt x="302165" y="365257"/>
                  </a:lnTo>
                  <a:cubicBezTo>
                    <a:pt x="300599" y="365257"/>
                    <a:pt x="299363" y="364030"/>
                    <a:pt x="299363" y="362531"/>
                  </a:cubicBezTo>
                  <a:lnTo>
                    <a:pt x="299363" y="362531"/>
                  </a:lnTo>
                  <a:close/>
                  <a:moveTo>
                    <a:pt x="335363" y="362531"/>
                  </a:moveTo>
                  <a:lnTo>
                    <a:pt x="335363" y="362531"/>
                  </a:lnTo>
                  <a:lnTo>
                    <a:pt x="335363" y="328270"/>
                  </a:lnTo>
                  <a:cubicBezTo>
                    <a:pt x="335363" y="326770"/>
                    <a:pt x="336599" y="325543"/>
                    <a:pt x="338081" y="325543"/>
                  </a:cubicBezTo>
                  <a:lnTo>
                    <a:pt x="353074" y="325543"/>
                  </a:lnTo>
                  <a:cubicBezTo>
                    <a:pt x="354557" y="325543"/>
                    <a:pt x="355793" y="326770"/>
                    <a:pt x="355793" y="328270"/>
                  </a:cubicBezTo>
                  <a:lnTo>
                    <a:pt x="355793" y="362531"/>
                  </a:lnTo>
                  <a:cubicBezTo>
                    <a:pt x="355793" y="364030"/>
                    <a:pt x="354557" y="365257"/>
                    <a:pt x="353074" y="365257"/>
                  </a:cubicBezTo>
                  <a:lnTo>
                    <a:pt x="338081" y="365257"/>
                  </a:lnTo>
                  <a:cubicBezTo>
                    <a:pt x="336599" y="365257"/>
                    <a:pt x="335363" y="364030"/>
                    <a:pt x="335363" y="362531"/>
                  </a:cubicBezTo>
                  <a:lnTo>
                    <a:pt x="335363" y="362531"/>
                  </a:lnTo>
                  <a:close/>
                  <a:moveTo>
                    <a:pt x="364030" y="425443"/>
                  </a:moveTo>
                  <a:lnTo>
                    <a:pt x="364030" y="425443"/>
                  </a:lnTo>
                  <a:lnTo>
                    <a:pt x="340306" y="425443"/>
                  </a:lnTo>
                  <a:lnTo>
                    <a:pt x="340306" y="394518"/>
                  </a:lnTo>
                  <a:lnTo>
                    <a:pt x="364030" y="394518"/>
                  </a:lnTo>
                  <a:lnTo>
                    <a:pt x="364030" y="425443"/>
                  </a:lnTo>
                  <a:lnTo>
                    <a:pt x="364030" y="425443"/>
                  </a:lnTo>
                  <a:close/>
                  <a:moveTo>
                    <a:pt x="371280" y="362531"/>
                  </a:moveTo>
                  <a:lnTo>
                    <a:pt x="371280" y="362531"/>
                  </a:lnTo>
                  <a:lnTo>
                    <a:pt x="371280" y="328270"/>
                  </a:lnTo>
                  <a:cubicBezTo>
                    <a:pt x="371280" y="326770"/>
                    <a:pt x="372515" y="325543"/>
                    <a:pt x="373998" y="325543"/>
                  </a:cubicBezTo>
                  <a:lnTo>
                    <a:pt x="388991" y="325543"/>
                  </a:lnTo>
                  <a:cubicBezTo>
                    <a:pt x="390474" y="325543"/>
                    <a:pt x="391709" y="326770"/>
                    <a:pt x="391709" y="328270"/>
                  </a:cubicBezTo>
                  <a:lnTo>
                    <a:pt x="391709" y="362531"/>
                  </a:lnTo>
                  <a:cubicBezTo>
                    <a:pt x="391709" y="364030"/>
                    <a:pt x="390474" y="365257"/>
                    <a:pt x="388991" y="365257"/>
                  </a:cubicBezTo>
                  <a:lnTo>
                    <a:pt x="373998" y="365257"/>
                  </a:lnTo>
                  <a:cubicBezTo>
                    <a:pt x="372515" y="365257"/>
                    <a:pt x="371280" y="364030"/>
                    <a:pt x="371280" y="362531"/>
                  </a:cubicBezTo>
                  <a:lnTo>
                    <a:pt x="371280" y="362531"/>
                  </a:lnTo>
                  <a:close/>
                  <a:moveTo>
                    <a:pt x="405220" y="425443"/>
                  </a:moveTo>
                  <a:lnTo>
                    <a:pt x="405220" y="425443"/>
                  </a:lnTo>
                  <a:lnTo>
                    <a:pt x="381495" y="425443"/>
                  </a:lnTo>
                  <a:lnTo>
                    <a:pt x="381495" y="394518"/>
                  </a:lnTo>
                  <a:lnTo>
                    <a:pt x="405220" y="394518"/>
                  </a:lnTo>
                  <a:lnTo>
                    <a:pt x="405220" y="425443"/>
                  </a:lnTo>
                  <a:lnTo>
                    <a:pt x="405220" y="425443"/>
                  </a:lnTo>
                  <a:close/>
                  <a:moveTo>
                    <a:pt x="427627" y="362531"/>
                  </a:moveTo>
                  <a:lnTo>
                    <a:pt x="427627" y="362531"/>
                  </a:lnTo>
                  <a:cubicBezTo>
                    <a:pt x="427627" y="364030"/>
                    <a:pt x="426391" y="365257"/>
                    <a:pt x="424908" y="365257"/>
                  </a:cubicBezTo>
                  <a:lnTo>
                    <a:pt x="409915" y="365257"/>
                  </a:lnTo>
                  <a:cubicBezTo>
                    <a:pt x="408433" y="365257"/>
                    <a:pt x="407197" y="364030"/>
                    <a:pt x="407197" y="362531"/>
                  </a:cubicBezTo>
                  <a:lnTo>
                    <a:pt x="407197" y="328270"/>
                  </a:lnTo>
                  <a:cubicBezTo>
                    <a:pt x="407197" y="326770"/>
                    <a:pt x="408433" y="325543"/>
                    <a:pt x="409915" y="325543"/>
                  </a:cubicBezTo>
                  <a:lnTo>
                    <a:pt x="424908" y="325543"/>
                  </a:lnTo>
                  <a:cubicBezTo>
                    <a:pt x="426391" y="325543"/>
                    <a:pt x="427627" y="326770"/>
                    <a:pt x="427627" y="328270"/>
                  </a:cubicBezTo>
                  <a:lnTo>
                    <a:pt x="427627" y="362531"/>
                  </a:lnTo>
                  <a:lnTo>
                    <a:pt x="427627" y="362531"/>
                  </a:lnTo>
                  <a:close/>
                  <a:moveTo>
                    <a:pt x="452340" y="289230"/>
                  </a:moveTo>
                  <a:lnTo>
                    <a:pt x="452340" y="289230"/>
                  </a:lnTo>
                  <a:lnTo>
                    <a:pt x="315921" y="289230"/>
                  </a:lnTo>
                  <a:lnTo>
                    <a:pt x="315921" y="276948"/>
                  </a:lnTo>
                  <a:lnTo>
                    <a:pt x="286513" y="276948"/>
                  </a:lnTo>
                  <a:lnTo>
                    <a:pt x="257103" y="276948"/>
                  </a:lnTo>
                  <a:lnTo>
                    <a:pt x="257103" y="289230"/>
                  </a:lnTo>
                  <a:lnTo>
                    <a:pt x="120684" y="289230"/>
                  </a:lnTo>
                  <a:lnTo>
                    <a:pt x="120684" y="251938"/>
                  </a:lnTo>
                  <a:lnTo>
                    <a:pt x="135265" y="251938"/>
                  </a:lnTo>
                  <a:lnTo>
                    <a:pt x="135265" y="264896"/>
                  </a:lnTo>
                  <a:lnTo>
                    <a:pt x="154542" y="264896"/>
                  </a:lnTo>
                  <a:lnTo>
                    <a:pt x="154542" y="227150"/>
                  </a:lnTo>
                  <a:cubicBezTo>
                    <a:pt x="154542" y="220898"/>
                    <a:pt x="159650" y="215782"/>
                    <a:pt x="165910" y="215782"/>
                  </a:cubicBezTo>
                  <a:cubicBezTo>
                    <a:pt x="172171" y="215782"/>
                    <a:pt x="177278" y="220898"/>
                    <a:pt x="177278" y="227150"/>
                  </a:cubicBezTo>
                  <a:lnTo>
                    <a:pt x="177278" y="264896"/>
                  </a:lnTo>
                  <a:lnTo>
                    <a:pt x="191036" y="264896"/>
                  </a:lnTo>
                  <a:lnTo>
                    <a:pt x="286513" y="264896"/>
                  </a:lnTo>
                  <a:lnTo>
                    <a:pt x="381989" y="264896"/>
                  </a:lnTo>
                  <a:lnTo>
                    <a:pt x="395746" y="264896"/>
                  </a:lnTo>
                  <a:lnTo>
                    <a:pt x="395746" y="227150"/>
                  </a:lnTo>
                  <a:cubicBezTo>
                    <a:pt x="395746" y="220898"/>
                    <a:pt x="400854" y="215782"/>
                    <a:pt x="407114" y="215782"/>
                  </a:cubicBezTo>
                  <a:cubicBezTo>
                    <a:pt x="413375" y="215782"/>
                    <a:pt x="418482" y="220898"/>
                    <a:pt x="418482" y="227150"/>
                  </a:cubicBezTo>
                  <a:lnTo>
                    <a:pt x="418482" y="264896"/>
                  </a:lnTo>
                  <a:lnTo>
                    <a:pt x="437841" y="264896"/>
                  </a:lnTo>
                  <a:lnTo>
                    <a:pt x="437841" y="251938"/>
                  </a:lnTo>
                  <a:lnTo>
                    <a:pt x="452340" y="251938"/>
                  </a:lnTo>
                  <a:lnTo>
                    <a:pt x="452340" y="289230"/>
                  </a:lnTo>
                  <a:lnTo>
                    <a:pt x="452340" y="289230"/>
                  </a:lnTo>
                  <a:close/>
                  <a:moveTo>
                    <a:pt x="477466" y="296966"/>
                  </a:moveTo>
                  <a:lnTo>
                    <a:pt x="477466" y="296966"/>
                  </a:lnTo>
                  <a:lnTo>
                    <a:pt x="469887" y="296966"/>
                  </a:lnTo>
                  <a:lnTo>
                    <a:pt x="462226" y="296966"/>
                  </a:lnTo>
                  <a:cubicBezTo>
                    <a:pt x="462226" y="296966"/>
                    <a:pt x="462226" y="281388"/>
                    <a:pt x="462226" y="278546"/>
                  </a:cubicBezTo>
                  <a:cubicBezTo>
                    <a:pt x="462226" y="275704"/>
                    <a:pt x="466591" y="272747"/>
                    <a:pt x="469887" y="272747"/>
                  </a:cubicBezTo>
                  <a:cubicBezTo>
                    <a:pt x="473182" y="272747"/>
                    <a:pt x="477466" y="275704"/>
                    <a:pt x="477466" y="278546"/>
                  </a:cubicBezTo>
                  <a:cubicBezTo>
                    <a:pt x="477466" y="281388"/>
                    <a:pt x="477466" y="296966"/>
                    <a:pt x="477466" y="296966"/>
                  </a:cubicBezTo>
                  <a:lnTo>
                    <a:pt x="477466" y="296966"/>
                  </a:lnTo>
                  <a:close/>
                  <a:moveTo>
                    <a:pt x="501602" y="296966"/>
                  </a:moveTo>
                  <a:lnTo>
                    <a:pt x="501602" y="296966"/>
                  </a:lnTo>
                  <a:lnTo>
                    <a:pt x="493941" y="296966"/>
                  </a:lnTo>
                  <a:lnTo>
                    <a:pt x="486362" y="296966"/>
                  </a:lnTo>
                  <a:cubicBezTo>
                    <a:pt x="486362" y="296966"/>
                    <a:pt x="486362" y="281388"/>
                    <a:pt x="486362" y="278546"/>
                  </a:cubicBezTo>
                  <a:cubicBezTo>
                    <a:pt x="486362" y="275704"/>
                    <a:pt x="490646" y="272747"/>
                    <a:pt x="493941" y="272747"/>
                  </a:cubicBezTo>
                  <a:cubicBezTo>
                    <a:pt x="497318" y="272747"/>
                    <a:pt x="501602" y="275704"/>
                    <a:pt x="501602" y="278546"/>
                  </a:cubicBezTo>
                  <a:cubicBezTo>
                    <a:pt x="501602" y="281388"/>
                    <a:pt x="501602" y="296966"/>
                    <a:pt x="501602" y="296966"/>
                  </a:cubicBezTo>
                  <a:lnTo>
                    <a:pt x="501602" y="296966"/>
                  </a:lnTo>
                  <a:close/>
                  <a:moveTo>
                    <a:pt x="525657" y="296966"/>
                  </a:moveTo>
                  <a:lnTo>
                    <a:pt x="525657" y="296966"/>
                  </a:lnTo>
                  <a:lnTo>
                    <a:pt x="518078" y="296966"/>
                  </a:lnTo>
                  <a:lnTo>
                    <a:pt x="510499" y="296966"/>
                  </a:lnTo>
                  <a:cubicBezTo>
                    <a:pt x="510499" y="296966"/>
                    <a:pt x="510499" y="281388"/>
                    <a:pt x="510499" y="278546"/>
                  </a:cubicBezTo>
                  <a:cubicBezTo>
                    <a:pt x="510499" y="275704"/>
                    <a:pt x="514783" y="272747"/>
                    <a:pt x="518078" y="272747"/>
                  </a:cubicBezTo>
                  <a:cubicBezTo>
                    <a:pt x="521373" y="272747"/>
                    <a:pt x="525657" y="275704"/>
                    <a:pt x="525657" y="278546"/>
                  </a:cubicBezTo>
                  <a:cubicBezTo>
                    <a:pt x="525657" y="281388"/>
                    <a:pt x="525657" y="296966"/>
                    <a:pt x="525657" y="296966"/>
                  </a:cubicBezTo>
                  <a:lnTo>
                    <a:pt x="525657" y="296966"/>
                  </a:lnTo>
                  <a:close/>
                  <a:moveTo>
                    <a:pt x="525657" y="262630"/>
                  </a:moveTo>
                  <a:lnTo>
                    <a:pt x="525657" y="262630"/>
                  </a:lnTo>
                  <a:lnTo>
                    <a:pt x="462226" y="262630"/>
                  </a:lnTo>
                  <a:lnTo>
                    <a:pt x="462226" y="249746"/>
                  </a:lnTo>
                  <a:lnTo>
                    <a:pt x="525657" y="249746"/>
                  </a:lnTo>
                  <a:lnTo>
                    <a:pt x="525657" y="262630"/>
                  </a:ln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E8112DC-78FF-D75D-BF2E-F8548586C981}"/>
                </a:ext>
              </a:extLst>
            </p:cNvPr>
            <p:cNvSpPr/>
            <p:nvPr/>
          </p:nvSpPr>
          <p:spPr>
            <a:xfrm>
              <a:off x="11747568" y="3492521"/>
              <a:ext cx="444761" cy="852253"/>
            </a:xfrm>
            <a:custGeom>
              <a:avLst/>
              <a:gdLst>
                <a:gd name="connsiteX0" fmla="*/ 425814 w 444761"/>
                <a:gd name="connsiteY0" fmla="*/ 711510 h 852253"/>
                <a:gd name="connsiteX1" fmla="*/ 425814 w 444761"/>
                <a:gd name="connsiteY1" fmla="*/ 681928 h 852253"/>
                <a:gd name="connsiteX2" fmla="*/ 412469 w 444761"/>
                <a:gd name="connsiteY2" fmla="*/ 681928 h 852253"/>
                <a:gd name="connsiteX3" fmla="*/ 412469 w 444761"/>
                <a:gd name="connsiteY3" fmla="*/ 250941 h 852253"/>
                <a:gd name="connsiteX4" fmla="*/ 404560 w 444761"/>
                <a:gd name="connsiteY4" fmla="*/ 250941 h 852253"/>
                <a:gd name="connsiteX5" fmla="*/ 404560 w 444761"/>
                <a:gd name="connsiteY5" fmla="*/ 217018 h 852253"/>
                <a:gd name="connsiteX6" fmla="*/ 395251 w 444761"/>
                <a:gd name="connsiteY6" fmla="*/ 207750 h 852253"/>
                <a:gd name="connsiteX7" fmla="*/ 395251 w 444761"/>
                <a:gd name="connsiteY7" fmla="*/ 179832 h 852253"/>
                <a:gd name="connsiteX8" fmla="*/ 385531 w 444761"/>
                <a:gd name="connsiteY8" fmla="*/ 170111 h 852253"/>
                <a:gd name="connsiteX9" fmla="*/ 385531 w 444761"/>
                <a:gd name="connsiteY9" fmla="*/ 143083 h 852253"/>
                <a:gd name="connsiteX10" fmla="*/ 374080 w 444761"/>
                <a:gd name="connsiteY10" fmla="*/ 131616 h 852253"/>
                <a:gd name="connsiteX11" fmla="*/ 374080 w 444761"/>
                <a:gd name="connsiteY11" fmla="*/ 104291 h 852253"/>
                <a:gd name="connsiteX12" fmla="*/ 362712 w 444761"/>
                <a:gd name="connsiteY12" fmla="*/ 92964 h 852253"/>
                <a:gd name="connsiteX13" fmla="*/ 362712 w 444761"/>
                <a:gd name="connsiteY13" fmla="*/ 66957 h 852253"/>
                <a:gd name="connsiteX14" fmla="*/ 349531 w 444761"/>
                <a:gd name="connsiteY14" fmla="*/ 53752 h 852253"/>
                <a:gd name="connsiteX15" fmla="*/ 349531 w 444761"/>
                <a:gd name="connsiteY15" fmla="*/ 0 h 852253"/>
                <a:gd name="connsiteX16" fmla="*/ 337998 w 444761"/>
                <a:gd name="connsiteY16" fmla="*/ 0 h 852253"/>
                <a:gd name="connsiteX17" fmla="*/ 337998 w 444761"/>
                <a:gd name="connsiteY17" fmla="*/ 54815 h 852253"/>
                <a:gd name="connsiteX18" fmla="*/ 328525 w 444761"/>
                <a:gd name="connsiteY18" fmla="*/ 64305 h 852253"/>
                <a:gd name="connsiteX19" fmla="*/ 328525 w 444761"/>
                <a:gd name="connsiteY19" fmla="*/ 92709 h 852253"/>
                <a:gd name="connsiteX20" fmla="*/ 317075 w 444761"/>
                <a:gd name="connsiteY20" fmla="*/ 104159 h 852253"/>
                <a:gd name="connsiteX21" fmla="*/ 317075 w 444761"/>
                <a:gd name="connsiteY21" fmla="*/ 133807 h 852253"/>
                <a:gd name="connsiteX22" fmla="*/ 308013 w 444761"/>
                <a:gd name="connsiteY22" fmla="*/ 142803 h 852253"/>
                <a:gd name="connsiteX23" fmla="*/ 308013 w 444761"/>
                <a:gd name="connsiteY23" fmla="*/ 169790 h 852253"/>
                <a:gd name="connsiteX24" fmla="*/ 297633 w 444761"/>
                <a:gd name="connsiteY24" fmla="*/ 180244 h 852253"/>
                <a:gd name="connsiteX25" fmla="*/ 297633 w 444761"/>
                <a:gd name="connsiteY25" fmla="*/ 208804 h 852253"/>
                <a:gd name="connsiteX26" fmla="*/ 287254 w 444761"/>
                <a:gd name="connsiteY26" fmla="*/ 219143 h 852253"/>
                <a:gd name="connsiteX27" fmla="*/ 287254 w 444761"/>
                <a:gd name="connsiteY27" fmla="*/ 249681 h 852253"/>
                <a:gd name="connsiteX28" fmla="*/ 277038 w 444761"/>
                <a:gd name="connsiteY28" fmla="*/ 249681 h 852253"/>
                <a:gd name="connsiteX29" fmla="*/ 277038 w 444761"/>
                <a:gd name="connsiteY29" fmla="*/ 308392 h 852253"/>
                <a:gd name="connsiteX30" fmla="*/ 169699 w 444761"/>
                <a:gd name="connsiteY30" fmla="*/ 308392 h 852253"/>
                <a:gd name="connsiteX31" fmla="*/ 169699 w 444761"/>
                <a:gd name="connsiteY31" fmla="*/ 250941 h 852253"/>
                <a:gd name="connsiteX32" fmla="*/ 161791 w 444761"/>
                <a:gd name="connsiteY32" fmla="*/ 250941 h 852253"/>
                <a:gd name="connsiteX33" fmla="*/ 161791 w 444761"/>
                <a:gd name="connsiteY33" fmla="*/ 217018 h 852253"/>
                <a:gd name="connsiteX34" fmla="*/ 152482 w 444761"/>
                <a:gd name="connsiteY34" fmla="*/ 207750 h 852253"/>
                <a:gd name="connsiteX35" fmla="*/ 152482 w 444761"/>
                <a:gd name="connsiteY35" fmla="*/ 179832 h 852253"/>
                <a:gd name="connsiteX36" fmla="*/ 142762 w 444761"/>
                <a:gd name="connsiteY36" fmla="*/ 170111 h 852253"/>
                <a:gd name="connsiteX37" fmla="*/ 142762 w 444761"/>
                <a:gd name="connsiteY37" fmla="*/ 143083 h 852253"/>
                <a:gd name="connsiteX38" fmla="*/ 131311 w 444761"/>
                <a:gd name="connsiteY38" fmla="*/ 131616 h 852253"/>
                <a:gd name="connsiteX39" fmla="*/ 131311 w 444761"/>
                <a:gd name="connsiteY39" fmla="*/ 104291 h 852253"/>
                <a:gd name="connsiteX40" fmla="*/ 119943 w 444761"/>
                <a:gd name="connsiteY40" fmla="*/ 92964 h 852253"/>
                <a:gd name="connsiteX41" fmla="*/ 119943 w 444761"/>
                <a:gd name="connsiteY41" fmla="*/ 66957 h 852253"/>
                <a:gd name="connsiteX42" fmla="*/ 106762 w 444761"/>
                <a:gd name="connsiteY42" fmla="*/ 53752 h 852253"/>
                <a:gd name="connsiteX43" fmla="*/ 106762 w 444761"/>
                <a:gd name="connsiteY43" fmla="*/ 0 h 852253"/>
                <a:gd name="connsiteX44" fmla="*/ 95229 w 444761"/>
                <a:gd name="connsiteY44" fmla="*/ 0 h 852253"/>
                <a:gd name="connsiteX45" fmla="*/ 95229 w 444761"/>
                <a:gd name="connsiteY45" fmla="*/ 54815 h 852253"/>
                <a:gd name="connsiteX46" fmla="*/ 85756 w 444761"/>
                <a:gd name="connsiteY46" fmla="*/ 64305 h 852253"/>
                <a:gd name="connsiteX47" fmla="*/ 85756 w 444761"/>
                <a:gd name="connsiteY47" fmla="*/ 92709 h 852253"/>
                <a:gd name="connsiteX48" fmla="*/ 74305 w 444761"/>
                <a:gd name="connsiteY48" fmla="*/ 104159 h 852253"/>
                <a:gd name="connsiteX49" fmla="*/ 74305 w 444761"/>
                <a:gd name="connsiteY49" fmla="*/ 133807 h 852253"/>
                <a:gd name="connsiteX50" fmla="*/ 65244 w 444761"/>
                <a:gd name="connsiteY50" fmla="*/ 142803 h 852253"/>
                <a:gd name="connsiteX51" fmla="*/ 65244 w 444761"/>
                <a:gd name="connsiteY51" fmla="*/ 169790 h 852253"/>
                <a:gd name="connsiteX52" fmla="*/ 54782 w 444761"/>
                <a:gd name="connsiteY52" fmla="*/ 180244 h 852253"/>
                <a:gd name="connsiteX53" fmla="*/ 54782 w 444761"/>
                <a:gd name="connsiteY53" fmla="*/ 208804 h 852253"/>
                <a:gd name="connsiteX54" fmla="*/ 44484 w 444761"/>
                <a:gd name="connsiteY54" fmla="*/ 219143 h 852253"/>
                <a:gd name="connsiteX55" fmla="*/ 44484 w 444761"/>
                <a:gd name="connsiteY55" fmla="*/ 249681 h 852253"/>
                <a:gd name="connsiteX56" fmla="*/ 34269 w 444761"/>
                <a:gd name="connsiteY56" fmla="*/ 249681 h 852253"/>
                <a:gd name="connsiteX57" fmla="*/ 34269 w 444761"/>
                <a:gd name="connsiteY57" fmla="*/ 679350 h 852253"/>
                <a:gd name="connsiteX58" fmla="*/ 18205 w 444761"/>
                <a:gd name="connsiteY58" fmla="*/ 679350 h 852253"/>
                <a:gd name="connsiteX59" fmla="*/ 18205 w 444761"/>
                <a:gd name="connsiteY59" fmla="*/ 715481 h 852253"/>
                <a:gd name="connsiteX60" fmla="*/ 0 w 444761"/>
                <a:gd name="connsiteY60" fmla="*/ 715481 h 852253"/>
                <a:gd name="connsiteX61" fmla="*/ 0 w 444761"/>
                <a:gd name="connsiteY61" fmla="*/ 736990 h 852253"/>
                <a:gd name="connsiteX62" fmla="*/ 11698 w 444761"/>
                <a:gd name="connsiteY62" fmla="*/ 736990 h 852253"/>
                <a:gd name="connsiteX63" fmla="*/ 11698 w 444761"/>
                <a:gd name="connsiteY63" fmla="*/ 852254 h 852253"/>
                <a:gd name="connsiteX64" fmla="*/ 190294 w 444761"/>
                <a:gd name="connsiteY64" fmla="*/ 852254 h 852253"/>
                <a:gd name="connsiteX65" fmla="*/ 190294 w 444761"/>
                <a:gd name="connsiteY65" fmla="*/ 734403 h 852253"/>
                <a:gd name="connsiteX66" fmla="*/ 201992 w 444761"/>
                <a:gd name="connsiteY66" fmla="*/ 734403 h 852253"/>
                <a:gd name="connsiteX67" fmla="*/ 201992 w 444761"/>
                <a:gd name="connsiteY67" fmla="*/ 711519 h 852253"/>
                <a:gd name="connsiteX68" fmla="*/ 183045 w 444761"/>
                <a:gd name="connsiteY68" fmla="*/ 711519 h 852253"/>
                <a:gd name="connsiteX69" fmla="*/ 183045 w 444761"/>
                <a:gd name="connsiteY69" fmla="*/ 681936 h 852253"/>
                <a:gd name="connsiteX70" fmla="*/ 169699 w 444761"/>
                <a:gd name="connsiteY70" fmla="*/ 681936 h 852253"/>
                <a:gd name="connsiteX71" fmla="*/ 169699 w 444761"/>
                <a:gd name="connsiteY71" fmla="*/ 346459 h 852253"/>
                <a:gd name="connsiteX72" fmla="*/ 277038 w 444761"/>
                <a:gd name="connsiteY72" fmla="*/ 346459 h 852253"/>
                <a:gd name="connsiteX73" fmla="*/ 277038 w 444761"/>
                <a:gd name="connsiteY73" fmla="*/ 679350 h 852253"/>
                <a:gd name="connsiteX74" fmla="*/ 260975 w 444761"/>
                <a:gd name="connsiteY74" fmla="*/ 679350 h 852253"/>
                <a:gd name="connsiteX75" fmla="*/ 260975 w 444761"/>
                <a:gd name="connsiteY75" fmla="*/ 715481 h 852253"/>
                <a:gd name="connsiteX76" fmla="*/ 242769 w 444761"/>
                <a:gd name="connsiteY76" fmla="*/ 715481 h 852253"/>
                <a:gd name="connsiteX77" fmla="*/ 242769 w 444761"/>
                <a:gd name="connsiteY77" fmla="*/ 736990 h 852253"/>
                <a:gd name="connsiteX78" fmla="*/ 254467 w 444761"/>
                <a:gd name="connsiteY78" fmla="*/ 736990 h 852253"/>
                <a:gd name="connsiteX79" fmla="*/ 254467 w 444761"/>
                <a:gd name="connsiteY79" fmla="*/ 852254 h 852253"/>
                <a:gd name="connsiteX80" fmla="*/ 433063 w 444761"/>
                <a:gd name="connsiteY80" fmla="*/ 852254 h 852253"/>
                <a:gd name="connsiteX81" fmla="*/ 433063 w 444761"/>
                <a:gd name="connsiteY81" fmla="*/ 734403 h 852253"/>
                <a:gd name="connsiteX82" fmla="*/ 444761 w 444761"/>
                <a:gd name="connsiteY82" fmla="*/ 734403 h 852253"/>
                <a:gd name="connsiteX83" fmla="*/ 444761 w 444761"/>
                <a:gd name="connsiteY83" fmla="*/ 711519 h 852253"/>
                <a:gd name="connsiteX84" fmla="*/ 425814 w 444761"/>
                <a:gd name="connsiteY84" fmla="*/ 711519 h 852253"/>
                <a:gd name="connsiteX85" fmla="*/ 425814 w 444761"/>
                <a:gd name="connsiteY85" fmla="*/ 711510 h 852253"/>
                <a:gd name="connsiteX86" fmla="*/ 60795 w 444761"/>
                <a:gd name="connsiteY86" fmla="*/ 657454 h 852253"/>
                <a:gd name="connsiteX87" fmla="*/ 60795 w 444761"/>
                <a:gd name="connsiteY87" fmla="*/ 657454 h 852253"/>
                <a:gd name="connsiteX88" fmla="*/ 55770 w 444761"/>
                <a:gd name="connsiteY88" fmla="*/ 657454 h 852253"/>
                <a:gd name="connsiteX89" fmla="*/ 55770 w 444761"/>
                <a:gd name="connsiteY89" fmla="*/ 279518 h 852253"/>
                <a:gd name="connsiteX90" fmla="*/ 60795 w 444761"/>
                <a:gd name="connsiteY90" fmla="*/ 279518 h 852253"/>
                <a:gd name="connsiteX91" fmla="*/ 60795 w 444761"/>
                <a:gd name="connsiteY91" fmla="*/ 657454 h 852253"/>
                <a:gd name="connsiteX92" fmla="*/ 60795 w 444761"/>
                <a:gd name="connsiteY92" fmla="*/ 657454 h 852253"/>
                <a:gd name="connsiteX93" fmla="*/ 78259 w 444761"/>
                <a:gd name="connsiteY93" fmla="*/ 657454 h 852253"/>
                <a:gd name="connsiteX94" fmla="*/ 78259 w 444761"/>
                <a:gd name="connsiteY94" fmla="*/ 657454 h 852253"/>
                <a:gd name="connsiteX95" fmla="*/ 73235 w 444761"/>
                <a:gd name="connsiteY95" fmla="*/ 657454 h 852253"/>
                <a:gd name="connsiteX96" fmla="*/ 73235 w 444761"/>
                <a:gd name="connsiteY96" fmla="*/ 279518 h 852253"/>
                <a:gd name="connsiteX97" fmla="*/ 78259 w 444761"/>
                <a:gd name="connsiteY97" fmla="*/ 279518 h 852253"/>
                <a:gd name="connsiteX98" fmla="*/ 78259 w 444761"/>
                <a:gd name="connsiteY98" fmla="*/ 657454 h 852253"/>
                <a:gd name="connsiteX99" fmla="*/ 78259 w 444761"/>
                <a:gd name="connsiteY99" fmla="*/ 657454 h 852253"/>
                <a:gd name="connsiteX100" fmla="*/ 95641 w 444761"/>
                <a:gd name="connsiteY100" fmla="*/ 657454 h 852253"/>
                <a:gd name="connsiteX101" fmla="*/ 95641 w 444761"/>
                <a:gd name="connsiteY101" fmla="*/ 657454 h 852253"/>
                <a:gd name="connsiteX102" fmla="*/ 90616 w 444761"/>
                <a:gd name="connsiteY102" fmla="*/ 657454 h 852253"/>
                <a:gd name="connsiteX103" fmla="*/ 90616 w 444761"/>
                <a:gd name="connsiteY103" fmla="*/ 279518 h 852253"/>
                <a:gd name="connsiteX104" fmla="*/ 95641 w 444761"/>
                <a:gd name="connsiteY104" fmla="*/ 279518 h 852253"/>
                <a:gd name="connsiteX105" fmla="*/ 95641 w 444761"/>
                <a:gd name="connsiteY105" fmla="*/ 657454 h 852253"/>
                <a:gd name="connsiteX106" fmla="*/ 95641 w 444761"/>
                <a:gd name="connsiteY106" fmla="*/ 657454 h 852253"/>
                <a:gd name="connsiteX107" fmla="*/ 113105 w 444761"/>
                <a:gd name="connsiteY107" fmla="*/ 657454 h 852253"/>
                <a:gd name="connsiteX108" fmla="*/ 113105 w 444761"/>
                <a:gd name="connsiteY108" fmla="*/ 657454 h 852253"/>
                <a:gd name="connsiteX109" fmla="*/ 108081 w 444761"/>
                <a:gd name="connsiteY109" fmla="*/ 657454 h 852253"/>
                <a:gd name="connsiteX110" fmla="*/ 108081 w 444761"/>
                <a:gd name="connsiteY110" fmla="*/ 279518 h 852253"/>
                <a:gd name="connsiteX111" fmla="*/ 113105 w 444761"/>
                <a:gd name="connsiteY111" fmla="*/ 279518 h 852253"/>
                <a:gd name="connsiteX112" fmla="*/ 113105 w 444761"/>
                <a:gd name="connsiteY112" fmla="*/ 657454 h 852253"/>
                <a:gd name="connsiteX113" fmla="*/ 113105 w 444761"/>
                <a:gd name="connsiteY113" fmla="*/ 657454 h 852253"/>
                <a:gd name="connsiteX114" fmla="*/ 130488 w 444761"/>
                <a:gd name="connsiteY114" fmla="*/ 657454 h 852253"/>
                <a:gd name="connsiteX115" fmla="*/ 130488 w 444761"/>
                <a:gd name="connsiteY115" fmla="*/ 657454 h 852253"/>
                <a:gd name="connsiteX116" fmla="*/ 125462 w 444761"/>
                <a:gd name="connsiteY116" fmla="*/ 657454 h 852253"/>
                <a:gd name="connsiteX117" fmla="*/ 125462 w 444761"/>
                <a:gd name="connsiteY117" fmla="*/ 284642 h 852253"/>
                <a:gd name="connsiteX118" fmla="*/ 130488 w 444761"/>
                <a:gd name="connsiteY118" fmla="*/ 284642 h 852253"/>
                <a:gd name="connsiteX119" fmla="*/ 130488 w 444761"/>
                <a:gd name="connsiteY119" fmla="*/ 657454 h 852253"/>
                <a:gd name="connsiteX120" fmla="*/ 130488 w 444761"/>
                <a:gd name="connsiteY120" fmla="*/ 657454 h 852253"/>
                <a:gd name="connsiteX121" fmla="*/ 147951 w 444761"/>
                <a:gd name="connsiteY121" fmla="*/ 657454 h 852253"/>
                <a:gd name="connsiteX122" fmla="*/ 147951 w 444761"/>
                <a:gd name="connsiteY122" fmla="*/ 657454 h 852253"/>
                <a:gd name="connsiteX123" fmla="*/ 142926 w 444761"/>
                <a:gd name="connsiteY123" fmla="*/ 657454 h 852253"/>
                <a:gd name="connsiteX124" fmla="*/ 142926 w 444761"/>
                <a:gd name="connsiteY124" fmla="*/ 284988 h 852253"/>
                <a:gd name="connsiteX125" fmla="*/ 147951 w 444761"/>
                <a:gd name="connsiteY125" fmla="*/ 284988 h 852253"/>
                <a:gd name="connsiteX126" fmla="*/ 147951 w 444761"/>
                <a:gd name="connsiteY126" fmla="*/ 657454 h 852253"/>
                <a:gd name="connsiteX127" fmla="*/ 147951 w 444761"/>
                <a:gd name="connsiteY127" fmla="*/ 657454 h 852253"/>
                <a:gd name="connsiteX128" fmla="*/ 304635 w 444761"/>
                <a:gd name="connsiteY128" fmla="*/ 657454 h 852253"/>
                <a:gd name="connsiteX129" fmla="*/ 304635 w 444761"/>
                <a:gd name="connsiteY129" fmla="*/ 657454 h 852253"/>
                <a:gd name="connsiteX130" fmla="*/ 299610 w 444761"/>
                <a:gd name="connsiteY130" fmla="*/ 657454 h 852253"/>
                <a:gd name="connsiteX131" fmla="*/ 299610 w 444761"/>
                <a:gd name="connsiteY131" fmla="*/ 279518 h 852253"/>
                <a:gd name="connsiteX132" fmla="*/ 304635 w 444761"/>
                <a:gd name="connsiteY132" fmla="*/ 279518 h 852253"/>
                <a:gd name="connsiteX133" fmla="*/ 304635 w 444761"/>
                <a:gd name="connsiteY133" fmla="*/ 657454 h 852253"/>
                <a:gd name="connsiteX134" fmla="*/ 304635 w 444761"/>
                <a:gd name="connsiteY134" fmla="*/ 657454 h 852253"/>
                <a:gd name="connsiteX135" fmla="*/ 322099 w 444761"/>
                <a:gd name="connsiteY135" fmla="*/ 657454 h 852253"/>
                <a:gd name="connsiteX136" fmla="*/ 322099 w 444761"/>
                <a:gd name="connsiteY136" fmla="*/ 657454 h 852253"/>
                <a:gd name="connsiteX137" fmla="*/ 317075 w 444761"/>
                <a:gd name="connsiteY137" fmla="*/ 657454 h 852253"/>
                <a:gd name="connsiteX138" fmla="*/ 317075 w 444761"/>
                <a:gd name="connsiteY138" fmla="*/ 279518 h 852253"/>
                <a:gd name="connsiteX139" fmla="*/ 322099 w 444761"/>
                <a:gd name="connsiteY139" fmla="*/ 279518 h 852253"/>
                <a:gd name="connsiteX140" fmla="*/ 322099 w 444761"/>
                <a:gd name="connsiteY140" fmla="*/ 657454 h 852253"/>
                <a:gd name="connsiteX141" fmla="*/ 322099 w 444761"/>
                <a:gd name="connsiteY141" fmla="*/ 657454 h 852253"/>
                <a:gd name="connsiteX142" fmla="*/ 339481 w 444761"/>
                <a:gd name="connsiteY142" fmla="*/ 657454 h 852253"/>
                <a:gd name="connsiteX143" fmla="*/ 339481 w 444761"/>
                <a:gd name="connsiteY143" fmla="*/ 657454 h 852253"/>
                <a:gd name="connsiteX144" fmla="*/ 334456 w 444761"/>
                <a:gd name="connsiteY144" fmla="*/ 657454 h 852253"/>
                <a:gd name="connsiteX145" fmla="*/ 334456 w 444761"/>
                <a:gd name="connsiteY145" fmla="*/ 279518 h 852253"/>
                <a:gd name="connsiteX146" fmla="*/ 339481 w 444761"/>
                <a:gd name="connsiteY146" fmla="*/ 279518 h 852253"/>
                <a:gd name="connsiteX147" fmla="*/ 339481 w 444761"/>
                <a:gd name="connsiteY147" fmla="*/ 657454 h 852253"/>
                <a:gd name="connsiteX148" fmla="*/ 339481 w 444761"/>
                <a:gd name="connsiteY148" fmla="*/ 657454 h 852253"/>
                <a:gd name="connsiteX149" fmla="*/ 356945 w 444761"/>
                <a:gd name="connsiteY149" fmla="*/ 657454 h 852253"/>
                <a:gd name="connsiteX150" fmla="*/ 356945 w 444761"/>
                <a:gd name="connsiteY150" fmla="*/ 657454 h 852253"/>
                <a:gd name="connsiteX151" fmla="*/ 351921 w 444761"/>
                <a:gd name="connsiteY151" fmla="*/ 657454 h 852253"/>
                <a:gd name="connsiteX152" fmla="*/ 351921 w 444761"/>
                <a:gd name="connsiteY152" fmla="*/ 279518 h 852253"/>
                <a:gd name="connsiteX153" fmla="*/ 356945 w 444761"/>
                <a:gd name="connsiteY153" fmla="*/ 279518 h 852253"/>
                <a:gd name="connsiteX154" fmla="*/ 356945 w 444761"/>
                <a:gd name="connsiteY154" fmla="*/ 657454 h 852253"/>
                <a:gd name="connsiteX155" fmla="*/ 356945 w 444761"/>
                <a:gd name="connsiteY155" fmla="*/ 657454 h 852253"/>
                <a:gd name="connsiteX156" fmla="*/ 374328 w 444761"/>
                <a:gd name="connsiteY156" fmla="*/ 657454 h 852253"/>
                <a:gd name="connsiteX157" fmla="*/ 374328 w 444761"/>
                <a:gd name="connsiteY157" fmla="*/ 657454 h 852253"/>
                <a:gd name="connsiteX158" fmla="*/ 369302 w 444761"/>
                <a:gd name="connsiteY158" fmla="*/ 657454 h 852253"/>
                <a:gd name="connsiteX159" fmla="*/ 369302 w 444761"/>
                <a:gd name="connsiteY159" fmla="*/ 284642 h 852253"/>
                <a:gd name="connsiteX160" fmla="*/ 374328 w 444761"/>
                <a:gd name="connsiteY160" fmla="*/ 284642 h 852253"/>
                <a:gd name="connsiteX161" fmla="*/ 374328 w 444761"/>
                <a:gd name="connsiteY161" fmla="*/ 657454 h 852253"/>
                <a:gd name="connsiteX162" fmla="*/ 374328 w 444761"/>
                <a:gd name="connsiteY162" fmla="*/ 657454 h 852253"/>
                <a:gd name="connsiteX163" fmla="*/ 391791 w 444761"/>
                <a:gd name="connsiteY163" fmla="*/ 657454 h 852253"/>
                <a:gd name="connsiteX164" fmla="*/ 391791 w 444761"/>
                <a:gd name="connsiteY164" fmla="*/ 657454 h 852253"/>
                <a:gd name="connsiteX165" fmla="*/ 386767 w 444761"/>
                <a:gd name="connsiteY165" fmla="*/ 657454 h 852253"/>
                <a:gd name="connsiteX166" fmla="*/ 386767 w 444761"/>
                <a:gd name="connsiteY166" fmla="*/ 284988 h 852253"/>
                <a:gd name="connsiteX167" fmla="*/ 391791 w 444761"/>
                <a:gd name="connsiteY167" fmla="*/ 284988 h 852253"/>
                <a:gd name="connsiteX168" fmla="*/ 391791 w 444761"/>
                <a:gd name="connsiteY168" fmla="*/ 657454 h 85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444761" h="852253">
                  <a:moveTo>
                    <a:pt x="425814" y="711510"/>
                  </a:moveTo>
                  <a:lnTo>
                    <a:pt x="425814" y="681928"/>
                  </a:lnTo>
                  <a:lnTo>
                    <a:pt x="412469" y="681928"/>
                  </a:lnTo>
                  <a:lnTo>
                    <a:pt x="412469" y="250941"/>
                  </a:lnTo>
                  <a:lnTo>
                    <a:pt x="404560" y="250941"/>
                  </a:lnTo>
                  <a:lnTo>
                    <a:pt x="404560" y="217018"/>
                  </a:lnTo>
                  <a:lnTo>
                    <a:pt x="395251" y="207750"/>
                  </a:lnTo>
                  <a:lnTo>
                    <a:pt x="395251" y="179832"/>
                  </a:lnTo>
                  <a:lnTo>
                    <a:pt x="385531" y="170111"/>
                  </a:lnTo>
                  <a:lnTo>
                    <a:pt x="385531" y="143083"/>
                  </a:lnTo>
                  <a:lnTo>
                    <a:pt x="374080" y="131616"/>
                  </a:lnTo>
                  <a:lnTo>
                    <a:pt x="374080" y="104291"/>
                  </a:lnTo>
                  <a:lnTo>
                    <a:pt x="362712" y="92964"/>
                  </a:lnTo>
                  <a:lnTo>
                    <a:pt x="362712" y="66957"/>
                  </a:lnTo>
                  <a:lnTo>
                    <a:pt x="349531" y="53752"/>
                  </a:lnTo>
                  <a:lnTo>
                    <a:pt x="349531" y="0"/>
                  </a:lnTo>
                  <a:lnTo>
                    <a:pt x="337998" y="0"/>
                  </a:lnTo>
                  <a:lnTo>
                    <a:pt x="337998" y="54815"/>
                  </a:lnTo>
                  <a:lnTo>
                    <a:pt x="328525" y="64305"/>
                  </a:lnTo>
                  <a:lnTo>
                    <a:pt x="328525" y="92709"/>
                  </a:lnTo>
                  <a:lnTo>
                    <a:pt x="317075" y="104159"/>
                  </a:lnTo>
                  <a:lnTo>
                    <a:pt x="317075" y="133807"/>
                  </a:lnTo>
                  <a:lnTo>
                    <a:pt x="308013" y="142803"/>
                  </a:lnTo>
                  <a:lnTo>
                    <a:pt x="308013" y="169790"/>
                  </a:lnTo>
                  <a:lnTo>
                    <a:pt x="297633" y="180244"/>
                  </a:lnTo>
                  <a:lnTo>
                    <a:pt x="297633" y="208804"/>
                  </a:lnTo>
                  <a:lnTo>
                    <a:pt x="287254" y="219143"/>
                  </a:lnTo>
                  <a:lnTo>
                    <a:pt x="287254" y="249681"/>
                  </a:lnTo>
                  <a:lnTo>
                    <a:pt x="277038" y="249681"/>
                  </a:lnTo>
                  <a:lnTo>
                    <a:pt x="277038" y="308392"/>
                  </a:lnTo>
                  <a:lnTo>
                    <a:pt x="169699" y="308392"/>
                  </a:lnTo>
                  <a:lnTo>
                    <a:pt x="169699" y="250941"/>
                  </a:lnTo>
                  <a:lnTo>
                    <a:pt x="161791" y="250941"/>
                  </a:lnTo>
                  <a:lnTo>
                    <a:pt x="161791" y="217018"/>
                  </a:lnTo>
                  <a:lnTo>
                    <a:pt x="152482" y="207750"/>
                  </a:lnTo>
                  <a:lnTo>
                    <a:pt x="152482" y="179832"/>
                  </a:lnTo>
                  <a:lnTo>
                    <a:pt x="142762" y="170111"/>
                  </a:lnTo>
                  <a:lnTo>
                    <a:pt x="142762" y="143083"/>
                  </a:lnTo>
                  <a:lnTo>
                    <a:pt x="131311" y="131616"/>
                  </a:lnTo>
                  <a:lnTo>
                    <a:pt x="131311" y="104291"/>
                  </a:lnTo>
                  <a:lnTo>
                    <a:pt x="119943" y="92964"/>
                  </a:lnTo>
                  <a:lnTo>
                    <a:pt x="119943" y="66957"/>
                  </a:lnTo>
                  <a:lnTo>
                    <a:pt x="106762" y="53752"/>
                  </a:lnTo>
                  <a:lnTo>
                    <a:pt x="106762" y="0"/>
                  </a:lnTo>
                  <a:lnTo>
                    <a:pt x="95229" y="0"/>
                  </a:lnTo>
                  <a:lnTo>
                    <a:pt x="95229" y="54815"/>
                  </a:lnTo>
                  <a:lnTo>
                    <a:pt x="85756" y="64305"/>
                  </a:lnTo>
                  <a:lnTo>
                    <a:pt x="85756" y="92709"/>
                  </a:lnTo>
                  <a:lnTo>
                    <a:pt x="74305" y="104159"/>
                  </a:lnTo>
                  <a:lnTo>
                    <a:pt x="74305" y="133807"/>
                  </a:lnTo>
                  <a:lnTo>
                    <a:pt x="65244" y="142803"/>
                  </a:lnTo>
                  <a:lnTo>
                    <a:pt x="65244" y="169790"/>
                  </a:lnTo>
                  <a:lnTo>
                    <a:pt x="54782" y="180244"/>
                  </a:lnTo>
                  <a:lnTo>
                    <a:pt x="54782" y="208804"/>
                  </a:lnTo>
                  <a:lnTo>
                    <a:pt x="44484" y="219143"/>
                  </a:lnTo>
                  <a:lnTo>
                    <a:pt x="44484" y="249681"/>
                  </a:lnTo>
                  <a:lnTo>
                    <a:pt x="34269" y="249681"/>
                  </a:lnTo>
                  <a:lnTo>
                    <a:pt x="34269" y="679350"/>
                  </a:lnTo>
                  <a:lnTo>
                    <a:pt x="18205" y="679350"/>
                  </a:lnTo>
                  <a:lnTo>
                    <a:pt x="18205" y="715481"/>
                  </a:lnTo>
                  <a:lnTo>
                    <a:pt x="0" y="715481"/>
                  </a:lnTo>
                  <a:lnTo>
                    <a:pt x="0" y="736990"/>
                  </a:lnTo>
                  <a:lnTo>
                    <a:pt x="11698" y="736990"/>
                  </a:lnTo>
                  <a:lnTo>
                    <a:pt x="11698" y="852254"/>
                  </a:lnTo>
                  <a:lnTo>
                    <a:pt x="190294" y="852254"/>
                  </a:lnTo>
                  <a:lnTo>
                    <a:pt x="190294" y="734403"/>
                  </a:lnTo>
                  <a:lnTo>
                    <a:pt x="201992" y="734403"/>
                  </a:lnTo>
                  <a:lnTo>
                    <a:pt x="201992" y="711519"/>
                  </a:lnTo>
                  <a:lnTo>
                    <a:pt x="183045" y="711519"/>
                  </a:lnTo>
                  <a:lnTo>
                    <a:pt x="183045" y="681936"/>
                  </a:lnTo>
                  <a:lnTo>
                    <a:pt x="169699" y="681936"/>
                  </a:lnTo>
                  <a:lnTo>
                    <a:pt x="169699" y="346459"/>
                  </a:lnTo>
                  <a:lnTo>
                    <a:pt x="277038" y="346459"/>
                  </a:lnTo>
                  <a:lnTo>
                    <a:pt x="277038" y="679350"/>
                  </a:lnTo>
                  <a:lnTo>
                    <a:pt x="260975" y="679350"/>
                  </a:lnTo>
                  <a:lnTo>
                    <a:pt x="260975" y="715481"/>
                  </a:lnTo>
                  <a:lnTo>
                    <a:pt x="242769" y="715481"/>
                  </a:lnTo>
                  <a:lnTo>
                    <a:pt x="242769" y="736990"/>
                  </a:lnTo>
                  <a:lnTo>
                    <a:pt x="254467" y="736990"/>
                  </a:lnTo>
                  <a:lnTo>
                    <a:pt x="254467" y="852254"/>
                  </a:lnTo>
                  <a:lnTo>
                    <a:pt x="433063" y="852254"/>
                  </a:lnTo>
                  <a:lnTo>
                    <a:pt x="433063" y="734403"/>
                  </a:lnTo>
                  <a:lnTo>
                    <a:pt x="444761" y="734403"/>
                  </a:lnTo>
                  <a:lnTo>
                    <a:pt x="444761" y="711519"/>
                  </a:lnTo>
                  <a:lnTo>
                    <a:pt x="425814" y="711519"/>
                  </a:lnTo>
                  <a:lnTo>
                    <a:pt x="425814" y="711510"/>
                  </a:lnTo>
                  <a:close/>
                  <a:moveTo>
                    <a:pt x="60795" y="657454"/>
                  </a:moveTo>
                  <a:lnTo>
                    <a:pt x="60795" y="657454"/>
                  </a:lnTo>
                  <a:lnTo>
                    <a:pt x="55770" y="657454"/>
                  </a:lnTo>
                  <a:lnTo>
                    <a:pt x="55770" y="279518"/>
                  </a:lnTo>
                  <a:lnTo>
                    <a:pt x="60795" y="279518"/>
                  </a:lnTo>
                  <a:lnTo>
                    <a:pt x="60795" y="657454"/>
                  </a:lnTo>
                  <a:lnTo>
                    <a:pt x="60795" y="657454"/>
                  </a:lnTo>
                  <a:close/>
                  <a:moveTo>
                    <a:pt x="78259" y="657454"/>
                  </a:moveTo>
                  <a:lnTo>
                    <a:pt x="78259" y="657454"/>
                  </a:lnTo>
                  <a:lnTo>
                    <a:pt x="73235" y="657454"/>
                  </a:lnTo>
                  <a:lnTo>
                    <a:pt x="73235" y="279518"/>
                  </a:lnTo>
                  <a:lnTo>
                    <a:pt x="78259" y="279518"/>
                  </a:lnTo>
                  <a:lnTo>
                    <a:pt x="78259" y="657454"/>
                  </a:lnTo>
                  <a:lnTo>
                    <a:pt x="78259" y="657454"/>
                  </a:lnTo>
                  <a:close/>
                  <a:moveTo>
                    <a:pt x="95641" y="657454"/>
                  </a:moveTo>
                  <a:lnTo>
                    <a:pt x="95641" y="657454"/>
                  </a:lnTo>
                  <a:lnTo>
                    <a:pt x="90616" y="657454"/>
                  </a:lnTo>
                  <a:lnTo>
                    <a:pt x="90616" y="279518"/>
                  </a:lnTo>
                  <a:lnTo>
                    <a:pt x="95641" y="279518"/>
                  </a:lnTo>
                  <a:lnTo>
                    <a:pt x="95641" y="657454"/>
                  </a:lnTo>
                  <a:lnTo>
                    <a:pt x="95641" y="657454"/>
                  </a:lnTo>
                  <a:close/>
                  <a:moveTo>
                    <a:pt x="113105" y="657454"/>
                  </a:moveTo>
                  <a:lnTo>
                    <a:pt x="113105" y="657454"/>
                  </a:lnTo>
                  <a:lnTo>
                    <a:pt x="108081" y="657454"/>
                  </a:lnTo>
                  <a:lnTo>
                    <a:pt x="108081" y="279518"/>
                  </a:lnTo>
                  <a:lnTo>
                    <a:pt x="113105" y="279518"/>
                  </a:lnTo>
                  <a:lnTo>
                    <a:pt x="113105" y="657454"/>
                  </a:lnTo>
                  <a:lnTo>
                    <a:pt x="113105" y="657454"/>
                  </a:lnTo>
                  <a:close/>
                  <a:moveTo>
                    <a:pt x="130488" y="657454"/>
                  </a:moveTo>
                  <a:lnTo>
                    <a:pt x="130488" y="657454"/>
                  </a:lnTo>
                  <a:lnTo>
                    <a:pt x="125462" y="657454"/>
                  </a:lnTo>
                  <a:lnTo>
                    <a:pt x="125462" y="284642"/>
                  </a:lnTo>
                  <a:lnTo>
                    <a:pt x="130488" y="284642"/>
                  </a:lnTo>
                  <a:lnTo>
                    <a:pt x="130488" y="657454"/>
                  </a:lnTo>
                  <a:lnTo>
                    <a:pt x="130488" y="657454"/>
                  </a:lnTo>
                  <a:close/>
                  <a:moveTo>
                    <a:pt x="147951" y="657454"/>
                  </a:moveTo>
                  <a:lnTo>
                    <a:pt x="147951" y="657454"/>
                  </a:lnTo>
                  <a:lnTo>
                    <a:pt x="142926" y="657454"/>
                  </a:lnTo>
                  <a:lnTo>
                    <a:pt x="142926" y="284988"/>
                  </a:lnTo>
                  <a:lnTo>
                    <a:pt x="147951" y="284988"/>
                  </a:lnTo>
                  <a:lnTo>
                    <a:pt x="147951" y="657454"/>
                  </a:lnTo>
                  <a:lnTo>
                    <a:pt x="147951" y="657454"/>
                  </a:lnTo>
                  <a:close/>
                  <a:moveTo>
                    <a:pt x="304635" y="657454"/>
                  </a:moveTo>
                  <a:lnTo>
                    <a:pt x="304635" y="657454"/>
                  </a:lnTo>
                  <a:lnTo>
                    <a:pt x="299610" y="657454"/>
                  </a:lnTo>
                  <a:lnTo>
                    <a:pt x="299610" y="279518"/>
                  </a:lnTo>
                  <a:lnTo>
                    <a:pt x="304635" y="279518"/>
                  </a:lnTo>
                  <a:lnTo>
                    <a:pt x="304635" y="657454"/>
                  </a:lnTo>
                  <a:lnTo>
                    <a:pt x="304635" y="657454"/>
                  </a:lnTo>
                  <a:close/>
                  <a:moveTo>
                    <a:pt x="322099" y="657454"/>
                  </a:moveTo>
                  <a:lnTo>
                    <a:pt x="322099" y="657454"/>
                  </a:lnTo>
                  <a:lnTo>
                    <a:pt x="317075" y="657454"/>
                  </a:lnTo>
                  <a:lnTo>
                    <a:pt x="317075" y="279518"/>
                  </a:lnTo>
                  <a:lnTo>
                    <a:pt x="322099" y="279518"/>
                  </a:lnTo>
                  <a:lnTo>
                    <a:pt x="322099" y="657454"/>
                  </a:lnTo>
                  <a:lnTo>
                    <a:pt x="322099" y="657454"/>
                  </a:lnTo>
                  <a:close/>
                  <a:moveTo>
                    <a:pt x="339481" y="657454"/>
                  </a:moveTo>
                  <a:lnTo>
                    <a:pt x="339481" y="657454"/>
                  </a:lnTo>
                  <a:lnTo>
                    <a:pt x="334456" y="657454"/>
                  </a:lnTo>
                  <a:lnTo>
                    <a:pt x="334456" y="279518"/>
                  </a:lnTo>
                  <a:lnTo>
                    <a:pt x="339481" y="279518"/>
                  </a:lnTo>
                  <a:lnTo>
                    <a:pt x="339481" y="657454"/>
                  </a:lnTo>
                  <a:lnTo>
                    <a:pt x="339481" y="657454"/>
                  </a:lnTo>
                  <a:close/>
                  <a:moveTo>
                    <a:pt x="356945" y="657454"/>
                  </a:moveTo>
                  <a:lnTo>
                    <a:pt x="356945" y="657454"/>
                  </a:lnTo>
                  <a:lnTo>
                    <a:pt x="351921" y="657454"/>
                  </a:lnTo>
                  <a:lnTo>
                    <a:pt x="351921" y="279518"/>
                  </a:lnTo>
                  <a:lnTo>
                    <a:pt x="356945" y="279518"/>
                  </a:lnTo>
                  <a:lnTo>
                    <a:pt x="356945" y="657454"/>
                  </a:lnTo>
                  <a:lnTo>
                    <a:pt x="356945" y="657454"/>
                  </a:lnTo>
                  <a:close/>
                  <a:moveTo>
                    <a:pt x="374328" y="657454"/>
                  </a:moveTo>
                  <a:lnTo>
                    <a:pt x="374328" y="657454"/>
                  </a:lnTo>
                  <a:lnTo>
                    <a:pt x="369302" y="657454"/>
                  </a:lnTo>
                  <a:lnTo>
                    <a:pt x="369302" y="284642"/>
                  </a:lnTo>
                  <a:lnTo>
                    <a:pt x="374328" y="284642"/>
                  </a:lnTo>
                  <a:lnTo>
                    <a:pt x="374328" y="657454"/>
                  </a:lnTo>
                  <a:lnTo>
                    <a:pt x="374328" y="657454"/>
                  </a:lnTo>
                  <a:close/>
                  <a:moveTo>
                    <a:pt x="391791" y="657454"/>
                  </a:moveTo>
                  <a:lnTo>
                    <a:pt x="391791" y="657454"/>
                  </a:lnTo>
                  <a:lnTo>
                    <a:pt x="386767" y="657454"/>
                  </a:lnTo>
                  <a:lnTo>
                    <a:pt x="386767" y="284988"/>
                  </a:lnTo>
                  <a:lnTo>
                    <a:pt x="391791" y="284988"/>
                  </a:lnTo>
                  <a:lnTo>
                    <a:pt x="391791" y="657454"/>
                  </a:lnTo>
                  <a:close/>
                </a:path>
              </a:pathLst>
            </a:custGeom>
            <a:grpFill/>
            <a:ln w="12700" cap="flat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1" r:id="rId3"/>
    <p:sldLayoutId id="2147483654" r:id="rId4"/>
    <p:sldLayoutId id="2147483655" r:id="rId5"/>
    <p:sldLayoutId id="2147483656" r:id="rId6"/>
    <p:sldLayoutId id="2147483658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zh/photo/764664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0BFB5C14-C0FC-0EAB-99CE-098C2E8EA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750" y="2532684"/>
            <a:ext cx="10858500" cy="2037961"/>
          </a:xfrm>
        </p:spPr>
        <p:txBody>
          <a:bodyPr>
            <a:normAutofit/>
          </a:bodyPr>
          <a:lstStyle/>
          <a:p>
            <a:r>
              <a:rPr lang="zh-CN" altLang="en-US" spc="1500" dirty="0"/>
              <a:t>红色换届选举致辞</a:t>
            </a:r>
            <a:br>
              <a:rPr lang="zh-CN" altLang="en-US" spc="1500" dirty="0"/>
            </a:br>
            <a:r>
              <a:rPr lang="zh-CN" altLang="en-US" spc="1500" dirty="0"/>
              <a:t>周年庆典</a:t>
            </a:r>
            <a:r>
              <a:rPr lang="en-US" altLang="zh-CN" spc="1500" dirty="0"/>
              <a:t>PPT</a:t>
            </a:r>
            <a:r>
              <a:rPr lang="zh-CN" altLang="en-US" spc="1500" dirty="0"/>
              <a:t>模板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7FB11AA-6432-B8DB-F066-92583C8CB5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782" y="1130919"/>
            <a:ext cx="1156437" cy="115643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E996FE4-39D5-17C3-D8EC-E789656E5867}"/>
              </a:ext>
            </a:extLst>
          </p:cNvPr>
          <p:cNvSpPr txBox="1"/>
          <p:nvPr/>
        </p:nvSpPr>
        <p:spPr>
          <a:xfrm>
            <a:off x="3066060" y="4646892"/>
            <a:ext cx="6059881" cy="565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+mn-ea"/>
              </a:rPr>
              <a:t>主办单位：</a:t>
            </a:r>
            <a:r>
              <a:rPr lang="en-US" altLang="zh-CN" sz="1200" dirty="0">
                <a:solidFill>
                  <a:prstClr val="white"/>
                </a:solidFill>
                <a:latin typeface="+mn-ea"/>
              </a:rPr>
              <a:t>XXXXXXXXX</a:t>
            </a:r>
          </a:p>
          <a:p>
            <a:pPr algn="ctr">
              <a:lnSpc>
                <a:spcPct val="135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+mn-ea"/>
              </a:rPr>
              <a:t>协办单位：</a:t>
            </a:r>
            <a:r>
              <a:rPr lang="en-US" altLang="zh-CN" sz="1200" dirty="0">
                <a:solidFill>
                  <a:prstClr val="white"/>
                </a:solidFill>
                <a:latin typeface="+mn-ea"/>
              </a:rPr>
              <a:t>XXXXXX | XXXXXXX | XXXXXXXX</a:t>
            </a:r>
            <a:endParaRPr lang="zh-CN" altLang="en-US" sz="1200" dirty="0">
              <a:solidFill>
                <a:prstClr val="white"/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:a16="http://schemas.microsoft.com/office/drawing/2014/main" id="{BEC0E253-8DD2-4EE6-D9D9-4410DED90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唱票统计结果公示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F623F8B-C584-D6F3-C101-755CCDB5EC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053F16A5-1404-16EB-7844-79EB3E4294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1958628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CCFBFB61-6B84-990D-CD02-9E40086CEBC9}"/>
              </a:ext>
            </a:extLst>
          </p:cNvPr>
          <p:cNvGrpSpPr/>
          <p:nvPr/>
        </p:nvGrpSpPr>
        <p:grpSpPr>
          <a:xfrm>
            <a:off x="2032545" y="1794575"/>
            <a:ext cx="8126909" cy="2875309"/>
            <a:chOff x="2032545" y="1794575"/>
            <a:chExt cx="8126909" cy="287530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84CC3BC-2BAF-9D85-1161-90CE69B4BA41}"/>
                </a:ext>
              </a:extLst>
            </p:cNvPr>
            <p:cNvGrpSpPr/>
            <p:nvPr/>
          </p:nvGrpSpPr>
          <p:grpSpPr>
            <a:xfrm>
              <a:off x="2032545" y="1794575"/>
              <a:ext cx="8126909" cy="2875309"/>
              <a:chOff x="2032545" y="1991344"/>
              <a:chExt cx="8126909" cy="2875309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4615D59C-FB7D-BA72-A1E4-539B0F29EDFA}"/>
                  </a:ext>
                </a:extLst>
              </p:cNvPr>
              <p:cNvSpPr/>
              <p:nvPr/>
            </p:nvSpPr>
            <p:spPr>
              <a:xfrm>
                <a:off x="6096000" y="3179489"/>
                <a:ext cx="2875309" cy="499020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249510"/>
                    </a:lnTo>
                    <a:lnTo>
                      <a:pt x="2875309" y="249510"/>
                    </a:lnTo>
                    <a:lnTo>
                      <a:pt x="2875309" y="499020"/>
                    </a:lnTo>
                  </a:path>
                </a:pathLst>
              </a:custGeom>
              <a:ln w="1905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  <a:effectLst>
                <a:outerShdw blurRad="127000" dist="114300" dir="5400000" sx="94000" sy="94000" algn="ctr" rotWithShape="0">
                  <a:schemeClr val="accent1">
                    <a:lumMod val="75000"/>
                    <a:alpha val="35000"/>
                  </a:schemeClr>
                </a:outerShdw>
              </a:effectLst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E2DCE11B-7CAA-B012-7A5C-73EF55673F8E}"/>
                  </a:ext>
                </a:extLst>
              </p:cNvPr>
              <p:cNvSpPr/>
              <p:nvPr/>
            </p:nvSpPr>
            <p:spPr>
              <a:xfrm>
                <a:off x="6050280" y="3179489"/>
                <a:ext cx="91440" cy="499020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45720" y="0"/>
                    </a:moveTo>
                    <a:lnTo>
                      <a:pt x="45720" y="499020"/>
                    </a:lnTo>
                  </a:path>
                </a:pathLst>
              </a:custGeom>
              <a:ln w="1905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  <a:effectLst>
                <a:outerShdw blurRad="127000" dist="114300" dir="5400000" sx="94000" sy="94000" algn="ctr" rotWithShape="0">
                  <a:schemeClr val="accent1">
                    <a:lumMod val="75000"/>
                    <a:alpha val="35000"/>
                  </a:schemeClr>
                </a:outerShdw>
              </a:effectLst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FF0718F1-AC0B-4A9F-FEE5-6592B54C00C7}"/>
                  </a:ext>
                </a:extLst>
              </p:cNvPr>
              <p:cNvSpPr/>
              <p:nvPr/>
            </p:nvSpPr>
            <p:spPr>
              <a:xfrm>
                <a:off x="3220690" y="3179489"/>
                <a:ext cx="2875309" cy="499020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2875309" y="0"/>
                    </a:moveTo>
                    <a:lnTo>
                      <a:pt x="2875309" y="249510"/>
                    </a:lnTo>
                    <a:lnTo>
                      <a:pt x="0" y="249510"/>
                    </a:lnTo>
                    <a:lnTo>
                      <a:pt x="0" y="499020"/>
                    </a:lnTo>
                  </a:path>
                </a:pathLst>
              </a:custGeom>
              <a:ln w="1905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  <a:effectLst>
                <a:outerShdw blurRad="127000" dist="114300" dir="5400000" sx="94000" sy="94000" algn="ctr" rotWithShape="0">
                  <a:schemeClr val="accent1">
                    <a:lumMod val="75000"/>
                    <a:alpha val="35000"/>
                  </a:schemeClr>
                </a:outerShdw>
              </a:effectLst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9B36AE8A-9423-93FB-6ADE-5655706EF039}"/>
                  </a:ext>
                </a:extLst>
              </p:cNvPr>
              <p:cNvSpPr/>
              <p:nvPr/>
            </p:nvSpPr>
            <p:spPr>
              <a:xfrm>
                <a:off x="4907855" y="1991344"/>
                <a:ext cx="2376289" cy="1188144"/>
              </a:xfrm>
              <a:prstGeom prst="roundRect">
                <a:avLst/>
              </a:prstGeom>
              <a:solidFill>
                <a:schemeClr val="bg1">
                  <a:alpha val="10000"/>
                </a:schemeClr>
              </a:solidFill>
              <a:ln w="1905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  <a:effectLst>
                <a:outerShdw blurRad="127000" dist="114300" dir="5400000" sx="94000" sy="94000" algn="ctr" rotWithShape="0">
                  <a:schemeClr val="accent1">
                    <a:lumMod val="75000"/>
                    <a:alpha val="35000"/>
                  </a:scheme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925" tIns="34925" rIns="34925" bIns="34925" numCol="1" spcCol="1270" anchor="ctr" anchorCtr="0">
                <a:noAutofit/>
              </a:bodyPr>
              <a:lstStyle/>
              <a:p>
                <a:pPr marL="0" lvl="0" indent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5500" kern="1200"/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2B107428-007C-A6EE-7208-16606FE459BF}"/>
                  </a:ext>
                </a:extLst>
              </p:cNvPr>
              <p:cNvSpPr/>
              <p:nvPr/>
            </p:nvSpPr>
            <p:spPr>
              <a:xfrm>
                <a:off x="2032545" y="3678509"/>
                <a:ext cx="2376289" cy="1188144"/>
              </a:xfrm>
              <a:prstGeom prst="roundRect">
                <a:avLst/>
              </a:prstGeom>
              <a:solidFill>
                <a:schemeClr val="bg1">
                  <a:alpha val="10000"/>
                </a:schemeClr>
              </a:solidFill>
              <a:ln w="1905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  <a:effectLst>
                <a:outerShdw blurRad="127000" dist="114300" dir="5400000" sx="94000" sy="94000" algn="ctr" rotWithShape="0">
                  <a:schemeClr val="accent1">
                    <a:lumMod val="75000"/>
                    <a:alpha val="35000"/>
                  </a:scheme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925" tIns="34925" rIns="34925" bIns="34925" numCol="1" spcCol="1270" anchor="ctr" anchorCtr="0">
                <a:noAutofit/>
              </a:bodyPr>
              <a:lstStyle/>
              <a:p>
                <a:pPr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2431BE9C-24B2-DBF3-59CA-2FE78C660C78}"/>
                  </a:ext>
                </a:extLst>
              </p:cNvPr>
              <p:cNvSpPr/>
              <p:nvPr/>
            </p:nvSpPr>
            <p:spPr>
              <a:xfrm>
                <a:off x="4907855" y="3678509"/>
                <a:ext cx="2376289" cy="1188144"/>
              </a:xfrm>
              <a:prstGeom prst="roundRect">
                <a:avLst/>
              </a:prstGeom>
              <a:solidFill>
                <a:schemeClr val="bg1">
                  <a:alpha val="10000"/>
                </a:schemeClr>
              </a:solidFill>
              <a:ln w="1905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  <a:effectLst>
                <a:outerShdw blurRad="127000" dist="114300" dir="5400000" sx="94000" sy="94000" algn="ctr" rotWithShape="0">
                  <a:schemeClr val="accent1">
                    <a:lumMod val="75000"/>
                    <a:alpha val="35000"/>
                  </a:scheme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925" tIns="34925" rIns="34925" bIns="34925" numCol="1" spcCol="1270" anchor="ctr" anchorCtr="0">
                <a:noAutofit/>
              </a:bodyPr>
              <a:lstStyle/>
              <a:p>
                <a:pPr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/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15D01A8E-BF85-BA27-6FED-36EDEE639A7B}"/>
                  </a:ext>
                </a:extLst>
              </p:cNvPr>
              <p:cNvSpPr/>
              <p:nvPr/>
            </p:nvSpPr>
            <p:spPr>
              <a:xfrm>
                <a:off x="7783165" y="3678509"/>
                <a:ext cx="2376289" cy="1188144"/>
              </a:xfrm>
              <a:prstGeom prst="roundRect">
                <a:avLst/>
              </a:prstGeom>
              <a:solidFill>
                <a:schemeClr val="bg1">
                  <a:alpha val="10000"/>
                </a:schemeClr>
              </a:solidFill>
              <a:ln w="1905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  <a:effectLst>
                <a:outerShdw blurRad="127000" dist="114300" dir="5400000" sx="94000" sy="94000" algn="ctr" rotWithShape="0">
                  <a:schemeClr val="accent1">
                    <a:lumMod val="75000"/>
                    <a:alpha val="35000"/>
                  </a:scheme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925" tIns="34925" rIns="34925" bIns="34925" numCol="1" spcCol="1270" anchor="ctr" anchorCtr="0">
                <a:noAutofit/>
              </a:bodyPr>
              <a:lstStyle/>
              <a:p>
                <a:pPr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1C1213D-C555-F612-ECBF-1FA5D11E3F01}"/>
                </a:ext>
              </a:extLst>
            </p:cNvPr>
            <p:cNvGrpSpPr/>
            <p:nvPr/>
          </p:nvGrpSpPr>
          <p:grpSpPr>
            <a:xfrm>
              <a:off x="5038267" y="1926117"/>
              <a:ext cx="2115466" cy="943656"/>
              <a:chOff x="5061126" y="1926117"/>
              <a:chExt cx="2115466" cy="943656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D489244-8D01-4E44-1243-08F7F57C3503}"/>
                  </a:ext>
                </a:extLst>
              </p:cNvPr>
              <p:cNvSpPr txBox="1"/>
              <p:nvPr/>
            </p:nvSpPr>
            <p:spPr>
              <a:xfrm>
                <a:off x="5061126" y="1926117"/>
                <a:ext cx="211546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总负责人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FDE4EED-4DAC-4CE2-7657-E845D30B3860}"/>
                  </a:ext>
                </a:extLst>
              </p:cNvPr>
              <p:cNvSpPr txBox="1"/>
              <p:nvPr/>
            </p:nvSpPr>
            <p:spPr>
              <a:xfrm>
                <a:off x="5061126" y="2408108"/>
                <a:ext cx="21154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rPr>
                  <a:t>李</a:t>
                </a:r>
                <a:r>
                  <a:rPr lang="en-US" altLang="zh-CN" sz="24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rPr>
                  <a:t>XX</a:t>
                </a:r>
                <a:endParaRPr lang="zh-CN" altLang="en-US" sz="24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70DFB0B-EEDB-4FB0-DFEC-788D767216F1}"/>
                </a:ext>
              </a:extLst>
            </p:cNvPr>
            <p:cNvGrpSpPr/>
            <p:nvPr/>
          </p:nvGrpSpPr>
          <p:grpSpPr>
            <a:xfrm>
              <a:off x="2162956" y="3603984"/>
              <a:ext cx="2115466" cy="943656"/>
              <a:chOff x="5061126" y="1926117"/>
              <a:chExt cx="2115466" cy="943656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E43593D5-BA89-510E-975A-623B38C4A00C}"/>
                  </a:ext>
                </a:extLst>
              </p:cNvPr>
              <p:cNvSpPr txBox="1"/>
              <p:nvPr/>
            </p:nvSpPr>
            <p:spPr>
              <a:xfrm>
                <a:off x="5061126" y="1926117"/>
                <a:ext cx="211546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唱票人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DCB25B4C-057B-D84C-C304-86CEBEDBC287}"/>
                  </a:ext>
                </a:extLst>
              </p:cNvPr>
              <p:cNvSpPr txBox="1"/>
              <p:nvPr/>
            </p:nvSpPr>
            <p:spPr>
              <a:xfrm>
                <a:off x="5061126" y="2408108"/>
                <a:ext cx="21154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rPr>
                  <a:t>李</a:t>
                </a:r>
                <a:r>
                  <a:rPr lang="en-US" altLang="zh-CN" sz="24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rPr>
                  <a:t>XX</a:t>
                </a:r>
                <a:endParaRPr lang="zh-CN" altLang="en-US" sz="24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D0A3B19-8391-70E6-028F-F50F02862AED}"/>
                </a:ext>
              </a:extLst>
            </p:cNvPr>
            <p:cNvGrpSpPr/>
            <p:nvPr/>
          </p:nvGrpSpPr>
          <p:grpSpPr>
            <a:xfrm>
              <a:off x="5038267" y="3603984"/>
              <a:ext cx="2115466" cy="943656"/>
              <a:chOff x="5061126" y="1926117"/>
              <a:chExt cx="2115466" cy="943656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C16EADA-2AAE-C2D5-1CC7-6981E596D216}"/>
                  </a:ext>
                </a:extLst>
              </p:cNvPr>
              <p:cNvSpPr txBox="1"/>
              <p:nvPr/>
            </p:nvSpPr>
            <p:spPr>
              <a:xfrm>
                <a:off x="5061126" y="1926117"/>
                <a:ext cx="211546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计票人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49E5002-D35D-710B-09C7-EB4F6A3B46F0}"/>
                  </a:ext>
                </a:extLst>
              </p:cNvPr>
              <p:cNvSpPr txBox="1"/>
              <p:nvPr/>
            </p:nvSpPr>
            <p:spPr>
              <a:xfrm>
                <a:off x="5061126" y="2408108"/>
                <a:ext cx="21154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rPr>
                  <a:t>李</a:t>
                </a:r>
                <a:r>
                  <a:rPr lang="en-US" altLang="zh-CN" sz="24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rPr>
                  <a:t>XX</a:t>
                </a:r>
                <a:endParaRPr lang="zh-CN" altLang="en-US" sz="24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3B82C19-1F29-BEA5-7BC6-CD47142C2518}"/>
                </a:ext>
              </a:extLst>
            </p:cNvPr>
            <p:cNvGrpSpPr/>
            <p:nvPr/>
          </p:nvGrpSpPr>
          <p:grpSpPr>
            <a:xfrm>
              <a:off x="7913576" y="3603984"/>
              <a:ext cx="2115466" cy="943656"/>
              <a:chOff x="5061126" y="1926117"/>
              <a:chExt cx="2115466" cy="943656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042B1BF-1D65-AD34-B795-77AB4BBF487B}"/>
                  </a:ext>
                </a:extLst>
              </p:cNvPr>
              <p:cNvSpPr txBox="1"/>
              <p:nvPr/>
            </p:nvSpPr>
            <p:spPr>
              <a:xfrm>
                <a:off x="5061126" y="1926117"/>
                <a:ext cx="211546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监票人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CA6D5F0-D21E-AA59-7E43-4042F9655343}"/>
                  </a:ext>
                </a:extLst>
              </p:cNvPr>
              <p:cNvSpPr txBox="1"/>
              <p:nvPr/>
            </p:nvSpPr>
            <p:spPr>
              <a:xfrm>
                <a:off x="5061126" y="2408108"/>
                <a:ext cx="21154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rPr>
                  <a:t>李</a:t>
                </a:r>
                <a:r>
                  <a:rPr lang="en-US" altLang="zh-CN" sz="24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rPr>
                  <a:t>XX</a:t>
                </a:r>
                <a:endParaRPr lang="zh-CN" altLang="en-US" sz="24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9366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D9EE3EA-20D9-D31C-3BBE-D35E6485ED90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10388600" y="6438900"/>
            <a:ext cx="1803400" cy="215900"/>
          </a:xfrm>
        </p:spPr>
        <p:txBody>
          <a:bodyPr/>
          <a:lstStyle/>
          <a:p>
            <a:fld id="{7AA8D971-177D-4633-A579-12CD48EBE434}" type="datetime1">
              <a:rPr lang="zh-CN" altLang="en-US" smtClean="0"/>
              <a:t>2023/8/15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84C79D5-82BA-A154-9D98-F400A0901ADD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438900"/>
            <a:ext cx="3992563" cy="215900"/>
          </a:xfrm>
        </p:spPr>
        <p:txBody>
          <a:bodyPr/>
          <a:lstStyle/>
          <a:p>
            <a:r>
              <a:rPr lang="af-ZA" altLang="zh-CN"/>
              <a:t>OfficePLUS</a:t>
            </a: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0AB247-B737-462B-591F-94E7A718831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529763" y="6438900"/>
            <a:ext cx="2662237" cy="215900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485746-3172-6142-3618-3CB13AF180F9}"/>
              </a:ext>
            </a:extLst>
          </p:cNvPr>
          <p:cNvSpPr txBox="1"/>
          <p:nvPr/>
        </p:nvSpPr>
        <p:spPr>
          <a:xfrm>
            <a:off x="4217045" y="1943422"/>
            <a:ext cx="3757912" cy="1016346"/>
          </a:xfrm>
          <a:prstGeom prst="roundRect">
            <a:avLst>
              <a:gd name="adj" fmla="val 29444"/>
            </a:avLst>
          </a:prstGeom>
          <a:solidFill>
            <a:schemeClr val="bg1">
              <a:alpha val="10000"/>
            </a:schemeClr>
          </a:solidFill>
          <a:ln w="19050">
            <a:gradFill>
              <a:gsLst>
                <a:gs pos="538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</a:ln>
        </p:spPr>
        <p:txBody>
          <a:bodyPr wrap="square"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600" kern="0" dirty="0">
                <a:gradFill>
                  <a:gsLst>
                    <a:gs pos="0">
                      <a:srgbClr val="FFFFFF"/>
                    </a:gs>
                    <a:gs pos="100000">
                      <a:srgbClr val="E2BF80"/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宋体" panose="02010600030101010101" pitchFamily="2" charset="-122"/>
              </a:rPr>
              <a:t>会长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CC06F6-3499-FDF2-BE48-8563E461F57D}"/>
              </a:ext>
            </a:extLst>
          </p:cNvPr>
          <p:cNvSpPr txBox="1"/>
          <p:nvPr/>
        </p:nvSpPr>
        <p:spPr>
          <a:xfrm>
            <a:off x="1103453" y="3429000"/>
            <a:ext cx="9985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刘</a:t>
            </a:r>
            <a:r>
              <a:rPr lang="en-US" altLang="zh-CN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XX</a:t>
            </a:r>
            <a:endParaRPr lang="zh-CN" altLang="en-US" sz="3600" dirty="0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2637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E485746-3172-6142-3618-3CB13AF180F9}"/>
              </a:ext>
            </a:extLst>
          </p:cNvPr>
          <p:cNvSpPr txBox="1"/>
          <p:nvPr/>
        </p:nvSpPr>
        <p:spPr>
          <a:xfrm>
            <a:off x="4217045" y="1943422"/>
            <a:ext cx="3757912" cy="1016346"/>
          </a:xfrm>
          <a:prstGeom prst="roundRect">
            <a:avLst>
              <a:gd name="adj" fmla="val 29444"/>
            </a:avLst>
          </a:prstGeom>
          <a:solidFill>
            <a:schemeClr val="bg1">
              <a:alpha val="10000"/>
            </a:schemeClr>
          </a:solidFill>
          <a:ln w="19050">
            <a:gradFill>
              <a:gsLst>
                <a:gs pos="538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</a:ln>
        </p:spPr>
        <p:txBody>
          <a:bodyPr wrap="square"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600" kern="0" dirty="0">
                <a:gradFill>
                  <a:gsLst>
                    <a:gs pos="0">
                      <a:srgbClr val="FFFFFF"/>
                    </a:gs>
                    <a:gs pos="100000">
                      <a:srgbClr val="E2BF80"/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宋体" panose="02010600030101010101" pitchFamily="2" charset="-122"/>
              </a:rPr>
              <a:t>常务副会长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CC06F6-3499-FDF2-BE48-8563E461F57D}"/>
              </a:ext>
            </a:extLst>
          </p:cNvPr>
          <p:cNvSpPr txBox="1"/>
          <p:nvPr/>
        </p:nvSpPr>
        <p:spPr>
          <a:xfrm>
            <a:off x="1103453" y="3429000"/>
            <a:ext cx="9985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张</a:t>
            </a:r>
            <a:r>
              <a:rPr lang="en-US" altLang="zh-CN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XX</a:t>
            </a:r>
            <a:r>
              <a: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、李</a:t>
            </a:r>
            <a:r>
              <a:rPr lang="en-US" altLang="zh-CN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XX</a:t>
            </a:r>
            <a:r>
              <a: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、赵</a:t>
            </a:r>
            <a:r>
              <a:rPr lang="en-US" altLang="zh-CN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XX</a:t>
            </a:r>
            <a:endParaRPr lang="zh-CN" altLang="en-US" sz="3600" dirty="0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477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AED0629-B8E4-4FD2-8721-D5155C7CCED7}"/>
              </a:ext>
            </a:extLst>
          </p:cNvPr>
          <p:cNvSpPr txBox="1"/>
          <p:nvPr/>
        </p:nvSpPr>
        <p:spPr>
          <a:xfrm>
            <a:off x="3423454" y="2637943"/>
            <a:ext cx="5345092" cy="890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4400" kern="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宋体" panose="02010600030101010101" pitchFamily="2" charset="-122"/>
              </a:rPr>
              <a:t>合影留念</a:t>
            </a:r>
            <a:endParaRPr lang="en-US" altLang="zh-CN" sz="4400" kern="0" dirty="0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0"/>
              </a:gradFill>
              <a:effectLst/>
              <a:latin typeface="+mj-ea"/>
              <a:ea typeface="+mj-ea"/>
              <a:cs typeface="宋体" panose="02010600030101010101" pitchFamily="2" charset="-122"/>
            </a:endParaRPr>
          </a:p>
        </p:txBody>
      </p:sp>
      <p:sp>
        <p:nvSpPr>
          <p:cNvPr id="16" name="iconfont-11673-5560679">
            <a:extLst>
              <a:ext uri="{FF2B5EF4-FFF2-40B4-BE49-F238E27FC236}">
                <a16:creationId xmlns:a16="http://schemas.microsoft.com/office/drawing/2014/main" id="{712C406C-D22B-443C-B259-3207B32D998B}"/>
              </a:ext>
            </a:extLst>
          </p:cNvPr>
          <p:cNvSpPr/>
          <p:nvPr/>
        </p:nvSpPr>
        <p:spPr>
          <a:xfrm>
            <a:off x="5791157" y="1977721"/>
            <a:ext cx="609685" cy="464540"/>
          </a:xfrm>
          <a:custGeom>
            <a:avLst/>
            <a:gdLst>
              <a:gd name="connsiteX0" fmla="*/ 304515 w 609005"/>
              <a:gd name="connsiteY0" fmla="*/ 159508 h 464022"/>
              <a:gd name="connsiteX1" fmla="*/ 188506 w 609005"/>
              <a:gd name="connsiteY1" fmla="*/ 275518 h 464022"/>
              <a:gd name="connsiteX2" fmla="*/ 304515 w 609005"/>
              <a:gd name="connsiteY2" fmla="*/ 391528 h 464022"/>
              <a:gd name="connsiteX3" fmla="*/ 420524 w 609005"/>
              <a:gd name="connsiteY3" fmla="*/ 275518 h 464022"/>
              <a:gd name="connsiteX4" fmla="*/ 304515 w 609005"/>
              <a:gd name="connsiteY4" fmla="*/ 159508 h 464022"/>
              <a:gd name="connsiteX5" fmla="*/ 304515 w 609005"/>
              <a:gd name="connsiteY5" fmla="*/ 145007 h 464022"/>
              <a:gd name="connsiteX6" fmla="*/ 435025 w 609005"/>
              <a:gd name="connsiteY6" fmla="*/ 275518 h 464022"/>
              <a:gd name="connsiteX7" fmla="*/ 304515 w 609005"/>
              <a:gd name="connsiteY7" fmla="*/ 406029 h 464022"/>
              <a:gd name="connsiteX8" fmla="*/ 174005 w 609005"/>
              <a:gd name="connsiteY8" fmla="*/ 275518 h 464022"/>
              <a:gd name="connsiteX9" fmla="*/ 304515 w 609005"/>
              <a:gd name="connsiteY9" fmla="*/ 145007 h 464022"/>
              <a:gd name="connsiteX10" fmla="*/ 304503 w 609005"/>
              <a:gd name="connsiteY10" fmla="*/ 101505 h 464022"/>
              <a:gd name="connsiteX11" fmla="*/ 130501 w 609005"/>
              <a:gd name="connsiteY11" fmla="*/ 275513 h 464022"/>
              <a:gd name="connsiteX12" fmla="*/ 304503 w 609005"/>
              <a:gd name="connsiteY12" fmla="*/ 449521 h 464022"/>
              <a:gd name="connsiteX13" fmla="*/ 478504 w 609005"/>
              <a:gd name="connsiteY13" fmla="*/ 275513 h 464022"/>
              <a:gd name="connsiteX14" fmla="*/ 304503 w 609005"/>
              <a:gd name="connsiteY14" fmla="*/ 101505 h 464022"/>
              <a:gd name="connsiteX15" fmla="*/ 65247 w 609005"/>
              <a:gd name="connsiteY15" fmla="*/ 28997 h 464022"/>
              <a:gd name="connsiteX16" fmla="*/ 123251 w 609005"/>
              <a:gd name="connsiteY16" fmla="*/ 28997 h 464022"/>
              <a:gd name="connsiteX17" fmla="*/ 145003 w 609005"/>
              <a:gd name="connsiteY17" fmla="*/ 50749 h 464022"/>
              <a:gd name="connsiteX18" fmla="*/ 145003 w 609005"/>
              <a:gd name="connsiteY18" fmla="*/ 65250 h 464022"/>
              <a:gd name="connsiteX19" fmla="*/ 137752 w 609005"/>
              <a:gd name="connsiteY19" fmla="*/ 72501 h 464022"/>
              <a:gd name="connsiteX20" fmla="*/ 130502 w 609005"/>
              <a:gd name="connsiteY20" fmla="*/ 65250 h 464022"/>
              <a:gd name="connsiteX21" fmla="*/ 130502 w 609005"/>
              <a:gd name="connsiteY21" fmla="*/ 50749 h 464022"/>
              <a:gd name="connsiteX22" fmla="*/ 123251 w 609005"/>
              <a:gd name="connsiteY22" fmla="*/ 43498 h 464022"/>
              <a:gd name="connsiteX23" fmla="*/ 65247 w 609005"/>
              <a:gd name="connsiteY23" fmla="*/ 43498 h 464022"/>
              <a:gd name="connsiteX24" fmla="*/ 57996 w 609005"/>
              <a:gd name="connsiteY24" fmla="*/ 50749 h 464022"/>
              <a:gd name="connsiteX25" fmla="*/ 57996 w 609005"/>
              <a:gd name="connsiteY25" fmla="*/ 65250 h 464022"/>
              <a:gd name="connsiteX26" fmla="*/ 50746 w 609005"/>
              <a:gd name="connsiteY26" fmla="*/ 72501 h 464022"/>
              <a:gd name="connsiteX27" fmla="*/ 43495 w 609005"/>
              <a:gd name="connsiteY27" fmla="*/ 65250 h 464022"/>
              <a:gd name="connsiteX28" fmla="*/ 43495 w 609005"/>
              <a:gd name="connsiteY28" fmla="*/ 50749 h 464022"/>
              <a:gd name="connsiteX29" fmla="*/ 65247 w 609005"/>
              <a:gd name="connsiteY29" fmla="*/ 28997 h 464022"/>
              <a:gd name="connsiteX30" fmla="*/ 232437 w 609005"/>
              <a:gd name="connsiteY30" fmla="*/ 14501 h 464022"/>
              <a:gd name="connsiteX31" fmla="*/ 188937 w 609005"/>
              <a:gd name="connsiteY31" fmla="*/ 43502 h 464022"/>
              <a:gd name="connsiteX32" fmla="*/ 188937 w 609005"/>
              <a:gd name="connsiteY32" fmla="*/ 58003 h 464022"/>
              <a:gd name="connsiteX33" fmla="*/ 145001 w 609005"/>
              <a:gd name="connsiteY33" fmla="*/ 101505 h 464022"/>
              <a:gd name="connsiteX34" fmla="*/ 36250 w 609005"/>
              <a:gd name="connsiteY34" fmla="*/ 101505 h 464022"/>
              <a:gd name="connsiteX35" fmla="*/ 14500 w 609005"/>
              <a:gd name="connsiteY35" fmla="*/ 123256 h 464022"/>
              <a:gd name="connsiteX36" fmla="*/ 14500 w 609005"/>
              <a:gd name="connsiteY36" fmla="*/ 188509 h 464022"/>
              <a:gd name="connsiteX37" fmla="*/ 134126 w 609005"/>
              <a:gd name="connsiteY37" fmla="*/ 188509 h 464022"/>
              <a:gd name="connsiteX38" fmla="*/ 137099 w 609005"/>
              <a:gd name="connsiteY38" fmla="*/ 189198 h 464022"/>
              <a:gd name="connsiteX39" fmla="*/ 304503 w 609005"/>
              <a:gd name="connsiteY39" fmla="*/ 87004 h 464022"/>
              <a:gd name="connsiteX40" fmla="*/ 471906 w 609005"/>
              <a:gd name="connsiteY40" fmla="*/ 189198 h 464022"/>
              <a:gd name="connsiteX41" fmla="*/ 474879 w 609005"/>
              <a:gd name="connsiteY41" fmla="*/ 188509 h 464022"/>
              <a:gd name="connsiteX42" fmla="*/ 594505 w 609005"/>
              <a:gd name="connsiteY42" fmla="*/ 188509 h 464022"/>
              <a:gd name="connsiteX43" fmla="*/ 594505 w 609005"/>
              <a:gd name="connsiteY43" fmla="*/ 123256 h 464022"/>
              <a:gd name="connsiteX44" fmla="*/ 572755 w 609005"/>
              <a:gd name="connsiteY44" fmla="*/ 101505 h 464022"/>
              <a:gd name="connsiteX45" fmla="*/ 464004 w 609005"/>
              <a:gd name="connsiteY45" fmla="*/ 101505 h 464022"/>
              <a:gd name="connsiteX46" fmla="*/ 420503 w 609005"/>
              <a:gd name="connsiteY46" fmla="*/ 58003 h 464022"/>
              <a:gd name="connsiteX47" fmla="*/ 420503 w 609005"/>
              <a:gd name="connsiteY47" fmla="*/ 43502 h 464022"/>
              <a:gd name="connsiteX48" fmla="*/ 377003 w 609005"/>
              <a:gd name="connsiteY48" fmla="*/ 14501 h 464022"/>
              <a:gd name="connsiteX49" fmla="*/ 232437 w 609005"/>
              <a:gd name="connsiteY49" fmla="*/ 0 h 464022"/>
              <a:gd name="connsiteX50" fmla="*/ 377003 w 609005"/>
              <a:gd name="connsiteY50" fmla="*/ 0 h 464022"/>
              <a:gd name="connsiteX51" fmla="*/ 435004 w 609005"/>
              <a:gd name="connsiteY51" fmla="*/ 43502 h 464022"/>
              <a:gd name="connsiteX52" fmla="*/ 435004 w 609005"/>
              <a:gd name="connsiteY52" fmla="*/ 58003 h 464022"/>
              <a:gd name="connsiteX53" fmla="*/ 464004 w 609005"/>
              <a:gd name="connsiteY53" fmla="*/ 87004 h 464022"/>
              <a:gd name="connsiteX54" fmla="*/ 572755 w 609005"/>
              <a:gd name="connsiteY54" fmla="*/ 87004 h 464022"/>
              <a:gd name="connsiteX55" fmla="*/ 609005 w 609005"/>
              <a:gd name="connsiteY55" fmla="*/ 123256 h 464022"/>
              <a:gd name="connsiteX56" fmla="*/ 609005 w 609005"/>
              <a:gd name="connsiteY56" fmla="*/ 384268 h 464022"/>
              <a:gd name="connsiteX57" fmla="*/ 572755 w 609005"/>
              <a:gd name="connsiteY57" fmla="*/ 420520 h 464022"/>
              <a:gd name="connsiteX58" fmla="*/ 471254 w 609005"/>
              <a:gd name="connsiteY58" fmla="*/ 420520 h 464022"/>
              <a:gd name="connsiteX59" fmla="*/ 464004 w 609005"/>
              <a:gd name="connsiteY59" fmla="*/ 413270 h 464022"/>
              <a:gd name="connsiteX60" fmla="*/ 471254 w 609005"/>
              <a:gd name="connsiteY60" fmla="*/ 406019 h 464022"/>
              <a:gd name="connsiteX61" fmla="*/ 572755 w 609005"/>
              <a:gd name="connsiteY61" fmla="*/ 406019 h 464022"/>
              <a:gd name="connsiteX62" fmla="*/ 594505 w 609005"/>
              <a:gd name="connsiteY62" fmla="*/ 384268 h 464022"/>
              <a:gd name="connsiteX63" fmla="*/ 594505 w 609005"/>
              <a:gd name="connsiteY63" fmla="*/ 203010 h 464022"/>
              <a:gd name="connsiteX64" fmla="*/ 478468 w 609005"/>
              <a:gd name="connsiteY64" fmla="*/ 203010 h 464022"/>
              <a:gd name="connsiteX65" fmla="*/ 493004 w 609005"/>
              <a:gd name="connsiteY65" fmla="*/ 275513 h 464022"/>
              <a:gd name="connsiteX66" fmla="*/ 304503 w 609005"/>
              <a:gd name="connsiteY66" fmla="*/ 464022 h 464022"/>
              <a:gd name="connsiteX67" fmla="*/ 116001 w 609005"/>
              <a:gd name="connsiteY67" fmla="*/ 275513 h 464022"/>
              <a:gd name="connsiteX68" fmla="*/ 130501 w 609005"/>
              <a:gd name="connsiteY68" fmla="*/ 203010 h 464022"/>
              <a:gd name="connsiteX69" fmla="*/ 14500 w 609005"/>
              <a:gd name="connsiteY69" fmla="*/ 203010 h 464022"/>
              <a:gd name="connsiteX70" fmla="*/ 14500 w 609005"/>
              <a:gd name="connsiteY70" fmla="*/ 384268 h 464022"/>
              <a:gd name="connsiteX71" fmla="*/ 36250 w 609005"/>
              <a:gd name="connsiteY71" fmla="*/ 406019 h 464022"/>
              <a:gd name="connsiteX72" fmla="*/ 123251 w 609005"/>
              <a:gd name="connsiteY72" fmla="*/ 406019 h 464022"/>
              <a:gd name="connsiteX73" fmla="*/ 130501 w 609005"/>
              <a:gd name="connsiteY73" fmla="*/ 413270 h 464022"/>
              <a:gd name="connsiteX74" fmla="*/ 123251 w 609005"/>
              <a:gd name="connsiteY74" fmla="*/ 420520 h 464022"/>
              <a:gd name="connsiteX75" fmla="*/ 36250 w 609005"/>
              <a:gd name="connsiteY75" fmla="*/ 420520 h 464022"/>
              <a:gd name="connsiteX76" fmla="*/ 0 w 609005"/>
              <a:gd name="connsiteY76" fmla="*/ 384268 h 464022"/>
              <a:gd name="connsiteX77" fmla="*/ 0 w 609005"/>
              <a:gd name="connsiteY77" fmla="*/ 123256 h 464022"/>
              <a:gd name="connsiteX78" fmla="*/ 36250 w 609005"/>
              <a:gd name="connsiteY78" fmla="*/ 87004 h 464022"/>
              <a:gd name="connsiteX79" fmla="*/ 145001 w 609005"/>
              <a:gd name="connsiteY79" fmla="*/ 87004 h 464022"/>
              <a:gd name="connsiteX80" fmla="*/ 174436 w 609005"/>
              <a:gd name="connsiteY80" fmla="*/ 57930 h 464022"/>
              <a:gd name="connsiteX81" fmla="*/ 174436 w 609005"/>
              <a:gd name="connsiteY81" fmla="*/ 43502 h 464022"/>
              <a:gd name="connsiteX82" fmla="*/ 232437 w 609005"/>
              <a:gd name="connsiteY82" fmla="*/ 0 h 46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9005" h="464022">
                <a:moveTo>
                  <a:pt x="304515" y="159508"/>
                </a:moveTo>
                <a:cubicBezTo>
                  <a:pt x="240565" y="159508"/>
                  <a:pt x="188506" y="211568"/>
                  <a:pt x="188506" y="275518"/>
                </a:cubicBezTo>
                <a:cubicBezTo>
                  <a:pt x="188506" y="339468"/>
                  <a:pt x="240565" y="391528"/>
                  <a:pt x="304515" y="391528"/>
                </a:cubicBezTo>
                <a:cubicBezTo>
                  <a:pt x="368465" y="391528"/>
                  <a:pt x="420524" y="339468"/>
                  <a:pt x="420524" y="275518"/>
                </a:cubicBezTo>
                <a:cubicBezTo>
                  <a:pt x="420524" y="211568"/>
                  <a:pt x="368465" y="159508"/>
                  <a:pt x="304515" y="159508"/>
                </a:cubicBezTo>
                <a:close/>
                <a:moveTo>
                  <a:pt x="304515" y="145007"/>
                </a:moveTo>
                <a:cubicBezTo>
                  <a:pt x="376477" y="145007"/>
                  <a:pt x="435025" y="203556"/>
                  <a:pt x="435025" y="275518"/>
                </a:cubicBezTo>
                <a:cubicBezTo>
                  <a:pt x="435025" y="347480"/>
                  <a:pt x="376477" y="406029"/>
                  <a:pt x="304515" y="406029"/>
                </a:cubicBezTo>
                <a:cubicBezTo>
                  <a:pt x="232553" y="406029"/>
                  <a:pt x="174005" y="347480"/>
                  <a:pt x="174005" y="275518"/>
                </a:cubicBezTo>
                <a:cubicBezTo>
                  <a:pt x="174005" y="203556"/>
                  <a:pt x="232553" y="145007"/>
                  <a:pt x="304515" y="145007"/>
                </a:cubicBezTo>
                <a:close/>
                <a:moveTo>
                  <a:pt x="304503" y="101505"/>
                </a:moveTo>
                <a:cubicBezTo>
                  <a:pt x="208548" y="101505"/>
                  <a:pt x="130501" y="179555"/>
                  <a:pt x="130501" y="275513"/>
                </a:cubicBezTo>
                <a:cubicBezTo>
                  <a:pt x="130501" y="371471"/>
                  <a:pt x="208548" y="449521"/>
                  <a:pt x="304503" y="449521"/>
                </a:cubicBezTo>
                <a:cubicBezTo>
                  <a:pt x="400457" y="449521"/>
                  <a:pt x="478504" y="371471"/>
                  <a:pt x="478504" y="275513"/>
                </a:cubicBezTo>
                <a:cubicBezTo>
                  <a:pt x="478504" y="179555"/>
                  <a:pt x="400457" y="101505"/>
                  <a:pt x="304503" y="101505"/>
                </a:cubicBezTo>
                <a:close/>
                <a:moveTo>
                  <a:pt x="65247" y="28997"/>
                </a:moveTo>
                <a:lnTo>
                  <a:pt x="123251" y="28997"/>
                </a:lnTo>
                <a:cubicBezTo>
                  <a:pt x="135251" y="28997"/>
                  <a:pt x="145003" y="38749"/>
                  <a:pt x="145003" y="50749"/>
                </a:cubicBezTo>
                <a:lnTo>
                  <a:pt x="145003" y="65250"/>
                </a:lnTo>
                <a:cubicBezTo>
                  <a:pt x="145003" y="69238"/>
                  <a:pt x="141740" y="72501"/>
                  <a:pt x="137752" y="72501"/>
                </a:cubicBezTo>
                <a:cubicBezTo>
                  <a:pt x="133764" y="72501"/>
                  <a:pt x="130502" y="69238"/>
                  <a:pt x="130502" y="65250"/>
                </a:cubicBezTo>
                <a:lnTo>
                  <a:pt x="130502" y="50749"/>
                </a:lnTo>
                <a:cubicBezTo>
                  <a:pt x="130502" y="46761"/>
                  <a:pt x="127239" y="43498"/>
                  <a:pt x="123251" y="43498"/>
                </a:cubicBezTo>
                <a:lnTo>
                  <a:pt x="65247" y="43498"/>
                </a:lnTo>
                <a:cubicBezTo>
                  <a:pt x="61259" y="43498"/>
                  <a:pt x="57996" y="46761"/>
                  <a:pt x="57996" y="50749"/>
                </a:cubicBezTo>
                <a:lnTo>
                  <a:pt x="57996" y="65250"/>
                </a:lnTo>
                <a:cubicBezTo>
                  <a:pt x="57996" y="69238"/>
                  <a:pt x="54733" y="72501"/>
                  <a:pt x="50746" y="72501"/>
                </a:cubicBezTo>
                <a:cubicBezTo>
                  <a:pt x="46758" y="72501"/>
                  <a:pt x="43495" y="69238"/>
                  <a:pt x="43495" y="65250"/>
                </a:cubicBezTo>
                <a:lnTo>
                  <a:pt x="43495" y="50749"/>
                </a:lnTo>
                <a:cubicBezTo>
                  <a:pt x="43495" y="38749"/>
                  <a:pt x="53247" y="28997"/>
                  <a:pt x="65247" y="28997"/>
                </a:cubicBezTo>
                <a:close/>
                <a:moveTo>
                  <a:pt x="232437" y="14501"/>
                </a:moveTo>
                <a:cubicBezTo>
                  <a:pt x="200537" y="14501"/>
                  <a:pt x="188937" y="31829"/>
                  <a:pt x="188937" y="43502"/>
                </a:cubicBezTo>
                <a:lnTo>
                  <a:pt x="188937" y="58003"/>
                </a:lnTo>
                <a:cubicBezTo>
                  <a:pt x="188792" y="73120"/>
                  <a:pt x="179330" y="101505"/>
                  <a:pt x="145001" y="101505"/>
                </a:cubicBezTo>
                <a:lnTo>
                  <a:pt x="36250" y="101505"/>
                </a:lnTo>
                <a:cubicBezTo>
                  <a:pt x="24251" y="101505"/>
                  <a:pt x="14500" y="111257"/>
                  <a:pt x="14500" y="123256"/>
                </a:cubicBezTo>
                <a:lnTo>
                  <a:pt x="14500" y="188509"/>
                </a:lnTo>
                <a:lnTo>
                  <a:pt x="134126" y="188509"/>
                </a:lnTo>
                <a:cubicBezTo>
                  <a:pt x="135177" y="188509"/>
                  <a:pt x="136192" y="188763"/>
                  <a:pt x="137099" y="189198"/>
                </a:cubicBezTo>
                <a:cubicBezTo>
                  <a:pt x="168491" y="128585"/>
                  <a:pt x="231676" y="87004"/>
                  <a:pt x="304503" y="87004"/>
                </a:cubicBezTo>
                <a:cubicBezTo>
                  <a:pt x="377329" y="87004"/>
                  <a:pt x="440514" y="128585"/>
                  <a:pt x="471906" y="189198"/>
                </a:cubicBezTo>
                <a:cubicBezTo>
                  <a:pt x="472813" y="188763"/>
                  <a:pt x="473828" y="188509"/>
                  <a:pt x="474879" y="188509"/>
                </a:cubicBezTo>
                <a:lnTo>
                  <a:pt x="594505" y="188509"/>
                </a:lnTo>
                <a:lnTo>
                  <a:pt x="594505" y="123256"/>
                </a:lnTo>
                <a:cubicBezTo>
                  <a:pt x="594505" y="111257"/>
                  <a:pt x="584754" y="101505"/>
                  <a:pt x="572755" y="101505"/>
                </a:cubicBezTo>
                <a:lnTo>
                  <a:pt x="464004" y="101505"/>
                </a:lnTo>
                <a:cubicBezTo>
                  <a:pt x="429602" y="101505"/>
                  <a:pt x="420503" y="73047"/>
                  <a:pt x="420503" y="58003"/>
                </a:cubicBezTo>
                <a:lnTo>
                  <a:pt x="420503" y="43502"/>
                </a:lnTo>
                <a:cubicBezTo>
                  <a:pt x="420503" y="33714"/>
                  <a:pt x="407381" y="14501"/>
                  <a:pt x="377003" y="14501"/>
                </a:cubicBezTo>
                <a:close/>
                <a:moveTo>
                  <a:pt x="232437" y="0"/>
                </a:moveTo>
                <a:lnTo>
                  <a:pt x="377003" y="0"/>
                </a:lnTo>
                <a:cubicBezTo>
                  <a:pt x="414848" y="0"/>
                  <a:pt x="435004" y="25267"/>
                  <a:pt x="435004" y="43502"/>
                </a:cubicBezTo>
                <a:lnTo>
                  <a:pt x="435004" y="58003"/>
                </a:lnTo>
                <a:cubicBezTo>
                  <a:pt x="435040" y="60939"/>
                  <a:pt x="436055" y="87004"/>
                  <a:pt x="464004" y="87004"/>
                </a:cubicBezTo>
                <a:lnTo>
                  <a:pt x="572755" y="87004"/>
                </a:lnTo>
                <a:cubicBezTo>
                  <a:pt x="592765" y="87004"/>
                  <a:pt x="609005" y="103281"/>
                  <a:pt x="609005" y="123256"/>
                </a:cubicBezTo>
                <a:lnTo>
                  <a:pt x="609005" y="384268"/>
                </a:lnTo>
                <a:cubicBezTo>
                  <a:pt x="609005" y="404243"/>
                  <a:pt x="592765" y="420520"/>
                  <a:pt x="572755" y="420520"/>
                </a:cubicBezTo>
                <a:lnTo>
                  <a:pt x="471254" y="420520"/>
                </a:lnTo>
                <a:cubicBezTo>
                  <a:pt x="467266" y="420520"/>
                  <a:pt x="464004" y="417257"/>
                  <a:pt x="464004" y="413270"/>
                </a:cubicBezTo>
                <a:cubicBezTo>
                  <a:pt x="464004" y="409282"/>
                  <a:pt x="467266" y="406019"/>
                  <a:pt x="471254" y="406019"/>
                </a:cubicBezTo>
                <a:lnTo>
                  <a:pt x="572755" y="406019"/>
                </a:lnTo>
                <a:cubicBezTo>
                  <a:pt x="584754" y="406019"/>
                  <a:pt x="594505" y="396268"/>
                  <a:pt x="594505" y="384268"/>
                </a:cubicBezTo>
                <a:lnTo>
                  <a:pt x="594505" y="203010"/>
                </a:lnTo>
                <a:lnTo>
                  <a:pt x="478468" y="203010"/>
                </a:lnTo>
                <a:cubicBezTo>
                  <a:pt x="487784" y="225341"/>
                  <a:pt x="493004" y="249847"/>
                  <a:pt x="493004" y="275513"/>
                </a:cubicBezTo>
                <a:cubicBezTo>
                  <a:pt x="493004" y="379447"/>
                  <a:pt x="408432" y="464022"/>
                  <a:pt x="304503" y="464022"/>
                </a:cubicBezTo>
                <a:cubicBezTo>
                  <a:pt x="200573" y="464022"/>
                  <a:pt x="116001" y="379447"/>
                  <a:pt x="116001" y="275513"/>
                </a:cubicBezTo>
                <a:cubicBezTo>
                  <a:pt x="115965" y="250608"/>
                  <a:pt x="120895" y="225993"/>
                  <a:pt x="130501" y="203010"/>
                </a:cubicBezTo>
                <a:lnTo>
                  <a:pt x="14500" y="203010"/>
                </a:lnTo>
                <a:lnTo>
                  <a:pt x="14500" y="384268"/>
                </a:lnTo>
                <a:cubicBezTo>
                  <a:pt x="14500" y="396268"/>
                  <a:pt x="24251" y="406019"/>
                  <a:pt x="36250" y="406019"/>
                </a:cubicBezTo>
                <a:lnTo>
                  <a:pt x="123251" y="406019"/>
                </a:lnTo>
                <a:cubicBezTo>
                  <a:pt x="127239" y="406019"/>
                  <a:pt x="130501" y="409282"/>
                  <a:pt x="130501" y="413270"/>
                </a:cubicBezTo>
                <a:cubicBezTo>
                  <a:pt x="130501" y="417257"/>
                  <a:pt x="127239" y="420520"/>
                  <a:pt x="123251" y="420520"/>
                </a:cubicBezTo>
                <a:lnTo>
                  <a:pt x="36250" y="420520"/>
                </a:lnTo>
                <a:cubicBezTo>
                  <a:pt x="16240" y="420520"/>
                  <a:pt x="0" y="404243"/>
                  <a:pt x="0" y="384268"/>
                </a:cubicBezTo>
                <a:lnTo>
                  <a:pt x="0" y="123256"/>
                </a:lnTo>
                <a:cubicBezTo>
                  <a:pt x="36" y="103245"/>
                  <a:pt x="16240" y="87040"/>
                  <a:pt x="36250" y="87004"/>
                </a:cubicBezTo>
                <a:lnTo>
                  <a:pt x="145001" y="87004"/>
                </a:lnTo>
                <a:cubicBezTo>
                  <a:pt x="173748" y="87004"/>
                  <a:pt x="174436" y="59090"/>
                  <a:pt x="174436" y="57930"/>
                </a:cubicBezTo>
                <a:lnTo>
                  <a:pt x="174436" y="43502"/>
                </a:lnTo>
                <a:cubicBezTo>
                  <a:pt x="174436" y="26029"/>
                  <a:pt x="189879" y="0"/>
                  <a:pt x="232437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2276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80FE23-3FD0-4989-BBD8-F98469242D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zh-CN" altLang="en-US" b="0" dirty="0"/>
              <a:t>载歌载舞</a:t>
            </a:r>
          </a:p>
          <a:p>
            <a:pPr>
              <a:spcBef>
                <a:spcPts val="0"/>
              </a:spcBef>
            </a:pPr>
            <a:r>
              <a:rPr lang="zh-CN" altLang="en-US" b="0" dirty="0"/>
              <a:t>畅享美好未来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AF1EDA-C42A-55C8-A057-73CDF5DCE406}"/>
              </a:ext>
            </a:extLst>
          </p:cNvPr>
          <p:cNvSpPr txBox="1"/>
          <p:nvPr/>
        </p:nvSpPr>
        <p:spPr>
          <a:xfrm>
            <a:off x="1300898" y="606517"/>
            <a:ext cx="6080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更换右上角</a:t>
            </a:r>
            <a:r>
              <a:rPr lang="en-US" altLang="zh-CN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LOGO</a:t>
            </a:r>
            <a:r>
              <a: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的方法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6F524B-33AE-B95A-4892-082C69F4201F}"/>
              </a:ext>
            </a:extLst>
          </p:cNvPr>
          <p:cNvSpPr txBox="1"/>
          <p:nvPr/>
        </p:nvSpPr>
        <p:spPr>
          <a:xfrm>
            <a:off x="1300898" y="1329179"/>
            <a:ext cx="8408710" cy="826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通过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【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视图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】-【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幻灯片母版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】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进入母版视图，即可在母版视图中编辑更换，之后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【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关闭母版视图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】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回到正常模式，右上角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LOGO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会同步更换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8B5F92C-F779-2E36-263F-AD850FDB4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593" y="2356680"/>
            <a:ext cx="9049732" cy="1418088"/>
          </a:xfrm>
          <a:prstGeom prst="rect">
            <a:avLst/>
          </a:prstGeom>
          <a:ln w="19050">
            <a:gradFill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  <a:effectLst>
            <a:outerShdw blurRad="127000" dist="114300" dir="5400000" sx="94000" sy="94000" algn="ctr" rotWithShape="0">
              <a:schemeClr val="accent1">
                <a:lumMod val="75000"/>
                <a:alpha val="35000"/>
              </a:scheme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6C7BAD0-269F-CF35-46E7-DB751CFE1E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73"/>
          <a:stretch/>
        </p:blipFill>
        <p:spPr>
          <a:xfrm>
            <a:off x="1404593" y="3976145"/>
            <a:ext cx="9125544" cy="1197926"/>
          </a:xfrm>
          <a:prstGeom prst="rect">
            <a:avLst/>
          </a:prstGeom>
          <a:ln w="19050">
            <a:gradFill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  <a:effectLst>
            <a:outerShdw blurRad="127000" dist="114300" dir="5400000" sx="94000" sy="94000" algn="ctr" rotWithShape="0">
              <a:schemeClr val="accent1">
                <a:lumMod val="75000"/>
                <a:alpha val="35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3561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C5208EDA-AD61-C390-B495-F6038F8E1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073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苏颜润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E831510-8B2E-0164-D327-0324B4C85C36}"/>
              </a:ext>
            </a:extLst>
          </p:cNvPr>
          <p:cNvGrpSpPr/>
          <p:nvPr/>
        </p:nvGrpSpPr>
        <p:grpSpPr>
          <a:xfrm>
            <a:off x="509287" y="2236299"/>
            <a:ext cx="1508625" cy="2385401"/>
            <a:chOff x="699584" y="1996522"/>
            <a:chExt cx="1508625" cy="238540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D38DE34-62D1-D45D-78C0-B3D491A0BEF8}"/>
                </a:ext>
              </a:extLst>
            </p:cNvPr>
            <p:cNvSpPr txBox="1"/>
            <p:nvPr/>
          </p:nvSpPr>
          <p:spPr>
            <a:xfrm>
              <a:off x="838483" y="1996522"/>
              <a:ext cx="96716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D5959DC-3EAB-1F38-850C-CBA42ECE9AD1}"/>
                </a:ext>
              </a:extLst>
            </p:cNvPr>
            <p:cNvSpPr txBox="1"/>
            <p:nvPr/>
          </p:nvSpPr>
          <p:spPr>
            <a:xfrm>
              <a:off x="1241042" y="2473708"/>
              <a:ext cx="9671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席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1FD6946-FD3A-F805-CEF8-E2C4CB195F9E}"/>
                </a:ext>
              </a:extLst>
            </p:cNvPr>
            <p:cNvSpPr txBox="1"/>
            <p:nvPr/>
          </p:nvSpPr>
          <p:spPr>
            <a:xfrm>
              <a:off x="699584" y="2831332"/>
              <a:ext cx="96716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嘉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A8EFC87-CCA5-4653-6332-04F4AE6545EF}"/>
                </a:ext>
              </a:extLst>
            </p:cNvPr>
            <p:cNvSpPr txBox="1"/>
            <p:nvPr/>
          </p:nvSpPr>
          <p:spPr>
            <a:xfrm>
              <a:off x="1148445" y="3273927"/>
              <a:ext cx="96716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宾</a:t>
              </a:r>
            </a:p>
          </p:txBody>
        </p:sp>
      </p:grpSp>
      <p:sp>
        <p:nvSpPr>
          <p:cNvPr id="8" name="左大括号 7">
            <a:extLst>
              <a:ext uri="{FF2B5EF4-FFF2-40B4-BE49-F238E27FC236}">
                <a16:creationId xmlns:a16="http://schemas.microsoft.com/office/drawing/2014/main" id="{926AF016-2067-D5A0-4F1C-DA09332CE34B}"/>
              </a:ext>
            </a:extLst>
          </p:cNvPr>
          <p:cNvSpPr/>
          <p:nvPr/>
        </p:nvSpPr>
        <p:spPr>
          <a:xfrm>
            <a:off x="2017913" y="1504708"/>
            <a:ext cx="541458" cy="4282634"/>
          </a:xfrm>
          <a:prstGeom prst="leftBrace">
            <a:avLst>
              <a:gd name="adj1" fmla="val 80099"/>
              <a:gd name="adj2" fmla="val 50000"/>
            </a:avLst>
          </a:prstGeom>
          <a:noFill/>
          <a:ln w="19050">
            <a:gradFill>
              <a:gsLst>
                <a:gs pos="538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</a:ln>
        </p:spPr>
        <p:txBody>
          <a:bodyPr wrap="square"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sz="3600" b="1" kern="0">
              <a:gradFill>
                <a:gsLst>
                  <a:gs pos="0">
                    <a:srgbClr val="FFFFFF"/>
                  </a:gs>
                  <a:gs pos="100000">
                    <a:srgbClr val="E2BF80"/>
                  </a:gs>
                </a:gsLst>
                <a:lin ang="5400000" scaled="0"/>
              </a:gradFill>
              <a:latin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C627EB8-B5E8-D611-1A23-A7921C42569A}"/>
              </a:ext>
            </a:extLst>
          </p:cNvPr>
          <p:cNvGrpSpPr>
            <a:grpSpLocks/>
          </p:cNvGrpSpPr>
          <p:nvPr/>
        </p:nvGrpSpPr>
        <p:grpSpPr>
          <a:xfrm>
            <a:off x="2754775" y="1782502"/>
            <a:ext cx="3958541" cy="667628"/>
            <a:chOff x="2754775" y="2692188"/>
            <a:chExt cx="3958541" cy="66762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BE0EA3F-E553-07BF-B8E8-9FFB4AD08266}"/>
                </a:ext>
              </a:extLst>
            </p:cNvPr>
            <p:cNvSpPr txBox="1"/>
            <p:nvPr/>
          </p:nvSpPr>
          <p:spPr>
            <a:xfrm>
              <a:off x="2754775" y="2692188"/>
              <a:ext cx="22107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校方领导</a:t>
              </a:r>
              <a:r>
                <a:rPr lang="zh-CN" altLang="en-US" sz="36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rPr>
                <a:t>：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96E890A-5560-B62A-6BB2-DF89270071F4}"/>
                </a:ext>
              </a:extLst>
            </p:cNvPr>
            <p:cNvSpPr txBox="1"/>
            <p:nvPr/>
          </p:nvSpPr>
          <p:spPr>
            <a:xfrm>
              <a:off x="4965539" y="2713485"/>
              <a:ext cx="17477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rPr>
                <a:t>王</a:t>
              </a:r>
              <a:r>
                <a:rPr lang="en-US" altLang="zh-CN" sz="36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rPr>
                <a:t>XX</a:t>
              </a:r>
              <a:endPara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54AF68C-6B2F-5CAE-5885-CD62B4B04D08}"/>
              </a:ext>
            </a:extLst>
          </p:cNvPr>
          <p:cNvGrpSpPr>
            <a:grpSpLocks/>
          </p:cNvGrpSpPr>
          <p:nvPr/>
        </p:nvGrpSpPr>
        <p:grpSpPr>
          <a:xfrm>
            <a:off x="2754775" y="2728901"/>
            <a:ext cx="3958541" cy="667628"/>
            <a:chOff x="2754775" y="1782502"/>
            <a:chExt cx="3958541" cy="66762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ACAE632-B069-7EB5-149A-D4922AC6EC91}"/>
                </a:ext>
              </a:extLst>
            </p:cNvPr>
            <p:cNvSpPr txBox="1"/>
            <p:nvPr/>
          </p:nvSpPr>
          <p:spPr>
            <a:xfrm>
              <a:off x="2754775" y="1782502"/>
              <a:ext cx="22107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团委书记：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09C7BE4-8EEC-C12B-F46B-16793D51AB08}"/>
                </a:ext>
              </a:extLst>
            </p:cNvPr>
            <p:cNvSpPr txBox="1"/>
            <p:nvPr/>
          </p:nvSpPr>
          <p:spPr>
            <a:xfrm>
              <a:off x="4965539" y="1803799"/>
              <a:ext cx="17477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rPr>
                <a:t>王</a:t>
              </a:r>
              <a:r>
                <a:rPr lang="en-US" altLang="zh-CN" sz="36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rPr>
                <a:t>XX</a:t>
              </a:r>
              <a:endPara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719C96E-BD69-4C8C-88BE-FAED0CD34B44}"/>
              </a:ext>
            </a:extLst>
          </p:cNvPr>
          <p:cNvGrpSpPr>
            <a:grpSpLocks/>
          </p:cNvGrpSpPr>
          <p:nvPr/>
        </p:nvGrpSpPr>
        <p:grpSpPr>
          <a:xfrm>
            <a:off x="2754775" y="3675300"/>
            <a:ext cx="3958541" cy="667628"/>
            <a:chOff x="2754775" y="2692188"/>
            <a:chExt cx="3958541" cy="66762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826EA0F-CAA2-435A-B26C-375634F10B78}"/>
                </a:ext>
              </a:extLst>
            </p:cNvPr>
            <p:cNvSpPr txBox="1"/>
            <p:nvPr/>
          </p:nvSpPr>
          <p:spPr>
            <a:xfrm>
              <a:off x="2754775" y="2692188"/>
              <a:ext cx="22107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辅导员：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D280A35-FBA5-570B-3072-8D619EEF74C9}"/>
                </a:ext>
              </a:extLst>
            </p:cNvPr>
            <p:cNvSpPr txBox="1"/>
            <p:nvPr/>
          </p:nvSpPr>
          <p:spPr>
            <a:xfrm>
              <a:off x="4965539" y="2713485"/>
              <a:ext cx="17477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rPr>
                <a:t>王</a:t>
              </a:r>
              <a:r>
                <a:rPr lang="en-US" altLang="zh-CN" sz="36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rPr>
                <a:t>XX</a:t>
              </a:r>
              <a:endPara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184EEC44-084B-32A6-E1A8-C88E938DF11F}"/>
              </a:ext>
            </a:extLst>
          </p:cNvPr>
          <p:cNvSpPr txBox="1"/>
          <p:nvPr/>
        </p:nvSpPr>
        <p:spPr>
          <a:xfrm>
            <a:off x="2754774" y="4621700"/>
            <a:ext cx="5497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经管学院学生会全体成员</a:t>
            </a:r>
          </a:p>
        </p:txBody>
      </p:sp>
    </p:spTree>
    <p:extLst>
      <p:ext uri="{BB962C8B-B14F-4D97-AF65-F5344CB8AC3E}">
        <p14:creationId xmlns:p14="http://schemas.microsoft.com/office/powerpoint/2010/main" val="2243655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5FD33DD-4A77-205D-C0B1-40468D2B38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会议流程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F2B63A7-C5D2-4665-4D6D-AB06A08A7690}"/>
              </a:ext>
            </a:extLst>
          </p:cNvPr>
          <p:cNvGrpSpPr/>
          <p:nvPr/>
        </p:nvGrpSpPr>
        <p:grpSpPr>
          <a:xfrm>
            <a:off x="755169" y="2329405"/>
            <a:ext cx="2575369" cy="2495267"/>
            <a:chOff x="755169" y="2329405"/>
            <a:chExt cx="2575369" cy="249526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7FA6A1D-6DDF-E10D-5BC2-B6E43B3198AF}"/>
                </a:ext>
              </a:extLst>
            </p:cNvPr>
            <p:cNvGrpSpPr/>
            <p:nvPr/>
          </p:nvGrpSpPr>
          <p:grpSpPr>
            <a:xfrm>
              <a:off x="1440970" y="2329405"/>
              <a:ext cx="1203767" cy="1203767"/>
              <a:chOff x="1794075" y="2225233"/>
              <a:chExt cx="1203767" cy="1203767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9A7FB49A-6E32-52BD-1D16-B5E61E543EA3}"/>
                  </a:ext>
                </a:extLst>
              </p:cNvPr>
              <p:cNvSpPr/>
              <p:nvPr/>
            </p:nvSpPr>
            <p:spPr>
              <a:xfrm>
                <a:off x="1794075" y="2225233"/>
                <a:ext cx="1203767" cy="1203767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7421DC7D-5329-81D8-B730-D943D69229C9}"/>
                  </a:ext>
                </a:extLst>
              </p:cNvPr>
              <p:cNvSpPr/>
              <p:nvPr/>
            </p:nvSpPr>
            <p:spPr>
              <a:xfrm>
                <a:off x="1920702" y="2351861"/>
                <a:ext cx="950514" cy="95051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chemeClr val="accent5"/>
                    </a:solidFill>
                    <a:latin typeface="+mj-lt"/>
                    <a:ea typeface="+mj-ea"/>
                  </a:rPr>
                  <a:t>01</a:t>
                </a:r>
                <a:endParaRPr lang="zh-CN" altLang="en-US" sz="2800" dirty="0">
                  <a:solidFill>
                    <a:schemeClr val="accent5"/>
                  </a:solidFill>
                  <a:latin typeface="+mj-lt"/>
                  <a:ea typeface="+mj-ea"/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C7954F0-A643-7261-DFB9-7000859D7F96}"/>
                </a:ext>
              </a:extLst>
            </p:cNvPr>
            <p:cNvSpPr txBox="1"/>
            <p:nvPr/>
          </p:nvSpPr>
          <p:spPr>
            <a:xfrm>
              <a:off x="755169" y="3747454"/>
              <a:ext cx="257536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rPr>
                <a:t>本届学生会工作情况</a:t>
              </a:r>
              <a:endParaRPr lang="en-US" altLang="zh-CN" sz="32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4FAAF41-36F3-FB21-BBF8-5F4E3AFA2418}"/>
              </a:ext>
            </a:extLst>
          </p:cNvPr>
          <p:cNvGrpSpPr/>
          <p:nvPr/>
        </p:nvGrpSpPr>
        <p:grpSpPr>
          <a:xfrm>
            <a:off x="4808315" y="2329405"/>
            <a:ext cx="2575369" cy="2495267"/>
            <a:chOff x="4808315" y="2329405"/>
            <a:chExt cx="2575369" cy="249526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562B506-9710-F3D7-A4B0-8ABDE131767B}"/>
                </a:ext>
              </a:extLst>
            </p:cNvPr>
            <p:cNvGrpSpPr/>
            <p:nvPr/>
          </p:nvGrpSpPr>
          <p:grpSpPr>
            <a:xfrm>
              <a:off x="5494116" y="2329405"/>
              <a:ext cx="1203767" cy="1203767"/>
              <a:chOff x="1794075" y="2225233"/>
              <a:chExt cx="1203767" cy="1203767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8CB21D0D-4D8D-2B6A-2DE0-C0D33E67F229}"/>
                  </a:ext>
                </a:extLst>
              </p:cNvPr>
              <p:cNvSpPr/>
              <p:nvPr/>
            </p:nvSpPr>
            <p:spPr>
              <a:xfrm>
                <a:off x="1794075" y="2225233"/>
                <a:ext cx="1203767" cy="1203767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3AC9E847-F454-C0D2-4FB4-3047BBD56A04}"/>
                  </a:ext>
                </a:extLst>
              </p:cNvPr>
              <p:cNvSpPr/>
              <p:nvPr/>
            </p:nvSpPr>
            <p:spPr>
              <a:xfrm>
                <a:off x="1920702" y="2351861"/>
                <a:ext cx="950514" cy="95051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chemeClr val="accent5"/>
                    </a:solidFill>
                    <a:latin typeface="+mj-lt"/>
                  </a:rPr>
                  <a:t>02</a:t>
                </a:r>
                <a:endParaRPr lang="zh-CN" altLang="en-US" sz="2800" dirty="0">
                  <a:solidFill>
                    <a:schemeClr val="accent5"/>
                  </a:solidFill>
                  <a:latin typeface="+mj-lt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20A9E7C-055C-655F-6199-C37D3025673E}"/>
                </a:ext>
              </a:extLst>
            </p:cNvPr>
            <p:cNvSpPr txBox="1"/>
            <p:nvPr/>
          </p:nvSpPr>
          <p:spPr>
            <a:xfrm>
              <a:off x="4808315" y="3747454"/>
              <a:ext cx="257536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rPr>
                <a:t>新一届学生会竞选演讲</a:t>
              </a:r>
              <a:endParaRPr lang="en-US" altLang="zh-CN" sz="32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A3F9C16-826E-2742-BB62-E4AFA2B5DCAD}"/>
              </a:ext>
            </a:extLst>
          </p:cNvPr>
          <p:cNvGrpSpPr/>
          <p:nvPr/>
        </p:nvGrpSpPr>
        <p:grpSpPr>
          <a:xfrm>
            <a:off x="8839359" y="2329405"/>
            <a:ext cx="2575369" cy="2495267"/>
            <a:chOff x="8839359" y="2329405"/>
            <a:chExt cx="2575369" cy="249526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8ECC5F8-0312-C2DE-81D5-7369985A2D26}"/>
                </a:ext>
              </a:extLst>
            </p:cNvPr>
            <p:cNvGrpSpPr/>
            <p:nvPr/>
          </p:nvGrpSpPr>
          <p:grpSpPr>
            <a:xfrm>
              <a:off x="9525160" y="2329405"/>
              <a:ext cx="1203767" cy="1203767"/>
              <a:chOff x="1794075" y="2225233"/>
              <a:chExt cx="1203767" cy="1203767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EDF7C52B-70D9-BEBA-48F4-0E35D778E201}"/>
                  </a:ext>
                </a:extLst>
              </p:cNvPr>
              <p:cNvSpPr/>
              <p:nvPr/>
            </p:nvSpPr>
            <p:spPr>
              <a:xfrm>
                <a:off x="1794075" y="2225233"/>
                <a:ext cx="1203767" cy="1203767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5AA5C5E6-BFDA-214D-E907-4945CEAAA6CC}"/>
                  </a:ext>
                </a:extLst>
              </p:cNvPr>
              <p:cNvSpPr/>
              <p:nvPr/>
            </p:nvSpPr>
            <p:spPr>
              <a:xfrm>
                <a:off x="1920702" y="2351861"/>
                <a:ext cx="950514" cy="95051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chemeClr val="accent5"/>
                    </a:solidFill>
                    <a:latin typeface="+mj-lt"/>
                  </a:rPr>
                  <a:t>03</a:t>
                </a:r>
                <a:endParaRPr lang="zh-CN" altLang="en-US" sz="2800" dirty="0">
                  <a:solidFill>
                    <a:schemeClr val="accent5"/>
                  </a:solidFill>
                  <a:latin typeface="+mj-lt"/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1C179B6-13D8-A28C-A8F0-82B32679123F}"/>
                </a:ext>
              </a:extLst>
            </p:cNvPr>
            <p:cNvSpPr txBox="1"/>
            <p:nvPr/>
          </p:nvSpPr>
          <p:spPr>
            <a:xfrm>
              <a:off x="8839359" y="3747454"/>
              <a:ext cx="257536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rPr>
                <a:t>唱票统计及结果公示</a:t>
              </a:r>
              <a:endParaRPr lang="en-US" altLang="zh-CN" sz="32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AADC682-2286-9D82-01EB-D6A00195C390}"/>
              </a:ext>
            </a:extLst>
          </p:cNvPr>
          <p:cNvGrpSpPr/>
          <p:nvPr/>
        </p:nvGrpSpPr>
        <p:grpSpPr>
          <a:xfrm>
            <a:off x="3619999" y="3301046"/>
            <a:ext cx="776287" cy="533400"/>
            <a:chOff x="3841107" y="3301046"/>
            <a:chExt cx="776287" cy="533400"/>
          </a:xfrm>
          <a:gradFill>
            <a:gsLst>
              <a:gs pos="0">
                <a:schemeClr val="bg1">
                  <a:alpha val="20000"/>
                </a:schemeClr>
              </a:gs>
              <a:gs pos="100000">
                <a:schemeClr val="accent1">
                  <a:lumMod val="40000"/>
                  <a:lumOff val="60000"/>
                  <a:alpha val="40000"/>
                </a:schemeClr>
              </a:gs>
            </a:gsLst>
            <a:lin ang="0" scaled="0"/>
          </a:gra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C94A050-5B0A-C46D-2B7A-455B5FD4444F}"/>
                </a:ext>
              </a:extLst>
            </p:cNvPr>
            <p:cNvSpPr/>
            <p:nvPr/>
          </p:nvSpPr>
          <p:spPr>
            <a:xfrm>
              <a:off x="4069707" y="3301046"/>
              <a:ext cx="319087" cy="533400"/>
            </a:xfrm>
            <a:custGeom>
              <a:avLst/>
              <a:gdLst>
                <a:gd name="connsiteX0" fmla="*/ 119063 w 319087"/>
                <a:gd name="connsiteY0" fmla="*/ 0 h 533400"/>
                <a:gd name="connsiteX1" fmla="*/ 0 w 319087"/>
                <a:gd name="connsiteY1" fmla="*/ 0 h 533400"/>
                <a:gd name="connsiteX2" fmla="*/ 200025 w 319087"/>
                <a:gd name="connsiteY2" fmla="*/ 266700 h 533400"/>
                <a:gd name="connsiteX3" fmla="*/ 0 w 319087"/>
                <a:gd name="connsiteY3" fmla="*/ 533400 h 533400"/>
                <a:gd name="connsiteX4" fmla="*/ 119063 w 319087"/>
                <a:gd name="connsiteY4" fmla="*/ 533400 h 533400"/>
                <a:gd name="connsiteX5" fmla="*/ 319088 w 319087"/>
                <a:gd name="connsiteY5" fmla="*/ 266700 h 533400"/>
                <a:gd name="connsiteX6" fmla="*/ 119063 w 319087"/>
                <a:gd name="connsiteY6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533400">
                  <a:moveTo>
                    <a:pt x="119063" y="0"/>
                  </a:moveTo>
                  <a:lnTo>
                    <a:pt x="0" y="0"/>
                  </a:lnTo>
                  <a:lnTo>
                    <a:pt x="200025" y="266700"/>
                  </a:lnTo>
                  <a:lnTo>
                    <a:pt x="0" y="533400"/>
                  </a:lnTo>
                  <a:lnTo>
                    <a:pt x="119063" y="533400"/>
                  </a:lnTo>
                  <a:lnTo>
                    <a:pt x="319088" y="266700"/>
                  </a:lnTo>
                  <a:lnTo>
                    <a:pt x="11906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546A572-5B83-1E1E-FCB8-1F7AAEDA456B}"/>
                </a:ext>
              </a:extLst>
            </p:cNvPr>
            <p:cNvSpPr/>
            <p:nvPr/>
          </p:nvSpPr>
          <p:spPr>
            <a:xfrm>
              <a:off x="3841107" y="3301046"/>
              <a:ext cx="319087" cy="533400"/>
            </a:xfrm>
            <a:custGeom>
              <a:avLst/>
              <a:gdLst>
                <a:gd name="connsiteX0" fmla="*/ 0 w 319087"/>
                <a:gd name="connsiteY0" fmla="*/ 533400 h 533400"/>
                <a:gd name="connsiteX1" fmla="*/ 119063 w 319087"/>
                <a:gd name="connsiteY1" fmla="*/ 533400 h 533400"/>
                <a:gd name="connsiteX2" fmla="*/ 319088 w 319087"/>
                <a:gd name="connsiteY2" fmla="*/ 266700 h 533400"/>
                <a:gd name="connsiteX3" fmla="*/ 119063 w 319087"/>
                <a:gd name="connsiteY3" fmla="*/ 0 h 533400"/>
                <a:gd name="connsiteX4" fmla="*/ 0 w 319087"/>
                <a:gd name="connsiteY4" fmla="*/ 0 h 533400"/>
                <a:gd name="connsiteX5" fmla="*/ 200025 w 319087"/>
                <a:gd name="connsiteY5" fmla="*/ 266700 h 533400"/>
                <a:gd name="connsiteX6" fmla="*/ 0 w 319087"/>
                <a:gd name="connsiteY6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533400">
                  <a:moveTo>
                    <a:pt x="0" y="533400"/>
                  </a:moveTo>
                  <a:lnTo>
                    <a:pt x="119063" y="533400"/>
                  </a:lnTo>
                  <a:lnTo>
                    <a:pt x="319088" y="266700"/>
                  </a:lnTo>
                  <a:lnTo>
                    <a:pt x="119063" y="0"/>
                  </a:lnTo>
                  <a:lnTo>
                    <a:pt x="0" y="0"/>
                  </a:lnTo>
                  <a:lnTo>
                    <a:pt x="200025" y="2667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728757C-0BF7-9426-8CA9-CD7255ADE21D}"/>
                </a:ext>
              </a:extLst>
            </p:cNvPr>
            <p:cNvSpPr/>
            <p:nvPr/>
          </p:nvSpPr>
          <p:spPr>
            <a:xfrm>
              <a:off x="4298307" y="3301046"/>
              <a:ext cx="319087" cy="533400"/>
            </a:xfrm>
            <a:custGeom>
              <a:avLst/>
              <a:gdLst>
                <a:gd name="connsiteX0" fmla="*/ 119063 w 319087"/>
                <a:gd name="connsiteY0" fmla="*/ 0 h 533400"/>
                <a:gd name="connsiteX1" fmla="*/ 0 w 319087"/>
                <a:gd name="connsiteY1" fmla="*/ 0 h 533400"/>
                <a:gd name="connsiteX2" fmla="*/ 200025 w 319087"/>
                <a:gd name="connsiteY2" fmla="*/ 266700 h 533400"/>
                <a:gd name="connsiteX3" fmla="*/ 0 w 319087"/>
                <a:gd name="connsiteY3" fmla="*/ 533400 h 533400"/>
                <a:gd name="connsiteX4" fmla="*/ 119063 w 319087"/>
                <a:gd name="connsiteY4" fmla="*/ 533400 h 533400"/>
                <a:gd name="connsiteX5" fmla="*/ 319088 w 319087"/>
                <a:gd name="connsiteY5" fmla="*/ 266700 h 533400"/>
                <a:gd name="connsiteX6" fmla="*/ 119063 w 319087"/>
                <a:gd name="connsiteY6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533400">
                  <a:moveTo>
                    <a:pt x="119063" y="0"/>
                  </a:moveTo>
                  <a:lnTo>
                    <a:pt x="0" y="0"/>
                  </a:lnTo>
                  <a:lnTo>
                    <a:pt x="200025" y="266700"/>
                  </a:lnTo>
                  <a:lnTo>
                    <a:pt x="0" y="533400"/>
                  </a:lnTo>
                  <a:lnTo>
                    <a:pt x="119063" y="533400"/>
                  </a:lnTo>
                  <a:lnTo>
                    <a:pt x="319088" y="266700"/>
                  </a:lnTo>
                  <a:lnTo>
                    <a:pt x="11906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219D01E-32B1-897A-B252-99BB1B345B2C}"/>
              </a:ext>
            </a:extLst>
          </p:cNvPr>
          <p:cNvGrpSpPr/>
          <p:nvPr/>
        </p:nvGrpSpPr>
        <p:grpSpPr>
          <a:xfrm>
            <a:off x="7795713" y="3301046"/>
            <a:ext cx="776287" cy="533400"/>
            <a:chOff x="3841107" y="3301046"/>
            <a:chExt cx="776287" cy="533400"/>
          </a:xfrm>
          <a:gradFill>
            <a:gsLst>
              <a:gs pos="0">
                <a:schemeClr val="bg1">
                  <a:alpha val="20000"/>
                </a:schemeClr>
              </a:gs>
              <a:gs pos="100000">
                <a:schemeClr val="accent1">
                  <a:lumMod val="40000"/>
                  <a:lumOff val="60000"/>
                  <a:alpha val="40000"/>
                </a:schemeClr>
              </a:gs>
            </a:gsLst>
            <a:lin ang="0" scaled="0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7C25EDD-F4AA-C6F5-3527-07AAE01A5834}"/>
                </a:ext>
              </a:extLst>
            </p:cNvPr>
            <p:cNvSpPr/>
            <p:nvPr/>
          </p:nvSpPr>
          <p:spPr>
            <a:xfrm>
              <a:off x="4069707" y="3301046"/>
              <a:ext cx="319087" cy="533400"/>
            </a:xfrm>
            <a:custGeom>
              <a:avLst/>
              <a:gdLst>
                <a:gd name="connsiteX0" fmla="*/ 119063 w 319087"/>
                <a:gd name="connsiteY0" fmla="*/ 0 h 533400"/>
                <a:gd name="connsiteX1" fmla="*/ 0 w 319087"/>
                <a:gd name="connsiteY1" fmla="*/ 0 h 533400"/>
                <a:gd name="connsiteX2" fmla="*/ 200025 w 319087"/>
                <a:gd name="connsiteY2" fmla="*/ 266700 h 533400"/>
                <a:gd name="connsiteX3" fmla="*/ 0 w 319087"/>
                <a:gd name="connsiteY3" fmla="*/ 533400 h 533400"/>
                <a:gd name="connsiteX4" fmla="*/ 119063 w 319087"/>
                <a:gd name="connsiteY4" fmla="*/ 533400 h 533400"/>
                <a:gd name="connsiteX5" fmla="*/ 319088 w 319087"/>
                <a:gd name="connsiteY5" fmla="*/ 266700 h 533400"/>
                <a:gd name="connsiteX6" fmla="*/ 119063 w 319087"/>
                <a:gd name="connsiteY6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533400">
                  <a:moveTo>
                    <a:pt x="119063" y="0"/>
                  </a:moveTo>
                  <a:lnTo>
                    <a:pt x="0" y="0"/>
                  </a:lnTo>
                  <a:lnTo>
                    <a:pt x="200025" y="266700"/>
                  </a:lnTo>
                  <a:lnTo>
                    <a:pt x="0" y="533400"/>
                  </a:lnTo>
                  <a:lnTo>
                    <a:pt x="119063" y="533400"/>
                  </a:lnTo>
                  <a:lnTo>
                    <a:pt x="319088" y="266700"/>
                  </a:lnTo>
                  <a:lnTo>
                    <a:pt x="11906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59E7103-0787-A918-DC63-D94BA4FEEEE7}"/>
                </a:ext>
              </a:extLst>
            </p:cNvPr>
            <p:cNvSpPr/>
            <p:nvPr/>
          </p:nvSpPr>
          <p:spPr>
            <a:xfrm>
              <a:off x="3841107" y="3301046"/>
              <a:ext cx="319087" cy="533400"/>
            </a:xfrm>
            <a:custGeom>
              <a:avLst/>
              <a:gdLst>
                <a:gd name="connsiteX0" fmla="*/ 0 w 319087"/>
                <a:gd name="connsiteY0" fmla="*/ 533400 h 533400"/>
                <a:gd name="connsiteX1" fmla="*/ 119063 w 319087"/>
                <a:gd name="connsiteY1" fmla="*/ 533400 h 533400"/>
                <a:gd name="connsiteX2" fmla="*/ 319088 w 319087"/>
                <a:gd name="connsiteY2" fmla="*/ 266700 h 533400"/>
                <a:gd name="connsiteX3" fmla="*/ 119063 w 319087"/>
                <a:gd name="connsiteY3" fmla="*/ 0 h 533400"/>
                <a:gd name="connsiteX4" fmla="*/ 0 w 319087"/>
                <a:gd name="connsiteY4" fmla="*/ 0 h 533400"/>
                <a:gd name="connsiteX5" fmla="*/ 200025 w 319087"/>
                <a:gd name="connsiteY5" fmla="*/ 266700 h 533400"/>
                <a:gd name="connsiteX6" fmla="*/ 0 w 319087"/>
                <a:gd name="connsiteY6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533400">
                  <a:moveTo>
                    <a:pt x="0" y="533400"/>
                  </a:moveTo>
                  <a:lnTo>
                    <a:pt x="119063" y="533400"/>
                  </a:lnTo>
                  <a:lnTo>
                    <a:pt x="319088" y="266700"/>
                  </a:lnTo>
                  <a:lnTo>
                    <a:pt x="119063" y="0"/>
                  </a:lnTo>
                  <a:lnTo>
                    <a:pt x="0" y="0"/>
                  </a:lnTo>
                  <a:lnTo>
                    <a:pt x="200025" y="2667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82313F8-45FF-9126-E458-87D3807B7D39}"/>
                </a:ext>
              </a:extLst>
            </p:cNvPr>
            <p:cNvSpPr/>
            <p:nvPr/>
          </p:nvSpPr>
          <p:spPr>
            <a:xfrm>
              <a:off x="4298307" y="3301046"/>
              <a:ext cx="319087" cy="533400"/>
            </a:xfrm>
            <a:custGeom>
              <a:avLst/>
              <a:gdLst>
                <a:gd name="connsiteX0" fmla="*/ 119063 w 319087"/>
                <a:gd name="connsiteY0" fmla="*/ 0 h 533400"/>
                <a:gd name="connsiteX1" fmla="*/ 0 w 319087"/>
                <a:gd name="connsiteY1" fmla="*/ 0 h 533400"/>
                <a:gd name="connsiteX2" fmla="*/ 200025 w 319087"/>
                <a:gd name="connsiteY2" fmla="*/ 266700 h 533400"/>
                <a:gd name="connsiteX3" fmla="*/ 0 w 319087"/>
                <a:gd name="connsiteY3" fmla="*/ 533400 h 533400"/>
                <a:gd name="connsiteX4" fmla="*/ 119063 w 319087"/>
                <a:gd name="connsiteY4" fmla="*/ 533400 h 533400"/>
                <a:gd name="connsiteX5" fmla="*/ 319088 w 319087"/>
                <a:gd name="connsiteY5" fmla="*/ 266700 h 533400"/>
                <a:gd name="connsiteX6" fmla="*/ 119063 w 319087"/>
                <a:gd name="connsiteY6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533400">
                  <a:moveTo>
                    <a:pt x="119063" y="0"/>
                  </a:moveTo>
                  <a:lnTo>
                    <a:pt x="0" y="0"/>
                  </a:lnTo>
                  <a:lnTo>
                    <a:pt x="200025" y="266700"/>
                  </a:lnTo>
                  <a:lnTo>
                    <a:pt x="0" y="533400"/>
                  </a:lnTo>
                  <a:lnTo>
                    <a:pt x="119063" y="533400"/>
                  </a:lnTo>
                  <a:lnTo>
                    <a:pt x="319088" y="266700"/>
                  </a:lnTo>
                  <a:lnTo>
                    <a:pt x="11906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90999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:a16="http://schemas.microsoft.com/office/drawing/2014/main" id="{BEC0E253-8DD2-4EE6-D9D9-4410DED90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本届学生会工作情况回顾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F623F8B-C584-D6F3-C101-755CCDB5EC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053F16A5-1404-16EB-7844-79EB3E4294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2940632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3503896-6A76-947B-CE98-9D7E8DB9284D}"/>
              </a:ext>
            </a:extLst>
          </p:cNvPr>
          <p:cNvSpPr txBox="1"/>
          <p:nvPr/>
        </p:nvSpPr>
        <p:spPr>
          <a:xfrm>
            <a:off x="2775969" y="2223038"/>
            <a:ext cx="533967" cy="488022"/>
          </a:xfrm>
          <a:custGeom>
            <a:avLst/>
            <a:gdLst/>
            <a:ahLst/>
            <a:cxnLst/>
            <a:rect l="l" t="t" r="r" b="b"/>
            <a:pathLst>
              <a:path w="533967" h="488022">
                <a:moveTo>
                  <a:pt x="423449" y="0"/>
                </a:moveTo>
                <a:lnTo>
                  <a:pt x="533967" y="0"/>
                </a:lnTo>
                <a:cubicBezTo>
                  <a:pt x="472706" y="99343"/>
                  <a:pt x="442075" y="195374"/>
                  <a:pt x="442075" y="288094"/>
                </a:cubicBezTo>
                <a:lnTo>
                  <a:pt x="525275" y="288094"/>
                </a:lnTo>
                <a:lnTo>
                  <a:pt x="525275" y="488022"/>
                </a:lnTo>
                <a:lnTo>
                  <a:pt x="345216" y="488022"/>
                </a:lnTo>
                <a:lnTo>
                  <a:pt x="345216" y="340249"/>
                </a:lnTo>
                <a:cubicBezTo>
                  <a:pt x="345216" y="268226"/>
                  <a:pt x="351011" y="206137"/>
                  <a:pt x="362601" y="153982"/>
                </a:cubicBezTo>
                <a:cubicBezTo>
                  <a:pt x="374191" y="101827"/>
                  <a:pt x="394474" y="50500"/>
                  <a:pt x="423449" y="0"/>
                </a:cubicBezTo>
                <a:close/>
                <a:moveTo>
                  <a:pt x="78232" y="0"/>
                </a:moveTo>
                <a:lnTo>
                  <a:pt x="188751" y="0"/>
                </a:lnTo>
                <a:cubicBezTo>
                  <a:pt x="126662" y="100171"/>
                  <a:pt x="95617" y="196202"/>
                  <a:pt x="95617" y="288094"/>
                </a:cubicBezTo>
                <a:lnTo>
                  <a:pt x="178817" y="288094"/>
                </a:lnTo>
                <a:lnTo>
                  <a:pt x="178817" y="488022"/>
                </a:lnTo>
                <a:lnTo>
                  <a:pt x="0" y="488022"/>
                </a:lnTo>
                <a:lnTo>
                  <a:pt x="0" y="340249"/>
                </a:lnTo>
                <a:cubicBezTo>
                  <a:pt x="0" y="268226"/>
                  <a:pt x="6002" y="206344"/>
                  <a:pt x="18006" y="154603"/>
                </a:cubicBezTo>
                <a:cubicBezTo>
                  <a:pt x="30010" y="102862"/>
                  <a:pt x="50085" y="51327"/>
                  <a:pt x="78232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40000"/>
                    <a:lumOff val="60000"/>
                    <a:alpha val="50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3600" kern="0">
                <a:gradFill>
                  <a:gsLst>
                    <a:gs pos="0">
                      <a:srgbClr val="FFFFFF"/>
                    </a:gs>
                    <a:gs pos="100000">
                      <a:srgbClr val="E2BF80"/>
                    </a:gs>
                  </a:gsLst>
                  <a:lin ang="540000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endParaRPr lang="zh-CN" altLang="en-US" sz="20000" dirty="0">
              <a:ln>
                <a:gradFill>
                  <a:gsLst>
                    <a:gs pos="1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4E0F02-1D9C-00F3-E8FE-FDD70873C390}"/>
              </a:ext>
            </a:extLst>
          </p:cNvPr>
          <p:cNvSpPr txBox="1"/>
          <p:nvPr/>
        </p:nvSpPr>
        <p:spPr>
          <a:xfrm>
            <a:off x="3202329" y="2739229"/>
            <a:ext cx="5787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本届学生会工作情况汇报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2711CF-C40C-F670-81B6-4EBD9F618105}"/>
              </a:ext>
            </a:extLst>
          </p:cNvPr>
          <p:cNvSpPr txBox="1"/>
          <p:nvPr/>
        </p:nvSpPr>
        <p:spPr>
          <a:xfrm>
            <a:off x="4533418" y="3946214"/>
            <a:ext cx="312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会长：苏颜润</a:t>
            </a:r>
          </a:p>
        </p:txBody>
      </p:sp>
    </p:spTree>
    <p:extLst>
      <p:ext uri="{BB962C8B-B14F-4D97-AF65-F5344CB8AC3E}">
        <p14:creationId xmlns:p14="http://schemas.microsoft.com/office/powerpoint/2010/main" val="743356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0D6F158-E338-3AD6-8E57-4E123FD86D29}"/>
              </a:ext>
            </a:extLst>
          </p:cNvPr>
          <p:cNvSpPr txBox="1"/>
          <p:nvPr/>
        </p:nvSpPr>
        <p:spPr>
          <a:xfrm>
            <a:off x="2775969" y="2223038"/>
            <a:ext cx="533967" cy="488022"/>
          </a:xfrm>
          <a:custGeom>
            <a:avLst/>
            <a:gdLst/>
            <a:ahLst/>
            <a:cxnLst/>
            <a:rect l="l" t="t" r="r" b="b"/>
            <a:pathLst>
              <a:path w="533967" h="488022">
                <a:moveTo>
                  <a:pt x="423449" y="0"/>
                </a:moveTo>
                <a:lnTo>
                  <a:pt x="533967" y="0"/>
                </a:lnTo>
                <a:cubicBezTo>
                  <a:pt x="472706" y="99343"/>
                  <a:pt x="442075" y="195374"/>
                  <a:pt x="442075" y="288094"/>
                </a:cubicBezTo>
                <a:lnTo>
                  <a:pt x="525275" y="288094"/>
                </a:lnTo>
                <a:lnTo>
                  <a:pt x="525275" y="488022"/>
                </a:lnTo>
                <a:lnTo>
                  <a:pt x="345216" y="488022"/>
                </a:lnTo>
                <a:lnTo>
                  <a:pt x="345216" y="340249"/>
                </a:lnTo>
                <a:cubicBezTo>
                  <a:pt x="345216" y="268226"/>
                  <a:pt x="351011" y="206137"/>
                  <a:pt x="362601" y="153982"/>
                </a:cubicBezTo>
                <a:cubicBezTo>
                  <a:pt x="374191" y="101827"/>
                  <a:pt x="394474" y="50500"/>
                  <a:pt x="423449" y="0"/>
                </a:cubicBezTo>
                <a:close/>
                <a:moveTo>
                  <a:pt x="78232" y="0"/>
                </a:moveTo>
                <a:lnTo>
                  <a:pt x="188751" y="0"/>
                </a:lnTo>
                <a:cubicBezTo>
                  <a:pt x="126662" y="100171"/>
                  <a:pt x="95617" y="196202"/>
                  <a:pt x="95617" y="288094"/>
                </a:cubicBezTo>
                <a:lnTo>
                  <a:pt x="178817" y="288094"/>
                </a:lnTo>
                <a:lnTo>
                  <a:pt x="178817" y="488022"/>
                </a:lnTo>
                <a:lnTo>
                  <a:pt x="0" y="488022"/>
                </a:lnTo>
                <a:lnTo>
                  <a:pt x="0" y="340249"/>
                </a:lnTo>
                <a:cubicBezTo>
                  <a:pt x="0" y="268226"/>
                  <a:pt x="6002" y="206344"/>
                  <a:pt x="18006" y="154603"/>
                </a:cubicBezTo>
                <a:cubicBezTo>
                  <a:pt x="30010" y="102862"/>
                  <a:pt x="50085" y="51327"/>
                  <a:pt x="78232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40000"/>
                    <a:lumOff val="60000"/>
                    <a:alpha val="50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3600" kern="0">
                <a:gradFill>
                  <a:gsLst>
                    <a:gs pos="0">
                      <a:srgbClr val="FFFFFF"/>
                    </a:gs>
                    <a:gs pos="100000">
                      <a:srgbClr val="E2BF80"/>
                    </a:gs>
                  </a:gsLst>
                  <a:lin ang="540000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endParaRPr lang="zh-CN" altLang="en-US" sz="20000" dirty="0">
              <a:ln>
                <a:gradFill>
                  <a:gsLst>
                    <a:gs pos="1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D2BD51-5018-55D9-3869-61BDFF6CCFCD}"/>
              </a:ext>
            </a:extLst>
          </p:cNvPr>
          <p:cNvSpPr txBox="1"/>
          <p:nvPr/>
        </p:nvSpPr>
        <p:spPr>
          <a:xfrm>
            <a:off x="2851230" y="2739229"/>
            <a:ext cx="64895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校领导对工作情况给予评价</a:t>
            </a:r>
          </a:p>
        </p:txBody>
      </p:sp>
    </p:spTree>
    <p:extLst>
      <p:ext uri="{BB962C8B-B14F-4D97-AF65-F5344CB8AC3E}">
        <p14:creationId xmlns:p14="http://schemas.microsoft.com/office/powerpoint/2010/main" val="1835672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:a16="http://schemas.microsoft.com/office/drawing/2014/main" id="{BEC0E253-8DD2-4EE6-D9D9-4410DED90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新一届学生会竞选演讲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F623F8B-C584-D6F3-C101-755CCDB5EC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053F16A5-1404-16EB-7844-79EB3E4294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贰</a:t>
            </a:r>
          </a:p>
        </p:txBody>
      </p:sp>
    </p:spTree>
    <p:extLst>
      <p:ext uri="{BB962C8B-B14F-4D97-AF65-F5344CB8AC3E}">
        <p14:creationId xmlns:p14="http://schemas.microsoft.com/office/powerpoint/2010/main" val="2531454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F62001A-F520-A04D-D904-765CB87940C8}"/>
              </a:ext>
            </a:extLst>
          </p:cNvPr>
          <p:cNvSpPr txBox="1"/>
          <p:nvPr/>
        </p:nvSpPr>
        <p:spPr>
          <a:xfrm>
            <a:off x="2775969" y="2223038"/>
            <a:ext cx="533967" cy="488022"/>
          </a:xfrm>
          <a:custGeom>
            <a:avLst/>
            <a:gdLst/>
            <a:ahLst/>
            <a:cxnLst/>
            <a:rect l="l" t="t" r="r" b="b"/>
            <a:pathLst>
              <a:path w="533967" h="488022">
                <a:moveTo>
                  <a:pt x="423449" y="0"/>
                </a:moveTo>
                <a:lnTo>
                  <a:pt x="533967" y="0"/>
                </a:lnTo>
                <a:cubicBezTo>
                  <a:pt x="472706" y="99343"/>
                  <a:pt x="442075" y="195374"/>
                  <a:pt x="442075" y="288094"/>
                </a:cubicBezTo>
                <a:lnTo>
                  <a:pt x="525275" y="288094"/>
                </a:lnTo>
                <a:lnTo>
                  <a:pt x="525275" y="488022"/>
                </a:lnTo>
                <a:lnTo>
                  <a:pt x="345216" y="488022"/>
                </a:lnTo>
                <a:lnTo>
                  <a:pt x="345216" y="340249"/>
                </a:lnTo>
                <a:cubicBezTo>
                  <a:pt x="345216" y="268226"/>
                  <a:pt x="351011" y="206137"/>
                  <a:pt x="362601" y="153982"/>
                </a:cubicBezTo>
                <a:cubicBezTo>
                  <a:pt x="374191" y="101827"/>
                  <a:pt x="394474" y="50500"/>
                  <a:pt x="423449" y="0"/>
                </a:cubicBezTo>
                <a:close/>
                <a:moveTo>
                  <a:pt x="78232" y="0"/>
                </a:moveTo>
                <a:lnTo>
                  <a:pt x="188751" y="0"/>
                </a:lnTo>
                <a:cubicBezTo>
                  <a:pt x="126662" y="100171"/>
                  <a:pt x="95617" y="196202"/>
                  <a:pt x="95617" y="288094"/>
                </a:cubicBezTo>
                <a:lnTo>
                  <a:pt x="178817" y="288094"/>
                </a:lnTo>
                <a:lnTo>
                  <a:pt x="178817" y="488022"/>
                </a:lnTo>
                <a:lnTo>
                  <a:pt x="0" y="488022"/>
                </a:lnTo>
                <a:lnTo>
                  <a:pt x="0" y="340249"/>
                </a:lnTo>
                <a:cubicBezTo>
                  <a:pt x="0" y="268226"/>
                  <a:pt x="6002" y="206344"/>
                  <a:pt x="18006" y="154603"/>
                </a:cubicBezTo>
                <a:cubicBezTo>
                  <a:pt x="30010" y="102862"/>
                  <a:pt x="50085" y="51327"/>
                  <a:pt x="78232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40000"/>
                    <a:lumOff val="60000"/>
                    <a:alpha val="50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3600" kern="0">
                <a:gradFill>
                  <a:gsLst>
                    <a:gs pos="0">
                      <a:srgbClr val="FFFFFF"/>
                    </a:gs>
                    <a:gs pos="100000">
                      <a:srgbClr val="E2BF80"/>
                    </a:gs>
                  </a:gsLst>
                  <a:lin ang="540000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endParaRPr lang="zh-CN" altLang="en-US" sz="20000" dirty="0">
              <a:ln>
                <a:gradFill>
                  <a:gsLst>
                    <a:gs pos="1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56D1E0-DC20-3F30-2C3A-F07A8447C1FB}"/>
              </a:ext>
            </a:extLst>
          </p:cNvPr>
          <p:cNvSpPr txBox="1"/>
          <p:nvPr/>
        </p:nvSpPr>
        <p:spPr>
          <a:xfrm>
            <a:off x="3202329" y="2739229"/>
            <a:ext cx="5787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宣读竞选规则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6C6B64-536A-502E-BC8A-CB4F48E4FC8D}"/>
              </a:ext>
            </a:extLst>
          </p:cNvPr>
          <p:cNvSpPr txBox="1"/>
          <p:nvPr/>
        </p:nvSpPr>
        <p:spPr>
          <a:xfrm>
            <a:off x="4533418" y="3946214"/>
            <a:ext cx="312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rPr>
              <a:t>秘书长：苏颜润</a:t>
            </a:r>
          </a:p>
        </p:txBody>
      </p:sp>
    </p:spTree>
    <p:extLst>
      <p:ext uri="{BB962C8B-B14F-4D97-AF65-F5344CB8AC3E}">
        <p14:creationId xmlns:p14="http://schemas.microsoft.com/office/powerpoint/2010/main" val="2549193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沙发上坐着的人&#10;&#10;中度可信度描述已自动生成">
            <a:extLst>
              <a:ext uri="{FF2B5EF4-FFF2-40B4-BE49-F238E27FC236}">
                <a16:creationId xmlns:a16="http://schemas.microsoft.com/office/drawing/2014/main" id="{D460BB5D-ACE0-05FC-F08A-A4D398C2C6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36394" t="4937" r="35409" b="52766"/>
          <a:stretch/>
        </p:blipFill>
        <p:spPr>
          <a:xfrm>
            <a:off x="1447479" y="2017243"/>
            <a:ext cx="2352040" cy="2352040"/>
          </a:xfrm>
          <a:prstGeom prst="ellipse">
            <a:avLst/>
          </a:prstGeom>
          <a:ln w="19050">
            <a:gradFill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  <a:effectLst>
            <a:outerShdw blurRad="127000" dist="114300" dir="5400000" sx="94000" sy="94000" algn="ctr" rotWithShape="0">
              <a:schemeClr val="accent1">
                <a:lumMod val="75000"/>
                <a:alpha val="35000"/>
              </a:schemeClr>
            </a:outerShdw>
          </a:effectLst>
        </p:spPr>
      </p:pic>
      <p:pic>
        <p:nvPicPr>
          <p:cNvPr id="9" name="图片 8" descr="沙发上坐着的人&#10;&#10;中度可信度描述已自动生成">
            <a:extLst>
              <a:ext uri="{FF2B5EF4-FFF2-40B4-BE49-F238E27FC236}">
                <a16:creationId xmlns:a16="http://schemas.microsoft.com/office/drawing/2014/main" id="{77AB8A0C-830E-8AD7-C2D0-507928D97F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36394" t="4937" r="35409" b="52766"/>
          <a:stretch/>
        </p:blipFill>
        <p:spPr>
          <a:xfrm>
            <a:off x="4919980" y="2017243"/>
            <a:ext cx="2352040" cy="2352040"/>
          </a:xfrm>
          <a:prstGeom prst="ellipse">
            <a:avLst/>
          </a:prstGeom>
          <a:ln w="19050">
            <a:gradFill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  <a:effectLst>
            <a:outerShdw blurRad="127000" dist="114300" dir="5400000" sx="94000" sy="94000" algn="ctr" rotWithShape="0">
              <a:schemeClr val="accent1">
                <a:lumMod val="75000"/>
                <a:alpha val="35000"/>
              </a:schemeClr>
            </a:outerShdw>
          </a:effectLst>
        </p:spPr>
      </p:pic>
      <p:pic>
        <p:nvPicPr>
          <p:cNvPr id="10" name="图片 9" descr="沙发上坐着的人&#10;&#10;中度可信度描述已自动生成">
            <a:extLst>
              <a:ext uri="{FF2B5EF4-FFF2-40B4-BE49-F238E27FC236}">
                <a16:creationId xmlns:a16="http://schemas.microsoft.com/office/drawing/2014/main" id="{64FB60F7-0851-6F76-A311-077496D2B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36394" t="4937" r="35409" b="52766"/>
          <a:stretch/>
        </p:blipFill>
        <p:spPr>
          <a:xfrm>
            <a:off x="8392481" y="2017243"/>
            <a:ext cx="2352040" cy="2352040"/>
          </a:xfrm>
          <a:prstGeom prst="ellipse">
            <a:avLst/>
          </a:prstGeom>
          <a:ln w="19050">
            <a:gradFill>
              <a:gsLst>
                <a:gs pos="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  <a:effectLst>
            <a:outerShdw blurRad="127000" dist="114300" dir="5400000" sx="94000" sy="94000" algn="ctr" rotWithShape="0">
              <a:schemeClr val="accent1">
                <a:lumMod val="75000"/>
                <a:alpha val="35000"/>
              </a:schemeClr>
            </a:outerShdw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99B6E8F-6A24-EA1C-FA8E-81F700A437DA}"/>
              </a:ext>
            </a:extLst>
          </p:cNvPr>
          <p:cNvSpPr txBox="1"/>
          <p:nvPr/>
        </p:nvSpPr>
        <p:spPr>
          <a:xfrm>
            <a:off x="1720674" y="4584500"/>
            <a:ext cx="1805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张</a:t>
            </a:r>
            <a:r>
              <a:rPr lang="en-US" altLang="zh-CN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XX</a:t>
            </a:r>
            <a:endParaRPr lang="zh-CN" altLang="en-US" sz="3600" dirty="0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810AEB7-C25F-77FA-6583-F0A0428C51B1}"/>
              </a:ext>
            </a:extLst>
          </p:cNvPr>
          <p:cNvSpPr txBox="1"/>
          <p:nvPr/>
        </p:nvSpPr>
        <p:spPr>
          <a:xfrm>
            <a:off x="5193175" y="4584500"/>
            <a:ext cx="1805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李</a:t>
            </a:r>
            <a:r>
              <a:rPr lang="en-US" altLang="zh-CN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X</a:t>
            </a:r>
            <a:endParaRPr lang="zh-CN" altLang="en-US" sz="3600" dirty="0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7C0526A-C5C7-DFCF-E1D9-17BC33857E3A}"/>
              </a:ext>
            </a:extLst>
          </p:cNvPr>
          <p:cNvSpPr txBox="1"/>
          <p:nvPr/>
        </p:nvSpPr>
        <p:spPr>
          <a:xfrm>
            <a:off x="8665676" y="4584500"/>
            <a:ext cx="1805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李</a:t>
            </a:r>
            <a:r>
              <a:rPr lang="en-US" altLang="zh-CN" sz="36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XX</a:t>
            </a:r>
            <a:endParaRPr lang="zh-CN" altLang="en-US" sz="3600" dirty="0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95734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579;#399545;#371958;#373266;#398828;#401096;#401111;#374897;#40111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51PPT模板网">
  <a:themeElements>
    <a:clrScheme name="自定义 1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2BF80"/>
      </a:accent1>
      <a:accent2>
        <a:srgbClr val="F8931D"/>
      </a:accent2>
      <a:accent3>
        <a:srgbClr val="CE8D3E"/>
      </a:accent3>
      <a:accent4>
        <a:srgbClr val="EC7016"/>
      </a:accent4>
      <a:accent5>
        <a:srgbClr val="C20E13"/>
      </a:accent5>
      <a:accent6>
        <a:srgbClr val="9C6A6A"/>
      </a:accent6>
      <a:hlink>
        <a:srgbClr val="2998E3"/>
      </a:hlink>
      <a:folHlink>
        <a:srgbClr val="7F723D"/>
      </a:folHlink>
    </a:clrScheme>
    <a:fontScheme name="OPPO">
      <a:majorFont>
        <a:latin typeface="OPPOSans H"/>
        <a:ea typeface="OPPOSans H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3600" dirty="0" smtClean="0"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PresentationDefault</Template>
  <TotalTime>430</TotalTime>
  <Words>253</Words>
  <Application>Microsoft Office PowerPoint</Application>
  <PresentationFormat>宽屏</PresentationFormat>
  <Paragraphs>66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OPPOSans H</vt:lpstr>
      <vt:lpstr>OPPOSans M</vt:lpstr>
      <vt:lpstr>阿里巴巴普惠体 2.0 55 Regular</vt:lpstr>
      <vt:lpstr>阿里巴巴普惠体 2.0 65 Medium</vt:lpstr>
      <vt:lpstr>云峰飞云体</vt:lpstr>
      <vt:lpstr>Arial</vt:lpstr>
      <vt:lpstr>51PPT模板网</vt:lpstr>
      <vt:lpstr>红色换届选举致辞 周年庆典PPT模板</vt:lpstr>
      <vt:lpstr>PowerPoint 演示文稿</vt:lpstr>
      <vt:lpstr>PowerPoint 演示文稿</vt:lpstr>
      <vt:lpstr>本届学生会工作情况回顾</vt:lpstr>
      <vt:lpstr>PowerPoint 演示文稿</vt:lpstr>
      <vt:lpstr>PowerPoint 演示文稿</vt:lpstr>
      <vt:lpstr>新一届学生会竞选演讲</vt:lpstr>
      <vt:lpstr>PowerPoint 演示文稿</vt:lpstr>
      <vt:lpstr>PowerPoint 演示文稿</vt:lpstr>
      <vt:lpstr>唱票统计结果公示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红色换届选举致辞周年庆典ppt模板</dc:title>
  <dc:creator>苏颜润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77</cp:revision>
  <dcterms:created xsi:type="dcterms:W3CDTF">2021-10-26T10:37:55Z</dcterms:created>
  <dcterms:modified xsi:type="dcterms:W3CDTF">2023-08-15T02:53:48Z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2023-05-08T22:41:53Z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59a03837-9bf4-4234-8c23-d4c16807729b</vt:lpwstr>
  </property>
  <property fmtid="{D5CDD505-2E9C-101B-9397-08002B2CF9AE}" pid="7" name="MSIP_Label_defa4170-0d19-0005-0004-bc88714345d2_ActionId">
    <vt:lpwstr>78cd26af-620d-49c0-a7bd-b2498b075576</vt:lpwstr>
  </property>
  <property fmtid="{D5CDD505-2E9C-101B-9397-08002B2CF9AE}" pid="8" name="MSIP_Label_defa4170-0d19-0005-0004-bc88714345d2_ContentBits">
    <vt:lpwstr>0</vt:lpwstr>
  </property>
</Properties>
</file>