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9" r:id="rId4"/>
    <p:sldId id="258" r:id="rId5"/>
    <p:sldId id="260" r:id="rId6"/>
    <p:sldId id="281" r:id="rId7"/>
    <p:sldId id="261" r:id="rId8"/>
    <p:sldId id="262" r:id="rId9"/>
    <p:sldId id="282" r:id="rId10"/>
    <p:sldId id="283" r:id="rId11"/>
    <p:sldId id="284" r:id="rId12"/>
    <p:sldId id="285" r:id="rId13"/>
    <p:sldId id="286" r:id="rId14"/>
    <p:sldId id="287" r:id="rId15"/>
    <p:sldId id="288" r:id="rId16"/>
    <p:sldId id="289" r:id="rId17"/>
    <p:sldId id="290" r:id="rId18"/>
    <p:sldId id="291"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1CD"/>
    <a:srgbClr val="D4DDE1"/>
    <a:srgbClr val="ACC4CE"/>
    <a:srgbClr val="FFB6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2285" autoAdjust="0"/>
  </p:normalViewPr>
  <p:slideViewPr>
    <p:cSldViewPr snapToGrid="0">
      <p:cViewPr>
        <p:scale>
          <a:sx n="66" d="100"/>
          <a:sy n="66" d="100"/>
        </p:scale>
        <p:origin x="726" y="396"/>
      </p:cViewPr>
      <p:guideLst/>
    </p:cSldViewPr>
  </p:slideViewPr>
  <p:notesTextViewPr>
    <p:cViewPr>
      <p:scale>
        <a:sx n="20" d="100"/>
        <a:sy n="20"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panose="00020600040101010101" pitchFamily="18" charset="-122"/>
                <a:ea typeface="阿里巴巴普惠体" panose="00020600040101010101" pitchFamily="18"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panose="00020600040101010101" pitchFamily="18" charset="-122"/>
                <a:ea typeface="阿里巴巴普惠体" panose="00020600040101010101" pitchFamily="18" charset="-122"/>
              </a:defRPr>
            </a:lvl1pPr>
          </a:lstStyle>
          <a:p>
            <a:fld id="{6E231787-F463-4E9C-933B-80228B4E54CD}" type="datetimeFigureOut">
              <a:rPr lang="zh-CN" altLang="en-US" smtClean="0"/>
              <a:pPr/>
              <a:t>2023/8/15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panose="00020600040101010101" pitchFamily="18" charset="-122"/>
                <a:ea typeface="阿里巴巴普惠体" panose="00020600040101010101" pitchFamily="18"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panose="00020600040101010101" pitchFamily="18" charset="-122"/>
                <a:ea typeface="阿里巴巴普惠体" panose="00020600040101010101" pitchFamily="18" charset="-122"/>
              </a:defRPr>
            </a:lvl1pPr>
          </a:lstStyle>
          <a:p>
            <a:fld id="{19C0B34E-A3B3-4DDA-8A57-0F005A7BB8AB}" type="slidenum">
              <a:rPr lang="zh-CN" altLang="en-US" smtClean="0"/>
              <a:pPr/>
              <a:t>‹#›</a:t>
            </a:fld>
            <a:endParaRPr lang="zh-CN" altLang="en-US"/>
          </a:p>
        </p:txBody>
      </p:sp>
    </p:spTree>
    <p:extLst>
      <p:ext uri="{BB962C8B-B14F-4D97-AF65-F5344CB8AC3E}">
        <p14:creationId xmlns:p14="http://schemas.microsoft.com/office/powerpoint/2010/main" val="3206365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1pPr>
    <a:lvl2pPr marL="4572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2pPr>
    <a:lvl3pPr marL="9144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3pPr>
    <a:lvl4pPr marL="13716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4pPr>
    <a:lvl5pPr marL="1828800" algn="l" defTabSz="914400" rtl="0" eaLnBrk="1" latinLnBrk="0" hangingPunct="1">
      <a:defRPr sz="1200" kern="1200">
        <a:solidFill>
          <a:schemeClr val="tx1"/>
        </a:solidFill>
        <a:latin typeface="阿里巴巴普惠体" panose="00020600040101010101" pitchFamily="18" charset="-122"/>
        <a:ea typeface="阿里巴巴普惠体"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accent1"/>
        </a:solidFill>
        <a:effectLst/>
      </p:bgPr>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0D914FF3-52A6-103B-94EA-5BD9FE63E3BB}"/>
              </a:ext>
            </a:extLst>
          </p:cNvPr>
          <p:cNvPicPr>
            <a:picLocks noChangeAspect="1"/>
          </p:cNvPicPr>
          <p:nvPr userDrawn="1"/>
        </p:nvPicPr>
        <p:blipFill>
          <a:blip r:embed="rId2" cstate="print">
            <a:alphaModFix amt="9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id="{50552A63-F0ED-3479-00BC-75C79810AC11}"/>
              </a:ext>
            </a:extLst>
          </p:cNvPr>
          <p:cNvSpPr>
            <a:spLocks noGrp="1"/>
          </p:cNvSpPr>
          <p:nvPr>
            <p:ph type="title" hasCustomPrompt="1"/>
          </p:nvPr>
        </p:nvSpPr>
        <p:spPr>
          <a:xfrm>
            <a:off x="838200" y="3013553"/>
            <a:ext cx="10515600" cy="783043"/>
          </a:xfrm>
        </p:spPr>
        <p:txBody>
          <a:bodyPr>
            <a:normAutofit/>
          </a:bodyPr>
          <a:lstStyle>
            <a:lvl1pPr>
              <a:defRPr lang="zh-CN" altLang="en-US" sz="5400" b="1" kern="1200">
                <a:gradFill flip="none" rotWithShape="1">
                  <a:gsLst>
                    <a:gs pos="15000">
                      <a:schemeClr val="accent3"/>
                    </a:gs>
                    <a:gs pos="90000">
                      <a:schemeClr val="accent4"/>
                    </a:gs>
                  </a:gsLst>
                  <a:lin ang="5400000" scaled="1"/>
                  <a:tileRect/>
                </a:gradFill>
                <a:effectLst>
                  <a:outerShdw blurRad="139700" dist="88900" dir="5400000" algn="t" rotWithShape="0">
                    <a:srgbClr val="275B89">
                      <a:alpha val="15000"/>
                    </a:srgbClr>
                  </a:outerShdw>
                </a:effectLst>
                <a:latin typeface="+mn-ea"/>
                <a:ea typeface="+mn-ea"/>
                <a:cs typeface="+mn-cs"/>
              </a:defRPr>
            </a:lvl1pPr>
          </a:lstStyle>
          <a:p>
            <a:r>
              <a:rPr lang="zh-CN" altLang="en-US"/>
              <a:t>金融行业招商计划</a:t>
            </a:r>
          </a:p>
        </p:txBody>
      </p:sp>
      <p:sp>
        <p:nvSpPr>
          <p:cNvPr id="9" name="任意多边形: 形状 8">
            <a:extLst>
              <a:ext uri="{FF2B5EF4-FFF2-40B4-BE49-F238E27FC236}">
                <a16:creationId xmlns:a16="http://schemas.microsoft.com/office/drawing/2014/main" id="{01EFEEFD-3F61-43C7-AFF1-5E4A8536D885}"/>
              </a:ext>
            </a:extLst>
          </p:cNvPr>
          <p:cNvSpPr/>
          <p:nvPr userDrawn="1"/>
        </p:nvSpPr>
        <p:spPr>
          <a:xfrm>
            <a:off x="7232458" y="1"/>
            <a:ext cx="4959542" cy="6453653"/>
          </a:xfrm>
          <a:custGeom>
            <a:avLst/>
            <a:gdLst>
              <a:gd name="connsiteX0" fmla="*/ 760215 w 4959542"/>
              <a:gd name="connsiteY0" fmla="*/ 0 h 6453653"/>
              <a:gd name="connsiteX1" fmla="*/ 4959542 w 4959542"/>
              <a:gd name="connsiteY1" fmla="*/ 0 h 6453653"/>
              <a:gd name="connsiteX2" fmla="*/ 4959542 w 4959542"/>
              <a:gd name="connsiteY2" fmla="*/ 6453653 h 6453653"/>
              <a:gd name="connsiteX3" fmla="*/ 4739587 w 4959542"/>
              <a:gd name="connsiteY3" fmla="*/ 6396295 h 6453653"/>
              <a:gd name="connsiteX4" fmla="*/ 4455750 w 4959542"/>
              <a:gd name="connsiteY4" fmla="*/ 6316931 h 6453653"/>
              <a:gd name="connsiteX5" fmla="*/ 0 w 4959542"/>
              <a:gd name="connsiteY5" fmla="*/ 2087536 h 6453653"/>
              <a:gd name="connsiteX6" fmla="*/ 613012 w 4959542"/>
              <a:gd name="connsiteY6" fmla="*/ 189924 h 6453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542" h="6453653">
                <a:moveTo>
                  <a:pt x="760215" y="0"/>
                </a:moveTo>
                <a:lnTo>
                  <a:pt x="4959542" y="0"/>
                </a:lnTo>
                <a:lnTo>
                  <a:pt x="4959542" y="6453653"/>
                </a:lnTo>
                <a:lnTo>
                  <a:pt x="4739587" y="6396295"/>
                </a:lnTo>
                <a:cubicBezTo>
                  <a:pt x="4648662" y="6371720"/>
                  <a:pt x="4554103" y="6345305"/>
                  <a:pt x="4455750" y="6316931"/>
                </a:cubicBezTo>
                <a:cubicBezTo>
                  <a:pt x="2300480" y="5540895"/>
                  <a:pt x="0" y="4286216"/>
                  <a:pt x="0" y="2087536"/>
                </a:cubicBezTo>
                <a:cubicBezTo>
                  <a:pt x="0" y="1400448"/>
                  <a:pt x="222067" y="754014"/>
                  <a:pt x="613012" y="189924"/>
                </a:cubicBezTo>
                <a:close/>
              </a:path>
            </a:pathLst>
          </a:custGeom>
          <a:gradFill>
            <a:gsLst>
              <a:gs pos="53000">
                <a:schemeClr val="accent3"/>
              </a:gs>
              <a:gs pos="9000">
                <a:schemeClr val="accent4"/>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a:extLst>
              <a:ext uri="{FF2B5EF4-FFF2-40B4-BE49-F238E27FC236}">
                <a16:creationId xmlns:a16="http://schemas.microsoft.com/office/drawing/2014/main" id="{72A2F5B0-9028-ADE0-EA6E-6FBD9E389708}"/>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l="43280" t="2214" b="2689"/>
          <a:stretch>
            <a:fillRect/>
          </a:stretch>
        </p:blipFill>
        <p:spPr>
          <a:xfrm>
            <a:off x="7473758" y="0"/>
            <a:ext cx="4718242" cy="5273772"/>
          </a:xfrm>
          <a:custGeom>
            <a:avLst/>
            <a:gdLst>
              <a:gd name="connsiteX0" fmla="*/ 728046 w 4718242"/>
              <a:gd name="connsiteY0" fmla="*/ 0 h 5273772"/>
              <a:gd name="connsiteX1" fmla="*/ 4718242 w 4718242"/>
              <a:gd name="connsiteY1" fmla="*/ 0 h 5273772"/>
              <a:gd name="connsiteX2" fmla="*/ 4718242 w 4718242"/>
              <a:gd name="connsiteY2" fmla="*/ 5273772 h 5273772"/>
              <a:gd name="connsiteX3" fmla="*/ 4539026 w 4718242"/>
              <a:gd name="connsiteY3" fmla="*/ 5233841 h 5273772"/>
              <a:gd name="connsiteX4" fmla="*/ 4267200 w 4718242"/>
              <a:gd name="connsiteY4" fmla="*/ 5168900 h 5273772"/>
              <a:gd name="connsiteX5" fmla="*/ 0 w 4718242"/>
              <a:gd name="connsiteY5" fmla="*/ 1708150 h 5273772"/>
              <a:gd name="connsiteX6" fmla="*/ 587071 w 4718242"/>
              <a:gd name="connsiteY6" fmla="*/ 155408 h 527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8242" h="5273772">
                <a:moveTo>
                  <a:pt x="728046" y="0"/>
                </a:moveTo>
                <a:lnTo>
                  <a:pt x="4718242" y="0"/>
                </a:lnTo>
                <a:lnTo>
                  <a:pt x="4718242" y="5273772"/>
                </a:lnTo>
                <a:lnTo>
                  <a:pt x="4539026" y="5233841"/>
                </a:lnTo>
                <a:cubicBezTo>
                  <a:pt x="4451949" y="5213732"/>
                  <a:pt x="4361390" y="5192117"/>
                  <a:pt x="4267200" y="5168900"/>
                </a:cubicBezTo>
                <a:cubicBezTo>
                  <a:pt x="2203132" y="4533900"/>
                  <a:pt x="0" y="3507245"/>
                  <a:pt x="0" y="1708150"/>
                </a:cubicBezTo>
                <a:cubicBezTo>
                  <a:pt x="0" y="1145933"/>
                  <a:pt x="212670" y="616981"/>
                  <a:pt x="587071" y="155408"/>
                </a:cubicBezTo>
                <a:close/>
              </a:path>
            </a:pathLst>
          </a:custGeom>
        </p:spPr>
      </p:pic>
      <p:sp>
        <p:nvSpPr>
          <p:cNvPr id="11" name="任意多边形: 形状 10">
            <a:extLst>
              <a:ext uri="{FF2B5EF4-FFF2-40B4-BE49-F238E27FC236}">
                <a16:creationId xmlns:a16="http://schemas.microsoft.com/office/drawing/2014/main" id="{1FA28746-246E-9EAC-78C2-B3C03138067D}"/>
              </a:ext>
            </a:extLst>
          </p:cNvPr>
          <p:cNvSpPr/>
          <p:nvPr userDrawn="1"/>
        </p:nvSpPr>
        <p:spPr>
          <a:xfrm>
            <a:off x="5170039" y="5265022"/>
            <a:ext cx="2700072" cy="1507054"/>
          </a:xfrm>
          <a:custGeom>
            <a:avLst/>
            <a:gdLst>
              <a:gd name="connsiteX0" fmla="*/ 1350036 w 2700072"/>
              <a:gd name="connsiteY0" fmla="*/ 0 h 1507054"/>
              <a:gd name="connsiteX1" fmla="*/ 2700072 w 2700072"/>
              <a:gd name="connsiteY1" fmla="*/ 1350036 h 1507054"/>
              <a:gd name="connsiteX2" fmla="*/ 2693102 w 2700072"/>
              <a:gd name="connsiteY2" fmla="*/ 1488070 h 1507054"/>
              <a:gd name="connsiteX3" fmla="*/ 2690205 w 2700072"/>
              <a:gd name="connsiteY3" fmla="*/ 1507054 h 1507054"/>
              <a:gd name="connsiteX4" fmla="*/ 9868 w 2700072"/>
              <a:gd name="connsiteY4" fmla="*/ 1507054 h 1507054"/>
              <a:gd name="connsiteX5" fmla="*/ 6971 w 2700072"/>
              <a:gd name="connsiteY5" fmla="*/ 1488070 h 1507054"/>
              <a:gd name="connsiteX6" fmla="*/ 0 w 2700072"/>
              <a:gd name="connsiteY6" fmla="*/ 1350036 h 1507054"/>
              <a:gd name="connsiteX7" fmla="*/ 1350036 w 2700072"/>
              <a:gd name="connsiteY7" fmla="*/ 0 h 1507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00072" h="1507054">
                <a:moveTo>
                  <a:pt x="1350036" y="0"/>
                </a:moveTo>
                <a:cubicBezTo>
                  <a:pt x="2095640" y="0"/>
                  <a:pt x="2700072" y="604432"/>
                  <a:pt x="2700072" y="1350036"/>
                </a:cubicBezTo>
                <a:cubicBezTo>
                  <a:pt x="2700072" y="1396636"/>
                  <a:pt x="2697711" y="1442685"/>
                  <a:pt x="2693102" y="1488070"/>
                </a:cubicBezTo>
                <a:lnTo>
                  <a:pt x="2690205" y="1507054"/>
                </a:lnTo>
                <a:lnTo>
                  <a:pt x="9868" y="1507054"/>
                </a:lnTo>
                <a:lnTo>
                  <a:pt x="6971" y="1488070"/>
                </a:lnTo>
                <a:cubicBezTo>
                  <a:pt x="2362" y="1442685"/>
                  <a:pt x="0" y="1396636"/>
                  <a:pt x="0" y="1350036"/>
                </a:cubicBezTo>
                <a:cubicBezTo>
                  <a:pt x="0" y="604432"/>
                  <a:pt x="604432" y="0"/>
                  <a:pt x="1350036" y="0"/>
                </a:cubicBezTo>
                <a:close/>
              </a:path>
            </a:pathLst>
          </a:custGeom>
          <a:gradFill>
            <a:gsLst>
              <a:gs pos="0">
                <a:schemeClr val="accent3">
                  <a:alpha val="11000"/>
                </a:schemeClr>
              </a:gs>
              <a:gs pos="9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a:extLst>
              <a:ext uri="{FF2B5EF4-FFF2-40B4-BE49-F238E27FC236}">
                <a16:creationId xmlns:a16="http://schemas.microsoft.com/office/drawing/2014/main" id="{125B01C6-D574-D0BC-B675-C1DC1E497307}"/>
              </a:ext>
            </a:extLst>
          </p:cNvPr>
          <p:cNvSpPr/>
          <p:nvPr userDrawn="1"/>
        </p:nvSpPr>
        <p:spPr>
          <a:xfrm>
            <a:off x="8161803" y="4225318"/>
            <a:ext cx="829797" cy="829797"/>
          </a:xfrm>
          <a:prstGeom prst="ellipse">
            <a:avLst/>
          </a:prstGeom>
          <a:solidFill>
            <a:schemeClr val="bg2">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内容占位符 22">
            <a:extLst>
              <a:ext uri="{FF2B5EF4-FFF2-40B4-BE49-F238E27FC236}">
                <a16:creationId xmlns:a16="http://schemas.microsoft.com/office/drawing/2014/main" id="{D82E7B06-A202-ABF5-2E85-750293182A26}"/>
              </a:ext>
            </a:extLst>
          </p:cNvPr>
          <p:cNvSpPr>
            <a:spLocks noGrp="1"/>
          </p:cNvSpPr>
          <p:nvPr>
            <p:ph sz="quarter" idx="10" hasCustomPrompt="1"/>
          </p:nvPr>
        </p:nvSpPr>
        <p:spPr>
          <a:xfrm>
            <a:off x="838200" y="3858127"/>
            <a:ext cx="7323138" cy="454025"/>
          </a:xfrm>
        </p:spPr>
        <p:txBody>
          <a:bodyPr>
            <a:normAutofit/>
          </a:bodyPr>
          <a:lstStyle>
            <a:lvl1pPr marL="0" indent="0">
              <a:buFontTx/>
              <a:buNone/>
              <a:defRPr sz="2000" b="1">
                <a:latin typeface="+mn-ea"/>
                <a:ea typeface="+mn-ea"/>
              </a:defRPr>
            </a:lvl1pPr>
          </a:lstStyle>
          <a:p>
            <a:r>
              <a:rPr lang="zh-CN" altLang="en-US" spc="300">
                <a:solidFill>
                  <a:schemeClr val="bg1"/>
                </a:solidFill>
                <a:latin typeface="+mn-ea"/>
              </a:rPr>
              <a:t>招商引资</a:t>
            </a:r>
            <a:r>
              <a:rPr lang="en-US" altLang="zh-CN" spc="300">
                <a:solidFill>
                  <a:schemeClr val="bg1"/>
                </a:solidFill>
                <a:latin typeface="+mn-ea"/>
              </a:rPr>
              <a:t>|</a:t>
            </a:r>
            <a:r>
              <a:rPr lang="zh-CN" altLang="en-US" spc="300">
                <a:solidFill>
                  <a:schemeClr val="bg1"/>
                </a:solidFill>
                <a:latin typeface="+mn-ea"/>
              </a:rPr>
              <a:t>融资计划</a:t>
            </a:r>
            <a:r>
              <a:rPr lang="en-US" altLang="zh-CN" spc="300">
                <a:solidFill>
                  <a:schemeClr val="bg1"/>
                </a:solidFill>
                <a:latin typeface="+mn-ea"/>
              </a:rPr>
              <a:t>|</a:t>
            </a:r>
            <a:r>
              <a:rPr lang="zh-CN" altLang="en-US" spc="300">
                <a:solidFill>
                  <a:schemeClr val="bg1"/>
                </a:solidFill>
                <a:latin typeface="+mn-ea"/>
              </a:rPr>
              <a:t>地产行业</a:t>
            </a:r>
            <a:r>
              <a:rPr lang="en-US" altLang="zh-CN" spc="300">
                <a:solidFill>
                  <a:schemeClr val="bg1"/>
                </a:solidFill>
                <a:latin typeface="+mn-ea"/>
              </a:rPr>
              <a:t>|</a:t>
            </a:r>
            <a:r>
              <a:rPr lang="zh-CN" altLang="en-US" spc="300">
                <a:solidFill>
                  <a:schemeClr val="bg1"/>
                </a:solidFill>
                <a:latin typeface="+mn-ea"/>
              </a:rPr>
              <a:t>商业计划书</a:t>
            </a:r>
            <a:endParaRPr lang="zh-CN" altLang="en-US" spc="300" dirty="0">
              <a:solidFill>
                <a:schemeClr val="bg1"/>
              </a:solidFill>
              <a:latin typeface="+mn-ea"/>
            </a:endParaRPr>
          </a:p>
        </p:txBody>
      </p:sp>
      <p:sp>
        <p:nvSpPr>
          <p:cNvPr id="24" name="内容占位符 22">
            <a:extLst>
              <a:ext uri="{FF2B5EF4-FFF2-40B4-BE49-F238E27FC236}">
                <a16:creationId xmlns:a16="http://schemas.microsoft.com/office/drawing/2014/main" id="{FA8D4B53-E873-F041-A7FD-2BA265938524}"/>
              </a:ext>
            </a:extLst>
          </p:cNvPr>
          <p:cNvSpPr>
            <a:spLocks noGrp="1"/>
          </p:cNvSpPr>
          <p:nvPr>
            <p:ph sz="quarter" idx="11" hasCustomPrompt="1"/>
          </p:nvPr>
        </p:nvSpPr>
        <p:spPr>
          <a:xfrm>
            <a:off x="838200" y="510859"/>
            <a:ext cx="1270000" cy="484950"/>
          </a:xfrm>
        </p:spPr>
        <p:txBody>
          <a:bodyPr>
            <a:normAutofit/>
          </a:bodyPr>
          <a:lstStyle>
            <a:lvl1pPr marL="0" indent="0">
              <a:buFontTx/>
              <a:buNone/>
              <a:defRPr sz="2000"/>
            </a:lvl1pPr>
          </a:lstStyle>
          <a:p>
            <a:r>
              <a:rPr lang="en-US" altLang="zh-CN" spc="300">
                <a:solidFill>
                  <a:schemeClr val="bg1"/>
                </a:solidFill>
                <a:latin typeface="+mn-ea"/>
              </a:rPr>
              <a:t>LOGO</a:t>
            </a:r>
            <a:endParaRPr lang="zh-CN" altLang="en-US" spc="300" dirty="0">
              <a:solidFill>
                <a:schemeClr val="bg1"/>
              </a:solidFill>
              <a:latin typeface="+mn-ea"/>
            </a:endParaRPr>
          </a:p>
        </p:txBody>
      </p:sp>
    </p:spTree>
    <p:extLst>
      <p:ext uri="{BB962C8B-B14F-4D97-AF65-F5344CB8AC3E}">
        <p14:creationId xmlns:p14="http://schemas.microsoft.com/office/powerpoint/2010/main" val="1777215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accent1"/>
        </a:solidFill>
        <a:effectLst/>
      </p:bgPr>
    </p:bg>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A9903479-4688-6F54-F9A0-1F63896E094A}"/>
              </a:ext>
            </a:extLst>
          </p:cNvPr>
          <p:cNvSpPr/>
          <p:nvPr userDrawn="1"/>
        </p:nvSpPr>
        <p:spPr>
          <a:xfrm rot="16200000" flipH="1">
            <a:off x="1627669" y="-364301"/>
            <a:ext cx="5594633" cy="8849970"/>
          </a:xfrm>
          <a:custGeom>
            <a:avLst/>
            <a:gdLst>
              <a:gd name="connsiteX0" fmla="*/ 0 w 5450903"/>
              <a:gd name="connsiteY0" fmla="*/ 692597 h 8849970"/>
              <a:gd name="connsiteX1" fmla="*/ 4964099 w 5450903"/>
              <a:gd name="connsiteY1" fmla="*/ 8563847 h 8849970"/>
              <a:gd name="connsiteX2" fmla="*/ 5450903 w 5450903"/>
              <a:gd name="connsiteY2" fmla="*/ 8849970 h 8849970"/>
              <a:gd name="connsiteX3" fmla="*/ 5450903 w 5450903"/>
              <a:gd name="connsiteY3" fmla="*/ 0 h 8849970"/>
              <a:gd name="connsiteX4" fmla="*/ 27110 w 5450903"/>
              <a:gd name="connsiteY4" fmla="*/ 0 h 8849970"/>
              <a:gd name="connsiteX5" fmla="*/ 19685 w 5450903"/>
              <a:gd name="connsiteY5" fmla="*/ 77021 h 8849970"/>
              <a:gd name="connsiteX6" fmla="*/ 0 w 5450903"/>
              <a:gd name="connsiteY6" fmla="*/ 692597 h 8849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50903" h="8849970">
                <a:moveTo>
                  <a:pt x="0" y="692597"/>
                </a:moveTo>
                <a:cubicBezTo>
                  <a:pt x="0" y="4671031"/>
                  <a:pt x="2477932" y="7048087"/>
                  <a:pt x="4964099" y="8563847"/>
                </a:cubicBezTo>
                <a:lnTo>
                  <a:pt x="5450903" y="8849970"/>
                </a:lnTo>
                <a:lnTo>
                  <a:pt x="5450903" y="0"/>
                </a:lnTo>
                <a:lnTo>
                  <a:pt x="27110" y="0"/>
                </a:lnTo>
                <a:lnTo>
                  <a:pt x="19685" y="77021"/>
                </a:lnTo>
                <a:cubicBezTo>
                  <a:pt x="6645" y="280093"/>
                  <a:pt x="0" y="485387"/>
                  <a:pt x="0" y="692597"/>
                </a:cubicBezTo>
                <a:close/>
              </a:path>
            </a:pathLst>
          </a:custGeom>
          <a:gradFill flip="none" rotWithShape="1">
            <a:gsLst>
              <a:gs pos="0">
                <a:schemeClr val="accent3">
                  <a:alpha val="19000"/>
                </a:schemeClr>
              </a:gs>
              <a:gs pos="100000">
                <a:schemeClr val="accent4">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AC8BE54B-17AB-CA23-A8C1-A3D50E98B2AD}"/>
              </a:ext>
            </a:extLst>
          </p:cNvPr>
          <p:cNvSpPr/>
          <p:nvPr userDrawn="1"/>
        </p:nvSpPr>
        <p:spPr>
          <a:xfrm rot="16200000" flipH="1">
            <a:off x="1426669" y="1253029"/>
            <a:ext cx="4178300" cy="7031638"/>
          </a:xfrm>
          <a:custGeom>
            <a:avLst/>
            <a:gdLst>
              <a:gd name="connsiteX0" fmla="*/ 0 w 4178300"/>
              <a:gd name="connsiteY0" fmla="*/ 876869 h 7031638"/>
              <a:gd name="connsiteX1" fmla="*/ 3753867 w 4178300"/>
              <a:gd name="connsiteY1" fmla="*/ 6838906 h 7031638"/>
              <a:gd name="connsiteX2" fmla="*/ 3992993 w 4178300"/>
              <a:gd name="connsiteY2" fmla="*/ 6950782 h 7031638"/>
              <a:gd name="connsiteX3" fmla="*/ 4178300 w 4178300"/>
              <a:gd name="connsiteY3" fmla="*/ 7031638 h 7031638"/>
              <a:gd name="connsiteX4" fmla="*/ 4178300 w 4178300"/>
              <a:gd name="connsiteY4" fmla="*/ 0 h 7031638"/>
              <a:gd name="connsiteX5" fmla="*/ 52302 w 4178300"/>
              <a:gd name="connsiteY5" fmla="*/ 0 h 7031638"/>
              <a:gd name="connsiteX6" fmla="*/ 13532 w 4178300"/>
              <a:gd name="connsiteY6" fmla="*/ 427276 h 7031638"/>
              <a:gd name="connsiteX7" fmla="*/ 0 w 4178300"/>
              <a:gd name="connsiteY7" fmla="*/ 876869 h 703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78300" h="7031638">
                <a:moveTo>
                  <a:pt x="0" y="876869"/>
                </a:moveTo>
                <a:cubicBezTo>
                  <a:pt x="0" y="3976275"/>
                  <a:pt x="1938102" y="5744954"/>
                  <a:pt x="3753867" y="6838906"/>
                </a:cubicBezTo>
                <a:cubicBezTo>
                  <a:pt x="3836727" y="6878903"/>
                  <a:pt x="3916391" y="6916140"/>
                  <a:pt x="3992993" y="6950782"/>
                </a:cubicBezTo>
                <a:lnTo>
                  <a:pt x="4178300" y="7031638"/>
                </a:lnTo>
                <a:lnTo>
                  <a:pt x="4178300" y="0"/>
                </a:lnTo>
                <a:lnTo>
                  <a:pt x="52302" y="0"/>
                </a:lnTo>
                <a:lnTo>
                  <a:pt x="13532" y="427276"/>
                </a:lnTo>
                <a:cubicBezTo>
                  <a:pt x="4568" y="575592"/>
                  <a:pt x="0" y="725531"/>
                  <a:pt x="0" y="876869"/>
                </a:cubicBezTo>
                <a:close/>
              </a:path>
            </a:pathLst>
          </a:custGeom>
          <a:gradFill>
            <a:gsLst>
              <a:gs pos="62000">
                <a:schemeClr val="accent3"/>
              </a:gs>
              <a:gs pos="9000">
                <a:schemeClr val="accent4"/>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1" name="图片 10">
            <a:extLst>
              <a:ext uri="{FF2B5EF4-FFF2-40B4-BE49-F238E27FC236}">
                <a16:creationId xmlns:a16="http://schemas.microsoft.com/office/drawing/2014/main" id="{D46C8E3A-83C6-ABBE-9A18-9F731369373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807" r="671" b="23272"/>
          <a:stretch>
            <a:fillRect/>
          </a:stretch>
        </p:blipFill>
        <p:spPr>
          <a:xfrm flipH="1">
            <a:off x="1" y="3274968"/>
            <a:ext cx="7031632" cy="3583032"/>
          </a:xfrm>
          <a:custGeom>
            <a:avLst/>
            <a:gdLst>
              <a:gd name="connsiteX0" fmla="*/ 6154765 w 7031632"/>
              <a:gd name="connsiteY0" fmla="*/ 0 h 3583032"/>
              <a:gd name="connsiteX1" fmla="*/ 192731 w 7031632"/>
              <a:gd name="connsiteY1" fmla="*/ 3219067 h 3583032"/>
              <a:gd name="connsiteX2" fmla="*/ 80855 w 7031632"/>
              <a:gd name="connsiteY2" fmla="*/ 3424126 h 3583032"/>
              <a:gd name="connsiteX3" fmla="*/ 0 w 7031632"/>
              <a:gd name="connsiteY3" fmla="*/ 3583032 h 3583032"/>
              <a:gd name="connsiteX4" fmla="*/ 7031632 w 7031632"/>
              <a:gd name="connsiteY4" fmla="*/ 3583031 h 3583032"/>
              <a:gd name="connsiteX5" fmla="*/ 7031632 w 7031632"/>
              <a:gd name="connsiteY5" fmla="*/ 44850 h 3583032"/>
              <a:gd name="connsiteX6" fmla="*/ 6604358 w 7031632"/>
              <a:gd name="connsiteY6" fmla="*/ 11604 h 3583032"/>
              <a:gd name="connsiteX7" fmla="*/ 6154765 w 7031632"/>
              <a:gd name="connsiteY7" fmla="*/ 0 h 3583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31632" h="3583032">
                <a:moveTo>
                  <a:pt x="6154765" y="0"/>
                </a:moveTo>
                <a:cubicBezTo>
                  <a:pt x="3055361" y="0"/>
                  <a:pt x="1286683" y="1661988"/>
                  <a:pt x="192731" y="3219067"/>
                </a:cubicBezTo>
                <a:cubicBezTo>
                  <a:pt x="152734" y="3290123"/>
                  <a:pt x="115497" y="3358437"/>
                  <a:pt x="80855" y="3424126"/>
                </a:cubicBezTo>
                <a:lnTo>
                  <a:pt x="0" y="3583032"/>
                </a:lnTo>
                <a:lnTo>
                  <a:pt x="7031632" y="3583031"/>
                </a:lnTo>
                <a:lnTo>
                  <a:pt x="7031632" y="44850"/>
                </a:lnTo>
                <a:lnTo>
                  <a:pt x="6604358" y="11604"/>
                </a:lnTo>
                <a:cubicBezTo>
                  <a:pt x="6456042" y="3917"/>
                  <a:pt x="6306103" y="0"/>
                  <a:pt x="6154765" y="0"/>
                </a:cubicBezTo>
                <a:close/>
              </a:path>
            </a:pathLst>
          </a:custGeom>
        </p:spPr>
      </p:pic>
      <p:sp>
        <p:nvSpPr>
          <p:cNvPr id="13" name="标题 1">
            <a:extLst>
              <a:ext uri="{FF2B5EF4-FFF2-40B4-BE49-F238E27FC236}">
                <a16:creationId xmlns:a16="http://schemas.microsoft.com/office/drawing/2014/main" id="{5F2265DF-122F-A0BD-5387-D29B3D55BAD0}"/>
              </a:ext>
            </a:extLst>
          </p:cNvPr>
          <p:cNvSpPr>
            <a:spLocks noGrp="1"/>
          </p:cNvSpPr>
          <p:nvPr>
            <p:ph type="title" hasCustomPrompt="1"/>
          </p:nvPr>
        </p:nvSpPr>
        <p:spPr>
          <a:xfrm>
            <a:off x="9652000" y="871845"/>
            <a:ext cx="1841500" cy="783043"/>
          </a:xfrm>
        </p:spPr>
        <p:txBody>
          <a:bodyPr>
            <a:normAutofit/>
          </a:bodyPr>
          <a:lstStyle>
            <a:lvl1pPr algn="ctr">
              <a:defRPr lang="zh-CN" altLang="en-US" sz="4800" b="1" kern="1200">
                <a:gradFill flip="none" rotWithShape="1">
                  <a:gsLst>
                    <a:gs pos="15000">
                      <a:schemeClr val="accent3"/>
                    </a:gs>
                    <a:gs pos="90000">
                      <a:schemeClr val="accent4"/>
                    </a:gs>
                  </a:gsLst>
                  <a:lin ang="5400000" scaled="1"/>
                  <a:tileRect/>
                </a:gradFill>
                <a:effectLst>
                  <a:outerShdw blurRad="139700" dist="88900" dir="5400000" algn="t" rotWithShape="0">
                    <a:srgbClr val="275B89">
                      <a:alpha val="15000"/>
                    </a:srgbClr>
                  </a:outerShdw>
                </a:effectLst>
                <a:latin typeface="+mn-ea"/>
                <a:ea typeface="+mn-ea"/>
                <a:cs typeface="+mn-cs"/>
              </a:defRPr>
            </a:lvl1pPr>
          </a:lstStyle>
          <a:p>
            <a:r>
              <a:rPr lang="zh-CN" altLang="en-US"/>
              <a:t>目录</a:t>
            </a:r>
          </a:p>
        </p:txBody>
      </p:sp>
    </p:spTree>
    <p:extLst>
      <p:ext uri="{BB962C8B-B14F-4D97-AF65-F5344CB8AC3E}">
        <p14:creationId xmlns:p14="http://schemas.microsoft.com/office/powerpoint/2010/main" val="41053449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accent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7F58B5A-46B6-D4F8-B00E-E7EE645C0FEE}"/>
              </a:ext>
            </a:extLst>
          </p:cNvPr>
          <p:cNvPicPr>
            <a:picLocks noChangeAspect="1"/>
          </p:cNvPicPr>
          <p:nvPr userDrawn="1"/>
        </p:nvPicPr>
        <p:blipFill>
          <a:blip r:embed="rId2"/>
          <a:srcRect r="8540"/>
          <a:stretch>
            <a:fillRect/>
          </a:stretch>
        </p:blipFill>
        <p:spPr>
          <a:xfrm>
            <a:off x="5527668" y="845647"/>
            <a:ext cx="6664332" cy="4062298"/>
          </a:xfrm>
          <a:custGeom>
            <a:avLst/>
            <a:gdLst>
              <a:gd name="connsiteX0" fmla="*/ 0 w 6664332"/>
              <a:gd name="connsiteY0" fmla="*/ 0 h 4062298"/>
              <a:gd name="connsiteX1" fmla="*/ 6664332 w 6664332"/>
              <a:gd name="connsiteY1" fmla="*/ 0 h 4062298"/>
              <a:gd name="connsiteX2" fmla="*/ 6664332 w 6664332"/>
              <a:gd name="connsiteY2" fmla="*/ 4062298 h 4062298"/>
              <a:gd name="connsiteX3" fmla="*/ 0 w 6664332"/>
              <a:gd name="connsiteY3" fmla="*/ 4062298 h 4062298"/>
            </a:gdLst>
            <a:ahLst/>
            <a:cxnLst>
              <a:cxn ang="0">
                <a:pos x="connsiteX0" y="connsiteY0"/>
              </a:cxn>
              <a:cxn ang="0">
                <a:pos x="connsiteX1" y="connsiteY1"/>
              </a:cxn>
              <a:cxn ang="0">
                <a:pos x="connsiteX2" y="connsiteY2"/>
              </a:cxn>
              <a:cxn ang="0">
                <a:pos x="connsiteX3" y="connsiteY3"/>
              </a:cxn>
            </a:cxnLst>
            <a:rect l="l" t="t" r="r" b="b"/>
            <a:pathLst>
              <a:path w="6664332" h="4062298">
                <a:moveTo>
                  <a:pt x="0" y="0"/>
                </a:moveTo>
                <a:lnTo>
                  <a:pt x="6664332" y="0"/>
                </a:lnTo>
                <a:lnTo>
                  <a:pt x="6664332" y="4062298"/>
                </a:lnTo>
                <a:lnTo>
                  <a:pt x="0" y="4062298"/>
                </a:lnTo>
                <a:close/>
              </a:path>
            </a:pathLst>
          </a:custGeom>
        </p:spPr>
      </p:pic>
      <p:sp>
        <p:nvSpPr>
          <p:cNvPr id="7" name="任意多边形: 形状 6">
            <a:extLst>
              <a:ext uri="{FF2B5EF4-FFF2-40B4-BE49-F238E27FC236}">
                <a16:creationId xmlns:a16="http://schemas.microsoft.com/office/drawing/2014/main" id="{EC9C2A4E-4A9D-6CED-357D-52DDE52D4D4B}"/>
              </a:ext>
            </a:extLst>
          </p:cNvPr>
          <p:cNvSpPr/>
          <p:nvPr userDrawn="1"/>
        </p:nvSpPr>
        <p:spPr>
          <a:xfrm flipV="1">
            <a:off x="0" y="4787899"/>
            <a:ext cx="12192000" cy="2070100"/>
          </a:xfrm>
          <a:custGeom>
            <a:avLst/>
            <a:gdLst>
              <a:gd name="connsiteX0" fmla="*/ 9889728 w 12192000"/>
              <a:gd name="connsiteY0" fmla="*/ 2452582 h 2453125"/>
              <a:gd name="connsiteX1" fmla="*/ 12087820 w 12192000"/>
              <a:gd name="connsiteY1" fmla="*/ 2132943 h 2453125"/>
              <a:gd name="connsiteX2" fmla="*/ 12192000 w 12192000"/>
              <a:gd name="connsiteY2" fmla="*/ 2096680 h 2453125"/>
              <a:gd name="connsiteX3" fmla="*/ 12192000 w 12192000"/>
              <a:gd name="connsiteY3" fmla="*/ 0 h 2453125"/>
              <a:gd name="connsiteX4" fmla="*/ 0 w 12192000"/>
              <a:gd name="connsiteY4" fmla="*/ 0 h 2453125"/>
              <a:gd name="connsiteX5" fmla="*/ 0 w 12192000"/>
              <a:gd name="connsiteY5" fmla="*/ 1856827 h 2453125"/>
              <a:gd name="connsiteX6" fmla="*/ 98227 w 12192000"/>
              <a:gd name="connsiteY6" fmla="*/ 1814751 h 2453125"/>
              <a:gd name="connsiteX7" fmla="*/ 9889728 w 12192000"/>
              <a:gd name="connsiteY7" fmla="*/ 2452582 h 245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453125">
                <a:moveTo>
                  <a:pt x="9889728" y="2452582"/>
                </a:moveTo>
                <a:cubicBezTo>
                  <a:pt x="10622425" y="2460938"/>
                  <a:pt x="11355123" y="2373837"/>
                  <a:pt x="12087820" y="2132943"/>
                </a:cubicBezTo>
                <a:lnTo>
                  <a:pt x="12192000" y="2096680"/>
                </a:lnTo>
                <a:lnTo>
                  <a:pt x="12192000" y="0"/>
                </a:lnTo>
                <a:lnTo>
                  <a:pt x="0" y="0"/>
                </a:lnTo>
                <a:lnTo>
                  <a:pt x="0" y="1856827"/>
                </a:lnTo>
                <a:lnTo>
                  <a:pt x="98227" y="1814751"/>
                </a:lnTo>
                <a:cubicBezTo>
                  <a:pt x="3362061" y="483969"/>
                  <a:pt x="6625894" y="2415357"/>
                  <a:pt x="9889728" y="2452582"/>
                </a:cubicBezTo>
                <a:close/>
              </a:path>
            </a:pathLst>
          </a:custGeom>
          <a:gradFill>
            <a:gsLst>
              <a:gs pos="0">
                <a:schemeClr val="accent3">
                  <a:alpha val="52000"/>
                </a:schemeClr>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F328F9C8-0ABB-6C28-A9F5-603527FDF201}"/>
              </a:ext>
            </a:extLst>
          </p:cNvPr>
          <p:cNvSpPr/>
          <p:nvPr userDrawn="1"/>
        </p:nvSpPr>
        <p:spPr>
          <a:xfrm flipV="1">
            <a:off x="0" y="3999290"/>
            <a:ext cx="12192000" cy="1817309"/>
          </a:xfrm>
          <a:custGeom>
            <a:avLst/>
            <a:gdLst>
              <a:gd name="connsiteX0" fmla="*/ 10209084 w 12192000"/>
              <a:gd name="connsiteY0" fmla="*/ 1816589 h 1817309"/>
              <a:gd name="connsiteX1" fmla="*/ 11910888 w 12192000"/>
              <a:gd name="connsiteY1" fmla="*/ 1595571 h 1817309"/>
              <a:gd name="connsiteX2" fmla="*/ 12192000 w 12192000"/>
              <a:gd name="connsiteY2" fmla="*/ 1504343 h 1817309"/>
              <a:gd name="connsiteX3" fmla="*/ 12192000 w 12192000"/>
              <a:gd name="connsiteY3" fmla="*/ 847533 h 1817309"/>
              <a:gd name="connsiteX4" fmla="*/ 12086485 w 12192000"/>
              <a:gd name="connsiteY4" fmla="*/ 878864 h 1817309"/>
              <a:gd name="connsiteX5" fmla="*/ 10101047 w 12192000"/>
              <a:gd name="connsiteY5" fmla="*/ 1118052 h 1817309"/>
              <a:gd name="connsiteX6" fmla="*/ 309227 w 12192000"/>
              <a:gd name="connsiteY6" fmla="*/ 355973 h 1817309"/>
              <a:gd name="connsiteX7" fmla="*/ 0 w 12192000"/>
              <a:gd name="connsiteY7" fmla="*/ 470243 h 1817309"/>
              <a:gd name="connsiteX8" fmla="*/ 0 w 12192000"/>
              <a:gd name="connsiteY8" fmla="*/ 561257 h 1817309"/>
              <a:gd name="connsiteX9" fmla="*/ 103525 w 12192000"/>
              <a:gd name="connsiteY9" fmla="*/ 511617 h 1817309"/>
              <a:gd name="connsiteX10" fmla="*/ 10209084 w 12192000"/>
              <a:gd name="connsiteY10" fmla="*/ 1816589 h 181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1817309">
                <a:moveTo>
                  <a:pt x="10209084" y="1816589"/>
                </a:moveTo>
                <a:cubicBezTo>
                  <a:pt x="10776352" y="1824889"/>
                  <a:pt x="11343620" y="1762080"/>
                  <a:pt x="11910888" y="1595571"/>
                </a:cubicBezTo>
                <a:lnTo>
                  <a:pt x="12192000" y="1504343"/>
                </a:lnTo>
                <a:lnTo>
                  <a:pt x="12192000" y="847533"/>
                </a:lnTo>
                <a:lnTo>
                  <a:pt x="12086485" y="878864"/>
                </a:lnTo>
                <a:cubicBezTo>
                  <a:pt x="11424673" y="1058901"/>
                  <a:pt x="10762859" y="1125450"/>
                  <a:pt x="10101047" y="1118052"/>
                </a:cubicBezTo>
                <a:cubicBezTo>
                  <a:pt x="6837107" y="1081565"/>
                  <a:pt x="3573169" y="-753525"/>
                  <a:pt x="309227" y="355973"/>
                </a:cubicBezTo>
                <a:lnTo>
                  <a:pt x="0" y="470243"/>
                </a:lnTo>
                <a:lnTo>
                  <a:pt x="0" y="561257"/>
                </a:lnTo>
                <a:lnTo>
                  <a:pt x="103525" y="511617"/>
                </a:lnTo>
                <a:cubicBezTo>
                  <a:pt x="3385920" y="-922477"/>
                  <a:pt x="6945144" y="1768833"/>
                  <a:pt x="10209084" y="1816589"/>
                </a:cubicBezTo>
                <a:close/>
              </a:path>
            </a:pathLst>
          </a:custGeom>
          <a:gradFill>
            <a:gsLst>
              <a:gs pos="55000">
                <a:schemeClr val="accent3"/>
              </a:gs>
              <a:gs pos="9000">
                <a:schemeClr val="accent4"/>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a:extLst>
              <a:ext uri="{FF2B5EF4-FFF2-40B4-BE49-F238E27FC236}">
                <a16:creationId xmlns:a16="http://schemas.microsoft.com/office/drawing/2014/main" id="{5AC9BA89-A354-9804-E7AB-00202DF31162}"/>
              </a:ext>
            </a:extLst>
          </p:cNvPr>
          <p:cNvSpPr/>
          <p:nvPr userDrawn="1"/>
        </p:nvSpPr>
        <p:spPr>
          <a:xfrm>
            <a:off x="10536766" y="962744"/>
            <a:ext cx="690033" cy="690033"/>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a:extLst>
              <a:ext uri="{FF2B5EF4-FFF2-40B4-BE49-F238E27FC236}">
                <a16:creationId xmlns:a16="http://schemas.microsoft.com/office/drawing/2014/main" id="{0A3958D6-6C15-6F27-36A8-284EDAE96D1F}"/>
              </a:ext>
            </a:extLst>
          </p:cNvPr>
          <p:cNvSpPr>
            <a:spLocks noGrp="1"/>
          </p:cNvSpPr>
          <p:nvPr>
            <p:ph type="title" hasCustomPrompt="1"/>
          </p:nvPr>
        </p:nvSpPr>
        <p:spPr>
          <a:xfrm>
            <a:off x="736600" y="3013553"/>
            <a:ext cx="10515600" cy="783043"/>
          </a:xfrm>
        </p:spPr>
        <p:txBody>
          <a:bodyPr>
            <a:normAutofit/>
          </a:bodyPr>
          <a:lstStyle>
            <a:lvl1pPr>
              <a:defRPr lang="zh-CN" altLang="en-US" sz="5400" b="1" kern="1200">
                <a:gradFill flip="none" rotWithShape="1">
                  <a:gsLst>
                    <a:gs pos="15000">
                      <a:schemeClr val="accent3"/>
                    </a:gs>
                    <a:gs pos="90000">
                      <a:schemeClr val="accent4"/>
                    </a:gs>
                  </a:gsLst>
                  <a:lin ang="5400000" scaled="1"/>
                  <a:tileRect/>
                </a:gradFill>
                <a:effectLst>
                  <a:outerShdw blurRad="139700" dist="88900" dir="5400000" algn="t" rotWithShape="0">
                    <a:srgbClr val="275B89">
                      <a:alpha val="15000"/>
                    </a:srgbClr>
                  </a:outerShdw>
                </a:effectLst>
                <a:latin typeface="+mn-ea"/>
                <a:ea typeface="+mn-ea"/>
                <a:cs typeface="+mn-cs"/>
              </a:defRPr>
            </a:lvl1pPr>
          </a:lstStyle>
          <a:p>
            <a:r>
              <a:rPr lang="zh-CN" altLang="en-US"/>
              <a:t>企业简介</a:t>
            </a:r>
          </a:p>
        </p:txBody>
      </p:sp>
      <p:sp>
        <p:nvSpPr>
          <p:cNvPr id="11" name="内容占位符 22">
            <a:extLst>
              <a:ext uri="{FF2B5EF4-FFF2-40B4-BE49-F238E27FC236}">
                <a16:creationId xmlns:a16="http://schemas.microsoft.com/office/drawing/2014/main" id="{F1DAF94F-3986-F3A9-F06F-3D809A4E8A00}"/>
              </a:ext>
            </a:extLst>
          </p:cNvPr>
          <p:cNvSpPr>
            <a:spLocks noGrp="1"/>
          </p:cNvSpPr>
          <p:nvPr>
            <p:ph sz="quarter" idx="10" hasCustomPrompt="1"/>
          </p:nvPr>
        </p:nvSpPr>
        <p:spPr>
          <a:xfrm>
            <a:off x="736600" y="2422771"/>
            <a:ext cx="7323138" cy="454025"/>
          </a:xfrm>
        </p:spPr>
        <p:txBody>
          <a:bodyPr>
            <a:noAutofit/>
          </a:bodyPr>
          <a:lstStyle>
            <a:lvl1pPr marL="0" indent="0">
              <a:buFontTx/>
              <a:buNone/>
              <a:defRPr sz="4000" b="0">
                <a:latin typeface="+mn-ea"/>
                <a:ea typeface="+mn-ea"/>
              </a:defRPr>
            </a:lvl1pPr>
          </a:lstStyle>
          <a:p>
            <a:r>
              <a:rPr lang="en-US" altLang="zh-CN" spc="300">
                <a:solidFill>
                  <a:schemeClr val="bg1"/>
                </a:solidFill>
                <a:latin typeface="+mn-ea"/>
              </a:rPr>
              <a:t>PART 01</a:t>
            </a:r>
            <a:endParaRPr lang="zh-CN" altLang="en-US" spc="300" dirty="0">
              <a:solidFill>
                <a:schemeClr val="bg1"/>
              </a:solidFill>
              <a:latin typeface="+mn-ea"/>
            </a:endParaRPr>
          </a:p>
        </p:txBody>
      </p:sp>
    </p:spTree>
    <p:extLst>
      <p:ext uri="{BB962C8B-B14F-4D97-AF65-F5344CB8AC3E}">
        <p14:creationId xmlns:p14="http://schemas.microsoft.com/office/powerpoint/2010/main" val="13917659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id="{22AE11E7-7C6A-C06E-E08D-E8E595C6DB12}"/>
              </a:ext>
            </a:extLst>
          </p:cNvPr>
          <p:cNvCxnSpPr/>
          <p:nvPr userDrawn="1"/>
        </p:nvCxnSpPr>
        <p:spPr>
          <a:xfrm>
            <a:off x="0" y="641566"/>
            <a:ext cx="12192000" cy="0"/>
          </a:xfrm>
          <a:prstGeom prst="line">
            <a:avLst/>
          </a:prstGeom>
          <a:ln>
            <a:solidFill>
              <a:srgbClr val="C9AE7A"/>
            </a:solidFill>
          </a:ln>
        </p:spPr>
        <p:style>
          <a:lnRef idx="1">
            <a:schemeClr val="accent1"/>
          </a:lnRef>
          <a:fillRef idx="0">
            <a:schemeClr val="accent1"/>
          </a:fillRef>
          <a:effectRef idx="0">
            <a:schemeClr val="accent1"/>
          </a:effectRef>
          <a:fontRef idx="minor">
            <a:schemeClr val="tx1"/>
          </a:fontRef>
        </p:style>
      </p:cxnSp>
      <p:sp>
        <p:nvSpPr>
          <p:cNvPr id="7" name="文本占位符 6">
            <a:extLst>
              <a:ext uri="{FF2B5EF4-FFF2-40B4-BE49-F238E27FC236}">
                <a16:creationId xmlns:a16="http://schemas.microsoft.com/office/drawing/2014/main" id="{1D8B42E9-2A33-A099-1EE7-E27C7268F628}"/>
              </a:ext>
            </a:extLst>
          </p:cNvPr>
          <p:cNvSpPr>
            <a:spLocks noGrp="1"/>
          </p:cNvSpPr>
          <p:nvPr>
            <p:ph type="body" sz="quarter" idx="10" hasCustomPrompt="1"/>
          </p:nvPr>
        </p:nvSpPr>
        <p:spPr>
          <a:xfrm>
            <a:off x="3949700" y="431801"/>
            <a:ext cx="4102100" cy="457183"/>
          </a:xfrm>
          <a:solidFill>
            <a:schemeClr val="bg1"/>
          </a:solidFill>
        </p:spPr>
        <p:txBody>
          <a:bodyPr/>
          <a:lstStyle>
            <a:lvl1pPr marL="0" indent="0" algn="ctr">
              <a:buFontTx/>
              <a:buNone/>
              <a:defRPr>
                <a:solidFill>
                  <a:schemeClr val="accent1"/>
                </a:solidFill>
                <a:latin typeface="+mn-ea"/>
                <a:ea typeface="+mn-ea"/>
              </a:defRPr>
            </a:lvl1pPr>
          </a:lstStyle>
          <a:p>
            <a:pPr lvl="0"/>
            <a:r>
              <a:rPr lang="en-US" altLang="zh-CN"/>
              <a:t>--</a:t>
            </a:r>
            <a:r>
              <a:rPr lang="zh-CN" altLang="en-US"/>
              <a:t>公司基本情况</a:t>
            </a:r>
            <a:r>
              <a:rPr lang="en-US" altLang="zh-CN"/>
              <a:t>--</a:t>
            </a:r>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EDBB661-7A2E-4AC6-A2C7-DF73A3C87759}"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F7ECC5-E414-4927-A34E-02FE5FE1692A}" type="slidenum">
              <a:rPr lang="zh-CN" altLang="en-US" smtClean="0"/>
              <a:t>‹#›</a:t>
            </a:fld>
            <a:endParaRPr lang="zh-CN" altLang="en-US"/>
          </a:p>
        </p:txBody>
      </p:sp>
    </p:spTree>
    <p:extLst>
      <p:ext uri="{BB962C8B-B14F-4D97-AF65-F5344CB8AC3E}">
        <p14:creationId xmlns:p14="http://schemas.microsoft.com/office/powerpoint/2010/main" val="88707454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2023/8/15</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16761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DBB661-7A2E-4AC6-A2C7-DF73A3C87759}" type="datetimeFigureOut">
              <a:rPr lang="zh-CN" altLang="en-US" smtClean="0"/>
              <a:t>2023/8/15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F7ECC5-E414-4927-A34E-02FE5FE1692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55" r:id="rId4"/>
    <p:sldLayoutId id="2147483666" r:id="rId5"/>
    <p:sldLayoutId id="214748366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www.51pptmoban.com/zt/jiuyeshizhan/" TargetMode="External"/><Relationship Id="rId5" Type="http://schemas.openxmlformats.org/officeDocument/2006/relationships/image" Target="../media/image15.sv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E740C99-37BD-7703-2FF9-C865A58B29A4}"/>
              </a:ext>
            </a:extLst>
          </p:cNvPr>
          <p:cNvSpPr>
            <a:spLocks noGrp="1"/>
          </p:cNvSpPr>
          <p:nvPr>
            <p:ph type="title"/>
          </p:nvPr>
        </p:nvSpPr>
        <p:spPr>
          <a:xfrm>
            <a:off x="838200" y="1451429"/>
            <a:ext cx="10515600" cy="2345167"/>
          </a:xfrm>
        </p:spPr>
        <p:txBody>
          <a:bodyPr>
            <a:normAutofit/>
          </a:bodyPr>
          <a:lstStyle/>
          <a:p>
            <a:r>
              <a:rPr lang="zh-CN" altLang="en-US" sz="8000" dirty="0"/>
              <a:t>金融行业</a:t>
            </a:r>
            <a:br>
              <a:rPr lang="en-US" altLang="zh-CN" sz="8000" dirty="0"/>
            </a:br>
            <a:r>
              <a:rPr lang="zh-CN" altLang="en-US" sz="8000" dirty="0"/>
              <a:t>招商计划书</a:t>
            </a:r>
          </a:p>
        </p:txBody>
      </p:sp>
      <p:sp>
        <p:nvSpPr>
          <p:cNvPr id="3" name="内容占位符 2">
            <a:extLst>
              <a:ext uri="{FF2B5EF4-FFF2-40B4-BE49-F238E27FC236}">
                <a16:creationId xmlns:a16="http://schemas.microsoft.com/office/drawing/2014/main" id="{43E337A5-0F2C-D1A3-DB3A-ED80CE72BED4}"/>
              </a:ext>
            </a:extLst>
          </p:cNvPr>
          <p:cNvSpPr>
            <a:spLocks noGrp="1"/>
          </p:cNvSpPr>
          <p:nvPr>
            <p:ph sz="quarter" idx="10"/>
          </p:nvPr>
        </p:nvSpPr>
        <p:spPr/>
        <p:txBody>
          <a:bodyPr/>
          <a:lstStyle/>
          <a:p>
            <a:r>
              <a:rPr lang="zh-CN" altLang="en-US" spc="300">
                <a:solidFill>
                  <a:schemeClr val="bg1"/>
                </a:solidFill>
                <a:latin typeface="+mn-ea"/>
              </a:rPr>
              <a:t>招商引资</a:t>
            </a:r>
            <a:r>
              <a:rPr lang="en-US" altLang="zh-CN" spc="300">
                <a:solidFill>
                  <a:schemeClr val="bg1"/>
                </a:solidFill>
                <a:latin typeface="+mn-ea"/>
              </a:rPr>
              <a:t>|</a:t>
            </a:r>
            <a:r>
              <a:rPr lang="zh-CN" altLang="en-US" spc="300">
                <a:solidFill>
                  <a:schemeClr val="bg1"/>
                </a:solidFill>
                <a:latin typeface="+mn-ea"/>
              </a:rPr>
              <a:t>融资计划</a:t>
            </a:r>
            <a:r>
              <a:rPr lang="en-US" altLang="zh-CN" spc="300">
                <a:solidFill>
                  <a:schemeClr val="bg1"/>
                </a:solidFill>
                <a:latin typeface="+mn-ea"/>
              </a:rPr>
              <a:t>|</a:t>
            </a:r>
            <a:r>
              <a:rPr lang="zh-CN" altLang="en-US" spc="300">
                <a:solidFill>
                  <a:schemeClr val="bg1"/>
                </a:solidFill>
                <a:latin typeface="+mn-ea"/>
              </a:rPr>
              <a:t>地产行业</a:t>
            </a:r>
            <a:r>
              <a:rPr lang="en-US" altLang="zh-CN" spc="300">
                <a:solidFill>
                  <a:schemeClr val="bg1"/>
                </a:solidFill>
                <a:latin typeface="+mn-ea"/>
              </a:rPr>
              <a:t>|</a:t>
            </a:r>
            <a:r>
              <a:rPr lang="zh-CN" altLang="en-US" spc="300">
                <a:solidFill>
                  <a:schemeClr val="bg1"/>
                </a:solidFill>
                <a:latin typeface="+mn-ea"/>
              </a:rPr>
              <a:t>商业计划书</a:t>
            </a:r>
          </a:p>
        </p:txBody>
      </p:sp>
      <p:sp>
        <p:nvSpPr>
          <p:cNvPr id="4" name="内容占位符 3">
            <a:extLst>
              <a:ext uri="{FF2B5EF4-FFF2-40B4-BE49-F238E27FC236}">
                <a16:creationId xmlns:a16="http://schemas.microsoft.com/office/drawing/2014/main" id="{8A3FE120-5573-C2D3-B92F-CFA73E590252}"/>
              </a:ext>
            </a:extLst>
          </p:cNvPr>
          <p:cNvSpPr>
            <a:spLocks noGrp="1"/>
          </p:cNvSpPr>
          <p:nvPr>
            <p:ph sz="quarter" idx="11"/>
          </p:nvPr>
        </p:nvSpPr>
        <p:spPr/>
        <p:txBody>
          <a:bodyPr/>
          <a:lstStyle/>
          <a:p>
            <a:r>
              <a:rPr lang="en-US" altLang="zh-CN">
                <a:solidFill>
                  <a:schemeClr val="bg1"/>
                </a:solidFill>
              </a:rPr>
              <a:t>LOGO</a:t>
            </a:r>
            <a:endParaRPr lang="zh-CN" altLang="en-US">
              <a:solidFill>
                <a:schemeClr val="bg1"/>
              </a:solidFill>
            </a:endParaRPr>
          </a:p>
        </p:txBody>
      </p:sp>
      <p:sp>
        <p:nvSpPr>
          <p:cNvPr id="6" name="文本框 5">
            <a:extLst>
              <a:ext uri="{FF2B5EF4-FFF2-40B4-BE49-F238E27FC236}">
                <a16:creationId xmlns:a16="http://schemas.microsoft.com/office/drawing/2014/main" id="{EDFE1049-E7F3-6E48-26A8-F6BBB47A5DE8}"/>
              </a:ext>
            </a:extLst>
          </p:cNvPr>
          <p:cNvSpPr txBox="1"/>
          <p:nvPr/>
        </p:nvSpPr>
        <p:spPr>
          <a:xfrm>
            <a:off x="943924" y="5152826"/>
            <a:ext cx="2256475" cy="389908"/>
          </a:xfrm>
          <a:prstGeom prst="roundRect">
            <a:avLst>
              <a:gd name="adj" fmla="val 50000"/>
            </a:avLst>
          </a:prstGeom>
          <a:gradFill flip="none" rotWithShape="1">
            <a:gsLst>
              <a:gs pos="100000">
                <a:schemeClr val="accent3"/>
              </a:gs>
              <a:gs pos="11000">
                <a:schemeClr val="accent4"/>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ea"/>
              </a:rPr>
              <a:t>汇报人</a:t>
            </a:r>
            <a:r>
              <a:rPr lang="en-US" altLang="zh-CN" dirty="0">
                <a:latin typeface="+mn-ea"/>
              </a:rPr>
              <a:t>:51PPT</a:t>
            </a:r>
            <a:r>
              <a:rPr lang="zh-CN" altLang="en-US" dirty="0">
                <a:latin typeface="+mn-ea"/>
              </a:rPr>
              <a:t>模板</a:t>
            </a:r>
          </a:p>
        </p:txBody>
      </p:sp>
    </p:spTree>
    <p:extLst>
      <p:ext uri="{BB962C8B-B14F-4D97-AF65-F5344CB8AC3E}">
        <p14:creationId xmlns:p14="http://schemas.microsoft.com/office/powerpoint/2010/main" val="1489855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公司业务模式</a:t>
            </a:r>
            <a:r>
              <a:rPr lang="en-US" altLang="zh-CN"/>
              <a:t>--</a:t>
            </a:r>
          </a:p>
        </p:txBody>
      </p:sp>
      <p:sp>
        <p:nvSpPr>
          <p:cNvPr id="3" name="Rectangle 3">
            <a:extLst>
              <a:ext uri="{FF2B5EF4-FFF2-40B4-BE49-F238E27FC236}">
                <a16:creationId xmlns:a16="http://schemas.microsoft.com/office/drawing/2014/main" id="{EE561F15-02DD-D945-0657-FF05B5D739C9}"/>
              </a:ext>
            </a:extLst>
          </p:cNvPr>
          <p:cNvSpPr/>
          <p:nvPr/>
        </p:nvSpPr>
        <p:spPr>
          <a:xfrm>
            <a:off x="718573" y="1877606"/>
            <a:ext cx="3297710" cy="3936397"/>
          </a:xfrm>
          <a:prstGeom prst="rect">
            <a:avLst/>
          </a:prstGeom>
          <a:solidFill>
            <a:schemeClr val="bg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rgbClr val="8A6A36"/>
              </a:solidFill>
              <a:latin typeface="+mn-ea"/>
            </a:endParaRPr>
          </a:p>
        </p:txBody>
      </p:sp>
      <p:sp>
        <p:nvSpPr>
          <p:cNvPr id="4" name="Rectangle 4">
            <a:extLst>
              <a:ext uri="{FF2B5EF4-FFF2-40B4-BE49-F238E27FC236}">
                <a16:creationId xmlns:a16="http://schemas.microsoft.com/office/drawing/2014/main" id="{78AA540F-C3EF-656B-6A18-6BFC2160214D}"/>
              </a:ext>
            </a:extLst>
          </p:cNvPr>
          <p:cNvSpPr/>
          <p:nvPr/>
        </p:nvSpPr>
        <p:spPr>
          <a:xfrm>
            <a:off x="4447145" y="1877606"/>
            <a:ext cx="3297710" cy="3936397"/>
          </a:xfrm>
          <a:prstGeom prst="rect">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5" name="Rectangle 5">
            <a:extLst>
              <a:ext uri="{FF2B5EF4-FFF2-40B4-BE49-F238E27FC236}">
                <a16:creationId xmlns:a16="http://schemas.microsoft.com/office/drawing/2014/main" id="{422DC09F-6E80-A4A5-301E-CA5504180340}"/>
              </a:ext>
            </a:extLst>
          </p:cNvPr>
          <p:cNvSpPr/>
          <p:nvPr/>
        </p:nvSpPr>
        <p:spPr>
          <a:xfrm>
            <a:off x="8175717" y="1877606"/>
            <a:ext cx="3297710" cy="3936397"/>
          </a:xfrm>
          <a:prstGeom prst="rect">
            <a:avLst/>
          </a:prstGeom>
          <a:solidFill>
            <a:schemeClr val="bg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rgbClr val="8A6A36"/>
              </a:solidFill>
              <a:latin typeface="+mn-ea"/>
            </a:endParaRPr>
          </a:p>
        </p:txBody>
      </p:sp>
      <p:sp>
        <p:nvSpPr>
          <p:cNvPr id="6" name="TextBox 8">
            <a:extLst>
              <a:ext uri="{FF2B5EF4-FFF2-40B4-BE49-F238E27FC236}">
                <a16:creationId xmlns:a16="http://schemas.microsoft.com/office/drawing/2014/main" id="{8D339AC3-DDDD-DACD-785D-970067E3DC1C}"/>
              </a:ext>
            </a:extLst>
          </p:cNvPr>
          <p:cNvSpPr txBox="1"/>
          <p:nvPr/>
        </p:nvSpPr>
        <p:spPr>
          <a:xfrm>
            <a:off x="1176542" y="2410856"/>
            <a:ext cx="2357387" cy="307777"/>
          </a:xfrm>
          <a:prstGeom prst="rect">
            <a:avLst/>
          </a:prstGeom>
          <a:noFill/>
        </p:spPr>
        <p:txBody>
          <a:bodyPr wrap="square" rtlCol="0">
            <a:spAutoFit/>
          </a:bodyPr>
          <a:lstStyle/>
          <a:p>
            <a:pPr algn="ctr"/>
            <a:r>
              <a:rPr lang="zh-CN" altLang="en-US" sz="1400" spc="600" dirty="0">
                <a:solidFill>
                  <a:schemeClr val="bg2">
                    <a:lumMod val="25000"/>
                  </a:schemeClr>
                </a:solidFill>
                <a:latin typeface="+mn-ea"/>
                <a:cs typeface="Montserrat Semi" charset="0"/>
              </a:rPr>
              <a:t>请输入标题</a:t>
            </a:r>
            <a:endParaRPr lang="en-US" sz="2400" spc="600" dirty="0">
              <a:solidFill>
                <a:schemeClr val="bg2">
                  <a:lumMod val="25000"/>
                </a:schemeClr>
              </a:solidFill>
              <a:latin typeface="+mn-ea"/>
              <a:cs typeface="Montserrat Semi" charset="0"/>
            </a:endParaRPr>
          </a:p>
        </p:txBody>
      </p:sp>
      <p:sp>
        <p:nvSpPr>
          <p:cNvPr id="7" name="TextBox 11">
            <a:extLst>
              <a:ext uri="{FF2B5EF4-FFF2-40B4-BE49-F238E27FC236}">
                <a16:creationId xmlns:a16="http://schemas.microsoft.com/office/drawing/2014/main" id="{7162274B-A98B-7B8E-E581-9DE71345E3FC}"/>
              </a:ext>
            </a:extLst>
          </p:cNvPr>
          <p:cNvSpPr txBox="1"/>
          <p:nvPr/>
        </p:nvSpPr>
        <p:spPr>
          <a:xfrm>
            <a:off x="1176542" y="2988761"/>
            <a:ext cx="2357387" cy="369332"/>
          </a:xfrm>
          <a:prstGeom prst="rect">
            <a:avLst/>
          </a:prstGeom>
          <a:noFill/>
        </p:spPr>
        <p:txBody>
          <a:bodyPr wrap="square" rtlCol="0">
            <a:spAutoFit/>
          </a:bodyPr>
          <a:lstStyle/>
          <a:p>
            <a:pPr algn="ctr"/>
            <a:r>
              <a:rPr lang="zh-CN" altLang="en-US" spc="600" dirty="0">
                <a:solidFill>
                  <a:schemeClr val="bg2">
                    <a:lumMod val="25000"/>
                  </a:schemeClr>
                </a:solidFill>
                <a:latin typeface="+mn-ea"/>
                <a:cs typeface="Montserrat" panose="00000500000000000000" charset="0"/>
              </a:rPr>
              <a:t>标题</a:t>
            </a:r>
            <a:endParaRPr lang="en-US" sz="3200" spc="600" dirty="0">
              <a:solidFill>
                <a:schemeClr val="bg2">
                  <a:lumMod val="25000"/>
                </a:schemeClr>
              </a:solidFill>
              <a:latin typeface="+mn-ea"/>
              <a:cs typeface="Montserrat" panose="00000500000000000000" charset="0"/>
            </a:endParaRPr>
          </a:p>
        </p:txBody>
      </p:sp>
      <p:sp>
        <p:nvSpPr>
          <p:cNvPr id="8" name="TextBox 13">
            <a:extLst>
              <a:ext uri="{FF2B5EF4-FFF2-40B4-BE49-F238E27FC236}">
                <a16:creationId xmlns:a16="http://schemas.microsoft.com/office/drawing/2014/main" id="{6A910078-8D87-FA2A-025F-DD1B3D88ABAF}"/>
              </a:ext>
            </a:extLst>
          </p:cNvPr>
          <p:cNvSpPr txBox="1"/>
          <p:nvPr/>
        </p:nvSpPr>
        <p:spPr>
          <a:xfrm>
            <a:off x="1030568" y="3594366"/>
            <a:ext cx="2673719" cy="991682"/>
          </a:xfrm>
          <a:prstGeom prst="rect">
            <a:avLst/>
          </a:prstGeom>
          <a:noFill/>
        </p:spPr>
        <p:txBody>
          <a:bodyPr wrap="square" rtlCol="0">
            <a:spAutoFit/>
          </a:bodyPr>
          <a:lstStyle/>
          <a:p>
            <a:pPr algn="ctr">
              <a:lnSpc>
                <a:spcPct val="150000"/>
              </a:lnSpc>
            </a:pPr>
            <a:r>
              <a:rPr lang="zh-CN" altLang="en-US" sz="1000" b="1" spc="300" dirty="0">
                <a:solidFill>
                  <a:schemeClr val="bg2">
                    <a:lumMod val="25000"/>
                  </a:schemeClr>
                </a:solidFill>
                <a:latin typeface="+mn-ea"/>
                <a:cs typeface="Montserrat Light" panose="00000400000000000000" charset="0"/>
              </a:rPr>
              <a:t>在此处添加内容在此次添加内容在此处添加内容在此次添加内容在此处添加内容在此次添加内容在此处添加内容</a:t>
            </a:r>
            <a:endParaRPr lang="en-US" sz="1000" b="1" spc="300" dirty="0">
              <a:solidFill>
                <a:schemeClr val="bg2">
                  <a:lumMod val="25000"/>
                </a:schemeClr>
              </a:solidFill>
              <a:latin typeface="+mn-ea"/>
              <a:cs typeface="Montserrat Light" panose="00000400000000000000" charset="0"/>
            </a:endParaRPr>
          </a:p>
        </p:txBody>
      </p:sp>
      <p:sp>
        <p:nvSpPr>
          <p:cNvPr id="9" name="Rectangle 18">
            <a:extLst>
              <a:ext uri="{FF2B5EF4-FFF2-40B4-BE49-F238E27FC236}">
                <a16:creationId xmlns:a16="http://schemas.microsoft.com/office/drawing/2014/main" id="{61E8F25E-E4A6-CE58-4D93-BD6AED8D394F}"/>
              </a:ext>
            </a:extLst>
          </p:cNvPr>
          <p:cNvSpPr/>
          <p:nvPr/>
        </p:nvSpPr>
        <p:spPr>
          <a:xfrm>
            <a:off x="1343619" y="4893294"/>
            <a:ext cx="2047619" cy="355202"/>
          </a:xfrm>
          <a:prstGeom prst="rect">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0" name="Rectangle 20">
            <a:extLst>
              <a:ext uri="{FF2B5EF4-FFF2-40B4-BE49-F238E27FC236}">
                <a16:creationId xmlns:a16="http://schemas.microsoft.com/office/drawing/2014/main" id="{9638EE9D-7483-EB4D-4664-560BF40D047C}"/>
              </a:ext>
            </a:extLst>
          </p:cNvPr>
          <p:cNvSpPr/>
          <p:nvPr/>
        </p:nvSpPr>
        <p:spPr>
          <a:xfrm>
            <a:off x="8837411" y="4893294"/>
            <a:ext cx="2047619" cy="355202"/>
          </a:xfrm>
          <a:prstGeom prst="rect">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 name="TextBox 21">
            <a:extLst>
              <a:ext uri="{FF2B5EF4-FFF2-40B4-BE49-F238E27FC236}">
                <a16:creationId xmlns:a16="http://schemas.microsoft.com/office/drawing/2014/main" id="{2B1EF6D7-FAB7-9523-0F5F-5F10DE51DF38}"/>
              </a:ext>
            </a:extLst>
          </p:cNvPr>
          <p:cNvSpPr txBox="1"/>
          <p:nvPr/>
        </p:nvSpPr>
        <p:spPr>
          <a:xfrm>
            <a:off x="1469666" y="4942048"/>
            <a:ext cx="1771140" cy="253916"/>
          </a:xfrm>
          <a:prstGeom prst="rect">
            <a:avLst/>
          </a:prstGeom>
          <a:noFill/>
        </p:spPr>
        <p:txBody>
          <a:bodyPr wrap="square" rtlCol="0">
            <a:spAutoFit/>
          </a:bodyPr>
          <a:lstStyle/>
          <a:p>
            <a:pPr algn="ctr"/>
            <a:r>
              <a:rPr lang="zh-CN" altLang="en-US" sz="1050" spc="600" dirty="0">
                <a:solidFill>
                  <a:schemeClr val="bg1"/>
                </a:solidFill>
                <a:latin typeface="+mn-ea"/>
                <a:cs typeface="Montserrat Semi" charset="0"/>
              </a:rPr>
              <a:t>输入主要内容</a:t>
            </a:r>
            <a:endParaRPr lang="en-US" sz="1600" spc="600" dirty="0">
              <a:solidFill>
                <a:schemeClr val="bg1"/>
              </a:solidFill>
              <a:latin typeface="+mn-ea"/>
              <a:cs typeface="Montserrat Semi" charset="0"/>
            </a:endParaRPr>
          </a:p>
        </p:txBody>
      </p:sp>
      <p:sp>
        <p:nvSpPr>
          <p:cNvPr id="12" name="Rectangle 19">
            <a:extLst>
              <a:ext uri="{FF2B5EF4-FFF2-40B4-BE49-F238E27FC236}">
                <a16:creationId xmlns:a16="http://schemas.microsoft.com/office/drawing/2014/main" id="{015DD430-86C4-C0A5-67DB-B06C84038601}"/>
              </a:ext>
            </a:extLst>
          </p:cNvPr>
          <p:cNvSpPr/>
          <p:nvPr/>
        </p:nvSpPr>
        <p:spPr>
          <a:xfrm>
            <a:off x="5032318" y="4893294"/>
            <a:ext cx="2047619" cy="355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dirty="0">
              <a:solidFill>
                <a:srgbClr val="8A6A36"/>
              </a:solidFill>
              <a:latin typeface="+mn-ea"/>
            </a:endParaRPr>
          </a:p>
        </p:txBody>
      </p:sp>
      <p:sp>
        <p:nvSpPr>
          <p:cNvPr id="13" name="TextBox 8">
            <a:extLst>
              <a:ext uri="{FF2B5EF4-FFF2-40B4-BE49-F238E27FC236}">
                <a16:creationId xmlns:a16="http://schemas.microsoft.com/office/drawing/2014/main" id="{C4A3F5BC-2DAB-9048-17BD-F9132AF251BA}"/>
              </a:ext>
            </a:extLst>
          </p:cNvPr>
          <p:cNvSpPr txBox="1"/>
          <p:nvPr/>
        </p:nvSpPr>
        <p:spPr>
          <a:xfrm>
            <a:off x="8784117" y="2410856"/>
            <a:ext cx="2357387" cy="307777"/>
          </a:xfrm>
          <a:prstGeom prst="rect">
            <a:avLst/>
          </a:prstGeom>
          <a:noFill/>
        </p:spPr>
        <p:txBody>
          <a:bodyPr wrap="square" rtlCol="0">
            <a:spAutoFit/>
          </a:bodyPr>
          <a:lstStyle/>
          <a:p>
            <a:pPr algn="ctr"/>
            <a:r>
              <a:rPr lang="zh-CN" altLang="en-US" sz="1400" spc="600" dirty="0">
                <a:solidFill>
                  <a:schemeClr val="bg2">
                    <a:lumMod val="25000"/>
                  </a:schemeClr>
                </a:solidFill>
                <a:latin typeface="+mn-ea"/>
                <a:cs typeface="Montserrat Semi" charset="0"/>
              </a:rPr>
              <a:t>请输入标题</a:t>
            </a:r>
            <a:endParaRPr lang="en-US" sz="2400" spc="600" dirty="0">
              <a:solidFill>
                <a:schemeClr val="bg2">
                  <a:lumMod val="25000"/>
                </a:schemeClr>
              </a:solidFill>
              <a:latin typeface="+mn-ea"/>
              <a:cs typeface="Montserrat Semi" charset="0"/>
            </a:endParaRPr>
          </a:p>
        </p:txBody>
      </p:sp>
      <p:sp>
        <p:nvSpPr>
          <p:cNvPr id="14" name="TextBox 11">
            <a:extLst>
              <a:ext uri="{FF2B5EF4-FFF2-40B4-BE49-F238E27FC236}">
                <a16:creationId xmlns:a16="http://schemas.microsoft.com/office/drawing/2014/main" id="{8C15C8A3-4364-3EBC-E9F1-15F184AF7A0F}"/>
              </a:ext>
            </a:extLst>
          </p:cNvPr>
          <p:cNvSpPr txBox="1"/>
          <p:nvPr/>
        </p:nvSpPr>
        <p:spPr>
          <a:xfrm>
            <a:off x="8784117" y="2988761"/>
            <a:ext cx="2357387" cy="369332"/>
          </a:xfrm>
          <a:prstGeom prst="rect">
            <a:avLst/>
          </a:prstGeom>
          <a:noFill/>
        </p:spPr>
        <p:txBody>
          <a:bodyPr wrap="square" rtlCol="0">
            <a:spAutoFit/>
          </a:bodyPr>
          <a:lstStyle/>
          <a:p>
            <a:pPr algn="ctr"/>
            <a:r>
              <a:rPr lang="zh-CN" altLang="en-US" spc="600" dirty="0">
                <a:solidFill>
                  <a:schemeClr val="bg2">
                    <a:lumMod val="25000"/>
                  </a:schemeClr>
                </a:solidFill>
                <a:latin typeface="+mn-ea"/>
                <a:cs typeface="Montserrat" panose="00000500000000000000" charset="0"/>
              </a:rPr>
              <a:t>标题</a:t>
            </a:r>
            <a:endParaRPr lang="en-US" sz="3200" spc="600" dirty="0">
              <a:solidFill>
                <a:schemeClr val="bg2">
                  <a:lumMod val="25000"/>
                </a:schemeClr>
              </a:solidFill>
              <a:latin typeface="+mn-ea"/>
              <a:cs typeface="Montserrat" panose="00000500000000000000" charset="0"/>
            </a:endParaRPr>
          </a:p>
        </p:txBody>
      </p:sp>
      <p:sp>
        <p:nvSpPr>
          <p:cNvPr id="15" name="TextBox 13">
            <a:extLst>
              <a:ext uri="{FF2B5EF4-FFF2-40B4-BE49-F238E27FC236}">
                <a16:creationId xmlns:a16="http://schemas.microsoft.com/office/drawing/2014/main" id="{BFE49A67-49B7-6D2F-5B72-71E972281C82}"/>
              </a:ext>
            </a:extLst>
          </p:cNvPr>
          <p:cNvSpPr txBox="1"/>
          <p:nvPr/>
        </p:nvSpPr>
        <p:spPr>
          <a:xfrm>
            <a:off x="8638143" y="3594366"/>
            <a:ext cx="2673719" cy="991682"/>
          </a:xfrm>
          <a:prstGeom prst="rect">
            <a:avLst/>
          </a:prstGeom>
          <a:noFill/>
        </p:spPr>
        <p:txBody>
          <a:bodyPr wrap="square" rtlCol="0">
            <a:spAutoFit/>
          </a:bodyPr>
          <a:lstStyle/>
          <a:p>
            <a:pPr algn="ctr">
              <a:lnSpc>
                <a:spcPct val="150000"/>
              </a:lnSpc>
            </a:pPr>
            <a:r>
              <a:rPr lang="zh-CN" altLang="en-US" sz="1000" b="1" spc="300" dirty="0">
                <a:solidFill>
                  <a:schemeClr val="bg2">
                    <a:lumMod val="25000"/>
                  </a:schemeClr>
                </a:solidFill>
                <a:latin typeface="+mn-ea"/>
                <a:cs typeface="Montserrat Light" panose="00000400000000000000" charset="0"/>
              </a:rPr>
              <a:t>在此处添加内容在此次添加内容在此处添加内容在此次添加内容在此处添加内容在此次添加内容在此处添加内容</a:t>
            </a:r>
            <a:endParaRPr lang="en-US" sz="1000" b="1" spc="300" dirty="0">
              <a:solidFill>
                <a:schemeClr val="bg2">
                  <a:lumMod val="25000"/>
                </a:schemeClr>
              </a:solidFill>
              <a:latin typeface="+mn-ea"/>
              <a:cs typeface="Montserrat Light" panose="00000400000000000000" charset="0"/>
            </a:endParaRPr>
          </a:p>
        </p:txBody>
      </p:sp>
      <p:sp>
        <p:nvSpPr>
          <p:cNvPr id="16" name="TextBox 21">
            <a:extLst>
              <a:ext uri="{FF2B5EF4-FFF2-40B4-BE49-F238E27FC236}">
                <a16:creationId xmlns:a16="http://schemas.microsoft.com/office/drawing/2014/main" id="{D7677276-5B88-7319-F78C-B3BB4A96F079}"/>
              </a:ext>
            </a:extLst>
          </p:cNvPr>
          <p:cNvSpPr txBox="1"/>
          <p:nvPr/>
        </p:nvSpPr>
        <p:spPr>
          <a:xfrm>
            <a:off x="9077241" y="4942048"/>
            <a:ext cx="1771140" cy="253916"/>
          </a:xfrm>
          <a:prstGeom prst="rect">
            <a:avLst/>
          </a:prstGeom>
          <a:noFill/>
        </p:spPr>
        <p:txBody>
          <a:bodyPr wrap="square" rtlCol="0">
            <a:spAutoFit/>
          </a:bodyPr>
          <a:lstStyle/>
          <a:p>
            <a:pPr algn="ctr"/>
            <a:r>
              <a:rPr lang="zh-CN" altLang="en-US" sz="1050" spc="600" dirty="0">
                <a:solidFill>
                  <a:schemeClr val="bg1"/>
                </a:solidFill>
                <a:latin typeface="+mn-ea"/>
                <a:cs typeface="Montserrat Semi" charset="0"/>
              </a:rPr>
              <a:t>输入主要内容</a:t>
            </a:r>
            <a:endParaRPr lang="en-US" sz="1600" spc="600" dirty="0">
              <a:solidFill>
                <a:schemeClr val="bg1"/>
              </a:solidFill>
              <a:latin typeface="+mn-ea"/>
              <a:cs typeface="Montserrat Semi" charset="0"/>
            </a:endParaRPr>
          </a:p>
        </p:txBody>
      </p:sp>
      <p:sp>
        <p:nvSpPr>
          <p:cNvPr id="17" name="TextBox 8">
            <a:extLst>
              <a:ext uri="{FF2B5EF4-FFF2-40B4-BE49-F238E27FC236}">
                <a16:creationId xmlns:a16="http://schemas.microsoft.com/office/drawing/2014/main" id="{7878FBB7-53B9-EB66-DC07-22ABD71BE89D}"/>
              </a:ext>
            </a:extLst>
          </p:cNvPr>
          <p:cNvSpPr txBox="1"/>
          <p:nvPr/>
        </p:nvSpPr>
        <p:spPr>
          <a:xfrm>
            <a:off x="4852892" y="2410856"/>
            <a:ext cx="2357387" cy="307777"/>
          </a:xfrm>
          <a:prstGeom prst="rect">
            <a:avLst/>
          </a:prstGeom>
          <a:noFill/>
        </p:spPr>
        <p:txBody>
          <a:bodyPr wrap="square" rtlCol="0">
            <a:spAutoFit/>
          </a:bodyPr>
          <a:lstStyle/>
          <a:p>
            <a:pPr algn="ctr"/>
            <a:r>
              <a:rPr lang="zh-CN" altLang="en-US" sz="1400" spc="600" dirty="0">
                <a:solidFill>
                  <a:schemeClr val="bg1"/>
                </a:solidFill>
                <a:latin typeface="+mn-ea"/>
                <a:cs typeface="Montserrat Semi" charset="0"/>
              </a:rPr>
              <a:t>请输入标题</a:t>
            </a:r>
            <a:endParaRPr lang="en-US" sz="2400" spc="600" dirty="0">
              <a:solidFill>
                <a:schemeClr val="bg1"/>
              </a:solidFill>
              <a:latin typeface="+mn-ea"/>
              <a:cs typeface="Montserrat Semi" charset="0"/>
            </a:endParaRPr>
          </a:p>
        </p:txBody>
      </p:sp>
      <p:sp>
        <p:nvSpPr>
          <p:cNvPr id="18" name="TextBox 11">
            <a:extLst>
              <a:ext uri="{FF2B5EF4-FFF2-40B4-BE49-F238E27FC236}">
                <a16:creationId xmlns:a16="http://schemas.microsoft.com/office/drawing/2014/main" id="{63231818-4E5F-A9F9-B2D9-3ACF62B1E7C1}"/>
              </a:ext>
            </a:extLst>
          </p:cNvPr>
          <p:cNvSpPr txBox="1"/>
          <p:nvPr/>
        </p:nvSpPr>
        <p:spPr>
          <a:xfrm>
            <a:off x="4852892" y="2988761"/>
            <a:ext cx="2357387" cy="369332"/>
          </a:xfrm>
          <a:prstGeom prst="rect">
            <a:avLst/>
          </a:prstGeom>
          <a:noFill/>
        </p:spPr>
        <p:txBody>
          <a:bodyPr wrap="square" rtlCol="0">
            <a:spAutoFit/>
          </a:bodyPr>
          <a:lstStyle/>
          <a:p>
            <a:pPr algn="ctr"/>
            <a:r>
              <a:rPr lang="zh-CN" altLang="en-US" spc="600" dirty="0">
                <a:solidFill>
                  <a:schemeClr val="bg1"/>
                </a:solidFill>
                <a:latin typeface="+mn-ea"/>
                <a:cs typeface="Montserrat" panose="00000500000000000000" charset="0"/>
              </a:rPr>
              <a:t>标题</a:t>
            </a:r>
            <a:endParaRPr lang="en-US" sz="3200" spc="600" dirty="0">
              <a:solidFill>
                <a:schemeClr val="bg1"/>
              </a:solidFill>
              <a:latin typeface="+mn-ea"/>
              <a:cs typeface="Montserrat" panose="00000500000000000000" charset="0"/>
            </a:endParaRPr>
          </a:p>
        </p:txBody>
      </p:sp>
      <p:sp>
        <p:nvSpPr>
          <p:cNvPr id="19" name="TextBox 13">
            <a:extLst>
              <a:ext uri="{FF2B5EF4-FFF2-40B4-BE49-F238E27FC236}">
                <a16:creationId xmlns:a16="http://schemas.microsoft.com/office/drawing/2014/main" id="{E7F05082-470B-620B-761F-27B9F56B6674}"/>
              </a:ext>
            </a:extLst>
          </p:cNvPr>
          <p:cNvSpPr txBox="1"/>
          <p:nvPr/>
        </p:nvSpPr>
        <p:spPr>
          <a:xfrm>
            <a:off x="4706918" y="3594366"/>
            <a:ext cx="2673719" cy="991682"/>
          </a:xfrm>
          <a:prstGeom prst="rect">
            <a:avLst/>
          </a:prstGeom>
          <a:noFill/>
        </p:spPr>
        <p:txBody>
          <a:bodyPr wrap="square" rtlCol="0">
            <a:spAutoFit/>
          </a:bodyPr>
          <a:lstStyle/>
          <a:p>
            <a:pPr algn="ctr">
              <a:lnSpc>
                <a:spcPct val="150000"/>
              </a:lnSpc>
            </a:pPr>
            <a:r>
              <a:rPr lang="zh-CN" altLang="en-US" sz="1000" b="1" spc="300" dirty="0">
                <a:solidFill>
                  <a:schemeClr val="bg1"/>
                </a:solidFill>
                <a:latin typeface="+mn-ea"/>
                <a:cs typeface="Montserrat Light" panose="00000400000000000000" charset="0"/>
              </a:rPr>
              <a:t>在此处添加内容在此次添加内容在此处添加内容在此次添加内容在此处添加内容在此次添加内容在此处添加内容</a:t>
            </a:r>
            <a:endParaRPr lang="en-US" sz="1000" b="1" spc="300" dirty="0">
              <a:solidFill>
                <a:schemeClr val="bg1"/>
              </a:solidFill>
              <a:latin typeface="+mn-ea"/>
              <a:cs typeface="Montserrat Light" panose="00000400000000000000" charset="0"/>
            </a:endParaRPr>
          </a:p>
        </p:txBody>
      </p:sp>
      <p:sp>
        <p:nvSpPr>
          <p:cNvPr id="20" name="TextBox 21">
            <a:extLst>
              <a:ext uri="{FF2B5EF4-FFF2-40B4-BE49-F238E27FC236}">
                <a16:creationId xmlns:a16="http://schemas.microsoft.com/office/drawing/2014/main" id="{76B57540-5848-F08F-50D2-221B2C96330D}"/>
              </a:ext>
            </a:extLst>
          </p:cNvPr>
          <p:cNvSpPr txBox="1"/>
          <p:nvPr/>
        </p:nvSpPr>
        <p:spPr>
          <a:xfrm>
            <a:off x="5146016" y="4942048"/>
            <a:ext cx="1771140" cy="253916"/>
          </a:xfrm>
          <a:prstGeom prst="rect">
            <a:avLst/>
          </a:prstGeom>
          <a:noFill/>
        </p:spPr>
        <p:txBody>
          <a:bodyPr wrap="square" rtlCol="0">
            <a:spAutoFit/>
          </a:bodyPr>
          <a:lstStyle/>
          <a:p>
            <a:pPr algn="ctr"/>
            <a:r>
              <a:rPr lang="zh-CN" altLang="en-US" sz="1050" spc="600" dirty="0">
                <a:solidFill>
                  <a:schemeClr val="bg2">
                    <a:lumMod val="25000"/>
                  </a:schemeClr>
                </a:solidFill>
                <a:latin typeface="+mn-ea"/>
                <a:cs typeface="Montserrat Semi" charset="0"/>
              </a:rPr>
              <a:t>输入主要内容</a:t>
            </a:r>
            <a:endParaRPr lang="en-US" sz="1600" spc="600" dirty="0">
              <a:solidFill>
                <a:schemeClr val="bg2">
                  <a:lumMod val="25000"/>
                </a:schemeClr>
              </a:solidFill>
              <a:latin typeface="+mn-ea"/>
              <a:cs typeface="Montserrat Semi" charset="0"/>
            </a:endParaRPr>
          </a:p>
        </p:txBody>
      </p:sp>
    </p:spTree>
    <p:extLst>
      <p:ext uri="{BB962C8B-B14F-4D97-AF65-F5344CB8AC3E}">
        <p14:creationId xmlns:p14="http://schemas.microsoft.com/office/powerpoint/2010/main" val="80018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公司业务模式</a:t>
            </a:r>
            <a:r>
              <a:rPr lang="en-US" altLang="zh-CN"/>
              <a:t>--</a:t>
            </a:r>
          </a:p>
        </p:txBody>
      </p:sp>
      <p:sp>
        <p:nvSpPr>
          <p:cNvPr id="3" name="矩形 2">
            <a:extLst>
              <a:ext uri="{FF2B5EF4-FFF2-40B4-BE49-F238E27FC236}">
                <a16:creationId xmlns:a16="http://schemas.microsoft.com/office/drawing/2014/main" id="{AB5BD863-F0AC-EDE9-345E-5CDC8D74883F}"/>
              </a:ext>
            </a:extLst>
          </p:cNvPr>
          <p:cNvSpPr/>
          <p:nvPr/>
        </p:nvSpPr>
        <p:spPr>
          <a:xfrm flipV="1">
            <a:off x="0" y="5762441"/>
            <a:ext cx="12192000" cy="1095557"/>
          </a:xfrm>
          <a:prstGeom prst="rect">
            <a:avLst/>
          </a:prstGeom>
          <a:gradFill>
            <a:gsLst>
              <a:gs pos="0">
                <a:schemeClr val="accent3">
                  <a:alpha val="52000"/>
                </a:schemeClr>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 name="组合 3">
            <a:extLst>
              <a:ext uri="{FF2B5EF4-FFF2-40B4-BE49-F238E27FC236}">
                <a16:creationId xmlns:a16="http://schemas.microsoft.com/office/drawing/2014/main" id="{A9BB945A-00FC-3B5F-C9F7-FF894B750000}"/>
              </a:ext>
            </a:extLst>
          </p:cNvPr>
          <p:cNvGrpSpPr/>
          <p:nvPr/>
        </p:nvGrpSpPr>
        <p:grpSpPr>
          <a:xfrm>
            <a:off x="919631" y="1783415"/>
            <a:ext cx="10352739" cy="3697877"/>
            <a:chOff x="830730" y="1830057"/>
            <a:chExt cx="10352739" cy="3697877"/>
          </a:xfrm>
        </p:grpSpPr>
        <p:sp>
          <p:nvSpPr>
            <p:cNvPr id="5" name="TextBox 6">
              <a:extLst>
                <a:ext uri="{FF2B5EF4-FFF2-40B4-BE49-F238E27FC236}">
                  <a16:creationId xmlns:a16="http://schemas.microsoft.com/office/drawing/2014/main" id="{F20EFAF1-75AE-A21D-4B23-62766FED5E94}"/>
                </a:ext>
              </a:extLst>
            </p:cNvPr>
            <p:cNvSpPr txBox="1"/>
            <p:nvPr/>
          </p:nvSpPr>
          <p:spPr>
            <a:xfrm>
              <a:off x="2988831" y="1864472"/>
              <a:ext cx="1469954" cy="246221"/>
            </a:xfrm>
            <a:prstGeom prst="rect">
              <a:avLst/>
            </a:prstGeom>
            <a:noFill/>
          </p:spPr>
          <p:txBody>
            <a:bodyPr wrap="none" lIns="0" tIns="0" rIns="0" bIns="0" rtlCol="0" anchor="ctr">
              <a:spAutoFit/>
            </a:bodyPr>
            <a:lstStyle/>
            <a:p>
              <a:pPr algn="r"/>
              <a:r>
                <a:rPr lang="zh-CN" altLang="en-US" sz="1600" b="1" dirty="0">
                  <a:solidFill>
                    <a:schemeClr val="bg2">
                      <a:lumMod val="25000"/>
                    </a:schemeClr>
                  </a:solidFill>
                  <a:latin typeface="+mn-ea"/>
                </a:rPr>
                <a:t>请在此输入标题</a:t>
              </a:r>
              <a:endParaRPr lang="en-US" altLang="zh-CN" sz="1600" b="1" dirty="0">
                <a:solidFill>
                  <a:schemeClr val="bg2">
                    <a:lumMod val="25000"/>
                  </a:schemeClr>
                </a:solidFill>
                <a:latin typeface="+mn-ea"/>
              </a:endParaRPr>
            </a:p>
          </p:txBody>
        </p:sp>
        <p:sp>
          <p:nvSpPr>
            <p:cNvPr id="6" name="TextBox 7">
              <a:extLst>
                <a:ext uri="{FF2B5EF4-FFF2-40B4-BE49-F238E27FC236}">
                  <a16:creationId xmlns:a16="http://schemas.microsoft.com/office/drawing/2014/main" id="{84A417F3-15CD-294C-E898-B81695A9647D}"/>
                </a:ext>
              </a:extLst>
            </p:cNvPr>
            <p:cNvSpPr txBox="1"/>
            <p:nvPr/>
          </p:nvSpPr>
          <p:spPr>
            <a:xfrm>
              <a:off x="830730" y="2136280"/>
              <a:ext cx="3643521"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pPr algn="r"/>
              <a:r>
                <a:rPr lang="zh-CN" altLang="en-US" dirty="0"/>
                <a:t>请在此输入内容请在此输入内容请在此输入内容在此输入内容在此输入内容请在此输入内容请在此输入内容 </a:t>
              </a:r>
              <a:endParaRPr lang="en-US" altLang="zh-CN" dirty="0"/>
            </a:p>
          </p:txBody>
        </p:sp>
        <p:sp>
          <p:nvSpPr>
            <p:cNvPr id="7" name="TextBox 28">
              <a:extLst>
                <a:ext uri="{FF2B5EF4-FFF2-40B4-BE49-F238E27FC236}">
                  <a16:creationId xmlns:a16="http://schemas.microsoft.com/office/drawing/2014/main" id="{679C2B19-5F2E-6D8D-7FB0-7604054D5F0D}"/>
                </a:ext>
              </a:extLst>
            </p:cNvPr>
            <p:cNvSpPr txBox="1"/>
            <p:nvPr/>
          </p:nvSpPr>
          <p:spPr>
            <a:xfrm>
              <a:off x="2279009" y="3243288"/>
              <a:ext cx="2195243" cy="246221"/>
            </a:xfrm>
            <a:prstGeom prst="rect">
              <a:avLst/>
            </a:prstGeom>
            <a:noFill/>
          </p:spPr>
          <p:txBody>
            <a:bodyPr wrap="square" lIns="0" tIns="0" rIns="0" bIns="0" rtlCol="0" anchor="ctr">
              <a:spAutoFit/>
            </a:bodyPr>
            <a:lstStyle/>
            <a:p>
              <a:pPr algn="r"/>
              <a:r>
                <a:rPr lang="zh-CN" altLang="en-US" sz="1600" b="1" dirty="0">
                  <a:solidFill>
                    <a:schemeClr val="bg2">
                      <a:lumMod val="25000"/>
                    </a:schemeClr>
                  </a:solidFill>
                  <a:latin typeface="+mn-ea"/>
                </a:rPr>
                <a:t>请在此输入标题</a:t>
              </a:r>
              <a:endParaRPr lang="en-US" altLang="zh-CN" sz="1600" b="1" dirty="0">
                <a:solidFill>
                  <a:schemeClr val="bg2">
                    <a:lumMod val="25000"/>
                  </a:schemeClr>
                </a:solidFill>
                <a:latin typeface="+mn-ea"/>
              </a:endParaRPr>
            </a:p>
          </p:txBody>
        </p:sp>
        <p:sp>
          <p:nvSpPr>
            <p:cNvPr id="8" name="TextBox 29">
              <a:extLst>
                <a:ext uri="{FF2B5EF4-FFF2-40B4-BE49-F238E27FC236}">
                  <a16:creationId xmlns:a16="http://schemas.microsoft.com/office/drawing/2014/main" id="{A896E3E7-8DF2-E5F7-EA83-E85E5F6E540E}"/>
                </a:ext>
              </a:extLst>
            </p:cNvPr>
            <p:cNvSpPr txBox="1"/>
            <p:nvPr/>
          </p:nvSpPr>
          <p:spPr>
            <a:xfrm>
              <a:off x="830730" y="3495713"/>
              <a:ext cx="3643522"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pPr algn="r"/>
              <a:r>
                <a:rPr lang="zh-CN" altLang="en-US" dirty="0"/>
                <a:t>请在此输入内容请在此输入内容请在此输入内容在此输入内容在此输入内容请在此输入内容请在此输入</a:t>
              </a:r>
              <a:r>
                <a:rPr lang="zh-CN" altLang="en-US"/>
                <a:t>内容 </a:t>
              </a:r>
              <a:endParaRPr lang="en-US" altLang="zh-CN" dirty="0"/>
            </a:p>
          </p:txBody>
        </p:sp>
        <p:sp>
          <p:nvSpPr>
            <p:cNvPr id="9" name="TextBox 33">
              <a:extLst>
                <a:ext uri="{FF2B5EF4-FFF2-40B4-BE49-F238E27FC236}">
                  <a16:creationId xmlns:a16="http://schemas.microsoft.com/office/drawing/2014/main" id="{9B7B9F9C-4C9C-2EFE-F4D6-7B1CF009965D}"/>
                </a:ext>
              </a:extLst>
            </p:cNvPr>
            <p:cNvSpPr txBox="1"/>
            <p:nvPr/>
          </p:nvSpPr>
          <p:spPr>
            <a:xfrm>
              <a:off x="3052601" y="4568892"/>
              <a:ext cx="1469954" cy="246221"/>
            </a:xfrm>
            <a:prstGeom prst="rect">
              <a:avLst/>
            </a:prstGeom>
            <a:noFill/>
          </p:spPr>
          <p:txBody>
            <a:bodyPr wrap="none" lIns="0" tIns="0" rIns="0" bIns="0" rtlCol="0" anchor="ctr">
              <a:spAutoFit/>
            </a:bodyPr>
            <a:lstStyle/>
            <a:p>
              <a:r>
                <a:rPr lang="zh-CN" altLang="en-US" sz="1600" b="1" dirty="0">
                  <a:solidFill>
                    <a:schemeClr val="bg2">
                      <a:lumMod val="25000"/>
                    </a:schemeClr>
                  </a:solidFill>
                  <a:latin typeface="+mn-ea"/>
                </a:rPr>
                <a:t>请在此输入标题</a:t>
              </a:r>
              <a:endParaRPr lang="en-US" altLang="zh-CN" sz="1600" b="1" dirty="0">
                <a:solidFill>
                  <a:schemeClr val="bg2">
                    <a:lumMod val="25000"/>
                  </a:schemeClr>
                </a:solidFill>
                <a:latin typeface="+mn-ea"/>
              </a:endParaRPr>
            </a:p>
          </p:txBody>
        </p:sp>
        <p:sp>
          <p:nvSpPr>
            <p:cNvPr id="10" name="TextBox 34">
              <a:extLst>
                <a:ext uri="{FF2B5EF4-FFF2-40B4-BE49-F238E27FC236}">
                  <a16:creationId xmlns:a16="http://schemas.microsoft.com/office/drawing/2014/main" id="{5367391B-6EE1-6369-D153-EBA1A9411EDF}"/>
                </a:ext>
              </a:extLst>
            </p:cNvPr>
            <p:cNvSpPr txBox="1"/>
            <p:nvPr/>
          </p:nvSpPr>
          <p:spPr>
            <a:xfrm>
              <a:off x="830730" y="4866044"/>
              <a:ext cx="3643522"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pPr algn="r"/>
              <a:r>
                <a:rPr lang="zh-CN" altLang="en-US" dirty="0"/>
                <a:t>请在此输入内容请在此输入内容请在此输入内容在此输入内容在此输入内容请在此输入内容请在此输入</a:t>
              </a:r>
              <a:r>
                <a:rPr lang="zh-CN" altLang="en-US"/>
                <a:t>内容 </a:t>
              </a:r>
              <a:endParaRPr lang="en-US" altLang="zh-CN" dirty="0"/>
            </a:p>
          </p:txBody>
        </p:sp>
        <p:sp>
          <p:nvSpPr>
            <p:cNvPr id="11" name="TextBox 56">
              <a:extLst>
                <a:ext uri="{FF2B5EF4-FFF2-40B4-BE49-F238E27FC236}">
                  <a16:creationId xmlns:a16="http://schemas.microsoft.com/office/drawing/2014/main" id="{F21B6C96-E763-F8E7-644B-24A84EE62BF8}"/>
                </a:ext>
              </a:extLst>
            </p:cNvPr>
            <p:cNvSpPr txBox="1"/>
            <p:nvPr/>
          </p:nvSpPr>
          <p:spPr>
            <a:xfrm>
              <a:off x="7615178" y="1885787"/>
              <a:ext cx="1469954" cy="246221"/>
            </a:xfrm>
            <a:prstGeom prst="rect">
              <a:avLst/>
            </a:prstGeom>
            <a:noFill/>
          </p:spPr>
          <p:txBody>
            <a:bodyPr wrap="none" lIns="0" tIns="0" rIns="0" bIns="0" rtlCol="0" anchor="ctr">
              <a:spAutoFit/>
            </a:bodyPr>
            <a:lstStyle/>
            <a:p>
              <a:r>
                <a:rPr lang="zh-CN" altLang="en-US" sz="1600" b="1" dirty="0">
                  <a:solidFill>
                    <a:schemeClr val="bg2">
                      <a:lumMod val="25000"/>
                    </a:schemeClr>
                  </a:solidFill>
                  <a:latin typeface="+mn-ea"/>
                </a:rPr>
                <a:t>请在此输入标题</a:t>
              </a:r>
              <a:endParaRPr lang="en-US" sz="1600" b="1" dirty="0">
                <a:solidFill>
                  <a:schemeClr val="bg2">
                    <a:lumMod val="25000"/>
                  </a:schemeClr>
                </a:solidFill>
                <a:latin typeface="+mn-ea"/>
              </a:endParaRPr>
            </a:p>
          </p:txBody>
        </p:sp>
        <p:sp>
          <p:nvSpPr>
            <p:cNvPr id="12" name="TextBox 57">
              <a:extLst>
                <a:ext uri="{FF2B5EF4-FFF2-40B4-BE49-F238E27FC236}">
                  <a16:creationId xmlns:a16="http://schemas.microsoft.com/office/drawing/2014/main" id="{56649F77-7AA5-5B6E-2E4D-E1F3F36506D5}"/>
                </a:ext>
              </a:extLst>
            </p:cNvPr>
            <p:cNvSpPr txBox="1"/>
            <p:nvPr/>
          </p:nvSpPr>
          <p:spPr>
            <a:xfrm>
              <a:off x="7615177" y="2138209"/>
              <a:ext cx="3568292"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r>
                <a:rPr lang="zh-CN" altLang="en-US" dirty="0"/>
                <a:t>请在此输入内容请在此输入内容请在此输入内容在此输入内容在此输入内容请在此输入内容请在此输入</a:t>
              </a:r>
              <a:r>
                <a:rPr lang="zh-CN" altLang="en-US"/>
                <a:t>内容 </a:t>
              </a:r>
              <a:endParaRPr lang="en-US" altLang="zh-CN" dirty="0"/>
            </a:p>
          </p:txBody>
        </p:sp>
        <p:sp>
          <p:nvSpPr>
            <p:cNvPr id="13" name="TextBox 60">
              <a:extLst>
                <a:ext uri="{FF2B5EF4-FFF2-40B4-BE49-F238E27FC236}">
                  <a16:creationId xmlns:a16="http://schemas.microsoft.com/office/drawing/2014/main" id="{E7BA4152-CD20-41FD-8D8F-493E6E51B4B1}"/>
                </a:ext>
              </a:extLst>
            </p:cNvPr>
            <p:cNvSpPr txBox="1"/>
            <p:nvPr/>
          </p:nvSpPr>
          <p:spPr>
            <a:xfrm>
              <a:off x="7615178" y="3199380"/>
              <a:ext cx="1469954" cy="246221"/>
            </a:xfrm>
            <a:prstGeom prst="rect">
              <a:avLst/>
            </a:prstGeom>
            <a:noFill/>
          </p:spPr>
          <p:txBody>
            <a:bodyPr wrap="none" lIns="0" tIns="0" rIns="0" bIns="0" rtlCol="0" anchor="ctr">
              <a:spAutoFit/>
            </a:bodyPr>
            <a:lstStyle/>
            <a:p>
              <a:r>
                <a:rPr lang="zh-CN" altLang="en-US" sz="1600" b="1" dirty="0">
                  <a:solidFill>
                    <a:schemeClr val="bg2">
                      <a:lumMod val="25000"/>
                    </a:schemeClr>
                  </a:solidFill>
                  <a:latin typeface="+mn-ea"/>
                </a:rPr>
                <a:t>请在此输入标题</a:t>
              </a:r>
              <a:endParaRPr lang="en-US" altLang="zh-CN" sz="1600" b="1" dirty="0">
                <a:solidFill>
                  <a:schemeClr val="bg2">
                    <a:lumMod val="25000"/>
                  </a:schemeClr>
                </a:solidFill>
                <a:latin typeface="+mn-ea"/>
              </a:endParaRPr>
            </a:p>
          </p:txBody>
        </p:sp>
        <p:sp>
          <p:nvSpPr>
            <p:cNvPr id="14" name="TextBox 61">
              <a:extLst>
                <a:ext uri="{FF2B5EF4-FFF2-40B4-BE49-F238E27FC236}">
                  <a16:creationId xmlns:a16="http://schemas.microsoft.com/office/drawing/2014/main" id="{60F601AC-13D9-DD94-DD42-9F17512C1014}"/>
                </a:ext>
              </a:extLst>
            </p:cNvPr>
            <p:cNvSpPr txBox="1"/>
            <p:nvPr/>
          </p:nvSpPr>
          <p:spPr>
            <a:xfrm>
              <a:off x="7615177" y="3495713"/>
              <a:ext cx="3568292"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r>
                <a:rPr lang="zh-CN" altLang="en-US" dirty="0"/>
                <a:t>请在此输入内容请在此输入内容请在此输入内容在此输入内容在此输入内容请在此输入内容请在此输入</a:t>
              </a:r>
              <a:r>
                <a:rPr lang="zh-CN" altLang="en-US"/>
                <a:t>内容 </a:t>
              </a:r>
              <a:endParaRPr lang="en-US" altLang="zh-CN" dirty="0"/>
            </a:p>
          </p:txBody>
        </p:sp>
        <p:sp>
          <p:nvSpPr>
            <p:cNvPr id="15" name="TextBox 64">
              <a:extLst>
                <a:ext uri="{FF2B5EF4-FFF2-40B4-BE49-F238E27FC236}">
                  <a16:creationId xmlns:a16="http://schemas.microsoft.com/office/drawing/2014/main" id="{2DE5B1A8-CA18-C9F8-6DB2-CC35D24809B3}"/>
                </a:ext>
              </a:extLst>
            </p:cNvPr>
            <p:cNvSpPr txBox="1"/>
            <p:nvPr/>
          </p:nvSpPr>
          <p:spPr>
            <a:xfrm>
              <a:off x="7615178" y="4587963"/>
              <a:ext cx="1469954" cy="246221"/>
            </a:xfrm>
            <a:prstGeom prst="rect">
              <a:avLst/>
            </a:prstGeom>
            <a:noFill/>
          </p:spPr>
          <p:txBody>
            <a:bodyPr wrap="none" lIns="0" tIns="0" rIns="0" bIns="0" rtlCol="0" anchor="ctr">
              <a:spAutoFit/>
            </a:bodyPr>
            <a:lstStyle/>
            <a:p>
              <a:r>
                <a:rPr lang="zh-CN" altLang="en-US" sz="1600" b="1" dirty="0">
                  <a:solidFill>
                    <a:schemeClr val="bg2">
                      <a:lumMod val="25000"/>
                    </a:schemeClr>
                  </a:solidFill>
                  <a:latin typeface="+mn-ea"/>
                </a:rPr>
                <a:t>请在此输入标题</a:t>
              </a:r>
              <a:endParaRPr lang="en-US" altLang="zh-CN" sz="1600" b="1" dirty="0">
                <a:solidFill>
                  <a:schemeClr val="bg2">
                    <a:lumMod val="25000"/>
                  </a:schemeClr>
                </a:solidFill>
                <a:latin typeface="+mn-ea"/>
              </a:endParaRPr>
            </a:p>
          </p:txBody>
        </p:sp>
        <p:sp>
          <p:nvSpPr>
            <p:cNvPr id="16" name="TextBox 65">
              <a:extLst>
                <a:ext uri="{FF2B5EF4-FFF2-40B4-BE49-F238E27FC236}">
                  <a16:creationId xmlns:a16="http://schemas.microsoft.com/office/drawing/2014/main" id="{65561C62-4A14-CBEF-650F-A0AA0BB2BADC}"/>
                </a:ext>
              </a:extLst>
            </p:cNvPr>
            <p:cNvSpPr txBox="1"/>
            <p:nvPr/>
          </p:nvSpPr>
          <p:spPr>
            <a:xfrm>
              <a:off x="7615177" y="4840388"/>
              <a:ext cx="3568292" cy="594108"/>
            </a:xfrm>
            <a:prstGeom prst="rect">
              <a:avLst/>
            </a:prstGeom>
          </p:spPr>
          <p:txBody>
            <a:bodyPr vert="horz" wrap="square" lIns="108745" tIns="54373" rIns="108745" bIns="54373" rtlCol="0">
              <a:spAutoFit/>
            </a:bodyPr>
            <a:lstStyle>
              <a:defPPr>
                <a:defRPr lang="zh-CN"/>
              </a:defPPr>
              <a:lvl1pPr indent="0" defTabSz="543560">
                <a:lnSpc>
                  <a:spcPts val="2020"/>
                </a:lnSpc>
                <a:spcBef>
                  <a:spcPct val="20000"/>
                </a:spcBef>
                <a:buFont typeface="Arial" panose="020B0604020202020204"/>
                <a:buNone/>
                <a:defRPr sz="1050">
                  <a:solidFill>
                    <a:schemeClr val="bg2">
                      <a:lumMod val="25000"/>
                    </a:schemeClr>
                  </a:solidFill>
                  <a:latin typeface="+mn-ea"/>
                  <a:cs typeface="Poppins Light" charset="0"/>
                </a:defRPr>
              </a:lvl1pPr>
              <a:lvl2pPr marL="108775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2pPr>
              <a:lvl3pPr marL="217551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3pPr>
              <a:lvl4pPr marL="3262630"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4pPr>
              <a:lvl5pPr marL="4350385" indent="0" algn="ctr" defTabSz="1087755">
                <a:lnSpc>
                  <a:spcPct val="130000"/>
                </a:lnSpc>
                <a:spcBef>
                  <a:spcPct val="20000"/>
                </a:spcBef>
                <a:buFont typeface="Arial" panose="020B0604020202020204"/>
                <a:buNone/>
                <a:defRPr sz="3200">
                  <a:solidFill>
                    <a:schemeClr val="tx1">
                      <a:tint val="75000"/>
                    </a:schemeClr>
                  </a:solidFill>
                  <a:latin typeface="Open Sans" panose="020B0606030504020204"/>
                  <a:cs typeface="Open Sans" panose="020B0606030504020204"/>
                </a:defRPr>
              </a:lvl5pPr>
              <a:lvl6pPr marL="5438140" indent="0" algn="ctr" defTabSz="1087755">
                <a:spcBef>
                  <a:spcPct val="20000"/>
                </a:spcBef>
                <a:buFont typeface="Arial" panose="020B0604020202020204"/>
                <a:buNone/>
                <a:defRPr sz="4800">
                  <a:solidFill>
                    <a:schemeClr val="tx1">
                      <a:tint val="75000"/>
                    </a:schemeClr>
                  </a:solidFill>
                </a:defRPr>
              </a:lvl6pPr>
              <a:lvl7pPr marL="6525895" indent="0" algn="ctr" defTabSz="1087755">
                <a:spcBef>
                  <a:spcPct val="20000"/>
                </a:spcBef>
                <a:buFont typeface="Arial" panose="020B0604020202020204"/>
                <a:buNone/>
                <a:defRPr sz="4800">
                  <a:solidFill>
                    <a:schemeClr val="tx1">
                      <a:tint val="75000"/>
                    </a:schemeClr>
                  </a:solidFill>
                </a:defRPr>
              </a:lvl7pPr>
              <a:lvl8pPr marL="7613650" indent="0" algn="ctr" defTabSz="1087755">
                <a:spcBef>
                  <a:spcPct val="20000"/>
                </a:spcBef>
                <a:buFont typeface="Arial" panose="020B0604020202020204"/>
                <a:buNone/>
                <a:defRPr sz="4800">
                  <a:solidFill>
                    <a:schemeClr val="tx1">
                      <a:tint val="75000"/>
                    </a:schemeClr>
                  </a:solidFill>
                </a:defRPr>
              </a:lvl8pPr>
              <a:lvl9pPr marL="8701405" indent="0" algn="ctr" defTabSz="1087755">
                <a:spcBef>
                  <a:spcPct val="20000"/>
                </a:spcBef>
                <a:buFont typeface="Arial" panose="020B0604020202020204"/>
                <a:buNone/>
                <a:defRPr sz="4800">
                  <a:solidFill>
                    <a:schemeClr val="tx1">
                      <a:tint val="75000"/>
                    </a:schemeClr>
                  </a:solidFill>
                </a:defRPr>
              </a:lvl9pPr>
            </a:lstStyle>
            <a:p>
              <a:r>
                <a:rPr lang="zh-CN" altLang="en-US" dirty="0"/>
                <a:t>请在此输入内容请在此输入内容请在此输入内容在此输入内容在此输入内容请在此输入内容请在此输入</a:t>
              </a:r>
              <a:r>
                <a:rPr lang="zh-CN" altLang="en-US"/>
                <a:t>内容 </a:t>
              </a:r>
              <a:endParaRPr lang="en-US" altLang="zh-CN" dirty="0"/>
            </a:p>
          </p:txBody>
        </p:sp>
        <p:cxnSp>
          <p:nvCxnSpPr>
            <p:cNvPr id="17" name="Straight Connector 67">
              <a:extLst>
                <a:ext uri="{FF2B5EF4-FFF2-40B4-BE49-F238E27FC236}">
                  <a16:creationId xmlns:a16="http://schemas.microsoft.com/office/drawing/2014/main" id="{E2802CB3-A65D-5247-0806-A415C7C222F7}"/>
                </a:ext>
              </a:extLst>
            </p:cNvPr>
            <p:cNvCxnSpPr/>
            <p:nvPr/>
          </p:nvCxnSpPr>
          <p:spPr>
            <a:xfrm flipV="1">
              <a:off x="6127536" y="1830057"/>
              <a:ext cx="0" cy="3697877"/>
            </a:xfrm>
            <a:prstGeom prst="line">
              <a:avLst/>
            </a:prstGeom>
            <a:ln w="19050">
              <a:solidFill>
                <a:srgbClr val="C0A470"/>
              </a:solidFill>
              <a:prstDash val="sysDot"/>
              <a:headEnd type="diamond"/>
              <a:tailEnd type="diamond"/>
            </a:ln>
          </p:spPr>
          <p:style>
            <a:lnRef idx="1">
              <a:schemeClr val="accent1"/>
            </a:lnRef>
            <a:fillRef idx="0">
              <a:schemeClr val="accent1"/>
            </a:fillRef>
            <a:effectRef idx="0">
              <a:schemeClr val="accent1"/>
            </a:effectRef>
            <a:fontRef idx="minor">
              <a:schemeClr val="tx1"/>
            </a:fontRef>
          </p:style>
        </p:cxnSp>
        <p:sp>
          <p:nvSpPr>
            <p:cNvPr id="18" name="Oval 62">
              <a:extLst>
                <a:ext uri="{FF2B5EF4-FFF2-40B4-BE49-F238E27FC236}">
                  <a16:creationId xmlns:a16="http://schemas.microsoft.com/office/drawing/2014/main" id="{E327E29F-42EA-84F4-D1C0-3748CFC44D65}"/>
                </a:ext>
              </a:extLst>
            </p:cNvPr>
            <p:cNvSpPr/>
            <p:nvPr/>
          </p:nvSpPr>
          <p:spPr>
            <a:xfrm>
              <a:off x="6552694" y="3353769"/>
              <a:ext cx="673606" cy="654322"/>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Freeform 56">
              <a:extLst>
                <a:ext uri="{FF2B5EF4-FFF2-40B4-BE49-F238E27FC236}">
                  <a16:creationId xmlns:a16="http://schemas.microsoft.com/office/drawing/2014/main" id="{B1BFDA03-DE39-EFF0-A5E0-9F283B01E495}"/>
                </a:ext>
              </a:extLst>
            </p:cNvPr>
            <p:cNvSpPr>
              <a:spLocks noEditPoints="1"/>
            </p:cNvSpPr>
            <p:nvPr/>
          </p:nvSpPr>
          <p:spPr bwMode="auto">
            <a:xfrm>
              <a:off x="6728660" y="3520093"/>
              <a:ext cx="321674" cy="321673"/>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bg2">
                    <a:lumMod val="25000"/>
                  </a:schemeClr>
                </a:solidFill>
                <a:latin typeface="+mn-ea"/>
              </a:endParaRPr>
            </a:p>
          </p:txBody>
        </p:sp>
        <p:sp>
          <p:nvSpPr>
            <p:cNvPr id="20" name="Oval 30">
              <a:extLst>
                <a:ext uri="{FF2B5EF4-FFF2-40B4-BE49-F238E27FC236}">
                  <a16:creationId xmlns:a16="http://schemas.microsoft.com/office/drawing/2014/main" id="{B6F6B42C-7669-5B5B-613E-24B1851933E8}"/>
                </a:ext>
              </a:extLst>
            </p:cNvPr>
            <p:cNvSpPr/>
            <p:nvPr/>
          </p:nvSpPr>
          <p:spPr>
            <a:xfrm>
              <a:off x="4962962" y="3351836"/>
              <a:ext cx="673606" cy="654322"/>
            </a:xfrm>
            <a:prstGeom prst="ellipse">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1" name="Freeform 245">
              <a:extLst>
                <a:ext uri="{FF2B5EF4-FFF2-40B4-BE49-F238E27FC236}">
                  <a16:creationId xmlns:a16="http://schemas.microsoft.com/office/drawing/2014/main" id="{383A4E24-FBB8-475D-B4BB-D2F4BF0B9F41}"/>
                </a:ext>
              </a:extLst>
            </p:cNvPr>
            <p:cNvSpPr/>
            <p:nvPr/>
          </p:nvSpPr>
          <p:spPr bwMode="auto">
            <a:xfrm>
              <a:off x="5145456" y="3524688"/>
              <a:ext cx="308617" cy="30861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bg2">
                    <a:lumMod val="25000"/>
                  </a:schemeClr>
                </a:solidFill>
                <a:latin typeface="+mn-ea"/>
              </a:endParaRPr>
            </a:p>
          </p:txBody>
        </p:sp>
        <p:sp>
          <p:nvSpPr>
            <p:cNvPr id="22" name="Oval 35">
              <a:extLst>
                <a:ext uri="{FF2B5EF4-FFF2-40B4-BE49-F238E27FC236}">
                  <a16:creationId xmlns:a16="http://schemas.microsoft.com/office/drawing/2014/main" id="{21BEA1A2-A057-89A4-5874-37A23D091132}"/>
                </a:ext>
              </a:extLst>
            </p:cNvPr>
            <p:cNvSpPr/>
            <p:nvPr/>
          </p:nvSpPr>
          <p:spPr>
            <a:xfrm>
              <a:off x="4962962" y="4679766"/>
              <a:ext cx="673606" cy="654322"/>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3" name="Freeform 44">
              <a:extLst>
                <a:ext uri="{FF2B5EF4-FFF2-40B4-BE49-F238E27FC236}">
                  <a16:creationId xmlns:a16="http://schemas.microsoft.com/office/drawing/2014/main" id="{019FD80A-B64D-C97E-1DA6-C2A792207985}"/>
                </a:ext>
              </a:extLst>
            </p:cNvPr>
            <p:cNvSpPr>
              <a:spLocks noEditPoints="1"/>
            </p:cNvSpPr>
            <p:nvPr/>
          </p:nvSpPr>
          <p:spPr bwMode="auto">
            <a:xfrm>
              <a:off x="5161729" y="4805266"/>
              <a:ext cx="276070" cy="403322"/>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bg2">
                    <a:lumMod val="25000"/>
                  </a:schemeClr>
                </a:solidFill>
                <a:latin typeface="+mn-ea"/>
              </a:endParaRPr>
            </a:p>
          </p:txBody>
        </p:sp>
        <p:sp>
          <p:nvSpPr>
            <p:cNvPr id="24" name="Oval 58">
              <a:extLst>
                <a:ext uri="{FF2B5EF4-FFF2-40B4-BE49-F238E27FC236}">
                  <a16:creationId xmlns:a16="http://schemas.microsoft.com/office/drawing/2014/main" id="{E210F4D4-EA4C-F1DD-156C-6864D59E8F41}"/>
                </a:ext>
              </a:extLst>
            </p:cNvPr>
            <p:cNvSpPr/>
            <p:nvPr/>
          </p:nvSpPr>
          <p:spPr>
            <a:xfrm>
              <a:off x="6552694" y="1996265"/>
              <a:ext cx="673606" cy="654322"/>
            </a:xfrm>
            <a:prstGeom prst="ellipse">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Freeform 217">
              <a:extLst>
                <a:ext uri="{FF2B5EF4-FFF2-40B4-BE49-F238E27FC236}">
                  <a16:creationId xmlns:a16="http://schemas.microsoft.com/office/drawing/2014/main" id="{FD1FF5E9-65B2-6A0D-0B87-4A1ADB2D89F8}"/>
                </a:ext>
              </a:extLst>
            </p:cNvPr>
            <p:cNvSpPr>
              <a:spLocks noEditPoints="1"/>
            </p:cNvSpPr>
            <p:nvPr/>
          </p:nvSpPr>
          <p:spPr bwMode="auto">
            <a:xfrm>
              <a:off x="6713193" y="2191198"/>
              <a:ext cx="352607" cy="26445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bg2">
                    <a:lumMod val="25000"/>
                  </a:schemeClr>
                </a:solidFill>
                <a:latin typeface="+mn-ea"/>
              </a:endParaRPr>
            </a:p>
          </p:txBody>
        </p:sp>
        <p:sp>
          <p:nvSpPr>
            <p:cNvPr id="26" name="Oval 66">
              <a:extLst>
                <a:ext uri="{FF2B5EF4-FFF2-40B4-BE49-F238E27FC236}">
                  <a16:creationId xmlns:a16="http://schemas.microsoft.com/office/drawing/2014/main" id="{A9E9647B-0503-6B37-1B1B-D6D3470A50CA}"/>
                </a:ext>
              </a:extLst>
            </p:cNvPr>
            <p:cNvSpPr/>
            <p:nvPr/>
          </p:nvSpPr>
          <p:spPr>
            <a:xfrm>
              <a:off x="6552694" y="4711268"/>
              <a:ext cx="673606" cy="654324"/>
            </a:xfrm>
            <a:prstGeom prst="ellipse">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7" name="Freeform 135">
              <a:extLst>
                <a:ext uri="{FF2B5EF4-FFF2-40B4-BE49-F238E27FC236}">
                  <a16:creationId xmlns:a16="http://schemas.microsoft.com/office/drawing/2014/main" id="{04A87AAE-3D0D-F7C6-7EAE-A7B6808A35E5}"/>
                </a:ext>
              </a:extLst>
            </p:cNvPr>
            <p:cNvSpPr>
              <a:spLocks noEditPoints="1"/>
            </p:cNvSpPr>
            <p:nvPr/>
          </p:nvSpPr>
          <p:spPr bwMode="auto">
            <a:xfrm>
              <a:off x="6748335" y="4906202"/>
              <a:ext cx="282325" cy="26445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40" tIns="45720" rIns="91440" bIns="45720" numCol="1" anchor="t" anchorCtr="0" compatLnSpc="1"/>
            <a:lstStyle/>
            <a:p>
              <a:endParaRPr lang="en-US" dirty="0">
                <a:solidFill>
                  <a:schemeClr val="bg2">
                    <a:lumMod val="25000"/>
                  </a:schemeClr>
                </a:solidFill>
                <a:latin typeface="+mn-ea"/>
              </a:endParaRPr>
            </a:p>
          </p:txBody>
        </p:sp>
        <p:sp>
          <p:nvSpPr>
            <p:cNvPr id="28" name="Oval 24">
              <a:extLst>
                <a:ext uri="{FF2B5EF4-FFF2-40B4-BE49-F238E27FC236}">
                  <a16:creationId xmlns:a16="http://schemas.microsoft.com/office/drawing/2014/main" id="{9BEDD3A0-615E-5CFE-E9F2-0623560F51C9}"/>
                </a:ext>
              </a:extLst>
            </p:cNvPr>
            <p:cNvSpPr/>
            <p:nvPr/>
          </p:nvSpPr>
          <p:spPr>
            <a:xfrm>
              <a:off x="4962962" y="1996265"/>
              <a:ext cx="673606" cy="654320"/>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29" name="图片 28">
              <a:extLst>
                <a:ext uri="{FF2B5EF4-FFF2-40B4-BE49-F238E27FC236}">
                  <a16:creationId xmlns:a16="http://schemas.microsoft.com/office/drawing/2014/main" id="{DB776A8B-0460-F71D-F864-E4BCFB61261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1797" y="2189864"/>
              <a:ext cx="315017" cy="266168"/>
            </a:xfrm>
            <a:prstGeom prst="rect">
              <a:avLst/>
            </a:prstGeom>
            <a:effectLst/>
          </p:spPr>
        </p:pic>
      </p:grpSp>
    </p:spTree>
    <p:extLst>
      <p:ext uri="{BB962C8B-B14F-4D97-AF65-F5344CB8AC3E}">
        <p14:creationId xmlns:p14="http://schemas.microsoft.com/office/powerpoint/2010/main" val="4148408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31EDC-3463-41DE-F87D-EDCEE82BD77F}"/>
              </a:ext>
            </a:extLst>
          </p:cNvPr>
          <p:cNvSpPr>
            <a:spLocks noGrp="1"/>
          </p:cNvSpPr>
          <p:nvPr>
            <p:ph type="title"/>
          </p:nvPr>
        </p:nvSpPr>
        <p:spPr/>
        <p:txBody>
          <a:bodyPr>
            <a:normAutofit fontScale="90000"/>
          </a:bodyPr>
          <a:lstStyle/>
          <a:p>
            <a:r>
              <a:rPr lang="zh-CN" altLang="en-US"/>
              <a:t>融资计划</a:t>
            </a:r>
          </a:p>
        </p:txBody>
      </p:sp>
      <p:sp>
        <p:nvSpPr>
          <p:cNvPr id="3" name="内容占位符 2">
            <a:extLst>
              <a:ext uri="{FF2B5EF4-FFF2-40B4-BE49-F238E27FC236}">
                <a16:creationId xmlns:a16="http://schemas.microsoft.com/office/drawing/2014/main" id="{55A12560-D45F-2EE2-AA32-2B8F84C7827F}"/>
              </a:ext>
            </a:extLst>
          </p:cNvPr>
          <p:cNvSpPr>
            <a:spLocks noGrp="1"/>
          </p:cNvSpPr>
          <p:nvPr>
            <p:ph sz="quarter" idx="10"/>
          </p:nvPr>
        </p:nvSpPr>
        <p:spPr/>
        <p:txBody>
          <a:bodyPr/>
          <a:lstStyle/>
          <a:p>
            <a:r>
              <a:rPr lang="en-US" altLang="zh-CN">
                <a:solidFill>
                  <a:schemeClr val="bg1"/>
                </a:solidFill>
              </a:rPr>
              <a:t>PART 03</a:t>
            </a:r>
            <a:endParaRPr lang="zh-CN" altLang="en-US">
              <a:solidFill>
                <a:schemeClr val="bg1"/>
              </a:solidFill>
            </a:endParaRPr>
          </a:p>
        </p:txBody>
      </p:sp>
    </p:spTree>
    <p:extLst>
      <p:ext uri="{BB962C8B-B14F-4D97-AF65-F5344CB8AC3E}">
        <p14:creationId xmlns:p14="http://schemas.microsoft.com/office/powerpoint/2010/main" val="1976739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项目融资计划</a:t>
            </a:r>
            <a:r>
              <a:rPr lang="en-US" altLang="zh-CN"/>
              <a:t>--</a:t>
            </a:r>
          </a:p>
        </p:txBody>
      </p:sp>
      <p:sp>
        <p:nvSpPr>
          <p:cNvPr id="3" name="Rounded Rectangle 88">
            <a:extLst>
              <a:ext uri="{FF2B5EF4-FFF2-40B4-BE49-F238E27FC236}">
                <a16:creationId xmlns:a16="http://schemas.microsoft.com/office/drawing/2014/main" id="{30E559AA-8EDE-4777-1B2E-828596B2D566}"/>
              </a:ext>
            </a:extLst>
          </p:cNvPr>
          <p:cNvSpPr/>
          <p:nvPr/>
        </p:nvSpPr>
        <p:spPr>
          <a:xfrm>
            <a:off x="3778270" y="4105007"/>
            <a:ext cx="67594" cy="676987"/>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25000"/>
                </a:schemeClr>
              </a:solidFill>
              <a:latin typeface="+mn-ea"/>
            </a:endParaRPr>
          </a:p>
        </p:txBody>
      </p:sp>
      <p:sp>
        <p:nvSpPr>
          <p:cNvPr id="4" name="Rounded Rectangle 94">
            <a:extLst>
              <a:ext uri="{FF2B5EF4-FFF2-40B4-BE49-F238E27FC236}">
                <a16:creationId xmlns:a16="http://schemas.microsoft.com/office/drawing/2014/main" id="{3B7211B4-6761-B03E-53E1-7CBA59A48A5C}"/>
              </a:ext>
            </a:extLst>
          </p:cNvPr>
          <p:cNvSpPr/>
          <p:nvPr/>
        </p:nvSpPr>
        <p:spPr>
          <a:xfrm>
            <a:off x="3778270" y="3028251"/>
            <a:ext cx="67594" cy="676987"/>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25000"/>
                </a:schemeClr>
              </a:solidFill>
              <a:latin typeface="+mn-ea"/>
            </a:endParaRPr>
          </a:p>
        </p:txBody>
      </p:sp>
      <p:sp>
        <p:nvSpPr>
          <p:cNvPr id="5" name="Rounded Rectangle 97">
            <a:extLst>
              <a:ext uri="{FF2B5EF4-FFF2-40B4-BE49-F238E27FC236}">
                <a16:creationId xmlns:a16="http://schemas.microsoft.com/office/drawing/2014/main" id="{50356317-F2D3-E6BA-054E-426E36D25FED}"/>
              </a:ext>
            </a:extLst>
          </p:cNvPr>
          <p:cNvSpPr/>
          <p:nvPr/>
        </p:nvSpPr>
        <p:spPr>
          <a:xfrm>
            <a:off x="3778270" y="1934832"/>
            <a:ext cx="67594" cy="676987"/>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25000"/>
                </a:schemeClr>
              </a:solidFill>
              <a:latin typeface="+mn-ea"/>
            </a:endParaRPr>
          </a:p>
        </p:txBody>
      </p:sp>
      <p:sp>
        <p:nvSpPr>
          <p:cNvPr id="6" name="Oval 123">
            <a:extLst>
              <a:ext uri="{FF2B5EF4-FFF2-40B4-BE49-F238E27FC236}">
                <a16:creationId xmlns:a16="http://schemas.microsoft.com/office/drawing/2014/main" id="{8ECDE848-BB1C-A281-72BA-E65A9D77914E}"/>
              </a:ext>
            </a:extLst>
          </p:cNvPr>
          <p:cNvSpPr/>
          <p:nvPr/>
        </p:nvSpPr>
        <p:spPr>
          <a:xfrm>
            <a:off x="904968" y="1643747"/>
            <a:ext cx="4292049" cy="4292049"/>
          </a:xfrm>
          <a:prstGeom prst="ellipse">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7" name="Oval 133">
            <a:extLst>
              <a:ext uri="{FF2B5EF4-FFF2-40B4-BE49-F238E27FC236}">
                <a16:creationId xmlns:a16="http://schemas.microsoft.com/office/drawing/2014/main" id="{128AFBEF-8C61-4054-7CDD-3F3EDA905563}"/>
              </a:ext>
            </a:extLst>
          </p:cNvPr>
          <p:cNvSpPr/>
          <p:nvPr/>
        </p:nvSpPr>
        <p:spPr>
          <a:xfrm>
            <a:off x="1339866" y="2531658"/>
            <a:ext cx="3422254" cy="3422254"/>
          </a:xfrm>
          <a:prstGeom prst="ellipse">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en-US" dirty="0">
              <a:latin typeface="+mn-ea"/>
            </a:endParaRPr>
          </a:p>
        </p:txBody>
      </p:sp>
      <p:sp>
        <p:nvSpPr>
          <p:cNvPr id="8" name="Oval 134">
            <a:extLst>
              <a:ext uri="{FF2B5EF4-FFF2-40B4-BE49-F238E27FC236}">
                <a16:creationId xmlns:a16="http://schemas.microsoft.com/office/drawing/2014/main" id="{D4546CBF-B898-418C-5CB5-0CC810D17B4A}"/>
              </a:ext>
            </a:extLst>
          </p:cNvPr>
          <p:cNvSpPr/>
          <p:nvPr/>
        </p:nvSpPr>
        <p:spPr>
          <a:xfrm>
            <a:off x="1839171" y="3530270"/>
            <a:ext cx="2423642" cy="2423642"/>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9" name="Oval 3">
            <a:extLst>
              <a:ext uri="{FF2B5EF4-FFF2-40B4-BE49-F238E27FC236}">
                <a16:creationId xmlns:a16="http://schemas.microsoft.com/office/drawing/2014/main" id="{9CB55279-1389-E4AA-10EA-6D9A10BB5AE6}"/>
              </a:ext>
            </a:extLst>
          </p:cNvPr>
          <p:cNvSpPr/>
          <p:nvPr/>
        </p:nvSpPr>
        <p:spPr>
          <a:xfrm>
            <a:off x="2376929" y="4622342"/>
            <a:ext cx="1331233" cy="13312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2">
                  <a:lumMod val="25000"/>
                </a:schemeClr>
              </a:solidFill>
              <a:latin typeface="+mn-ea"/>
            </a:endParaRPr>
          </a:p>
        </p:txBody>
      </p:sp>
      <p:sp>
        <p:nvSpPr>
          <p:cNvPr id="10" name="文本框 9">
            <a:extLst>
              <a:ext uri="{FF2B5EF4-FFF2-40B4-BE49-F238E27FC236}">
                <a16:creationId xmlns:a16="http://schemas.microsoft.com/office/drawing/2014/main" id="{ADA09671-B29B-4FCE-99B8-D8D12C10D24D}"/>
              </a:ext>
            </a:extLst>
          </p:cNvPr>
          <p:cNvSpPr txBox="1"/>
          <p:nvPr/>
        </p:nvSpPr>
        <p:spPr>
          <a:xfrm>
            <a:off x="7429882" y="1520251"/>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1" name="文本框 10">
            <a:extLst>
              <a:ext uri="{FF2B5EF4-FFF2-40B4-BE49-F238E27FC236}">
                <a16:creationId xmlns:a16="http://schemas.microsoft.com/office/drawing/2014/main" id="{248559C6-DE14-B774-9B4F-B1F5158B5A2B}"/>
              </a:ext>
            </a:extLst>
          </p:cNvPr>
          <p:cNvSpPr txBox="1"/>
          <p:nvPr/>
        </p:nvSpPr>
        <p:spPr>
          <a:xfrm>
            <a:off x="7429882" y="1885581"/>
            <a:ext cx="3608229"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 </a:t>
            </a:r>
          </a:p>
        </p:txBody>
      </p:sp>
      <p:sp>
        <p:nvSpPr>
          <p:cNvPr id="12" name="文本框 11">
            <a:extLst>
              <a:ext uri="{FF2B5EF4-FFF2-40B4-BE49-F238E27FC236}">
                <a16:creationId xmlns:a16="http://schemas.microsoft.com/office/drawing/2014/main" id="{DAEEC291-85BF-4295-22F2-72F947B9AF55}"/>
              </a:ext>
            </a:extLst>
          </p:cNvPr>
          <p:cNvSpPr txBox="1"/>
          <p:nvPr/>
        </p:nvSpPr>
        <p:spPr>
          <a:xfrm>
            <a:off x="7429882" y="2755177"/>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3" name="文本框 12">
            <a:extLst>
              <a:ext uri="{FF2B5EF4-FFF2-40B4-BE49-F238E27FC236}">
                <a16:creationId xmlns:a16="http://schemas.microsoft.com/office/drawing/2014/main" id="{DB719FE9-0EDF-1834-11A7-46706081FA36}"/>
              </a:ext>
            </a:extLst>
          </p:cNvPr>
          <p:cNvSpPr txBox="1"/>
          <p:nvPr/>
        </p:nvSpPr>
        <p:spPr>
          <a:xfrm>
            <a:off x="7429882" y="3120507"/>
            <a:ext cx="3608229"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 </a:t>
            </a:r>
          </a:p>
        </p:txBody>
      </p:sp>
      <p:sp>
        <p:nvSpPr>
          <p:cNvPr id="14" name="文本框 13">
            <a:extLst>
              <a:ext uri="{FF2B5EF4-FFF2-40B4-BE49-F238E27FC236}">
                <a16:creationId xmlns:a16="http://schemas.microsoft.com/office/drawing/2014/main" id="{9FD9F4CF-2F3D-CA98-200B-9087FA456E20}"/>
              </a:ext>
            </a:extLst>
          </p:cNvPr>
          <p:cNvSpPr txBox="1"/>
          <p:nvPr/>
        </p:nvSpPr>
        <p:spPr>
          <a:xfrm>
            <a:off x="7429882" y="3901874"/>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5" name="文本框 14">
            <a:extLst>
              <a:ext uri="{FF2B5EF4-FFF2-40B4-BE49-F238E27FC236}">
                <a16:creationId xmlns:a16="http://schemas.microsoft.com/office/drawing/2014/main" id="{06BB7C7A-2F0A-74CF-518B-68A66A219EB6}"/>
              </a:ext>
            </a:extLst>
          </p:cNvPr>
          <p:cNvSpPr txBox="1"/>
          <p:nvPr/>
        </p:nvSpPr>
        <p:spPr>
          <a:xfrm>
            <a:off x="7429882" y="4267204"/>
            <a:ext cx="3608229"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 </a:t>
            </a:r>
          </a:p>
        </p:txBody>
      </p:sp>
      <p:sp>
        <p:nvSpPr>
          <p:cNvPr id="16" name="文本框 15">
            <a:extLst>
              <a:ext uri="{FF2B5EF4-FFF2-40B4-BE49-F238E27FC236}">
                <a16:creationId xmlns:a16="http://schemas.microsoft.com/office/drawing/2014/main" id="{93B6ABB1-C0A6-DB7A-4EFB-5E78522767BB}"/>
              </a:ext>
            </a:extLst>
          </p:cNvPr>
          <p:cNvSpPr txBox="1"/>
          <p:nvPr/>
        </p:nvSpPr>
        <p:spPr>
          <a:xfrm>
            <a:off x="7429882" y="5040382"/>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7" name="文本框 16">
            <a:extLst>
              <a:ext uri="{FF2B5EF4-FFF2-40B4-BE49-F238E27FC236}">
                <a16:creationId xmlns:a16="http://schemas.microsoft.com/office/drawing/2014/main" id="{BAE4FE4A-83D7-458A-C3C0-1119D7637A61}"/>
              </a:ext>
            </a:extLst>
          </p:cNvPr>
          <p:cNvSpPr txBox="1"/>
          <p:nvPr/>
        </p:nvSpPr>
        <p:spPr>
          <a:xfrm>
            <a:off x="7429882" y="5405712"/>
            <a:ext cx="3608229"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 </a:t>
            </a:r>
          </a:p>
        </p:txBody>
      </p:sp>
      <p:sp>
        <p:nvSpPr>
          <p:cNvPr id="18" name="文本框 17">
            <a:extLst>
              <a:ext uri="{FF2B5EF4-FFF2-40B4-BE49-F238E27FC236}">
                <a16:creationId xmlns:a16="http://schemas.microsoft.com/office/drawing/2014/main" id="{5C953D7E-FD40-0430-0E69-40159CF5C375}"/>
              </a:ext>
            </a:extLst>
          </p:cNvPr>
          <p:cNvSpPr txBox="1"/>
          <p:nvPr/>
        </p:nvSpPr>
        <p:spPr>
          <a:xfrm>
            <a:off x="2424391" y="1956799"/>
            <a:ext cx="1205721" cy="448071"/>
          </a:xfrm>
          <a:prstGeom prst="rect">
            <a:avLst/>
          </a:prstGeom>
          <a:noFill/>
        </p:spPr>
        <p:txBody>
          <a:bodyPr wrap="square">
            <a:spAutoFit/>
          </a:bodyPr>
          <a:lstStyle/>
          <a:p>
            <a:pPr algn="dist">
              <a:lnSpc>
                <a:spcPct val="142000"/>
              </a:lnSpc>
            </a:pPr>
            <a:r>
              <a:rPr lang="zh-CN" altLang="en-US" b="1" dirty="0">
                <a:solidFill>
                  <a:schemeClr val="bg1"/>
                </a:solidFill>
                <a:latin typeface="+mn-ea"/>
              </a:rPr>
              <a:t> 输入标题</a:t>
            </a:r>
            <a:endParaRPr lang="en-US" altLang="zh-CN" b="1" dirty="0">
              <a:solidFill>
                <a:schemeClr val="bg1"/>
              </a:solidFill>
              <a:latin typeface="+mn-ea"/>
            </a:endParaRPr>
          </a:p>
        </p:txBody>
      </p:sp>
      <p:sp>
        <p:nvSpPr>
          <p:cNvPr id="19" name="文本框 18">
            <a:extLst>
              <a:ext uri="{FF2B5EF4-FFF2-40B4-BE49-F238E27FC236}">
                <a16:creationId xmlns:a16="http://schemas.microsoft.com/office/drawing/2014/main" id="{E1981C7A-BA69-B522-B724-B0A441453B55}"/>
              </a:ext>
            </a:extLst>
          </p:cNvPr>
          <p:cNvSpPr txBox="1"/>
          <p:nvPr/>
        </p:nvSpPr>
        <p:spPr>
          <a:xfrm>
            <a:off x="2300748" y="2838199"/>
            <a:ext cx="1453006" cy="442301"/>
          </a:xfrm>
          <a:prstGeom prst="rect">
            <a:avLst/>
          </a:prstGeom>
          <a:noFill/>
        </p:spPr>
        <p:txBody>
          <a:bodyPr wrap="square">
            <a:spAutoFit/>
          </a:bodyPr>
          <a:lstStyle/>
          <a:p>
            <a:pPr algn="dist">
              <a:lnSpc>
                <a:spcPct val="142000"/>
              </a:lnSpc>
            </a:pPr>
            <a:r>
              <a:rPr lang="zh-CN" altLang="en-US" b="1" dirty="0">
                <a:solidFill>
                  <a:schemeClr val="bg2">
                    <a:lumMod val="25000"/>
                  </a:schemeClr>
                </a:solidFill>
                <a:latin typeface="+mn-ea"/>
              </a:rPr>
              <a:t> 输入标题</a:t>
            </a:r>
            <a:endParaRPr lang="en-US" altLang="zh-CN" b="1" dirty="0">
              <a:solidFill>
                <a:schemeClr val="bg2">
                  <a:lumMod val="25000"/>
                </a:schemeClr>
              </a:solidFill>
              <a:latin typeface="+mn-ea"/>
            </a:endParaRPr>
          </a:p>
        </p:txBody>
      </p:sp>
      <p:sp>
        <p:nvSpPr>
          <p:cNvPr id="20" name="文本框 19">
            <a:extLst>
              <a:ext uri="{FF2B5EF4-FFF2-40B4-BE49-F238E27FC236}">
                <a16:creationId xmlns:a16="http://schemas.microsoft.com/office/drawing/2014/main" id="{51B40CD4-6CC5-D1E8-1F4A-7E1D9416A256}"/>
              </a:ext>
            </a:extLst>
          </p:cNvPr>
          <p:cNvSpPr txBox="1"/>
          <p:nvPr/>
        </p:nvSpPr>
        <p:spPr>
          <a:xfrm>
            <a:off x="2375505" y="3930271"/>
            <a:ext cx="1303492" cy="442301"/>
          </a:xfrm>
          <a:prstGeom prst="rect">
            <a:avLst/>
          </a:prstGeom>
          <a:noFill/>
        </p:spPr>
        <p:txBody>
          <a:bodyPr wrap="square">
            <a:spAutoFit/>
          </a:bodyPr>
          <a:lstStyle/>
          <a:p>
            <a:pPr algn="dist">
              <a:lnSpc>
                <a:spcPct val="142000"/>
              </a:lnSpc>
            </a:pPr>
            <a:r>
              <a:rPr lang="zh-CN" altLang="en-US" b="1" dirty="0">
                <a:solidFill>
                  <a:schemeClr val="bg1"/>
                </a:solidFill>
                <a:latin typeface="+mn-ea"/>
              </a:rPr>
              <a:t> 输入标题</a:t>
            </a:r>
            <a:endParaRPr lang="en-US" altLang="zh-CN" b="1" dirty="0">
              <a:solidFill>
                <a:schemeClr val="bg1"/>
              </a:solidFill>
              <a:latin typeface="+mn-ea"/>
            </a:endParaRPr>
          </a:p>
        </p:txBody>
      </p:sp>
      <p:sp>
        <p:nvSpPr>
          <p:cNvPr id="21" name="文本框 20">
            <a:extLst>
              <a:ext uri="{FF2B5EF4-FFF2-40B4-BE49-F238E27FC236}">
                <a16:creationId xmlns:a16="http://schemas.microsoft.com/office/drawing/2014/main" id="{DC9D8368-9337-F8D4-B7F9-06C13BFB756B}"/>
              </a:ext>
            </a:extLst>
          </p:cNvPr>
          <p:cNvSpPr txBox="1"/>
          <p:nvPr/>
        </p:nvSpPr>
        <p:spPr>
          <a:xfrm>
            <a:off x="2390593" y="4989904"/>
            <a:ext cx="1273316" cy="442301"/>
          </a:xfrm>
          <a:prstGeom prst="rect">
            <a:avLst/>
          </a:prstGeom>
          <a:noFill/>
        </p:spPr>
        <p:txBody>
          <a:bodyPr wrap="square">
            <a:spAutoFit/>
          </a:bodyPr>
          <a:lstStyle/>
          <a:p>
            <a:pPr algn="dist">
              <a:lnSpc>
                <a:spcPct val="142000"/>
              </a:lnSpc>
            </a:pPr>
            <a:r>
              <a:rPr lang="zh-CN" altLang="en-US" b="1" dirty="0">
                <a:solidFill>
                  <a:schemeClr val="bg2">
                    <a:lumMod val="25000"/>
                  </a:schemeClr>
                </a:solidFill>
                <a:latin typeface="+mn-ea"/>
              </a:rPr>
              <a:t> 输入标题</a:t>
            </a:r>
            <a:endParaRPr lang="en-US" altLang="zh-CN" b="1" dirty="0">
              <a:solidFill>
                <a:schemeClr val="bg2">
                  <a:lumMod val="25000"/>
                </a:schemeClr>
              </a:solidFill>
              <a:latin typeface="+mn-ea"/>
            </a:endParaRPr>
          </a:p>
        </p:txBody>
      </p:sp>
      <p:sp>
        <p:nvSpPr>
          <p:cNvPr id="22" name="椭圆 10">
            <a:extLst>
              <a:ext uri="{FF2B5EF4-FFF2-40B4-BE49-F238E27FC236}">
                <a16:creationId xmlns:a16="http://schemas.microsoft.com/office/drawing/2014/main" id="{1D89FDFC-BE74-8B7B-1338-58750236F0CC}"/>
              </a:ext>
            </a:extLst>
          </p:cNvPr>
          <p:cNvSpPr>
            <a:spLocks noChangeArrowheads="1"/>
          </p:cNvSpPr>
          <p:nvPr/>
        </p:nvSpPr>
        <p:spPr bwMode="auto">
          <a:xfrm>
            <a:off x="6339544" y="1643747"/>
            <a:ext cx="783817" cy="784044"/>
          </a:xfrm>
          <a:prstGeom prst="ellipse">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zh-CN" dirty="0">
              <a:solidFill>
                <a:schemeClr val="bg2">
                  <a:lumMod val="25000"/>
                </a:schemeClr>
              </a:solidFill>
              <a:latin typeface="+mn-ea"/>
              <a:sym typeface="思源黑体 CN Light" panose="020B0300000000000000" pitchFamily="34" charset="-122"/>
            </a:endParaRPr>
          </a:p>
        </p:txBody>
      </p:sp>
      <p:sp>
        <p:nvSpPr>
          <p:cNvPr id="23" name="椭圆 11">
            <a:extLst>
              <a:ext uri="{FF2B5EF4-FFF2-40B4-BE49-F238E27FC236}">
                <a16:creationId xmlns:a16="http://schemas.microsoft.com/office/drawing/2014/main" id="{E5F10F25-B7E3-92A7-441E-84FC8B0226A4}"/>
              </a:ext>
            </a:extLst>
          </p:cNvPr>
          <p:cNvSpPr>
            <a:spLocks noChangeArrowheads="1"/>
          </p:cNvSpPr>
          <p:nvPr/>
        </p:nvSpPr>
        <p:spPr bwMode="auto">
          <a:xfrm>
            <a:off x="6339544" y="2875459"/>
            <a:ext cx="783817" cy="784044"/>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mn-ea"/>
              <a:sym typeface="思源黑体 CN Light" panose="020B0300000000000000" pitchFamily="34" charset="-122"/>
            </a:endParaRPr>
          </a:p>
        </p:txBody>
      </p:sp>
      <p:sp>
        <p:nvSpPr>
          <p:cNvPr id="24" name="椭圆 12">
            <a:extLst>
              <a:ext uri="{FF2B5EF4-FFF2-40B4-BE49-F238E27FC236}">
                <a16:creationId xmlns:a16="http://schemas.microsoft.com/office/drawing/2014/main" id="{95384A59-FBFB-967A-6786-8301EF3F1F70}"/>
              </a:ext>
            </a:extLst>
          </p:cNvPr>
          <p:cNvSpPr>
            <a:spLocks noChangeArrowheads="1"/>
          </p:cNvSpPr>
          <p:nvPr/>
        </p:nvSpPr>
        <p:spPr bwMode="auto">
          <a:xfrm>
            <a:off x="6339544" y="4027322"/>
            <a:ext cx="783817" cy="784044"/>
          </a:xfrm>
          <a:prstGeom prst="ellipse">
            <a:avLst/>
          </a:prstGeom>
          <a:solidFill>
            <a:schemeClr val="bg1"/>
          </a:solidFill>
          <a:ln>
            <a:noFill/>
          </a:ln>
          <a:effectLst>
            <a:outerShdw blurRad="279400" dist="152400" dir="4020000" sx="98000" sy="98000" algn="tl" rotWithShape="0">
              <a:schemeClr val="accent5">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2000"/>
              </a:lnSpc>
            </a:pPr>
            <a:endParaRPr lang="zh-CN" altLang="zh-CN" dirty="0">
              <a:solidFill>
                <a:schemeClr val="bg2">
                  <a:lumMod val="25000"/>
                </a:schemeClr>
              </a:solidFill>
              <a:latin typeface="+mn-ea"/>
              <a:sym typeface="思源黑体 CN Light" panose="020B0300000000000000" pitchFamily="34" charset="-122"/>
            </a:endParaRPr>
          </a:p>
        </p:txBody>
      </p:sp>
      <p:sp>
        <p:nvSpPr>
          <p:cNvPr id="25" name="椭圆 13">
            <a:extLst>
              <a:ext uri="{FF2B5EF4-FFF2-40B4-BE49-F238E27FC236}">
                <a16:creationId xmlns:a16="http://schemas.microsoft.com/office/drawing/2014/main" id="{74554611-8D06-371A-88A0-4939A5D5EA4A}"/>
              </a:ext>
            </a:extLst>
          </p:cNvPr>
          <p:cNvSpPr>
            <a:spLocks noChangeArrowheads="1"/>
          </p:cNvSpPr>
          <p:nvPr/>
        </p:nvSpPr>
        <p:spPr bwMode="auto">
          <a:xfrm>
            <a:off x="6339544" y="5179183"/>
            <a:ext cx="783817" cy="784044"/>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mn-ea"/>
              <a:sym typeface="思源黑体 CN Light" panose="020B0300000000000000" pitchFamily="34" charset="-122"/>
            </a:endParaRPr>
          </a:p>
        </p:txBody>
      </p:sp>
      <p:sp>
        <p:nvSpPr>
          <p:cNvPr id="26" name="Freeform 145">
            <a:extLst>
              <a:ext uri="{FF2B5EF4-FFF2-40B4-BE49-F238E27FC236}">
                <a16:creationId xmlns:a16="http://schemas.microsoft.com/office/drawing/2014/main" id="{A028F3D6-2D39-9FAC-7BB6-9EEA9E54A762}"/>
              </a:ext>
            </a:extLst>
          </p:cNvPr>
          <p:cNvSpPr>
            <a:spLocks noEditPoints="1" noChangeArrowheads="1"/>
          </p:cNvSpPr>
          <p:nvPr/>
        </p:nvSpPr>
        <p:spPr bwMode="auto">
          <a:xfrm>
            <a:off x="6507724" y="4233650"/>
            <a:ext cx="476003" cy="441223"/>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mn-ea"/>
              <a:sym typeface="思源黑体 CN Light" panose="020B0300000000000000" pitchFamily="34" charset="-122"/>
            </a:endParaRPr>
          </a:p>
        </p:txBody>
      </p:sp>
      <p:sp>
        <p:nvSpPr>
          <p:cNvPr id="27" name="Freeform 189">
            <a:extLst>
              <a:ext uri="{FF2B5EF4-FFF2-40B4-BE49-F238E27FC236}">
                <a16:creationId xmlns:a16="http://schemas.microsoft.com/office/drawing/2014/main" id="{BFFB36ED-5455-77B7-311E-31E0CEEB30A4}"/>
              </a:ext>
            </a:extLst>
          </p:cNvPr>
          <p:cNvSpPr>
            <a:spLocks noChangeArrowheads="1"/>
          </p:cNvSpPr>
          <p:nvPr/>
        </p:nvSpPr>
        <p:spPr bwMode="auto">
          <a:xfrm>
            <a:off x="6638552" y="2067859"/>
            <a:ext cx="188864" cy="226614"/>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mn-ea"/>
              <a:sym typeface="思源黑体 CN Light" panose="020B0300000000000000" pitchFamily="34" charset="-122"/>
            </a:endParaRPr>
          </a:p>
        </p:txBody>
      </p:sp>
      <p:sp>
        <p:nvSpPr>
          <p:cNvPr id="28" name="Freeform 190">
            <a:extLst>
              <a:ext uri="{FF2B5EF4-FFF2-40B4-BE49-F238E27FC236}">
                <a16:creationId xmlns:a16="http://schemas.microsoft.com/office/drawing/2014/main" id="{B031E663-D573-C99B-8015-F3FECFF19A1D}"/>
              </a:ext>
            </a:extLst>
          </p:cNvPr>
          <p:cNvSpPr>
            <a:spLocks noEditPoints="1" noChangeArrowheads="1"/>
          </p:cNvSpPr>
          <p:nvPr/>
        </p:nvSpPr>
        <p:spPr bwMode="auto">
          <a:xfrm>
            <a:off x="6599758" y="1816746"/>
            <a:ext cx="263388" cy="255196"/>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bg1"/>
              </a:solidFill>
              <a:latin typeface="+mn-ea"/>
              <a:sym typeface="思源黑体 CN Light" panose="020B0300000000000000" pitchFamily="34" charset="-122"/>
            </a:endParaRPr>
          </a:p>
        </p:txBody>
      </p:sp>
      <p:sp>
        <p:nvSpPr>
          <p:cNvPr id="29" name="Freeform 755">
            <a:extLst>
              <a:ext uri="{FF2B5EF4-FFF2-40B4-BE49-F238E27FC236}">
                <a16:creationId xmlns:a16="http://schemas.microsoft.com/office/drawing/2014/main" id="{CF6F7A7B-572B-AB02-E13E-7A64F99B55B4}"/>
              </a:ext>
            </a:extLst>
          </p:cNvPr>
          <p:cNvSpPr>
            <a:spLocks noChangeArrowheads="1"/>
          </p:cNvSpPr>
          <p:nvPr/>
        </p:nvSpPr>
        <p:spPr bwMode="auto">
          <a:xfrm>
            <a:off x="6618799" y="5320436"/>
            <a:ext cx="242761" cy="47455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ffectLst/>
        </p:spPr>
        <p:txBody>
          <a:bodyPr lIns="91391" tIns="45696" rIns="91391" bIns="45696"/>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0" name="Freeform 876">
            <a:extLst>
              <a:ext uri="{FF2B5EF4-FFF2-40B4-BE49-F238E27FC236}">
                <a16:creationId xmlns:a16="http://schemas.microsoft.com/office/drawing/2014/main" id="{ECC4CADF-ACA5-0736-4CB9-535F756A8B59}"/>
              </a:ext>
            </a:extLst>
          </p:cNvPr>
          <p:cNvSpPr>
            <a:spLocks noChangeArrowheads="1"/>
          </p:cNvSpPr>
          <p:nvPr/>
        </p:nvSpPr>
        <p:spPr bwMode="auto">
          <a:xfrm>
            <a:off x="6894188" y="3138868"/>
            <a:ext cx="74567" cy="65383"/>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1" name="Freeform 877">
            <a:extLst>
              <a:ext uri="{FF2B5EF4-FFF2-40B4-BE49-F238E27FC236}">
                <a16:creationId xmlns:a16="http://schemas.microsoft.com/office/drawing/2014/main" id="{244C0CD3-017B-A3B6-8AF9-89EA405554F2}"/>
              </a:ext>
            </a:extLst>
          </p:cNvPr>
          <p:cNvSpPr>
            <a:spLocks noChangeArrowheads="1"/>
          </p:cNvSpPr>
          <p:nvPr/>
        </p:nvSpPr>
        <p:spPr bwMode="auto">
          <a:xfrm>
            <a:off x="6897252" y="3237964"/>
            <a:ext cx="81717" cy="35756"/>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2" name="Freeform 878">
            <a:extLst>
              <a:ext uri="{FF2B5EF4-FFF2-40B4-BE49-F238E27FC236}">
                <a16:creationId xmlns:a16="http://schemas.microsoft.com/office/drawing/2014/main" id="{503B94A4-E10E-659C-999C-E1831BBE420E}"/>
              </a:ext>
            </a:extLst>
          </p:cNvPr>
          <p:cNvSpPr>
            <a:spLocks noChangeArrowheads="1"/>
          </p:cNvSpPr>
          <p:nvPr/>
        </p:nvSpPr>
        <p:spPr bwMode="auto">
          <a:xfrm>
            <a:off x="6879887" y="3289044"/>
            <a:ext cx="60267" cy="81728"/>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3" name="Freeform 879">
            <a:extLst>
              <a:ext uri="{FF2B5EF4-FFF2-40B4-BE49-F238E27FC236}">
                <a16:creationId xmlns:a16="http://schemas.microsoft.com/office/drawing/2014/main" id="{BEBA644C-A6F4-D69C-22AA-4283375FC433}"/>
              </a:ext>
            </a:extLst>
          </p:cNvPr>
          <p:cNvSpPr>
            <a:spLocks noChangeArrowheads="1"/>
          </p:cNvSpPr>
          <p:nvPr/>
        </p:nvSpPr>
        <p:spPr bwMode="auto">
          <a:xfrm>
            <a:off x="6513181" y="3138868"/>
            <a:ext cx="72524" cy="65383"/>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4" name="Freeform 880">
            <a:extLst>
              <a:ext uri="{FF2B5EF4-FFF2-40B4-BE49-F238E27FC236}">
                <a16:creationId xmlns:a16="http://schemas.microsoft.com/office/drawing/2014/main" id="{D53C2954-3B33-04B3-4C5C-24BD9476334B}"/>
              </a:ext>
            </a:extLst>
          </p:cNvPr>
          <p:cNvSpPr>
            <a:spLocks noChangeArrowheads="1"/>
          </p:cNvSpPr>
          <p:nvPr/>
        </p:nvSpPr>
        <p:spPr bwMode="auto">
          <a:xfrm>
            <a:off x="6502966" y="3237964"/>
            <a:ext cx="77631" cy="35756"/>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5" name="Freeform 881">
            <a:extLst>
              <a:ext uri="{FF2B5EF4-FFF2-40B4-BE49-F238E27FC236}">
                <a16:creationId xmlns:a16="http://schemas.microsoft.com/office/drawing/2014/main" id="{068759E9-B01F-4354-BCB6-E08C1BE0FD3B}"/>
              </a:ext>
            </a:extLst>
          </p:cNvPr>
          <p:cNvSpPr>
            <a:spLocks noChangeArrowheads="1"/>
          </p:cNvSpPr>
          <p:nvPr/>
        </p:nvSpPr>
        <p:spPr bwMode="auto">
          <a:xfrm>
            <a:off x="6541782" y="3291087"/>
            <a:ext cx="58224" cy="7968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6" name="Freeform 882">
            <a:extLst>
              <a:ext uri="{FF2B5EF4-FFF2-40B4-BE49-F238E27FC236}">
                <a16:creationId xmlns:a16="http://schemas.microsoft.com/office/drawing/2014/main" id="{A4733707-1DD8-3161-57B5-707A08139DC2}"/>
              </a:ext>
            </a:extLst>
          </p:cNvPr>
          <p:cNvSpPr>
            <a:spLocks noEditPoints="1" noChangeArrowheads="1"/>
          </p:cNvSpPr>
          <p:nvPr/>
        </p:nvSpPr>
        <p:spPr bwMode="auto">
          <a:xfrm>
            <a:off x="6605113" y="3092896"/>
            <a:ext cx="269667" cy="325892"/>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
        <p:nvSpPr>
          <p:cNvPr id="37" name="Freeform 883">
            <a:extLst>
              <a:ext uri="{FF2B5EF4-FFF2-40B4-BE49-F238E27FC236}">
                <a16:creationId xmlns:a16="http://schemas.microsoft.com/office/drawing/2014/main" id="{52C21BD8-1416-438C-348F-F47183266F56}"/>
              </a:ext>
            </a:extLst>
          </p:cNvPr>
          <p:cNvSpPr>
            <a:spLocks noChangeArrowheads="1"/>
          </p:cNvSpPr>
          <p:nvPr/>
        </p:nvSpPr>
        <p:spPr bwMode="auto">
          <a:xfrm>
            <a:off x="6688873" y="3445349"/>
            <a:ext cx="102147" cy="91944"/>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p:spPr>
        <p:txBody>
          <a:bodyPr/>
          <a:lstStyle/>
          <a:p>
            <a:pPr>
              <a:lnSpc>
                <a:spcPct val="132000"/>
              </a:lnSpc>
            </a:pPr>
            <a:endParaRPr lang="zh-CN" altLang="zh-CN" sz="2400" dirty="0">
              <a:solidFill>
                <a:schemeClr val="bg2">
                  <a:lumMod val="25000"/>
                </a:schemeClr>
              </a:solidFill>
              <a:latin typeface="+mn-ea"/>
              <a:sym typeface="思源黑体 CN Light" panose="020B0300000000000000" pitchFamily="34" charset="-122"/>
            </a:endParaRPr>
          </a:p>
        </p:txBody>
      </p:sp>
    </p:spTree>
    <p:extLst>
      <p:ext uri="{BB962C8B-B14F-4D97-AF65-F5344CB8AC3E}">
        <p14:creationId xmlns:p14="http://schemas.microsoft.com/office/powerpoint/2010/main" val="645944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50"/>
                                        <p:tgtEl>
                                          <p:spTgt spid="4"/>
                                        </p:tgtEl>
                                      </p:cBhvr>
                                    </p:animEffect>
                                    <p:anim calcmode="lin" valueType="num">
                                      <p:cBhvr>
                                        <p:cTn id="14" dur="250" fill="hold"/>
                                        <p:tgtEl>
                                          <p:spTgt spid="4"/>
                                        </p:tgtEl>
                                        <p:attrNameLst>
                                          <p:attrName>ppt_x</p:attrName>
                                        </p:attrNameLst>
                                      </p:cBhvr>
                                      <p:tavLst>
                                        <p:tav tm="0">
                                          <p:val>
                                            <p:strVal val="#ppt_x"/>
                                          </p:val>
                                        </p:tav>
                                        <p:tav tm="100000">
                                          <p:val>
                                            <p:strVal val="#ppt_x"/>
                                          </p:val>
                                        </p:tav>
                                      </p:tavLst>
                                    </p:anim>
                                    <p:anim calcmode="lin" valueType="num">
                                      <p:cBhvr>
                                        <p:cTn id="15" dur="2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1+#ppt_w/2"/>
                                          </p:val>
                                        </p:tav>
                                        <p:tav tm="100000">
                                          <p:val>
                                            <p:strVal val="#ppt_x"/>
                                          </p:val>
                                        </p:tav>
                                      </p:tavLst>
                                    </p:anim>
                                    <p:anim calcmode="lin" valueType="num">
                                      <p:cBhvr additive="base">
                                        <p:cTn id="30" dur="500" fill="hold"/>
                                        <p:tgtEl>
                                          <p:spTgt spid="23"/>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1+#ppt_w/2"/>
                                          </p:val>
                                        </p:tav>
                                        <p:tav tm="100000">
                                          <p:val>
                                            <p:strVal val="#ppt_x"/>
                                          </p:val>
                                        </p:tav>
                                      </p:tavLst>
                                    </p:anim>
                                    <p:anim calcmode="lin" valueType="num">
                                      <p:cBhvr additive="base">
                                        <p:cTn id="34" dur="500" fill="hold"/>
                                        <p:tgtEl>
                                          <p:spTgt spid="24"/>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1+#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1+#ppt_w/2"/>
                                          </p:val>
                                        </p:tav>
                                        <p:tav tm="100000">
                                          <p:val>
                                            <p:strVal val="#ppt_x"/>
                                          </p:val>
                                        </p:tav>
                                      </p:tavLst>
                                    </p:anim>
                                    <p:anim calcmode="lin" valueType="num">
                                      <p:cBhvr additive="base">
                                        <p:cTn id="46"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2" grpId="0" animBg="1"/>
      <p:bldP spid="23" grpId="0" animBg="1"/>
      <p:bldP spid="24" grpId="0" animBg="1"/>
      <p:bldP spid="25" grpId="0" animBg="1"/>
      <p:bldP spid="26"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a:extLst>
              <a:ext uri="{FF2B5EF4-FFF2-40B4-BE49-F238E27FC236}">
                <a16:creationId xmlns:a16="http://schemas.microsoft.com/office/drawing/2014/main" id="{5B4B82E1-7CD1-3294-A8C8-C67FDB0608DA}"/>
              </a:ext>
            </a:extLst>
          </p:cNvPr>
          <p:cNvPicPr>
            <a:picLocks noChangeAspect="1"/>
          </p:cNvPicPr>
          <p:nvPr/>
        </p:nvPicPr>
        <p:blipFill>
          <a:blip r:embed="rId2" cstate="print">
            <a:extLst>
              <a:ext uri="{28A0092B-C50C-407E-A947-70E740481C1C}">
                <a14:useLocalDpi xmlns:a14="http://schemas.microsoft.com/office/drawing/2010/main" val="0"/>
              </a:ext>
            </a:extLst>
          </a:blip>
          <a:srcRect l="1100" t="2633" r="1005" b="60330"/>
          <a:stretch>
            <a:fillRect/>
          </a:stretch>
        </p:blipFill>
        <p:spPr>
          <a:xfrm>
            <a:off x="1068115" y="1411061"/>
            <a:ext cx="10057084" cy="2540000"/>
          </a:xfrm>
          <a:custGeom>
            <a:avLst/>
            <a:gdLst>
              <a:gd name="connsiteX0" fmla="*/ 0 w 10057084"/>
              <a:gd name="connsiteY0" fmla="*/ 0 h 2540000"/>
              <a:gd name="connsiteX1" fmla="*/ 10057084 w 10057084"/>
              <a:gd name="connsiteY1" fmla="*/ 0 h 2540000"/>
              <a:gd name="connsiteX2" fmla="*/ 10057084 w 10057084"/>
              <a:gd name="connsiteY2" fmla="*/ 2540000 h 2540000"/>
              <a:gd name="connsiteX3" fmla="*/ 0 w 10057084"/>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10057084" h="2540000">
                <a:moveTo>
                  <a:pt x="0" y="0"/>
                </a:moveTo>
                <a:lnTo>
                  <a:pt x="10057084" y="0"/>
                </a:lnTo>
                <a:lnTo>
                  <a:pt x="10057084" y="2540000"/>
                </a:lnTo>
                <a:lnTo>
                  <a:pt x="0" y="2540000"/>
                </a:lnTo>
                <a:close/>
              </a:path>
            </a:pathLst>
          </a:custGeom>
        </p:spPr>
      </p:pic>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项目融资计划</a:t>
            </a:r>
            <a:r>
              <a:rPr lang="en-US" altLang="zh-CN"/>
              <a:t>--</a:t>
            </a:r>
          </a:p>
        </p:txBody>
      </p:sp>
      <p:sp>
        <p:nvSpPr>
          <p:cNvPr id="39" name="椭圆 38">
            <a:extLst>
              <a:ext uri="{FF2B5EF4-FFF2-40B4-BE49-F238E27FC236}">
                <a16:creationId xmlns:a16="http://schemas.microsoft.com/office/drawing/2014/main" id="{AC53561B-3134-9EA2-F3C3-1405B3C22B59}"/>
              </a:ext>
            </a:extLst>
          </p:cNvPr>
          <p:cNvSpPr/>
          <p:nvPr/>
        </p:nvSpPr>
        <p:spPr>
          <a:xfrm>
            <a:off x="955086" y="4434533"/>
            <a:ext cx="655602" cy="655550"/>
          </a:xfrm>
          <a:prstGeom prst="ellipse">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pic>
        <p:nvPicPr>
          <p:cNvPr id="40" name="图片 39" descr="303b343435303639373bb9a4d7f7bbe3b1a8">
            <a:extLst>
              <a:ext uri="{FF2B5EF4-FFF2-40B4-BE49-F238E27FC236}">
                <a16:creationId xmlns:a16="http://schemas.microsoft.com/office/drawing/2014/main" id="{20EFEC94-7504-4B1F-F938-DF03796CD10D}"/>
              </a:ext>
            </a:extLst>
          </p:cNvPr>
          <p:cNvPicPr>
            <a:picLocks noChangeAspect="1"/>
          </p:cNvPicPr>
          <p:nvPr/>
        </p:nvPicPr>
        <p:blipFill>
          <a:blip r:embed="rId3"/>
          <a:stretch>
            <a:fillRect/>
          </a:stretch>
        </p:blipFill>
        <p:spPr>
          <a:xfrm>
            <a:off x="1048064" y="4527485"/>
            <a:ext cx="469647" cy="469647"/>
          </a:xfrm>
          <a:prstGeom prst="rect">
            <a:avLst/>
          </a:prstGeom>
        </p:spPr>
      </p:pic>
      <p:sp>
        <p:nvSpPr>
          <p:cNvPr id="41" name="文本框 40">
            <a:extLst>
              <a:ext uri="{FF2B5EF4-FFF2-40B4-BE49-F238E27FC236}">
                <a16:creationId xmlns:a16="http://schemas.microsoft.com/office/drawing/2014/main" id="{4A008D5D-641C-F064-1CD6-123C5DB969E1}"/>
              </a:ext>
            </a:extLst>
          </p:cNvPr>
          <p:cNvSpPr txBox="1"/>
          <p:nvPr/>
        </p:nvSpPr>
        <p:spPr>
          <a:xfrm>
            <a:off x="1683649" y="4709575"/>
            <a:ext cx="2227970" cy="894604"/>
          </a:xfrm>
          <a:prstGeom prst="rect">
            <a:avLst/>
          </a:prstGeom>
          <a:noFill/>
        </p:spPr>
        <p:txBody>
          <a:bodyPr wrap="square" rtlCol="0">
            <a:spAutoFit/>
          </a:bodyPr>
          <a:lstStyle/>
          <a:p>
            <a:pPr algn="l">
              <a:lnSpc>
                <a:spcPct val="150000"/>
              </a:lnSpc>
            </a:pPr>
            <a:r>
              <a:rPr lang="zh-CN" altLang="en-US" sz="1200" dirty="0">
                <a:solidFill>
                  <a:schemeClr val="bg2">
                    <a:lumMod val="25000"/>
                  </a:schemeClr>
                </a:solidFill>
                <a:latin typeface="+mn-ea"/>
                <a:sym typeface="+mn-ea"/>
              </a:rPr>
              <a:t>在此输入内容在此输入内容在此输入内容在此输入内容在此输入内容在此输入内容 </a:t>
            </a:r>
          </a:p>
        </p:txBody>
      </p:sp>
      <p:sp>
        <p:nvSpPr>
          <p:cNvPr id="42" name="矩形 41">
            <a:extLst>
              <a:ext uri="{FF2B5EF4-FFF2-40B4-BE49-F238E27FC236}">
                <a16:creationId xmlns:a16="http://schemas.microsoft.com/office/drawing/2014/main" id="{ED1AE61F-712C-DAD8-F89F-6DCB009E50B0}"/>
              </a:ext>
            </a:extLst>
          </p:cNvPr>
          <p:cNvSpPr/>
          <p:nvPr/>
        </p:nvSpPr>
        <p:spPr>
          <a:xfrm>
            <a:off x="1683649" y="4310795"/>
            <a:ext cx="2123786" cy="461665"/>
          </a:xfrm>
          <a:prstGeom prst="rect">
            <a:avLst/>
          </a:prstGeom>
        </p:spPr>
        <p:txBody>
          <a:bodyPr wrap="square">
            <a:spAutoFit/>
          </a:bodyPr>
          <a:lstStyle/>
          <a:p>
            <a:r>
              <a:rPr lang="zh-CN" altLang="en-US" sz="2400" dirty="0">
                <a:solidFill>
                  <a:schemeClr val="bg2">
                    <a:lumMod val="25000"/>
                  </a:schemeClr>
                </a:solidFill>
                <a:latin typeface="+mn-ea"/>
                <a:sym typeface="+mn-ea"/>
              </a:rPr>
              <a:t>输入标题</a:t>
            </a:r>
            <a:endParaRPr lang="zh-CN" altLang="en-US" sz="2400" spc="600" dirty="0">
              <a:solidFill>
                <a:schemeClr val="bg2">
                  <a:lumMod val="25000"/>
                </a:schemeClr>
              </a:solidFill>
              <a:latin typeface="+mn-ea"/>
              <a:sym typeface="+mn-ea"/>
            </a:endParaRPr>
          </a:p>
        </p:txBody>
      </p:sp>
      <p:grpSp>
        <p:nvGrpSpPr>
          <p:cNvPr id="43" name="组合 42">
            <a:extLst>
              <a:ext uri="{FF2B5EF4-FFF2-40B4-BE49-F238E27FC236}">
                <a16:creationId xmlns:a16="http://schemas.microsoft.com/office/drawing/2014/main" id="{7AE1565C-85A1-DDFA-AD38-905C3ADB6900}"/>
              </a:ext>
            </a:extLst>
          </p:cNvPr>
          <p:cNvGrpSpPr/>
          <p:nvPr/>
        </p:nvGrpSpPr>
        <p:grpSpPr>
          <a:xfrm>
            <a:off x="4617734" y="4310795"/>
            <a:ext cx="2956533" cy="1293384"/>
            <a:chOff x="4866686" y="4374295"/>
            <a:chExt cx="2956533" cy="1293384"/>
          </a:xfrm>
        </p:grpSpPr>
        <p:sp>
          <p:nvSpPr>
            <p:cNvPr id="44" name="椭圆 43">
              <a:extLst>
                <a:ext uri="{FF2B5EF4-FFF2-40B4-BE49-F238E27FC236}">
                  <a16:creationId xmlns:a16="http://schemas.microsoft.com/office/drawing/2014/main" id="{5BA35275-7620-7B4A-17A7-333A707995AC}"/>
                </a:ext>
              </a:extLst>
            </p:cNvPr>
            <p:cNvSpPr/>
            <p:nvPr/>
          </p:nvSpPr>
          <p:spPr>
            <a:xfrm>
              <a:off x="4866686" y="4498033"/>
              <a:ext cx="655602" cy="655550"/>
            </a:xfrm>
            <a:prstGeom prst="ellipse">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pic>
          <p:nvPicPr>
            <p:cNvPr id="45" name="图片 44" descr="303b343435303639373bb9a4d7f7bbe3b1a8">
              <a:extLst>
                <a:ext uri="{FF2B5EF4-FFF2-40B4-BE49-F238E27FC236}">
                  <a16:creationId xmlns:a16="http://schemas.microsoft.com/office/drawing/2014/main" id="{BC496D3D-F900-A8EE-022B-E2133F2CC422}"/>
                </a:ext>
              </a:extLst>
            </p:cNvPr>
            <p:cNvPicPr>
              <a:picLocks noChangeAspect="1"/>
            </p:cNvPicPr>
            <p:nvPr/>
          </p:nvPicPr>
          <p:blipFill>
            <a:blip r:embed="rId3"/>
            <a:stretch>
              <a:fillRect/>
            </a:stretch>
          </p:blipFill>
          <p:spPr>
            <a:xfrm>
              <a:off x="4959664" y="4590985"/>
              <a:ext cx="469647" cy="469647"/>
            </a:xfrm>
            <a:prstGeom prst="rect">
              <a:avLst/>
            </a:prstGeom>
          </p:spPr>
        </p:pic>
        <p:sp>
          <p:nvSpPr>
            <p:cNvPr id="46" name="文本框 45">
              <a:extLst>
                <a:ext uri="{FF2B5EF4-FFF2-40B4-BE49-F238E27FC236}">
                  <a16:creationId xmlns:a16="http://schemas.microsoft.com/office/drawing/2014/main" id="{80735568-6D8F-4FD3-7F60-8AC912FFF552}"/>
                </a:ext>
              </a:extLst>
            </p:cNvPr>
            <p:cNvSpPr txBox="1"/>
            <p:nvPr/>
          </p:nvSpPr>
          <p:spPr>
            <a:xfrm>
              <a:off x="5595249" y="4773075"/>
              <a:ext cx="2227970" cy="894604"/>
            </a:xfrm>
            <a:prstGeom prst="rect">
              <a:avLst/>
            </a:prstGeom>
            <a:noFill/>
          </p:spPr>
          <p:txBody>
            <a:bodyPr wrap="square" rtlCol="0">
              <a:spAutoFit/>
            </a:bodyPr>
            <a:lstStyle/>
            <a:p>
              <a:pPr algn="l">
                <a:lnSpc>
                  <a:spcPct val="150000"/>
                </a:lnSpc>
              </a:pPr>
              <a:r>
                <a:rPr lang="zh-CN" altLang="en-US" sz="1200" dirty="0">
                  <a:solidFill>
                    <a:schemeClr val="bg2">
                      <a:lumMod val="25000"/>
                    </a:schemeClr>
                  </a:solidFill>
                  <a:latin typeface="+mn-ea"/>
                  <a:sym typeface="+mn-ea"/>
                </a:rPr>
                <a:t>在此输入内容在此输入内容在此输入内容在此输入内容在此输入内容在此输入内容 </a:t>
              </a:r>
            </a:p>
          </p:txBody>
        </p:sp>
        <p:sp>
          <p:nvSpPr>
            <p:cNvPr id="47" name="矩形 46">
              <a:extLst>
                <a:ext uri="{FF2B5EF4-FFF2-40B4-BE49-F238E27FC236}">
                  <a16:creationId xmlns:a16="http://schemas.microsoft.com/office/drawing/2014/main" id="{5B667F10-50C8-918E-5C48-5C4BEA24FC24}"/>
                </a:ext>
              </a:extLst>
            </p:cNvPr>
            <p:cNvSpPr/>
            <p:nvPr/>
          </p:nvSpPr>
          <p:spPr>
            <a:xfrm>
              <a:off x="5595249" y="4374295"/>
              <a:ext cx="2123786" cy="461665"/>
            </a:xfrm>
            <a:prstGeom prst="rect">
              <a:avLst/>
            </a:prstGeom>
          </p:spPr>
          <p:txBody>
            <a:bodyPr wrap="square">
              <a:spAutoFit/>
            </a:bodyPr>
            <a:lstStyle/>
            <a:p>
              <a:r>
                <a:rPr lang="zh-CN" altLang="en-US" sz="2400" dirty="0">
                  <a:solidFill>
                    <a:schemeClr val="bg2">
                      <a:lumMod val="25000"/>
                    </a:schemeClr>
                  </a:solidFill>
                  <a:latin typeface="+mn-ea"/>
                  <a:sym typeface="+mn-ea"/>
                </a:rPr>
                <a:t>输入标题</a:t>
              </a:r>
              <a:endParaRPr lang="zh-CN" altLang="en-US" sz="2400" spc="600" dirty="0">
                <a:solidFill>
                  <a:schemeClr val="bg2">
                    <a:lumMod val="25000"/>
                  </a:schemeClr>
                </a:solidFill>
                <a:latin typeface="+mn-ea"/>
                <a:sym typeface="+mn-ea"/>
              </a:endParaRPr>
            </a:p>
          </p:txBody>
        </p:sp>
      </p:grpSp>
      <p:sp>
        <p:nvSpPr>
          <p:cNvPr id="48" name="椭圆 47">
            <a:extLst>
              <a:ext uri="{FF2B5EF4-FFF2-40B4-BE49-F238E27FC236}">
                <a16:creationId xmlns:a16="http://schemas.microsoft.com/office/drawing/2014/main" id="{14237492-8578-6A46-E5F8-D65D5B628C2C}"/>
              </a:ext>
            </a:extLst>
          </p:cNvPr>
          <p:cNvSpPr/>
          <p:nvPr/>
        </p:nvSpPr>
        <p:spPr>
          <a:xfrm>
            <a:off x="8384567" y="4434533"/>
            <a:ext cx="655602" cy="655550"/>
          </a:xfrm>
          <a:prstGeom prst="ellipse">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endParaRPr>
          </a:p>
        </p:txBody>
      </p:sp>
      <p:pic>
        <p:nvPicPr>
          <p:cNvPr id="49" name="图片 48" descr="303b343435303639373bb9a4d7f7bbe3b1a8">
            <a:extLst>
              <a:ext uri="{FF2B5EF4-FFF2-40B4-BE49-F238E27FC236}">
                <a16:creationId xmlns:a16="http://schemas.microsoft.com/office/drawing/2014/main" id="{54C80C10-638E-FDC6-3A44-4F3ED8B1FFE2}"/>
              </a:ext>
            </a:extLst>
          </p:cNvPr>
          <p:cNvPicPr>
            <a:picLocks noChangeAspect="1"/>
          </p:cNvPicPr>
          <p:nvPr/>
        </p:nvPicPr>
        <p:blipFill>
          <a:blip r:embed="rId3"/>
          <a:stretch>
            <a:fillRect/>
          </a:stretch>
        </p:blipFill>
        <p:spPr>
          <a:xfrm>
            <a:off x="8477545" y="4507497"/>
            <a:ext cx="469647" cy="469647"/>
          </a:xfrm>
          <a:prstGeom prst="rect">
            <a:avLst/>
          </a:prstGeom>
        </p:spPr>
      </p:pic>
      <p:sp>
        <p:nvSpPr>
          <p:cNvPr id="50" name="文本框 49">
            <a:extLst>
              <a:ext uri="{FF2B5EF4-FFF2-40B4-BE49-F238E27FC236}">
                <a16:creationId xmlns:a16="http://schemas.microsoft.com/office/drawing/2014/main" id="{2462A7E0-1B57-A6C1-CBC5-7EA0F636BDB7}"/>
              </a:ext>
            </a:extLst>
          </p:cNvPr>
          <p:cNvSpPr txBox="1"/>
          <p:nvPr/>
        </p:nvSpPr>
        <p:spPr>
          <a:xfrm>
            <a:off x="9113130" y="4709575"/>
            <a:ext cx="2227970" cy="894604"/>
          </a:xfrm>
          <a:prstGeom prst="rect">
            <a:avLst/>
          </a:prstGeom>
          <a:noFill/>
        </p:spPr>
        <p:txBody>
          <a:bodyPr wrap="square" rtlCol="0">
            <a:spAutoFit/>
          </a:bodyPr>
          <a:lstStyle/>
          <a:p>
            <a:pPr algn="l">
              <a:lnSpc>
                <a:spcPct val="150000"/>
              </a:lnSpc>
            </a:pPr>
            <a:r>
              <a:rPr lang="zh-CN" altLang="en-US" sz="1200" dirty="0">
                <a:solidFill>
                  <a:schemeClr val="bg2">
                    <a:lumMod val="25000"/>
                  </a:schemeClr>
                </a:solidFill>
                <a:latin typeface="+mn-ea"/>
                <a:sym typeface="+mn-ea"/>
              </a:rPr>
              <a:t>在此输入内容在此输入内容在此输入内容在此输入内容在此输入内容在此输入内容 </a:t>
            </a:r>
          </a:p>
        </p:txBody>
      </p:sp>
      <p:sp>
        <p:nvSpPr>
          <p:cNvPr id="51" name="矩形 50">
            <a:extLst>
              <a:ext uri="{FF2B5EF4-FFF2-40B4-BE49-F238E27FC236}">
                <a16:creationId xmlns:a16="http://schemas.microsoft.com/office/drawing/2014/main" id="{3D834451-2D3C-41C2-3382-7C19147EB740}"/>
              </a:ext>
            </a:extLst>
          </p:cNvPr>
          <p:cNvSpPr/>
          <p:nvPr/>
        </p:nvSpPr>
        <p:spPr>
          <a:xfrm>
            <a:off x="9113130" y="4310795"/>
            <a:ext cx="2123786" cy="461665"/>
          </a:xfrm>
          <a:prstGeom prst="rect">
            <a:avLst/>
          </a:prstGeom>
        </p:spPr>
        <p:txBody>
          <a:bodyPr wrap="square">
            <a:spAutoFit/>
          </a:bodyPr>
          <a:lstStyle/>
          <a:p>
            <a:r>
              <a:rPr lang="zh-CN" altLang="en-US" sz="2400" dirty="0">
                <a:solidFill>
                  <a:schemeClr val="bg2">
                    <a:lumMod val="25000"/>
                  </a:schemeClr>
                </a:solidFill>
                <a:latin typeface="+mn-ea"/>
                <a:sym typeface="+mn-ea"/>
              </a:rPr>
              <a:t>输入标题</a:t>
            </a:r>
            <a:endParaRPr lang="zh-CN" altLang="en-US" sz="2400" spc="600" dirty="0">
              <a:solidFill>
                <a:schemeClr val="bg2">
                  <a:lumMod val="25000"/>
                </a:schemeClr>
              </a:solidFill>
              <a:latin typeface="+mn-ea"/>
              <a:sym typeface="+mn-ea"/>
            </a:endParaRPr>
          </a:p>
        </p:txBody>
      </p:sp>
      <p:cxnSp>
        <p:nvCxnSpPr>
          <p:cNvPr id="52" name="直接连接符 51">
            <a:extLst>
              <a:ext uri="{FF2B5EF4-FFF2-40B4-BE49-F238E27FC236}">
                <a16:creationId xmlns:a16="http://schemas.microsoft.com/office/drawing/2014/main" id="{2DAB727B-D6A9-61D6-1F74-EB9CB6B09C39}"/>
              </a:ext>
            </a:extLst>
          </p:cNvPr>
          <p:cNvCxnSpPr/>
          <p:nvPr/>
        </p:nvCxnSpPr>
        <p:spPr>
          <a:xfrm>
            <a:off x="4102100" y="4310795"/>
            <a:ext cx="0" cy="1534467"/>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FC4D912F-8200-640A-AB58-DBFE8C379069}"/>
              </a:ext>
            </a:extLst>
          </p:cNvPr>
          <p:cNvCxnSpPr/>
          <p:nvPr/>
        </p:nvCxnSpPr>
        <p:spPr>
          <a:xfrm>
            <a:off x="7962900" y="4310795"/>
            <a:ext cx="0" cy="1534467"/>
          </a:xfrm>
          <a:prstGeom prst="line">
            <a:avLst/>
          </a:prstGeom>
          <a:ln>
            <a:solidFill>
              <a:schemeClr val="bg2">
                <a:lumMod val="50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748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项目融资计划</a:t>
            </a:r>
            <a:r>
              <a:rPr lang="en-US" altLang="zh-CN"/>
              <a:t>--</a:t>
            </a:r>
          </a:p>
        </p:txBody>
      </p:sp>
      <p:sp>
        <p:nvSpPr>
          <p:cNvPr id="3" name="Freeform: Shape 2">
            <a:extLst>
              <a:ext uri="{FF2B5EF4-FFF2-40B4-BE49-F238E27FC236}">
                <a16:creationId xmlns:a16="http://schemas.microsoft.com/office/drawing/2014/main" id="{1A759876-F8AE-272A-EC21-2FF4FA6D4982}"/>
              </a:ext>
            </a:extLst>
          </p:cNvPr>
          <p:cNvSpPr/>
          <p:nvPr/>
        </p:nvSpPr>
        <p:spPr bwMode="auto">
          <a:xfrm>
            <a:off x="979906" y="3693656"/>
            <a:ext cx="2555495" cy="509236"/>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4" name="TextBox 7">
            <a:extLst>
              <a:ext uri="{FF2B5EF4-FFF2-40B4-BE49-F238E27FC236}">
                <a16:creationId xmlns:a16="http://schemas.microsoft.com/office/drawing/2014/main" id="{D64AC992-681D-5D88-8681-393060CB7D81}"/>
              </a:ext>
            </a:extLst>
          </p:cNvPr>
          <p:cNvSpPr txBox="1"/>
          <p:nvPr/>
        </p:nvSpPr>
        <p:spPr bwMode="auto">
          <a:xfrm>
            <a:off x="2049327" y="3122162"/>
            <a:ext cx="416653" cy="369218"/>
          </a:xfrm>
          <a:prstGeom prst="rect">
            <a:avLst/>
          </a:prstGeom>
          <a:noFill/>
          <a:ln w="9525">
            <a:noFill/>
            <a:miter lim="800000"/>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bg2">
                    <a:lumMod val="25000"/>
                  </a:schemeClr>
                </a:solidFill>
                <a:latin typeface="+mn-ea"/>
                <a:cs typeface="+mn-ea"/>
              </a:rPr>
              <a:t>20%</a:t>
            </a:r>
          </a:p>
        </p:txBody>
      </p:sp>
      <p:sp>
        <p:nvSpPr>
          <p:cNvPr id="5" name="Freeform: Shape 3">
            <a:extLst>
              <a:ext uri="{FF2B5EF4-FFF2-40B4-BE49-F238E27FC236}">
                <a16:creationId xmlns:a16="http://schemas.microsoft.com/office/drawing/2014/main" id="{7CA489DE-0685-F1D7-D4A4-9EE18E5AF9D8}"/>
              </a:ext>
            </a:extLst>
          </p:cNvPr>
          <p:cNvSpPr/>
          <p:nvPr/>
        </p:nvSpPr>
        <p:spPr bwMode="auto">
          <a:xfrm>
            <a:off x="2858604" y="2675175"/>
            <a:ext cx="2555495" cy="1527718"/>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6" name="TextBox 8">
            <a:extLst>
              <a:ext uri="{FF2B5EF4-FFF2-40B4-BE49-F238E27FC236}">
                <a16:creationId xmlns:a16="http://schemas.microsoft.com/office/drawing/2014/main" id="{5A981888-A162-67FC-CFC1-E303BC3AF787}"/>
              </a:ext>
            </a:extLst>
          </p:cNvPr>
          <p:cNvSpPr txBox="1"/>
          <p:nvPr/>
        </p:nvSpPr>
        <p:spPr bwMode="auto">
          <a:xfrm>
            <a:off x="3921615" y="2153363"/>
            <a:ext cx="429473" cy="369218"/>
          </a:xfrm>
          <a:prstGeom prst="rect">
            <a:avLst/>
          </a:prstGeom>
          <a:noFill/>
          <a:ln w="9525">
            <a:noFill/>
            <a:miter lim="800000"/>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bg2">
                    <a:lumMod val="25000"/>
                  </a:schemeClr>
                </a:solidFill>
                <a:latin typeface="+mn-ea"/>
                <a:cs typeface="+mn-ea"/>
              </a:rPr>
              <a:t>60%</a:t>
            </a:r>
          </a:p>
        </p:txBody>
      </p:sp>
      <p:sp>
        <p:nvSpPr>
          <p:cNvPr id="7" name="Freeform: Shape 4">
            <a:extLst>
              <a:ext uri="{FF2B5EF4-FFF2-40B4-BE49-F238E27FC236}">
                <a16:creationId xmlns:a16="http://schemas.microsoft.com/office/drawing/2014/main" id="{1E93363B-6278-05B6-616B-596C19EE7C05}"/>
              </a:ext>
            </a:extLst>
          </p:cNvPr>
          <p:cNvSpPr/>
          <p:nvPr/>
        </p:nvSpPr>
        <p:spPr bwMode="auto">
          <a:xfrm>
            <a:off x="4737302" y="2926395"/>
            <a:ext cx="2555495" cy="1276497"/>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8" name="TextBox 9">
            <a:extLst>
              <a:ext uri="{FF2B5EF4-FFF2-40B4-BE49-F238E27FC236}">
                <a16:creationId xmlns:a16="http://schemas.microsoft.com/office/drawing/2014/main" id="{CBF1506E-FC29-85BD-F4A4-E10863BB78EC}"/>
              </a:ext>
            </a:extLst>
          </p:cNvPr>
          <p:cNvSpPr txBox="1"/>
          <p:nvPr/>
        </p:nvSpPr>
        <p:spPr bwMode="auto">
          <a:xfrm>
            <a:off x="5801113" y="2427647"/>
            <a:ext cx="427869" cy="369218"/>
          </a:xfrm>
          <a:prstGeom prst="rect">
            <a:avLst/>
          </a:prstGeom>
          <a:noFill/>
          <a:ln w="9525">
            <a:noFill/>
            <a:miter lim="800000"/>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bg2">
                    <a:lumMod val="25000"/>
                  </a:schemeClr>
                </a:solidFill>
                <a:latin typeface="+mn-ea"/>
                <a:cs typeface="+mn-ea"/>
              </a:rPr>
              <a:t>50%</a:t>
            </a:r>
          </a:p>
        </p:txBody>
      </p:sp>
      <p:sp>
        <p:nvSpPr>
          <p:cNvPr id="9" name="Freeform: Shape 5">
            <a:extLst>
              <a:ext uri="{FF2B5EF4-FFF2-40B4-BE49-F238E27FC236}">
                <a16:creationId xmlns:a16="http://schemas.microsoft.com/office/drawing/2014/main" id="{4D311780-B439-034C-6564-D7F29B2B1872}"/>
              </a:ext>
            </a:extLst>
          </p:cNvPr>
          <p:cNvSpPr/>
          <p:nvPr/>
        </p:nvSpPr>
        <p:spPr bwMode="auto">
          <a:xfrm>
            <a:off x="6615999" y="1932012"/>
            <a:ext cx="2555495" cy="2270882"/>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0" name="TextBox 10">
            <a:extLst>
              <a:ext uri="{FF2B5EF4-FFF2-40B4-BE49-F238E27FC236}">
                <a16:creationId xmlns:a16="http://schemas.microsoft.com/office/drawing/2014/main" id="{7650C5E3-5993-EF16-4E8A-D72895057AEC}"/>
              </a:ext>
            </a:extLst>
          </p:cNvPr>
          <p:cNvSpPr txBox="1"/>
          <p:nvPr/>
        </p:nvSpPr>
        <p:spPr bwMode="auto">
          <a:xfrm>
            <a:off x="7679007" y="1450088"/>
            <a:ext cx="429473" cy="369218"/>
          </a:xfrm>
          <a:prstGeom prst="rect">
            <a:avLst/>
          </a:prstGeom>
          <a:noFill/>
          <a:ln w="9525">
            <a:noFill/>
            <a:miter lim="800000"/>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bg2">
                    <a:lumMod val="25000"/>
                  </a:schemeClr>
                </a:solidFill>
                <a:latin typeface="+mn-ea"/>
                <a:cs typeface="+mn-ea"/>
              </a:rPr>
              <a:t>90%</a:t>
            </a:r>
          </a:p>
        </p:txBody>
      </p:sp>
      <p:sp>
        <p:nvSpPr>
          <p:cNvPr id="11" name="Freeform: Shape 6">
            <a:extLst>
              <a:ext uri="{FF2B5EF4-FFF2-40B4-BE49-F238E27FC236}">
                <a16:creationId xmlns:a16="http://schemas.microsoft.com/office/drawing/2014/main" id="{6792FE91-1C99-114F-29DB-1F3856083B61}"/>
              </a:ext>
            </a:extLst>
          </p:cNvPr>
          <p:cNvSpPr/>
          <p:nvPr/>
        </p:nvSpPr>
        <p:spPr bwMode="auto">
          <a:xfrm>
            <a:off x="8494695" y="2423419"/>
            <a:ext cx="2555495" cy="1779476"/>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2" name="TextBox 11">
            <a:extLst>
              <a:ext uri="{FF2B5EF4-FFF2-40B4-BE49-F238E27FC236}">
                <a16:creationId xmlns:a16="http://schemas.microsoft.com/office/drawing/2014/main" id="{CA714293-E5C2-DA73-D818-8A108A649468}"/>
              </a:ext>
            </a:extLst>
          </p:cNvPr>
          <p:cNvSpPr txBox="1"/>
          <p:nvPr/>
        </p:nvSpPr>
        <p:spPr bwMode="auto">
          <a:xfrm>
            <a:off x="9580944" y="1918405"/>
            <a:ext cx="383000" cy="369218"/>
          </a:xfrm>
          <a:prstGeom prst="rect">
            <a:avLst/>
          </a:prstGeom>
          <a:noFill/>
          <a:ln w="9525">
            <a:noFill/>
            <a:miter lim="800000"/>
          </a:ln>
        </p:spPr>
        <p:txBody>
          <a:bodyPr wrap="none" lIns="0" tIns="0" rIns="0" bIns="0" anchor="t" anchorCtr="0">
            <a:normAutofit/>
            <a:scene3d>
              <a:camera prst="orthographicFront"/>
              <a:lightRig rig="threePt" dir="t"/>
            </a:scene3d>
            <a:sp3d>
              <a:bevelT w="0" h="0"/>
            </a:sp3d>
          </a:bodyPr>
          <a:lstStyle/>
          <a:p>
            <a:pPr marL="0" lvl="1" algn="ctr"/>
            <a:r>
              <a:rPr lang="en-US" altLang="ko-KR" sz="2400" dirty="0">
                <a:solidFill>
                  <a:schemeClr val="bg2">
                    <a:lumMod val="25000"/>
                  </a:schemeClr>
                </a:solidFill>
                <a:latin typeface="+mn-ea"/>
                <a:cs typeface="+mn-ea"/>
              </a:rPr>
              <a:t>70%</a:t>
            </a:r>
          </a:p>
        </p:txBody>
      </p:sp>
      <p:sp>
        <p:nvSpPr>
          <p:cNvPr id="13" name="Freeform: Shape 46">
            <a:extLst>
              <a:ext uri="{FF2B5EF4-FFF2-40B4-BE49-F238E27FC236}">
                <a16:creationId xmlns:a16="http://schemas.microsoft.com/office/drawing/2014/main" id="{0283F9CA-E610-762A-064A-47525BC626B6}"/>
              </a:ext>
            </a:extLst>
          </p:cNvPr>
          <p:cNvSpPr/>
          <p:nvPr/>
        </p:nvSpPr>
        <p:spPr bwMode="auto">
          <a:xfrm>
            <a:off x="9582202" y="4345003"/>
            <a:ext cx="380484" cy="380484"/>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4" name="Freeform: Shape 47">
            <a:extLst>
              <a:ext uri="{FF2B5EF4-FFF2-40B4-BE49-F238E27FC236}">
                <a16:creationId xmlns:a16="http://schemas.microsoft.com/office/drawing/2014/main" id="{9BC6312B-8690-5900-4BDD-D5E8CF3EBAFD}"/>
              </a:ext>
            </a:extLst>
          </p:cNvPr>
          <p:cNvSpPr/>
          <p:nvPr/>
        </p:nvSpPr>
        <p:spPr bwMode="auto">
          <a:xfrm>
            <a:off x="5803345" y="4345003"/>
            <a:ext cx="380484" cy="380484"/>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5" name="Freeform: Shape 48">
            <a:extLst>
              <a:ext uri="{FF2B5EF4-FFF2-40B4-BE49-F238E27FC236}">
                <a16:creationId xmlns:a16="http://schemas.microsoft.com/office/drawing/2014/main" id="{1A8FCD94-456F-7DC5-567E-7C5D6FFADEAC}"/>
              </a:ext>
            </a:extLst>
          </p:cNvPr>
          <p:cNvSpPr/>
          <p:nvPr/>
        </p:nvSpPr>
        <p:spPr bwMode="auto">
          <a:xfrm>
            <a:off x="7692774" y="4345003"/>
            <a:ext cx="380484" cy="380484"/>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6" name="Freeform: Shape 49">
            <a:extLst>
              <a:ext uri="{FF2B5EF4-FFF2-40B4-BE49-F238E27FC236}">
                <a16:creationId xmlns:a16="http://schemas.microsoft.com/office/drawing/2014/main" id="{41ED80D2-DA8D-DC1D-A574-59365D8634AA}"/>
              </a:ext>
            </a:extLst>
          </p:cNvPr>
          <p:cNvSpPr/>
          <p:nvPr/>
        </p:nvSpPr>
        <p:spPr bwMode="auto">
          <a:xfrm>
            <a:off x="2024488" y="4345003"/>
            <a:ext cx="380484" cy="38048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sp>
        <p:nvSpPr>
          <p:cNvPr id="17" name="Freeform: Shape 50">
            <a:extLst>
              <a:ext uri="{FF2B5EF4-FFF2-40B4-BE49-F238E27FC236}">
                <a16:creationId xmlns:a16="http://schemas.microsoft.com/office/drawing/2014/main" id="{783A621D-6A5D-F552-25B5-72073DCB6DB5}"/>
              </a:ext>
            </a:extLst>
          </p:cNvPr>
          <p:cNvSpPr/>
          <p:nvPr/>
        </p:nvSpPr>
        <p:spPr bwMode="auto">
          <a:xfrm>
            <a:off x="3913916" y="4345003"/>
            <a:ext cx="380484" cy="38048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bg1"/>
              </a:solidFill>
              <a:latin typeface="+mn-ea"/>
            </a:endParaRPr>
          </a:p>
        </p:txBody>
      </p:sp>
      <p:cxnSp>
        <p:nvCxnSpPr>
          <p:cNvPr id="18" name="Straight Connector 54">
            <a:extLst>
              <a:ext uri="{FF2B5EF4-FFF2-40B4-BE49-F238E27FC236}">
                <a16:creationId xmlns:a16="http://schemas.microsoft.com/office/drawing/2014/main" id="{359B1596-DD65-E7EF-EA93-8F3EC26E7B03}"/>
              </a:ext>
            </a:extLst>
          </p:cNvPr>
          <p:cNvCxnSpPr/>
          <p:nvPr/>
        </p:nvCxnSpPr>
        <p:spPr>
          <a:xfrm>
            <a:off x="2511570" y="4531866"/>
            <a:ext cx="12957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19" name="Straight Connector 55">
            <a:extLst>
              <a:ext uri="{FF2B5EF4-FFF2-40B4-BE49-F238E27FC236}">
                <a16:creationId xmlns:a16="http://schemas.microsoft.com/office/drawing/2014/main" id="{6F3BB038-7936-4952-1F91-9F0288B81F8C}"/>
              </a:ext>
            </a:extLst>
          </p:cNvPr>
          <p:cNvCxnSpPr/>
          <p:nvPr/>
        </p:nvCxnSpPr>
        <p:spPr>
          <a:xfrm>
            <a:off x="4400999" y="4532197"/>
            <a:ext cx="12957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20" name="Straight Connector 56">
            <a:extLst>
              <a:ext uri="{FF2B5EF4-FFF2-40B4-BE49-F238E27FC236}">
                <a16:creationId xmlns:a16="http://schemas.microsoft.com/office/drawing/2014/main" id="{0FDE2CB5-4334-28EE-5D01-3BCE2E36D1D3}"/>
              </a:ext>
            </a:extLst>
          </p:cNvPr>
          <p:cNvCxnSpPr/>
          <p:nvPr/>
        </p:nvCxnSpPr>
        <p:spPr>
          <a:xfrm>
            <a:off x="6290429" y="4531866"/>
            <a:ext cx="12957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cxnSp>
        <p:nvCxnSpPr>
          <p:cNvPr id="21" name="Straight Connector 57">
            <a:extLst>
              <a:ext uri="{FF2B5EF4-FFF2-40B4-BE49-F238E27FC236}">
                <a16:creationId xmlns:a16="http://schemas.microsoft.com/office/drawing/2014/main" id="{91E11B33-0E73-6FEF-B0FA-1FEDD6229F44}"/>
              </a:ext>
            </a:extLst>
          </p:cNvPr>
          <p:cNvCxnSpPr/>
          <p:nvPr/>
        </p:nvCxnSpPr>
        <p:spPr>
          <a:xfrm>
            <a:off x="8179858" y="4531866"/>
            <a:ext cx="1295744" cy="0"/>
          </a:xfrm>
          <a:prstGeom prst="line">
            <a:avLst/>
          </a:prstGeom>
          <a:ln>
            <a:solidFill>
              <a:schemeClr val="bg1">
                <a:lumMod val="65000"/>
              </a:schemeClr>
            </a:solidFill>
          </a:ln>
        </p:spPr>
        <p:style>
          <a:lnRef idx="2">
            <a:schemeClr val="dk1"/>
          </a:lnRef>
          <a:fillRef idx="0">
            <a:schemeClr val="dk1"/>
          </a:fillRef>
          <a:effectRef idx="1">
            <a:schemeClr val="dk1"/>
          </a:effectRef>
          <a:fontRef idx="minor">
            <a:schemeClr val="tx1"/>
          </a:fontRef>
        </p:style>
      </p:cxnSp>
      <p:sp>
        <p:nvSpPr>
          <p:cNvPr id="22" name="文本框 21">
            <a:extLst>
              <a:ext uri="{FF2B5EF4-FFF2-40B4-BE49-F238E27FC236}">
                <a16:creationId xmlns:a16="http://schemas.microsoft.com/office/drawing/2014/main" id="{A4A88C81-1C26-EC8F-3CF1-CE44EF7E9938}"/>
              </a:ext>
            </a:extLst>
          </p:cNvPr>
          <p:cNvSpPr txBox="1"/>
          <p:nvPr/>
        </p:nvSpPr>
        <p:spPr>
          <a:xfrm>
            <a:off x="1190020" y="5190280"/>
            <a:ext cx="1908856" cy="1028295"/>
          </a:xfrm>
          <a:prstGeom prst="rect">
            <a:avLst/>
          </a:prstGeom>
          <a:noFill/>
        </p:spPr>
        <p:txBody>
          <a:bodyPr wrap="square">
            <a:spAutoFit/>
          </a:bodyPr>
          <a:lstStyle/>
          <a:p>
            <a:pPr algn="ctr">
              <a:lnSpc>
                <a:spcPct val="150000"/>
              </a:lnSpc>
            </a:pPr>
            <a:r>
              <a:rPr lang="zh-CN" altLang="en-US" sz="1400" dirty="0">
                <a:solidFill>
                  <a:schemeClr val="bg2">
                    <a:lumMod val="25000"/>
                  </a:schemeClr>
                </a:solidFill>
                <a:latin typeface="+mn-ea"/>
                <a:sym typeface="思源黑体 CN Light" panose="020B0300000000000000" pitchFamily="34" charset="-122"/>
              </a:rPr>
              <a:t>在此处添加内容在此次添加内容 </a:t>
            </a:r>
          </a:p>
          <a:p>
            <a:pPr algn="ctr">
              <a:lnSpc>
                <a:spcPct val="150000"/>
              </a:lnSpc>
            </a:pPr>
            <a:endParaRPr lang="zh-CN" altLang="en-US" sz="1400" dirty="0">
              <a:solidFill>
                <a:schemeClr val="bg2">
                  <a:lumMod val="25000"/>
                </a:schemeClr>
              </a:solidFill>
              <a:latin typeface="+mn-ea"/>
              <a:sym typeface="思源黑体 CN Light" panose="020B0300000000000000" pitchFamily="34" charset="-122"/>
            </a:endParaRPr>
          </a:p>
        </p:txBody>
      </p:sp>
      <p:sp>
        <p:nvSpPr>
          <p:cNvPr id="23" name="文本框 22">
            <a:extLst>
              <a:ext uri="{FF2B5EF4-FFF2-40B4-BE49-F238E27FC236}">
                <a16:creationId xmlns:a16="http://schemas.microsoft.com/office/drawing/2014/main" id="{9BA45811-BCED-D523-7505-E1F5533CB38A}"/>
              </a:ext>
            </a:extLst>
          </p:cNvPr>
          <p:cNvSpPr txBox="1"/>
          <p:nvPr/>
        </p:nvSpPr>
        <p:spPr>
          <a:xfrm>
            <a:off x="2729023" y="4687865"/>
            <a:ext cx="2781905" cy="512393"/>
          </a:xfrm>
          <a:prstGeom prst="rect">
            <a:avLst/>
          </a:prstGeom>
          <a:noFill/>
        </p:spPr>
        <p:txBody>
          <a:bodyPr wrap="square">
            <a:spAutoFit/>
          </a:bodyPr>
          <a:lstStyle/>
          <a:p>
            <a:pPr algn="ctr">
              <a:lnSpc>
                <a:spcPct val="150000"/>
              </a:lnSpc>
            </a:pPr>
            <a:r>
              <a:rPr lang="zh-CN" altLang="en-US" sz="2000" dirty="0">
                <a:solidFill>
                  <a:schemeClr val="bg2">
                    <a:lumMod val="25000"/>
                  </a:schemeClr>
                </a:solidFill>
                <a:latin typeface="+mn-ea"/>
                <a:sym typeface="思源黑体 CN Light" panose="020B0300000000000000" pitchFamily="34" charset="-122"/>
              </a:rPr>
              <a:t>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4" name="文本框 23">
            <a:extLst>
              <a:ext uri="{FF2B5EF4-FFF2-40B4-BE49-F238E27FC236}">
                <a16:creationId xmlns:a16="http://schemas.microsoft.com/office/drawing/2014/main" id="{EC46D26F-A1EC-0B33-768D-9F2FFB8412C5}"/>
              </a:ext>
            </a:extLst>
          </p:cNvPr>
          <p:cNvSpPr txBox="1"/>
          <p:nvPr/>
        </p:nvSpPr>
        <p:spPr>
          <a:xfrm>
            <a:off x="3118852" y="5190280"/>
            <a:ext cx="1908856" cy="1028295"/>
          </a:xfrm>
          <a:prstGeom prst="rect">
            <a:avLst/>
          </a:prstGeom>
          <a:noFill/>
        </p:spPr>
        <p:txBody>
          <a:bodyPr wrap="square">
            <a:spAutoFit/>
          </a:bodyPr>
          <a:lstStyle/>
          <a:p>
            <a:pPr algn="ctr">
              <a:lnSpc>
                <a:spcPct val="150000"/>
              </a:lnSpc>
            </a:pPr>
            <a:r>
              <a:rPr lang="zh-CN" altLang="en-US" sz="1400" dirty="0">
                <a:solidFill>
                  <a:schemeClr val="bg2">
                    <a:lumMod val="25000"/>
                  </a:schemeClr>
                </a:solidFill>
                <a:latin typeface="+mn-ea"/>
                <a:sym typeface="思源黑体 CN Light" panose="020B0300000000000000" pitchFamily="34" charset="-122"/>
              </a:rPr>
              <a:t>在此处添加内容在此次添加内容 </a:t>
            </a:r>
          </a:p>
          <a:p>
            <a:pPr algn="ctr">
              <a:lnSpc>
                <a:spcPct val="150000"/>
              </a:lnSpc>
            </a:pPr>
            <a:endParaRPr lang="zh-CN" altLang="en-US" sz="1400" dirty="0">
              <a:solidFill>
                <a:schemeClr val="bg2">
                  <a:lumMod val="25000"/>
                </a:schemeClr>
              </a:solidFill>
              <a:latin typeface="+mn-ea"/>
              <a:sym typeface="思源黑体 CN Light" panose="020B0300000000000000" pitchFamily="34" charset="-122"/>
            </a:endParaRPr>
          </a:p>
        </p:txBody>
      </p:sp>
      <p:sp>
        <p:nvSpPr>
          <p:cNvPr id="25" name="文本框 24">
            <a:extLst>
              <a:ext uri="{FF2B5EF4-FFF2-40B4-BE49-F238E27FC236}">
                <a16:creationId xmlns:a16="http://schemas.microsoft.com/office/drawing/2014/main" id="{FFA68738-BCD5-5526-B493-2BB222BF4108}"/>
              </a:ext>
            </a:extLst>
          </p:cNvPr>
          <p:cNvSpPr txBox="1"/>
          <p:nvPr/>
        </p:nvSpPr>
        <p:spPr>
          <a:xfrm>
            <a:off x="4635624" y="4687865"/>
            <a:ext cx="2781905" cy="512393"/>
          </a:xfrm>
          <a:prstGeom prst="rect">
            <a:avLst/>
          </a:prstGeom>
          <a:noFill/>
        </p:spPr>
        <p:txBody>
          <a:bodyPr wrap="square">
            <a:spAutoFit/>
          </a:bodyPr>
          <a:lstStyle/>
          <a:p>
            <a:pPr algn="ctr">
              <a:lnSpc>
                <a:spcPct val="150000"/>
              </a:lnSpc>
            </a:pPr>
            <a:r>
              <a:rPr lang="zh-CN" altLang="en-US" sz="2000" dirty="0">
                <a:solidFill>
                  <a:schemeClr val="bg2">
                    <a:lumMod val="25000"/>
                  </a:schemeClr>
                </a:solidFill>
                <a:latin typeface="+mn-ea"/>
                <a:sym typeface="思源黑体 CN Light" panose="020B0300000000000000" pitchFamily="34" charset="-122"/>
              </a:rPr>
              <a:t>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6" name="文本框 25">
            <a:extLst>
              <a:ext uri="{FF2B5EF4-FFF2-40B4-BE49-F238E27FC236}">
                <a16:creationId xmlns:a16="http://schemas.microsoft.com/office/drawing/2014/main" id="{B01CC92D-FC40-38D4-908A-F9A3297B80B3}"/>
              </a:ext>
            </a:extLst>
          </p:cNvPr>
          <p:cNvSpPr txBox="1"/>
          <p:nvPr/>
        </p:nvSpPr>
        <p:spPr>
          <a:xfrm>
            <a:off x="5025453" y="5190280"/>
            <a:ext cx="1908856" cy="1028295"/>
          </a:xfrm>
          <a:prstGeom prst="rect">
            <a:avLst/>
          </a:prstGeom>
          <a:noFill/>
        </p:spPr>
        <p:txBody>
          <a:bodyPr wrap="square">
            <a:spAutoFit/>
          </a:bodyPr>
          <a:lstStyle/>
          <a:p>
            <a:pPr algn="ctr">
              <a:lnSpc>
                <a:spcPct val="150000"/>
              </a:lnSpc>
            </a:pPr>
            <a:r>
              <a:rPr lang="zh-CN" altLang="en-US" sz="1400" dirty="0">
                <a:solidFill>
                  <a:schemeClr val="bg2">
                    <a:lumMod val="25000"/>
                  </a:schemeClr>
                </a:solidFill>
                <a:latin typeface="+mn-ea"/>
                <a:sym typeface="思源黑体 CN Light" panose="020B0300000000000000" pitchFamily="34" charset="-122"/>
              </a:rPr>
              <a:t>在此处添加内容在此次添加内容 </a:t>
            </a:r>
          </a:p>
          <a:p>
            <a:pPr algn="ctr">
              <a:lnSpc>
                <a:spcPct val="150000"/>
              </a:lnSpc>
            </a:pPr>
            <a:endParaRPr lang="zh-CN" altLang="en-US" sz="1400" dirty="0">
              <a:solidFill>
                <a:schemeClr val="bg2">
                  <a:lumMod val="25000"/>
                </a:schemeClr>
              </a:solidFill>
              <a:latin typeface="+mn-ea"/>
              <a:sym typeface="思源黑体 CN Light" panose="020B0300000000000000" pitchFamily="34" charset="-122"/>
            </a:endParaRPr>
          </a:p>
        </p:txBody>
      </p:sp>
      <p:sp>
        <p:nvSpPr>
          <p:cNvPr id="27" name="文本框 26">
            <a:extLst>
              <a:ext uri="{FF2B5EF4-FFF2-40B4-BE49-F238E27FC236}">
                <a16:creationId xmlns:a16="http://schemas.microsoft.com/office/drawing/2014/main" id="{059AFD3D-DBF0-4540-7471-7153F8379040}"/>
              </a:ext>
            </a:extLst>
          </p:cNvPr>
          <p:cNvSpPr txBox="1"/>
          <p:nvPr/>
        </p:nvSpPr>
        <p:spPr>
          <a:xfrm>
            <a:off x="6544480" y="4687865"/>
            <a:ext cx="2781905" cy="512393"/>
          </a:xfrm>
          <a:prstGeom prst="rect">
            <a:avLst/>
          </a:prstGeom>
          <a:noFill/>
        </p:spPr>
        <p:txBody>
          <a:bodyPr wrap="square">
            <a:spAutoFit/>
          </a:bodyPr>
          <a:lstStyle/>
          <a:p>
            <a:pPr algn="ctr">
              <a:lnSpc>
                <a:spcPct val="150000"/>
              </a:lnSpc>
            </a:pPr>
            <a:r>
              <a:rPr lang="zh-CN" altLang="en-US" sz="2000" dirty="0">
                <a:solidFill>
                  <a:schemeClr val="bg2">
                    <a:lumMod val="25000"/>
                  </a:schemeClr>
                </a:solidFill>
                <a:latin typeface="+mn-ea"/>
                <a:sym typeface="思源黑体 CN Light" panose="020B0300000000000000" pitchFamily="34" charset="-122"/>
              </a:rPr>
              <a:t>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8" name="文本框 27">
            <a:extLst>
              <a:ext uri="{FF2B5EF4-FFF2-40B4-BE49-F238E27FC236}">
                <a16:creationId xmlns:a16="http://schemas.microsoft.com/office/drawing/2014/main" id="{641603FE-E78C-9AF6-C57F-C4E14C4151AF}"/>
              </a:ext>
            </a:extLst>
          </p:cNvPr>
          <p:cNvSpPr txBox="1"/>
          <p:nvPr/>
        </p:nvSpPr>
        <p:spPr>
          <a:xfrm>
            <a:off x="6934309" y="5190280"/>
            <a:ext cx="1908856" cy="1028295"/>
          </a:xfrm>
          <a:prstGeom prst="rect">
            <a:avLst/>
          </a:prstGeom>
          <a:noFill/>
        </p:spPr>
        <p:txBody>
          <a:bodyPr wrap="square">
            <a:spAutoFit/>
          </a:bodyPr>
          <a:lstStyle/>
          <a:p>
            <a:pPr algn="ctr">
              <a:lnSpc>
                <a:spcPct val="150000"/>
              </a:lnSpc>
            </a:pPr>
            <a:r>
              <a:rPr lang="zh-CN" altLang="en-US" sz="1400" dirty="0">
                <a:solidFill>
                  <a:schemeClr val="bg2">
                    <a:lumMod val="25000"/>
                  </a:schemeClr>
                </a:solidFill>
                <a:latin typeface="+mn-ea"/>
                <a:sym typeface="思源黑体 CN Light" panose="020B0300000000000000" pitchFamily="34" charset="-122"/>
              </a:rPr>
              <a:t>在此处添加内容在此次添加内容 </a:t>
            </a:r>
          </a:p>
          <a:p>
            <a:pPr algn="ctr">
              <a:lnSpc>
                <a:spcPct val="150000"/>
              </a:lnSpc>
            </a:pPr>
            <a:endParaRPr lang="zh-CN" altLang="en-US" sz="1400" dirty="0">
              <a:solidFill>
                <a:schemeClr val="bg2">
                  <a:lumMod val="25000"/>
                </a:schemeClr>
              </a:solidFill>
              <a:latin typeface="+mn-ea"/>
              <a:sym typeface="思源黑体 CN Light" panose="020B0300000000000000" pitchFamily="34" charset="-122"/>
            </a:endParaRPr>
          </a:p>
        </p:txBody>
      </p:sp>
      <p:sp>
        <p:nvSpPr>
          <p:cNvPr id="29" name="文本框 28">
            <a:extLst>
              <a:ext uri="{FF2B5EF4-FFF2-40B4-BE49-F238E27FC236}">
                <a16:creationId xmlns:a16="http://schemas.microsoft.com/office/drawing/2014/main" id="{A57FA267-CAE2-71F9-E96A-801C59923261}"/>
              </a:ext>
            </a:extLst>
          </p:cNvPr>
          <p:cNvSpPr txBox="1"/>
          <p:nvPr/>
        </p:nvSpPr>
        <p:spPr>
          <a:xfrm>
            <a:off x="8371957" y="4687865"/>
            <a:ext cx="2781905" cy="512393"/>
          </a:xfrm>
          <a:prstGeom prst="rect">
            <a:avLst/>
          </a:prstGeom>
          <a:noFill/>
        </p:spPr>
        <p:txBody>
          <a:bodyPr wrap="square">
            <a:spAutoFit/>
          </a:bodyPr>
          <a:lstStyle/>
          <a:p>
            <a:pPr algn="ctr">
              <a:lnSpc>
                <a:spcPct val="150000"/>
              </a:lnSpc>
            </a:pPr>
            <a:r>
              <a:rPr lang="zh-CN" altLang="en-US" sz="2000" dirty="0">
                <a:solidFill>
                  <a:schemeClr val="bg2">
                    <a:lumMod val="25000"/>
                  </a:schemeClr>
                </a:solidFill>
                <a:latin typeface="+mn-ea"/>
                <a:sym typeface="思源黑体 CN Light" panose="020B0300000000000000" pitchFamily="34" charset="-122"/>
              </a:rPr>
              <a:t>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30" name="文本框 29">
            <a:extLst>
              <a:ext uri="{FF2B5EF4-FFF2-40B4-BE49-F238E27FC236}">
                <a16:creationId xmlns:a16="http://schemas.microsoft.com/office/drawing/2014/main" id="{7F182B6A-9D3B-55F8-610A-2C2706700BD5}"/>
              </a:ext>
            </a:extLst>
          </p:cNvPr>
          <p:cNvSpPr txBox="1"/>
          <p:nvPr/>
        </p:nvSpPr>
        <p:spPr>
          <a:xfrm>
            <a:off x="8761786" y="5190280"/>
            <a:ext cx="1908856" cy="1028295"/>
          </a:xfrm>
          <a:prstGeom prst="rect">
            <a:avLst/>
          </a:prstGeom>
          <a:noFill/>
        </p:spPr>
        <p:txBody>
          <a:bodyPr wrap="square">
            <a:spAutoFit/>
          </a:bodyPr>
          <a:lstStyle/>
          <a:p>
            <a:pPr algn="ctr">
              <a:lnSpc>
                <a:spcPct val="150000"/>
              </a:lnSpc>
            </a:pPr>
            <a:r>
              <a:rPr lang="zh-CN" altLang="en-US" sz="1400" dirty="0">
                <a:solidFill>
                  <a:schemeClr val="bg2">
                    <a:lumMod val="25000"/>
                  </a:schemeClr>
                </a:solidFill>
                <a:latin typeface="+mn-ea"/>
                <a:sym typeface="思源黑体 CN Light" panose="020B0300000000000000" pitchFamily="34" charset="-122"/>
              </a:rPr>
              <a:t>在此处添加内容在此次添加内容 </a:t>
            </a:r>
          </a:p>
          <a:p>
            <a:pPr algn="ctr">
              <a:lnSpc>
                <a:spcPct val="150000"/>
              </a:lnSpc>
            </a:pPr>
            <a:endParaRPr lang="zh-CN" altLang="en-US" sz="1400" dirty="0">
              <a:solidFill>
                <a:schemeClr val="bg2">
                  <a:lumMod val="25000"/>
                </a:schemeClr>
              </a:solidFill>
              <a:latin typeface="+mn-ea"/>
              <a:sym typeface="思源黑体 CN Light" panose="020B0300000000000000" pitchFamily="34" charset="-122"/>
            </a:endParaRPr>
          </a:p>
        </p:txBody>
      </p:sp>
      <p:sp>
        <p:nvSpPr>
          <p:cNvPr id="31" name="文本框 30">
            <a:extLst>
              <a:ext uri="{FF2B5EF4-FFF2-40B4-BE49-F238E27FC236}">
                <a16:creationId xmlns:a16="http://schemas.microsoft.com/office/drawing/2014/main" id="{E95BBA12-0DF6-C908-3804-0309D14A0740}"/>
              </a:ext>
            </a:extLst>
          </p:cNvPr>
          <p:cNvSpPr txBox="1"/>
          <p:nvPr/>
        </p:nvSpPr>
        <p:spPr>
          <a:xfrm>
            <a:off x="787928" y="4687865"/>
            <a:ext cx="2781905" cy="512393"/>
          </a:xfrm>
          <a:prstGeom prst="rect">
            <a:avLst/>
          </a:prstGeom>
          <a:noFill/>
        </p:spPr>
        <p:txBody>
          <a:bodyPr wrap="square">
            <a:spAutoFit/>
          </a:bodyPr>
          <a:lstStyle/>
          <a:p>
            <a:pPr algn="ctr">
              <a:lnSpc>
                <a:spcPct val="150000"/>
              </a:lnSpc>
            </a:pPr>
            <a:r>
              <a:rPr lang="zh-CN" altLang="en-US" sz="2000" dirty="0">
                <a:solidFill>
                  <a:schemeClr val="bg2">
                    <a:lumMod val="25000"/>
                  </a:schemeClr>
                </a:solidFill>
                <a:latin typeface="+mn-ea"/>
                <a:sym typeface="思源黑体 CN Light" panose="020B0300000000000000" pitchFamily="34" charset="-122"/>
              </a:rPr>
              <a:t>输入标题</a:t>
            </a:r>
            <a:endParaRPr lang="en-US" altLang="zh-CN" sz="2000" dirty="0">
              <a:solidFill>
                <a:schemeClr val="bg2">
                  <a:lumMod val="25000"/>
                </a:schemeClr>
              </a:solidFill>
              <a:latin typeface="+mn-ea"/>
              <a:sym typeface="思源黑体 CN Light" panose="020B0300000000000000" pitchFamily="34" charset="-122"/>
            </a:endParaRPr>
          </a:p>
        </p:txBody>
      </p:sp>
    </p:spTree>
    <p:extLst>
      <p:ext uri="{BB962C8B-B14F-4D97-AF65-F5344CB8AC3E}">
        <p14:creationId xmlns:p14="http://schemas.microsoft.com/office/powerpoint/2010/main" val="121381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500" fill="hold"/>
                                        <p:tgtEl>
                                          <p:spTgt spid="15"/>
                                        </p:tgtEl>
                                        <p:attrNameLst>
                                          <p:attrName>ppt_w</p:attrName>
                                        </p:attrNameLst>
                                      </p:cBhvr>
                                      <p:tavLst>
                                        <p:tav tm="0">
                                          <p:val>
                                            <p:fltVal val="0"/>
                                          </p:val>
                                        </p:tav>
                                        <p:tav tm="100000">
                                          <p:val>
                                            <p:strVal val="#ppt_w"/>
                                          </p:val>
                                        </p:tav>
                                      </p:tavLst>
                                    </p:anim>
                                    <p:anim calcmode="lin" valueType="num">
                                      <p:cBhvr>
                                        <p:cTn id="80" dur="500" fill="hold"/>
                                        <p:tgtEl>
                                          <p:spTgt spid="15"/>
                                        </p:tgtEl>
                                        <p:attrNameLst>
                                          <p:attrName>ppt_h</p:attrName>
                                        </p:attrNameLst>
                                      </p:cBhvr>
                                      <p:tavLst>
                                        <p:tav tm="0">
                                          <p:val>
                                            <p:fltVal val="0"/>
                                          </p:val>
                                        </p:tav>
                                        <p:tav tm="100000">
                                          <p:val>
                                            <p:strVal val="#ppt_h"/>
                                          </p:val>
                                        </p:tav>
                                      </p:tavLst>
                                    </p:anim>
                                    <p:animEffect transition="in" filter="fade">
                                      <p:cBhvr>
                                        <p:cTn id="81" dur="500"/>
                                        <p:tgtEl>
                                          <p:spTgt spid="15"/>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fill="hold"/>
                                        <p:tgtEl>
                                          <p:spTgt spid="16"/>
                                        </p:tgtEl>
                                        <p:attrNameLst>
                                          <p:attrName>ppt_w</p:attrName>
                                        </p:attrNameLst>
                                      </p:cBhvr>
                                      <p:tavLst>
                                        <p:tav tm="0">
                                          <p:val>
                                            <p:fltVal val="0"/>
                                          </p:val>
                                        </p:tav>
                                        <p:tav tm="100000">
                                          <p:val>
                                            <p:strVal val="#ppt_w"/>
                                          </p:val>
                                        </p:tav>
                                      </p:tavLst>
                                    </p:anim>
                                    <p:anim calcmode="lin" valueType="num">
                                      <p:cBhvr>
                                        <p:cTn id="86" dur="500" fill="hold"/>
                                        <p:tgtEl>
                                          <p:spTgt spid="16"/>
                                        </p:tgtEl>
                                        <p:attrNameLst>
                                          <p:attrName>ppt_h</p:attrName>
                                        </p:attrNameLst>
                                      </p:cBhvr>
                                      <p:tavLst>
                                        <p:tav tm="0">
                                          <p:val>
                                            <p:fltVal val="0"/>
                                          </p:val>
                                        </p:tav>
                                        <p:tav tm="100000">
                                          <p:val>
                                            <p:strVal val="#ppt_h"/>
                                          </p:val>
                                        </p:tav>
                                      </p:tavLst>
                                    </p:anim>
                                    <p:animEffect transition="in" filter="fade">
                                      <p:cBhvr>
                                        <p:cTn id="87" dur="500"/>
                                        <p:tgtEl>
                                          <p:spTgt spid="16"/>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 calcmode="lin" valueType="num">
                                      <p:cBhvr>
                                        <p:cTn id="103" dur="500" fill="hold"/>
                                        <p:tgtEl>
                                          <p:spTgt spid="19"/>
                                        </p:tgtEl>
                                        <p:attrNameLst>
                                          <p:attrName>ppt_w</p:attrName>
                                        </p:attrNameLst>
                                      </p:cBhvr>
                                      <p:tavLst>
                                        <p:tav tm="0">
                                          <p:val>
                                            <p:fltVal val="0"/>
                                          </p:val>
                                        </p:tav>
                                        <p:tav tm="100000">
                                          <p:val>
                                            <p:strVal val="#ppt_w"/>
                                          </p:val>
                                        </p:tav>
                                      </p:tavLst>
                                    </p:anim>
                                    <p:anim calcmode="lin" valueType="num">
                                      <p:cBhvr>
                                        <p:cTn id="104" dur="500" fill="hold"/>
                                        <p:tgtEl>
                                          <p:spTgt spid="19"/>
                                        </p:tgtEl>
                                        <p:attrNameLst>
                                          <p:attrName>ppt_h</p:attrName>
                                        </p:attrNameLst>
                                      </p:cBhvr>
                                      <p:tavLst>
                                        <p:tav tm="0">
                                          <p:val>
                                            <p:fltVal val="0"/>
                                          </p:val>
                                        </p:tav>
                                        <p:tav tm="100000">
                                          <p:val>
                                            <p:strVal val="#ppt_h"/>
                                          </p:val>
                                        </p:tav>
                                      </p:tavLst>
                                    </p:anim>
                                    <p:animEffect transition="in" filter="fade">
                                      <p:cBhvr>
                                        <p:cTn id="105" dur="500"/>
                                        <p:tgtEl>
                                          <p:spTgt spid="19"/>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500" fill="hold"/>
                                        <p:tgtEl>
                                          <p:spTgt spid="20"/>
                                        </p:tgtEl>
                                        <p:attrNameLst>
                                          <p:attrName>ppt_w</p:attrName>
                                        </p:attrNameLst>
                                      </p:cBhvr>
                                      <p:tavLst>
                                        <p:tav tm="0">
                                          <p:val>
                                            <p:fltVal val="0"/>
                                          </p:val>
                                        </p:tav>
                                        <p:tav tm="100000">
                                          <p:val>
                                            <p:strVal val="#ppt_w"/>
                                          </p:val>
                                        </p:tav>
                                      </p:tavLst>
                                    </p:anim>
                                    <p:anim calcmode="lin" valueType="num">
                                      <p:cBhvr>
                                        <p:cTn id="110" dur="500" fill="hold"/>
                                        <p:tgtEl>
                                          <p:spTgt spid="20"/>
                                        </p:tgtEl>
                                        <p:attrNameLst>
                                          <p:attrName>ppt_h</p:attrName>
                                        </p:attrNameLst>
                                      </p:cBhvr>
                                      <p:tavLst>
                                        <p:tav tm="0">
                                          <p:val>
                                            <p:fltVal val="0"/>
                                          </p:val>
                                        </p:tav>
                                        <p:tav tm="100000">
                                          <p:val>
                                            <p:strVal val="#ppt_h"/>
                                          </p:val>
                                        </p:tav>
                                      </p:tavLst>
                                    </p:anim>
                                    <p:animEffect transition="in" filter="fade">
                                      <p:cBhvr>
                                        <p:cTn id="111" dur="500"/>
                                        <p:tgtEl>
                                          <p:spTgt spid="20"/>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500" fill="hold"/>
                                        <p:tgtEl>
                                          <p:spTgt spid="21"/>
                                        </p:tgtEl>
                                        <p:attrNameLst>
                                          <p:attrName>ppt_w</p:attrName>
                                        </p:attrNameLst>
                                      </p:cBhvr>
                                      <p:tavLst>
                                        <p:tav tm="0">
                                          <p:val>
                                            <p:fltVal val="0"/>
                                          </p:val>
                                        </p:tav>
                                        <p:tav tm="100000">
                                          <p:val>
                                            <p:strVal val="#ppt_w"/>
                                          </p:val>
                                        </p:tav>
                                      </p:tavLst>
                                    </p:anim>
                                    <p:anim calcmode="lin" valueType="num">
                                      <p:cBhvr>
                                        <p:cTn id="116" dur="500" fill="hold"/>
                                        <p:tgtEl>
                                          <p:spTgt spid="21"/>
                                        </p:tgtEl>
                                        <p:attrNameLst>
                                          <p:attrName>ppt_h</p:attrName>
                                        </p:attrNameLst>
                                      </p:cBhvr>
                                      <p:tavLst>
                                        <p:tav tm="0">
                                          <p:val>
                                            <p:fltVal val="0"/>
                                          </p:val>
                                        </p:tav>
                                        <p:tav tm="100000">
                                          <p:val>
                                            <p:strVal val="#ppt_h"/>
                                          </p:val>
                                        </p:tav>
                                      </p:tavLst>
                                    </p:anim>
                                    <p:animEffect transition="in" filter="fade">
                                      <p:cBhvr>
                                        <p:cTn id="1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8" grpId="0"/>
      <p:bldP spid="9" grpId="0" animBg="1"/>
      <p:bldP spid="10" grpId="0"/>
      <p:bldP spid="11" grpId="0" animBg="1"/>
      <p:bldP spid="12" grpId="0"/>
      <p:bldP spid="13" grpId="0" animBg="1"/>
      <p:bldP spid="14" grpId="0" animBg="1"/>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项目融资计划</a:t>
            </a:r>
            <a:r>
              <a:rPr lang="en-US" altLang="zh-CN"/>
              <a:t>--</a:t>
            </a:r>
          </a:p>
        </p:txBody>
      </p:sp>
      <p:sp>
        <p:nvSpPr>
          <p:cNvPr id="3" name="Freeform 5">
            <a:extLst>
              <a:ext uri="{FF2B5EF4-FFF2-40B4-BE49-F238E27FC236}">
                <a16:creationId xmlns:a16="http://schemas.microsoft.com/office/drawing/2014/main" id="{C1D6FF53-160D-4335-012A-2B733F517C08}"/>
              </a:ext>
            </a:extLst>
          </p:cNvPr>
          <p:cNvSpPr/>
          <p:nvPr/>
        </p:nvSpPr>
        <p:spPr bwMode="auto">
          <a:xfrm>
            <a:off x="936242" y="3044379"/>
            <a:ext cx="1266014" cy="2066119"/>
          </a:xfrm>
          <a:custGeom>
            <a:avLst/>
            <a:gdLst>
              <a:gd name="T0" fmla="*/ 2147483646 w 620"/>
              <a:gd name="T1" fmla="*/ 2147483646 h 938"/>
              <a:gd name="T2" fmla="*/ 2147483646 w 620"/>
              <a:gd name="T3" fmla="*/ 0 h 938"/>
              <a:gd name="T4" fmla="*/ 2147483646 w 620"/>
              <a:gd name="T5" fmla="*/ 0 h 938"/>
              <a:gd name="T6" fmla="*/ 2147483646 w 620"/>
              <a:gd name="T7" fmla="*/ 2147483646 h 938"/>
              <a:gd name="T8" fmla="*/ 2147483646 w 620"/>
              <a:gd name="T9" fmla="*/ 2147483646 h 938"/>
              <a:gd name="T10" fmla="*/ 2147483646 w 620"/>
              <a:gd name="T11" fmla="*/ 2147483646 h 938"/>
              <a:gd name="T12" fmla="*/ 2147483646 w 620"/>
              <a:gd name="T13" fmla="*/ 2147483646 h 938"/>
              <a:gd name="T14" fmla="*/ 2147483646 w 620"/>
              <a:gd name="T15" fmla="*/ 2147483646 h 938"/>
              <a:gd name="T16" fmla="*/ 2147483646 w 620"/>
              <a:gd name="T17" fmla="*/ 2147483646 h 938"/>
              <a:gd name="T18" fmla="*/ 0 w 620"/>
              <a:gd name="T19" fmla="*/ 2147483646 h 938"/>
              <a:gd name="T20" fmla="*/ 0 w 620"/>
              <a:gd name="T21" fmla="*/ 2147483646 h 938"/>
              <a:gd name="T22" fmla="*/ 2147483646 w 620"/>
              <a:gd name="T23" fmla="*/ 2147483646 h 938"/>
              <a:gd name="T24" fmla="*/ 2147483646 w 620"/>
              <a:gd name="T25" fmla="*/ 2147483646 h 938"/>
              <a:gd name="T26" fmla="*/ 2147483646 w 620"/>
              <a:gd name="T27" fmla="*/ 2147483646 h 938"/>
              <a:gd name="T28" fmla="*/ 2147483646 w 620"/>
              <a:gd name="T29" fmla="*/ 2147483646 h 938"/>
              <a:gd name="T30" fmla="*/ 2147483646 w 620"/>
              <a:gd name="T31" fmla="*/ 2147483646 h 938"/>
              <a:gd name="T32" fmla="*/ 2147483646 w 620"/>
              <a:gd name="T33" fmla="*/ 2147483646 h 938"/>
              <a:gd name="T34" fmla="*/ 2147483646 w 620"/>
              <a:gd name="T35" fmla="*/ 2147483646 h 938"/>
              <a:gd name="T36" fmla="*/ 2147483646 w 620"/>
              <a:gd name="T37" fmla="*/ 2147483646 h 938"/>
              <a:gd name="T38" fmla="*/ 2147483646 w 620"/>
              <a:gd name="T39" fmla="*/ 2147483646 h 938"/>
              <a:gd name="T40" fmla="*/ 2147483646 w 620"/>
              <a:gd name="T41" fmla="*/ 2147483646 h 938"/>
              <a:gd name="T42" fmla="*/ 2147483646 w 620"/>
              <a:gd name="T43" fmla="*/ 2147483646 h 938"/>
              <a:gd name="T44" fmla="*/ 2147483646 w 620"/>
              <a:gd name="T45" fmla="*/ 2147483646 h 938"/>
              <a:gd name="T46" fmla="*/ 2147483646 w 620"/>
              <a:gd name="T47" fmla="*/ 2147483646 h 938"/>
              <a:gd name="T48" fmla="*/ 2147483646 w 620"/>
              <a:gd name="T49" fmla="*/ 2147483646 h 938"/>
              <a:gd name="T50" fmla="*/ 2147483646 w 620"/>
              <a:gd name="T51" fmla="*/ 2147483646 h 938"/>
              <a:gd name="T52" fmla="*/ 2147483646 w 620"/>
              <a:gd name="T53" fmla="*/ 2147483646 h 938"/>
              <a:gd name="T54" fmla="*/ 2147483646 w 620"/>
              <a:gd name="T55" fmla="*/ 2147483646 h 938"/>
              <a:gd name="T56" fmla="*/ 2147483646 w 620"/>
              <a:gd name="T57" fmla="*/ 2147483646 h 938"/>
              <a:gd name="T58" fmla="*/ 2147483646 w 620"/>
              <a:gd name="T59" fmla="*/ 2147483646 h 938"/>
              <a:gd name="T60" fmla="*/ 2147483646 w 620"/>
              <a:gd name="T61" fmla="*/ 2147483646 h 938"/>
              <a:gd name="T62" fmla="*/ 2147483646 w 620"/>
              <a:gd name="T63" fmla="*/ 2147483646 h 938"/>
              <a:gd name="T64" fmla="*/ 2147483646 w 620"/>
              <a:gd name="T65" fmla="*/ 2147483646 h 9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20" h="938">
                <a:moveTo>
                  <a:pt x="620" y="212"/>
                </a:moveTo>
                <a:lnTo>
                  <a:pt x="274" y="0"/>
                </a:lnTo>
                <a:lnTo>
                  <a:pt x="150" y="198"/>
                </a:lnTo>
                <a:lnTo>
                  <a:pt x="64" y="342"/>
                </a:lnTo>
                <a:lnTo>
                  <a:pt x="18" y="418"/>
                </a:lnTo>
                <a:lnTo>
                  <a:pt x="8" y="438"/>
                </a:lnTo>
                <a:lnTo>
                  <a:pt x="4" y="448"/>
                </a:lnTo>
                <a:lnTo>
                  <a:pt x="0" y="460"/>
                </a:lnTo>
                <a:lnTo>
                  <a:pt x="0" y="474"/>
                </a:lnTo>
                <a:lnTo>
                  <a:pt x="2" y="488"/>
                </a:lnTo>
                <a:lnTo>
                  <a:pt x="6" y="506"/>
                </a:lnTo>
                <a:lnTo>
                  <a:pt x="14" y="524"/>
                </a:lnTo>
                <a:lnTo>
                  <a:pt x="142" y="752"/>
                </a:lnTo>
                <a:lnTo>
                  <a:pt x="246" y="938"/>
                </a:lnTo>
                <a:lnTo>
                  <a:pt x="242" y="926"/>
                </a:lnTo>
                <a:lnTo>
                  <a:pt x="238" y="912"/>
                </a:lnTo>
                <a:lnTo>
                  <a:pt x="238" y="892"/>
                </a:lnTo>
                <a:lnTo>
                  <a:pt x="238" y="870"/>
                </a:lnTo>
                <a:lnTo>
                  <a:pt x="244" y="844"/>
                </a:lnTo>
                <a:lnTo>
                  <a:pt x="248" y="830"/>
                </a:lnTo>
                <a:lnTo>
                  <a:pt x="254" y="814"/>
                </a:lnTo>
                <a:lnTo>
                  <a:pt x="262" y="800"/>
                </a:lnTo>
                <a:lnTo>
                  <a:pt x="272" y="784"/>
                </a:lnTo>
                <a:lnTo>
                  <a:pt x="300" y="740"/>
                </a:lnTo>
                <a:lnTo>
                  <a:pt x="346" y="666"/>
                </a:lnTo>
                <a:lnTo>
                  <a:pt x="464" y="474"/>
                </a:lnTo>
                <a:lnTo>
                  <a:pt x="620" y="212"/>
                </a:lnTo>
                <a:close/>
              </a:path>
            </a:pathLst>
          </a:custGeom>
          <a:solidFill>
            <a:schemeClr val="accent4"/>
          </a:solidFill>
          <a:ln>
            <a:noFill/>
          </a:ln>
        </p:spPr>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4" name="AutoShape 3">
            <a:extLst>
              <a:ext uri="{FF2B5EF4-FFF2-40B4-BE49-F238E27FC236}">
                <a16:creationId xmlns:a16="http://schemas.microsoft.com/office/drawing/2014/main" id="{E8F86D5F-54A4-0954-0A23-87861B767468}"/>
              </a:ext>
            </a:extLst>
          </p:cNvPr>
          <p:cNvSpPr>
            <a:spLocks noChangeAspect="1" noChangeArrowheads="1" noTextEdit="1"/>
          </p:cNvSpPr>
          <p:nvPr/>
        </p:nvSpPr>
        <p:spPr bwMode="auto">
          <a:xfrm>
            <a:off x="927251" y="1839629"/>
            <a:ext cx="3616414" cy="3763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solidFill>
                <a:schemeClr val="accent1">
                  <a:lumMod val="75000"/>
                </a:schemeClr>
              </a:solidFill>
              <a:latin typeface="阿里巴巴普惠体" panose="00020600040101010101" pitchFamily="18" charset="-122"/>
              <a:ea typeface="阿里巴巴普惠体" panose="00020600040101010101" pitchFamily="18" charset="-122"/>
              <a:sym typeface="思源黑体 CN Light" panose="020B0300000000000000" pitchFamily="34" charset="-122"/>
            </a:endParaRPr>
          </a:p>
        </p:txBody>
      </p:sp>
      <p:sp>
        <p:nvSpPr>
          <p:cNvPr id="5" name="Freeform 6">
            <a:extLst>
              <a:ext uri="{FF2B5EF4-FFF2-40B4-BE49-F238E27FC236}">
                <a16:creationId xmlns:a16="http://schemas.microsoft.com/office/drawing/2014/main" id="{C27B7381-A83B-8317-3CD9-F4F8588AF3D9}"/>
              </a:ext>
            </a:extLst>
          </p:cNvPr>
          <p:cNvSpPr/>
          <p:nvPr/>
        </p:nvSpPr>
        <p:spPr bwMode="auto">
          <a:xfrm>
            <a:off x="2241819" y="1849328"/>
            <a:ext cx="1631073" cy="1476354"/>
          </a:xfrm>
          <a:custGeom>
            <a:avLst/>
            <a:gdLst>
              <a:gd name="T0" fmla="*/ 2147483646 w 798"/>
              <a:gd name="T1" fmla="*/ 2147483646 h 670"/>
              <a:gd name="T2" fmla="*/ 2147483646 w 798"/>
              <a:gd name="T3" fmla="*/ 2147483646 h 670"/>
              <a:gd name="T4" fmla="*/ 2147483646 w 798"/>
              <a:gd name="T5" fmla="*/ 2147483646 h 670"/>
              <a:gd name="T6" fmla="*/ 2147483646 w 798"/>
              <a:gd name="T7" fmla="*/ 2147483646 h 670"/>
              <a:gd name="T8" fmla="*/ 2147483646 w 798"/>
              <a:gd name="T9" fmla="*/ 2147483646 h 670"/>
              <a:gd name="T10" fmla="*/ 2147483646 w 798"/>
              <a:gd name="T11" fmla="*/ 2147483646 h 670"/>
              <a:gd name="T12" fmla="*/ 2147483646 w 798"/>
              <a:gd name="T13" fmla="*/ 2147483646 h 670"/>
              <a:gd name="T14" fmla="*/ 2147483646 w 798"/>
              <a:gd name="T15" fmla="*/ 2147483646 h 670"/>
              <a:gd name="T16" fmla="*/ 2147483646 w 798"/>
              <a:gd name="T17" fmla="*/ 2147483646 h 670"/>
              <a:gd name="T18" fmla="*/ 2147483646 w 798"/>
              <a:gd name="T19" fmla="*/ 2147483646 h 670"/>
              <a:gd name="T20" fmla="*/ 2147483646 w 798"/>
              <a:gd name="T21" fmla="*/ 2147483646 h 670"/>
              <a:gd name="T22" fmla="*/ 2147483646 w 798"/>
              <a:gd name="T23" fmla="*/ 2147483646 h 670"/>
              <a:gd name="T24" fmla="*/ 2147483646 w 798"/>
              <a:gd name="T25" fmla="*/ 2147483646 h 670"/>
              <a:gd name="T26" fmla="*/ 2147483646 w 798"/>
              <a:gd name="T27" fmla="*/ 0 h 670"/>
              <a:gd name="T28" fmla="*/ 2147483646 w 798"/>
              <a:gd name="T29" fmla="*/ 0 h 670"/>
              <a:gd name="T30" fmla="*/ 2147483646 w 798"/>
              <a:gd name="T31" fmla="*/ 2147483646 h 670"/>
              <a:gd name="T32" fmla="*/ 0 w 798"/>
              <a:gd name="T33" fmla="*/ 2147483646 h 670"/>
              <a:gd name="T34" fmla="*/ 0 w 798"/>
              <a:gd name="T35" fmla="*/ 2147483646 h 670"/>
              <a:gd name="T36" fmla="*/ 2147483646 w 798"/>
              <a:gd name="T37" fmla="*/ 2147483646 h 670"/>
              <a:gd name="T38" fmla="*/ 2147483646 w 798"/>
              <a:gd name="T39" fmla="*/ 2147483646 h 670"/>
              <a:gd name="T40" fmla="*/ 2147483646 w 798"/>
              <a:gd name="T41" fmla="*/ 2147483646 h 670"/>
              <a:gd name="T42" fmla="*/ 2147483646 w 798"/>
              <a:gd name="T43" fmla="*/ 2147483646 h 670"/>
              <a:gd name="T44" fmla="*/ 2147483646 w 798"/>
              <a:gd name="T45" fmla="*/ 2147483646 h 670"/>
              <a:gd name="T46" fmla="*/ 2147483646 w 798"/>
              <a:gd name="T47" fmla="*/ 2147483646 h 670"/>
              <a:gd name="T48" fmla="*/ 2147483646 w 798"/>
              <a:gd name="T49" fmla="*/ 2147483646 h 670"/>
              <a:gd name="T50" fmla="*/ 2147483646 w 798"/>
              <a:gd name="T51" fmla="*/ 2147483646 h 670"/>
              <a:gd name="T52" fmla="*/ 2147483646 w 798"/>
              <a:gd name="T53" fmla="*/ 2147483646 h 670"/>
              <a:gd name="T54" fmla="*/ 2147483646 w 798"/>
              <a:gd name="T55" fmla="*/ 2147483646 h 670"/>
              <a:gd name="T56" fmla="*/ 2147483646 w 798"/>
              <a:gd name="T57" fmla="*/ 2147483646 h 670"/>
              <a:gd name="T58" fmla="*/ 2147483646 w 798"/>
              <a:gd name="T59" fmla="*/ 2147483646 h 670"/>
              <a:gd name="T60" fmla="*/ 2147483646 w 798"/>
              <a:gd name="T61" fmla="*/ 2147483646 h 670"/>
              <a:gd name="T62" fmla="*/ 2147483646 w 798"/>
              <a:gd name="T63" fmla="*/ 2147483646 h 67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98" h="670">
                <a:moveTo>
                  <a:pt x="442" y="670"/>
                </a:moveTo>
                <a:lnTo>
                  <a:pt x="798" y="470"/>
                </a:lnTo>
                <a:lnTo>
                  <a:pt x="688" y="272"/>
                </a:lnTo>
                <a:lnTo>
                  <a:pt x="608" y="130"/>
                </a:lnTo>
                <a:lnTo>
                  <a:pt x="566" y="56"/>
                </a:lnTo>
                <a:lnTo>
                  <a:pt x="552" y="36"/>
                </a:lnTo>
                <a:lnTo>
                  <a:pt x="546" y="28"/>
                </a:lnTo>
                <a:lnTo>
                  <a:pt x="536" y="20"/>
                </a:lnTo>
                <a:lnTo>
                  <a:pt x="526" y="12"/>
                </a:lnTo>
                <a:lnTo>
                  <a:pt x="512" y="6"/>
                </a:lnTo>
                <a:lnTo>
                  <a:pt x="494" y="2"/>
                </a:lnTo>
                <a:lnTo>
                  <a:pt x="474" y="0"/>
                </a:lnTo>
                <a:lnTo>
                  <a:pt x="214" y="2"/>
                </a:lnTo>
                <a:lnTo>
                  <a:pt x="0" y="2"/>
                </a:lnTo>
                <a:lnTo>
                  <a:pt x="14" y="4"/>
                </a:lnTo>
                <a:lnTo>
                  <a:pt x="28" y="10"/>
                </a:lnTo>
                <a:lnTo>
                  <a:pt x="44" y="16"/>
                </a:lnTo>
                <a:lnTo>
                  <a:pt x="64" y="28"/>
                </a:lnTo>
                <a:lnTo>
                  <a:pt x="84" y="46"/>
                </a:lnTo>
                <a:lnTo>
                  <a:pt x="94" y="56"/>
                </a:lnTo>
                <a:lnTo>
                  <a:pt x="104" y="70"/>
                </a:lnTo>
                <a:lnTo>
                  <a:pt x="114" y="84"/>
                </a:lnTo>
                <a:lnTo>
                  <a:pt x="122" y="100"/>
                </a:lnTo>
                <a:lnTo>
                  <a:pt x="188" y="218"/>
                </a:lnTo>
                <a:lnTo>
                  <a:pt x="296" y="412"/>
                </a:lnTo>
                <a:lnTo>
                  <a:pt x="442" y="670"/>
                </a:lnTo>
                <a:close/>
              </a:path>
            </a:pathLst>
          </a:custGeom>
          <a:solidFill>
            <a:srgbClr val="0E3263"/>
          </a:solidFill>
          <a:ln>
            <a:noFill/>
          </a:ln>
        </p:spPr>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6" name="Freeform 9">
            <a:extLst>
              <a:ext uri="{FF2B5EF4-FFF2-40B4-BE49-F238E27FC236}">
                <a16:creationId xmlns:a16="http://schemas.microsoft.com/office/drawing/2014/main" id="{1823268F-14B6-1CAA-97F9-637F7D2C5BD2}"/>
              </a:ext>
            </a:extLst>
          </p:cNvPr>
          <p:cNvSpPr/>
          <p:nvPr/>
        </p:nvSpPr>
        <p:spPr bwMode="auto">
          <a:xfrm>
            <a:off x="1236562" y="1849328"/>
            <a:ext cx="1981745" cy="1938079"/>
          </a:xfrm>
          <a:custGeom>
            <a:avLst/>
            <a:gdLst>
              <a:gd name="T0" fmla="*/ 2147483646 w 970"/>
              <a:gd name="T1" fmla="*/ 0 h 880"/>
              <a:gd name="T2" fmla="*/ 2147483646 w 970"/>
              <a:gd name="T3" fmla="*/ 0 h 880"/>
              <a:gd name="T4" fmla="*/ 2147483646 w 970"/>
              <a:gd name="T5" fmla="*/ 2147483646 h 880"/>
              <a:gd name="T6" fmla="*/ 2147483646 w 970"/>
              <a:gd name="T7" fmla="*/ 2147483646 h 880"/>
              <a:gd name="T8" fmla="*/ 2147483646 w 970"/>
              <a:gd name="T9" fmla="*/ 2147483646 h 880"/>
              <a:gd name="T10" fmla="*/ 2147483646 w 970"/>
              <a:gd name="T11" fmla="*/ 2147483646 h 880"/>
              <a:gd name="T12" fmla="*/ 2147483646 w 970"/>
              <a:gd name="T13" fmla="*/ 2147483646 h 880"/>
              <a:gd name="T14" fmla="*/ 2147483646 w 970"/>
              <a:gd name="T15" fmla="*/ 2147483646 h 880"/>
              <a:gd name="T16" fmla="*/ 2147483646 w 970"/>
              <a:gd name="T17" fmla="*/ 2147483646 h 880"/>
              <a:gd name="T18" fmla="*/ 2147483646 w 970"/>
              <a:gd name="T19" fmla="*/ 2147483646 h 880"/>
              <a:gd name="T20" fmla="*/ 2147483646 w 970"/>
              <a:gd name="T21" fmla="*/ 2147483646 h 880"/>
              <a:gd name="T22" fmla="*/ 2147483646 w 970"/>
              <a:gd name="T23" fmla="*/ 2147483646 h 880"/>
              <a:gd name="T24" fmla="*/ 2147483646 w 970"/>
              <a:gd name="T25" fmla="*/ 2147483646 h 880"/>
              <a:gd name="T26" fmla="*/ 0 w 970"/>
              <a:gd name="T27" fmla="*/ 2147483646 h 880"/>
              <a:gd name="T28" fmla="*/ 2147483646 w 970"/>
              <a:gd name="T29" fmla="*/ 2147483646 h 880"/>
              <a:gd name="T30" fmla="*/ 2147483646 w 970"/>
              <a:gd name="T31" fmla="*/ 2147483646 h 880"/>
              <a:gd name="T32" fmla="*/ 2147483646 w 970"/>
              <a:gd name="T33" fmla="*/ 2147483646 h 880"/>
              <a:gd name="T34" fmla="*/ 2147483646 w 970"/>
              <a:gd name="T35" fmla="*/ 2147483646 h 880"/>
              <a:gd name="T36" fmla="*/ 2147483646 w 970"/>
              <a:gd name="T37" fmla="*/ 2147483646 h 880"/>
              <a:gd name="T38" fmla="*/ 2147483646 w 970"/>
              <a:gd name="T39" fmla="*/ 2147483646 h 880"/>
              <a:gd name="T40" fmla="*/ 2147483646 w 970"/>
              <a:gd name="T41" fmla="*/ 2147483646 h 880"/>
              <a:gd name="T42" fmla="*/ 2147483646 w 970"/>
              <a:gd name="T43" fmla="*/ 2147483646 h 880"/>
              <a:gd name="T44" fmla="*/ 2147483646 w 970"/>
              <a:gd name="T45" fmla="*/ 2147483646 h 880"/>
              <a:gd name="T46" fmla="*/ 2147483646 w 970"/>
              <a:gd name="T47" fmla="*/ 2147483646 h 880"/>
              <a:gd name="T48" fmla="*/ 2147483646 w 970"/>
              <a:gd name="T49" fmla="*/ 2147483646 h 880"/>
              <a:gd name="T50" fmla="*/ 2147483646 w 970"/>
              <a:gd name="T51" fmla="*/ 2147483646 h 880"/>
              <a:gd name="T52" fmla="*/ 2147483646 w 970"/>
              <a:gd name="T53" fmla="*/ 2147483646 h 880"/>
              <a:gd name="T54" fmla="*/ 2147483646 w 970"/>
              <a:gd name="T55" fmla="*/ 2147483646 h 880"/>
              <a:gd name="T56" fmla="*/ 2147483646 w 970"/>
              <a:gd name="T57" fmla="*/ 0 h 880"/>
              <a:gd name="T58" fmla="*/ 2147483646 w 970"/>
              <a:gd name="T59" fmla="*/ 0 h 880"/>
              <a:gd name="T60" fmla="*/ 2147483646 w 970"/>
              <a:gd name="T61" fmla="*/ 0 h 880"/>
              <a:gd name="T62" fmla="*/ 2147483646 w 970"/>
              <a:gd name="T63" fmla="*/ 0 h 8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70" h="880">
                <a:moveTo>
                  <a:pt x="496" y="0"/>
                </a:moveTo>
                <a:lnTo>
                  <a:pt x="496" y="0"/>
                </a:lnTo>
                <a:lnTo>
                  <a:pt x="474" y="2"/>
                </a:lnTo>
                <a:lnTo>
                  <a:pt x="458" y="6"/>
                </a:lnTo>
                <a:lnTo>
                  <a:pt x="444" y="12"/>
                </a:lnTo>
                <a:lnTo>
                  <a:pt x="432" y="20"/>
                </a:lnTo>
                <a:lnTo>
                  <a:pt x="424" y="28"/>
                </a:lnTo>
                <a:lnTo>
                  <a:pt x="416" y="36"/>
                </a:lnTo>
                <a:lnTo>
                  <a:pt x="404" y="56"/>
                </a:lnTo>
                <a:lnTo>
                  <a:pt x="358" y="136"/>
                </a:lnTo>
                <a:lnTo>
                  <a:pt x="270" y="294"/>
                </a:lnTo>
                <a:lnTo>
                  <a:pt x="136" y="530"/>
                </a:lnTo>
                <a:lnTo>
                  <a:pt x="0" y="452"/>
                </a:lnTo>
                <a:lnTo>
                  <a:pt x="176" y="880"/>
                </a:lnTo>
                <a:lnTo>
                  <a:pt x="632" y="810"/>
                </a:lnTo>
                <a:lnTo>
                  <a:pt x="492" y="732"/>
                </a:lnTo>
                <a:lnTo>
                  <a:pt x="658" y="436"/>
                </a:lnTo>
                <a:lnTo>
                  <a:pt x="848" y="100"/>
                </a:lnTo>
                <a:lnTo>
                  <a:pt x="858" y="82"/>
                </a:lnTo>
                <a:lnTo>
                  <a:pt x="868" y="68"/>
                </a:lnTo>
                <a:lnTo>
                  <a:pt x="890" y="42"/>
                </a:lnTo>
                <a:lnTo>
                  <a:pt x="910" y="26"/>
                </a:lnTo>
                <a:lnTo>
                  <a:pt x="930" y="14"/>
                </a:lnTo>
                <a:lnTo>
                  <a:pt x="946" y="6"/>
                </a:lnTo>
                <a:lnTo>
                  <a:pt x="958" y="2"/>
                </a:lnTo>
                <a:lnTo>
                  <a:pt x="970" y="0"/>
                </a:lnTo>
                <a:lnTo>
                  <a:pt x="496" y="0"/>
                </a:lnTo>
                <a:close/>
              </a:path>
            </a:pathLst>
          </a:cu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sym typeface="思源黑体 CN Light" panose="020B0300000000000000" pitchFamily="34" charset="-122"/>
            </a:endParaRPr>
          </a:p>
        </p:txBody>
      </p:sp>
      <p:sp>
        <p:nvSpPr>
          <p:cNvPr id="7" name="Freeform 7">
            <a:extLst>
              <a:ext uri="{FF2B5EF4-FFF2-40B4-BE49-F238E27FC236}">
                <a16:creationId xmlns:a16="http://schemas.microsoft.com/office/drawing/2014/main" id="{F97DFBD0-2D79-AE69-251E-A8B6C41ECAE5}"/>
              </a:ext>
            </a:extLst>
          </p:cNvPr>
          <p:cNvSpPr/>
          <p:nvPr/>
        </p:nvSpPr>
        <p:spPr bwMode="auto">
          <a:xfrm>
            <a:off x="2874828" y="4202571"/>
            <a:ext cx="1629275" cy="1032090"/>
          </a:xfrm>
          <a:custGeom>
            <a:avLst/>
            <a:gdLst>
              <a:gd name="T0" fmla="*/ 0 w 798"/>
              <a:gd name="T1" fmla="*/ 2147483646 h 468"/>
              <a:gd name="T2" fmla="*/ 0 w 798"/>
              <a:gd name="T3" fmla="*/ 2147483646 h 468"/>
              <a:gd name="T4" fmla="*/ 0 w 798"/>
              <a:gd name="T5" fmla="*/ 2147483646 h 468"/>
              <a:gd name="T6" fmla="*/ 2147483646 w 798"/>
              <a:gd name="T7" fmla="*/ 2147483646 h 468"/>
              <a:gd name="T8" fmla="*/ 2147483646 w 798"/>
              <a:gd name="T9" fmla="*/ 2147483646 h 468"/>
              <a:gd name="T10" fmla="*/ 2147483646 w 798"/>
              <a:gd name="T11" fmla="*/ 2147483646 h 468"/>
              <a:gd name="T12" fmla="*/ 2147483646 w 798"/>
              <a:gd name="T13" fmla="*/ 2147483646 h 468"/>
              <a:gd name="T14" fmla="*/ 2147483646 w 798"/>
              <a:gd name="T15" fmla="*/ 2147483646 h 468"/>
              <a:gd name="T16" fmla="*/ 2147483646 w 798"/>
              <a:gd name="T17" fmla="*/ 2147483646 h 468"/>
              <a:gd name="T18" fmla="*/ 2147483646 w 798"/>
              <a:gd name="T19" fmla="*/ 2147483646 h 468"/>
              <a:gd name="T20" fmla="*/ 2147483646 w 798"/>
              <a:gd name="T21" fmla="*/ 2147483646 h 468"/>
              <a:gd name="T22" fmla="*/ 2147483646 w 798"/>
              <a:gd name="T23" fmla="*/ 2147483646 h 468"/>
              <a:gd name="T24" fmla="*/ 2147483646 w 798"/>
              <a:gd name="T25" fmla="*/ 2147483646 h 468"/>
              <a:gd name="T26" fmla="*/ 2147483646 w 798"/>
              <a:gd name="T27" fmla="*/ 2147483646 h 468"/>
              <a:gd name="T28" fmla="*/ 2147483646 w 798"/>
              <a:gd name="T29" fmla="*/ 2147483646 h 468"/>
              <a:gd name="T30" fmla="*/ 2147483646 w 798"/>
              <a:gd name="T31" fmla="*/ 2147483646 h 468"/>
              <a:gd name="T32" fmla="*/ 2147483646 w 798"/>
              <a:gd name="T33" fmla="*/ 0 h 468"/>
              <a:gd name="T34" fmla="*/ 2147483646 w 798"/>
              <a:gd name="T35" fmla="*/ 0 h 468"/>
              <a:gd name="T36" fmla="*/ 2147483646 w 798"/>
              <a:gd name="T37" fmla="*/ 2147483646 h 468"/>
              <a:gd name="T38" fmla="*/ 2147483646 w 798"/>
              <a:gd name="T39" fmla="*/ 2147483646 h 468"/>
              <a:gd name="T40" fmla="*/ 2147483646 w 798"/>
              <a:gd name="T41" fmla="*/ 2147483646 h 468"/>
              <a:gd name="T42" fmla="*/ 2147483646 w 798"/>
              <a:gd name="T43" fmla="*/ 2147483646 h 468"/>
              <a:gd name="T44" fmla="*/ 2147483646 w 798"/>
              <a:gd name="T45" fmla="*/ 2147483646 h 468"/>
              <a:gd name="T46" fmla="*/ 2147483646 w 798"/>
              <a:gd name="T47" fmla="*/ 2147483646 h 468"/>
              <a:gd name="T48" fmla="*/ 2147483646 w 798"/>
              <a:gd name="T49" fmla="*/ 2147483646 h 468"/>
              <a:gd name="T50" fmla="*/ 2147483646 w 798"/>
              <a:gd name="T51" fmla="*/ 2147483646 h 468"/>
              <a:gd name="T52" fmla="*/ 2147483646 w 798"/>
              <a:gd name="T53" fmla="*/ 2147483646 h 468"/>
              <a:gd name="T54" fmla="*/ 2147483646 w 798"/>
              <a:gd name="T55" fmla="*/ 2147483646 h 468"/>
              <a:gd name="T56" fmla="*/ 2147483646 w 798"/>
              <a:gd name="T57" fmla="*/ 2147483646 h 468"/>
              <a:gd name="T58" fmla="*/ 2147483646 w 798"/>
              <a:gd name="T59" fmla="*/ 2147483646 h 468"/>
              <a:gd name="T60" fmla="*/ 0 w 798"/>
              <a:gd name="T61" fmla="*/ 2147483646 h 468"/>
              <a:gd name="T62" fmla="*/ 0 w 798"/>
              <a:gd name="T63" fmla="*/ 2147483646 h 4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98" h="468">
                <a:moveTo>
                  <a:pt x="0" y="60"/>
                </a:moveTo>
                <a:lnTo>
                  <a:pt x="0" y="468"/>
                </a:lnTo>
                <a:lnTo>
                  <a:pt x="226" y="468"/>
                </a:lnTo>
                <a:lnTo>
                  <a:pt x="388" y="468"/>
                </a:lnTo>
                <a:lnTo>
                  <a:pt x="474" y="466"/>
                </a:lnTo>
                <a:lnTo>
                  <a:pt x="496" y="466"/>
                </a:lnTo>
                <a:lnTo>
                  <a:pt x="508" y="464"/>
                </a:lnTo>
                <a:lnTo>
                  <a:pt x="520" y="460"/>
                </a:lnTo>
                <a:lnTo>
                  <a:pt x="532" y="454"/>
                </a:lnTo>
                <a:lnTo>
                  <a:pt x="544" y="444"/>
                </a:lnTo>
                <a:lnTo>
                  <a:pt x="556" y="432"/>
                </a:lnTo>
                <a:lnTo>
                  <a:pt x="566" y="414"/>
                </a:lnTo>
                <a:lnTo>
                  <a:pt x="694" y="186"/>
                </a:lnTo>
                <a:lnTo>
                  <a:pt x="798" y="0"/>
                </a:lnTo>
                <a:lnTo>
                  <a:pt x="790" y="10"/>
                </a:lnTo>
                <a:lnTo>
                  <a:pt x="778" y="20"/>
                </a:lnTo>
                <a:lnTo>
                  <a:pt x="764" y="32"/>
                </a:lnTo>
                <a:lnTo>
                  <a:pt x="744" y="42"/>
                </a:lnTo>
                <a:lnTo>
                  <a:pt x="718" y="52"/>
                </a:lnTo>
                <a:lnTo>
                  <a:pt x="704" y="56"/>
                </a:lnTo>
                <a:lnTo>
                  <a:pt x="688" y="58"/>
                </a:lnTo>
                <a:lnTo>
                  <a:pt x="672" y="60"/>
                </a:lnTo>
                <a:lnTo>
                  <a:pt x="654" y="60"/>
                </a:lnTo>
                <a:lnTo>
                  <a:pt x="518" y="58"/>
                </a:lnTo>
                <a:lnTo>
                  <a:pt x="296" y="58"/>
                </a:lnTo>
                <a:lnTo>
                  <a:pt x="0" y="60"/>
                </a:lnTo>
                <a:close/>
              </a:path>
            </a:pathLst>
          </a:custGeom>
          <a:solidFill>
            <a:schemeClr val="accent4"/>
          </a:solidFill>
          <a:ln>
            <a:noFill/>
          </a:ln>
        </p:spPr>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8" name="Freeform 10">
            <a:extLst>
              <a:ext uri="{FF2B5EF4-FFF2-40B4-BE49-F238E27FC236}">
                <a16:creationId xmlns:a16="http://schemas.microsoft.com/office/drawing/2014/main" id="{0FF072A7-7D92-456E-5727-508039B47C4E}"/>
              </a:ext>
            </a:extLst>
          </p:cNvPr>
          <p:cNvSpPr/>
          <p:nvPr/>
        </p:nvSpPr>
        <p:spPr bwMode="auto">
          <a:xfrm>
            <a:off x="2923383" y="2646676"/>
            <a:ext cx="1609492" cy="2475463"/>
          </a:xfrm>
          <a:custGeom>
            <a:avLst/>
            <a:gdLst>
              <a:gd name="T0" fmla="*/ 2147483646 w 788"/>
              <a:gd name="T1" fmla="*/ 2147483646 h 1124"/>
              <a:gd name="T2" fmla="*/ 2147483646 w 788"/>
              <a:gd name="T3" fmla="*/ 2147483646 h 1124"/>
              <a:gd name="T4" fmla="*/ 2147483646 w 788"/>
              <a:gd name="T5" fmla="*/ 2147483646 h 1124"/>
              <a:gd name="T6" fmla="*/ 2147483646 w 788"/>
              <a:gd name="T7" fmla="*/ 2147483646 h 1124"/>
              <a:gd name="T8" fmla="*/ 2147483646 w 788"/>
              <a:gd name="T9" fmla="*/ 2147483646 h 1124"/>
              <a:gd name="T10" fmla="*/ 2147483646 w 788"/>
              <a:gd name="T11" fmla="*/ 2147483646 h 1124"/>
              <a:gd name="T12" fmla="*/ 2147483646 w 788"/>
              <a:gd name="T13" fmla="*/ 0 h 1124"/>
              <a:gd name="T14" fmla="*/ 0 w 788"/>
              <a:gd name="T15" fmla="*/ 2147483646 h 1124"/>
              <a:gd name="T16" fmla="*/ 2147483646 w 788"/>
              <a:gd name="T17" fmla="*/ 2147483646 h 1124"/>
              <a:gd name="T18" fmla="*/ 2147483646 w 788"/>
              <a:gd name="T19" fmla="*/ 2147483646 h 1124"/>
              <a:gd name="T20" fmla="*/ 2147483646 w 788"/>
              <a:gd name="T21" fmla="*/ 2147483646 h 1124"/>
              <a:gd name="T22" fmla="*/ 2147483646 w 788"/>
              <a:gd name="T23" fmla="*/ 2147483646 h 1124"/>
              <a:gd name="T24" fmla="*/ 2147483646 w 788"/>
              <a:gd name="T25" fmla="*/ 2147483646 h 1124"/>
              <a:gd name="T26" fmla="*/ 2147483646 w 788"/>
              <a:gd name="T27" fmla="*/ 2147483646 h 1124"/>
              <a:gd name="T28" fmla="*/ 2147483646 w 788"/>
              <a:gd name="T29" fmla="*/ 2147483646 h 1124"/>
              <a:gd name="T30" fmla="*/ 2147483646 w 788"/>
              <a:gd name="T31" fmla="*/ 2147483646 h 1124"/>
              <a:gd name="T32" fmla="*/ 2147483646 w 788"/>
              <a:gd name="T33" fmla="*/ 2147483646 h 1124"/>
              <a:gd name="T34" fmla="*/ 2147483646 w 788"/>
              <a:gd name="T35" fmla="*/ 2147483646 h 1124"/>
              <a:gd name="T36" fmla="*/ 2147483646 w 788"/>
              <a:gd name="T37" fmla="*/ 2147483646 h 1124"/>
              <a:gd name="T38" fmla="*/ 2147483646 w 788"/>
              <a:gd name="T39" fmla="*/ 2147483646 h 1124"/>
              <a:gd name="T40" fmla="*/ 2147483646 w 788"/>
              <a:gd name="T41" fmla="*/ 2147483646 h 1124"/>
              <a:gd name="T42" fmla="*/ 2147483646 w 788"/>
              <a:gd name="T43" fmla="*/ 2147483646 h 1124"/>
              <a:gd name="T44" fmla="*/ 2147483646 w 788"/>
              <a:gd name="T45" fmla="*/ 2147483646 h 1124"/>
              <a:gd name="T46" fmla="*/ 2147483646 w 788"/>
              <a:gd name="T47" fmla="*/ 2147483646 h 1124"/>
              <a:gd name="T48" fmla="*/ 2147483646 w 788"/>
              <a:gd name="T49" fmla="*/ 2147483646 h 1124"/>
              <a:gd name="T50" fmla="*/ 2147483646 w 788"/>
              <a:gd name="T51" fmla="*/ 2147483646 h 1124"/>
              <a:gd name="T52" fmla="*/ 2147483646 w 788"/>
              <a:gd name="T53" fmla="*/ 2147483646 h 1124"/>
              <a:gd name="T54" fmla="*/ 2147483646 w 788"/>
              <a:gd name="T55" fmla="*/ 2147483646 h 1124"/>
              <a:gd name="T56" fmla="*/ 2147483646 w 788"/>
              <a:gd name="T57" fmla="*/ 2147483646 h 1124"/>
              <a:gd name="T58" fmla="*/ 2147483646 w 788"/>
              <a:gd name="T59" fmla="*/ 2147483646 h 1124"/>
              <a:gd name="T60" fmla="*/ 2147483646 w 788"/>
              <a:gd name="T61" fmla="*/ 2147483646 h 1124"/>
              <a:gd name="T62" fmla="*/ 2147483646 w 788"/>
              <a:gd name="T63" fmla="*/ 2147483646 h 1124"/>
              <a:gd name="T64" fmla="*/ 2147483646 w 788"/>
              <a:gd name="T65" fmla="*/ 2147483646 h 11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88" h="1124">
                <a:moveTo>
                  <a:pt x="770" y="604"/>
                </a:moveTo>
                <a:lnTo>
                  <a:pt x="770" y="604"/>
                </a:lnTo>
                <a:lnTo>
                  <a:pt x="722" y="524"/>
                </a:lnTo>
                <a:lnTo>
                  <a:pt x="630" y="370"/>
                </a:lnTo>
                <a:lnTo>
                  <a:pt x="488" y="138"/>
                </a:lnTo>
                <a:lnTo>
                  <a:pt x="622" y="56"/>
                </a:lnTo>
                <a:lnTo>
                  <a:pt x="164" y="0"/>
                </a:lnTo>
                <a:lnTo>
                  <a:pt x="0" y="432"/>
                </a:lnTo>
                <a:lnTo>
                  <a:pt x="138" y="348"/>
                </a:lnTo>
                <a:lnTo>
                  <a:pt x="316" y="638"/>
                </a:lnTo>
                <a:lnTo>
                  <a:pt x="514" y="968"/>
                </a:lnTo>
                <a:lnTo>
                  <a:pt x="524" y="986"/>
                </a:lnTo>
                <a:lnTo>
                  <a:pt x="532" y="1002"/>
                </a:lnTo>
                <a:lnTo>
                  <a:pt x="538" y="1018"/>
                </a:lnTo>
                <a:lnTo>
                  <a:pt x="542" y="1034"/>
                </a:lnTo>
                <a:lnTo>
                  <a:pt x="548" y="1060"/>
                </a:lnTo>
                <a:lnTo>
                  <a:pt x="548" y="1082"/>
                </a:lnTo>
                <a:lnTo>
                  <a:pt x="548" y="1100"/>
                </a:lnTo>
                <a:lnTo>
                  <a:pt x="544" y="1114"/>
                </a:lnTo>
                <a:lnTo>
                  <a:pt x="540" y="1124"/>
                </a:lnTo>
                <a:lnTo>
                  <a:pt x="774" y="710"/>
                </a:lnTo>
                <a:lnTo>
                  <a:pt x="782" y="692"/>
                </a:lnTo>
                <a:lnTo>
                  <a:pt x="788" y="674"/>
                </a:lnTo>
                <a:lnTo>
                  <a:pt x="788" y="660"/>
                </a:lnTo>
                <a:lnTo>
                  <a:pt x="788" y="646"/>
                </a:lnTo>
                <a:lnTo>
                  <a:pt x="784" y="634"/>
                </a:lnTo>
                <a:lnTo>
                  <a:pt x="780" y="624"/>
                </a:lnTo>
                <a:lnTo>
                  <a:pt x="770" y="604"/>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sym typeface="思源黑体 CN Light" panose="020B0300000000000000" pitchFamily="34" charset="-122"/>
            </a:endParaRPr>
          </a:p>
        </p:txBody>
      </p:sp>
      <p:sp>
        <p:nvSpPr>
          <p:cNvPr id="9" name="Freeform 8">
            <a:extLst>
              <a:ext uri="{FF2B5EF4-FFF2-40B4-BE49-F238E27FC236}">
                <a16:creationId xmlns:a16="http://schemas.microsoft.com/office/drawing/2014/main" id="{018ED4C9-20DF-FDC9-19E0-9A1B7B799040}"/>
              </a:ext>
            </a:extLst>
          </p:cNvPr>
          <p:cNvSpPr/>
          <p:nvPr/>
        </p:nvSpPr>
        <p:spPr bwMode="auto">
          <a:xfrm>
            <a:off x="963217" y="3977528"/>
            <a:ext cx="2357592" cy="1600514"/>
          </a:xfrm>
          <a:custGeom>
            <a:avLst/>
            <a:gdLst>
              <a:gd name="T0" fmla="*/ 2147483646 w 1154"/>
              <a:gd name="T1" fmla="*/ 2147483646 h 726"/>
              <a:gd name="T2" fmla="*/ 2147483646 w 1154"/>
              <a:gd name="T3" fmla="*/ 0 h 726"/>
              <a:gd name="T4" fmla="*/ 2147483646 w 1154"/>
              <a:gd name="T5" fmla="*/ 2147483646 h 726"/>
              <a:gd name="T6" fmla="*/ 2147483646 w 1154"/>
              <a:gd name="T7" fmla="*/ 2147483646 h 726"/>
              <a:gd name="T8" fmla="*/ 2147483646 w 1154"/>
              <a:gd name="T9" fmla="*/ 2147483646 h 726"/>
              <a:gd name="T10" fmla="*/ 2147483646 w 1154"/>
              <a:gd name="T11" fmla="*/ 2147483646 h 726"/>
              <a:gd name="T12" fmla="*/ 2147483646 w 1154"/>
              <a:gd name="T13" fmla="*/ 2147483646 h 726"/>
              <a:gd name="T14" fmla="*/ 2147483646 w 1154"/>
              <a:gd name="T15" fmla="*/ 2147483646 h 726"/>
              <a:gd name="T16" fmla="*/ 2147483646 w 1154"/>
              <a:gd name="T17" fmla="*/ 2147483646 h 726"/>
              <a:gd name="T18" fmla="*/ 2147483646 w 1154"/>
              <a:gd name="T19" fmla="*/ 2147483646 h 726"/>
              <a:gd name="T20" fmla="*/ 2147483646 w 1154"/>
              <a:gd name="T21" fmla="*/ 2147483646 h 726"/>
              <a:gd name="T22" fmla="*/ 2147483646 w 1154"/>
              <a:gd name="T23" fmla="*/ 2147483646 h 726"/>
              <a:gd name="T24" fmla="*/ 2147483646 w 1154"/>
              <a:gd name="T25" fmla="*/ 2147483646 h 726"/>
              <a:gd name="T26" fmla="*/ 2147483646 w 1154"/>
              <a:gd name="T27" fmla="*/ 2147483646 h 726"/>
              <a:gd name="T28" fmla="*/ 0 w 1154"/>
              <a:gd name="T29" fmla="*/ 2147483646 h 726"/>
              <a:gd name="T30" fmla="*/ 0 w 1154"/>
              <a:gd name="T31" fmla="*/ 2147483646 h 726"/>
              <a:gd name="T32" fmla="*/ 2147483646 w 1154"/>
              <a:gd name="T33" fmla="*/ 2147483646 h 726"/>
              <a:gd name="T34" fmla="*/ 2147483646 w 1154"/>
              <a:gd name="T35" fmla="*/ 2147483646 h 726"/>
              <a:gd name="T36" fmla="*/ 2147483646 w 1154"/>
              <a:gd name="T37" fmla="*/ 2147483646 h 726"/>
              <a:gd name="T38" fmla="*/ 2147483646 w 1154"/>
              <a:gd name="T39" fmla="*/ 2147483646 h 726"/>
              <a:gd name="T40" fmla="*/ 2147483646 w 1154"/>
              <a:gd name="T41" fmla="*/ 2147483646 h 726"/>
              <a:gd name="T42" fmla="*/ 2147483646 w 1154"/>
              <a:gd name="T43" fmla="*/ 2147483646 h 726"/>
              <a:gd name="T44" fmla="*/ 2147483646 w 1154"/>
              <a:gd name="T45" fmla="*/ 2147483646 h 726"/>
              <a:gd name="T46" fmla="*/ 2147483646 w 1154"/>
              <a:gd name="T47" fmla="*/ 2147483646 h 726"/>
              <a:gd name="T48" fmla="*/ 2147483646 w 1154"/>
              <a:gd name="T49" fmla="*/ 2147483646 h 726"/>
              <a:gd name="T50" fmla="*/ 2147483646 w 1154"/>
              <a:gd name="T51" fmla="*/ 2147483646 h 726"/>
              <a:gd name="T52" fmla="*/ 2147483646 w 1154"/>
              <a:gd name="T53" fmla="*/ 2147483646 h 726"/>
              <a:gd name="T54" fmla="*/ 2147483646 w 1154"/>
              <a:gd name="T55" fmla="*/ 2147483646 h 726"/>
              <a:gd name="T56" fmla="*/ 2147483646 w 1154"/>
              <a:gd name="T57" fmla="*/ 2147483646 h 726"/>
              <a:gd name="T58" fmla="*/ 2147483646 w 1154"/>
              <a:gd name="T59" fmla="*/ 2147483646 h 726"/>
              <a:gd name="T60" fmla="*/ 2147483646 w 1154"/>
              <a:gd name="T61" fmla="*/ 2147483646 h 7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154" h="726">
                <a:moveTo>
                  <a:pt x="1154" y="366"/>
                </a:moveTo>
                <a:lnTo>
                  <a:pt x="872" y="0"/>
                </a:lnTo>
                <a:lnTo>
                  <a:pt x="870" y="162"/>
                </a:lnTo>
                <a:lnTo>
                  <a:pt x="494" y="160"/>
                </a:lnTo>
                <a:lnTo>
                  <a:pt x="144" y="156"/>
                </a:lnTo>
                <a:lnTo>
                  <a:pt x="124" y="156"/>
                </a:lnTo>
                <a:lnTo>
                  <a:pt x="106" y="154"/>
                </a:lnTo>
                <a:lnTo>
                  <a:pt x="74" y="146"/>
                </a:lnTo>
                <a:lnTo>
                  <a:pt x="50" y="136"/>
                </a:lnTo>
                <a:lnTo>
                  <a:pt x="30" y="126"/>
                </a:lnTo>
                <a:lnTo>
                  <a:pt x="16" y="116"/>
                </a:lnTo>
                <a:lnTo>
                  <a:pt x="6" y="106"/>
                </a:lnTo>
                <a:lnTo>
                  <a:pt x="0" y="98"/>
                </a:lnTo>
                <a:lnTo>
                  <a:pt x="228" y="512"/>
                </a:lnTo>
                <a:lnTo>
                  <a:pt x="240" y="530"/>
                </a:lnTo>
                <a:lnTo>
                  <a:pt x="252" y="542"/>
                </a:lnTo>
                <a:lnTo>
                  <a:pt x="264" y="552"/>
                </a:lnTo>
                <a:lnTo>
                  <a:pt x="276" y="558"/>
                </a:lnTo>
                <a:lnTo>
                  <a:pt x="288" y="562"/>
                </a:lnTo>
                <a:lnTo>
                  <a:pt x="298" y="564"/>
                </a:lnTo>
                <a:lnTo>
                  <a:pt x="322" y="566"/>
                </a:lnTo>
                <a:lnTo>
                  <a:pt x="404" y="566"/>
                </a:lnTo>
                <a:lnTo>
                  <a:pt x="568" y="568"/>
                </a:lnTo>
                <a:lnTo>
                  <a:pt x="866" y="568"/>
                </a:lnTo>
                <a:lnTo>
                  <a:pt x="864" y="726"/>
                </a:lnTo>
                <a:lnTo>
                  <a:pt x="1154" y="366"/>
                </a:lnTo>
                <a:close/>
              </a:path>
            </a:pathLst>
          </a:custGeom>
          <a:gradFill flip="none" rotWithShape="1">
            <a:gsLst>
              <a:gs pos="0">
                <a:schemeClr val="accent3"/>
              </a:gs>
              <a:gs pos="70000">
                <a:schemeClr val="accent4"/>
              </a:gs>
            </a:gsLst>
            <a:lin ang="5400000" scaled="1"/>
            <a:tileRect/>
          </a:gradFill>
          <a:ln>
            <a:noFill/>
          </a:ln>
          <a:effectLst>
            <a:outerShdw blurRad="127000" sx="102000" sy="102000" algn="ctr" rotWithShape="0">
              <a:srgbClr val="275B89">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mn-ea"/>
              <a:cs typeface="+mn-ea"/>
              <a:sym typeface="思源黑体 CN Light" panose="020B0300000000000000" pitchFamily="34" charset="-122"/>
            </a:endParaRPr>
          </a:p>
        </p:txBody>
      </p:sp>
      <p:sp>
        <p:nvSpPr>
          <p:cNvPr id="10" name="직사각형 255">
            <a:extLst>
              <a:ext uri="{FF2B5EF4-FFF2-40B4-BE49-F238E27FC236}">
                <a16:creationId xmlns:a16="http://schemas.microsoft.com/office/drawing/2014/main" id="{558C4026-DDA2-90D2-0668-30423FBBA64E}"/>
              </a:ext>
            </a:extLst>
          </p:cNvPr>
          <p:cNvSpPr>
            <a:spLocks noChangeArrowheads="1"/>
          </p:cNvSpPr>
          <p:nvPr/>
        </p:nvSpPr>
        <p:spPr bwMode="auto">
          <a:xfrm>
            <a:off x="1452359" y="4645105"/>
            <a:ext cx="14710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800" dirty="0">
                <a:solidFill>
                  <a:schemeClr val="bg1"/>
                </a:solidFill>
                <a:latin typeface="+mn-ea"/>
                <a:ea typeface="+mn-ea"/>
                <a:sym typeface="思源黑体 CN Light" panose="020B0300000000000000" pitchFamily="34" charset="-122"/>
              </a:rPr>
              <a:t>输入标题</a:t>
            </a:r>
            <a:endParaRPr lang="en-US" altLang="zh-CN" sz="1800" dirty="0">
              <a:solidFill>
                <a:schemeClr val="bg1"/>
              </a:solidFill>
              <a:latin typeface="+mn-ea"/>
              <a:ea typeface="+mn-ea"/>
              <a:sym typeface="思源黑体 CN Light" panose="020B0300000000000000" pitchFamily="34" charset="-122"/>
            </a:endParaRPr>
          </a:p>
        </p:txBody>
      </p:sp>
      <p:sp>
        <p:nvSpPr>
          <p:cNvPr id="11" name="직사각형 256">
            <a:extLst>
              <a:ext uri="{FF2B5EF4-FFF2-40B4-BE49-F238E27FC236}">
                <a16:creationId xmlns:a16="http://schemas.microsoft.com/office/drawing/2014/main" id="{77F29E41-EBBC-053C-D731-7F54D2E97175}"/>
              </a:ext>
            </a:extLst>
          </p:cNvPr>
          <p:cNvSpPr>
            <a:spLocks noChangeArrowheads="1"/>
          </p:cNvSpPr>
          <p:nvPr/>
        </p:nvSpPr>
        <p:spPr bwMode="auto">
          <a:xfrm rot="3600000">
            <a:off x="3033575" y="3553845"/>
            <a:ext cx="16606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800" dirty="0">
                <a:solidFill>
                  <a:schemeClr val="bg1"/>
                </a:solidFill>
                <a:latin typeface="+mn-ea"/>
                <a:ea typeface="+mn-ea"/>
                <a:sym typeface="思源黑体 CN Light" panose="020B0300000000000000" pitchFamily="34" charset="-122"/>
              </a:rPr>
              <a:t>输入标题</a:t>
            </a:r>
            <a:endParaRPr lang="en-US" altLang="zh-CN" sz="1800" dirty="0">
              <a:solidFill>
                <a:schemeClr val="bg1"/>
              </a:solidFill>
              <a:latin typeface="+mn-ea"/>
              <a:ea typeface="+mn-ea"/>
              <a:sym typeface="思源黑体 CN Light" panose="020B0300000000000000" pitchFamily="34" charset="-122"/>
            </a:endParaRPr>
          </a:p>
        </p:txBody>
      </p:sp>
      <p:sp>
        <p:nvSpPr>
          <p:cNvPr id="12" name="직사각형 257">
            <a:extLst>
              <a:ext uri="{FF2B5EF4-FFF2-40B4-BE49-F238E27FC236}">
                <a16:creationId xmlns:a16="http://schemas.microsoft.com/office/drawing/2014/main" id="{BCBFE113-19AA-31AC-A21C-F2434EC53A4C}"/>
              </a:ext>
            </a:extLst>
          </p:cNvPr>
          <p:cNvSpPr>
            <a:spLocks noChangeArrowheads="1"/>
          </p:cNvSpPr>
          <p:nvPr/>
        </p:nvSpPr>
        <p:spPr bwMode="auto">
          <a:xfrm rot="18000000">
            <a:off x="1350111" y="2550857"/>
            <a:ext cx="16179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eaLnBrk="1" hangingPunct="1">
              <a:lnSpc>
                <a:spcPct val="100000"/>
              </a:lnSpc>
              <a:spcBef>
                <a:spcPct val="20000"/>
              </a:spcBef>
              <a:buFont typeface="Arial" panose="020B0604020202020204" pitchFamily="34" charset="0"/>
              <a:buNone/>
            </a:pPr>
            <a:r>
              <a:rPr lang="zh-CN" altLang="en-US" sz="1800" dirty="0">
                <a:solidFill>
                  <a:schemeClr val="bg1"/>
                </a:solidFill>
                <a:latin typeface="+mn-ea"/>
                <a:ea typeface="+mn-ea"/>
                <a:sym typeface="思源黑体 CN Light" panose="020B0300000000000000" pitchFamily="34" charset="-122"/>
              </a:rPr>
              <a:t>输入标题</a:t>
            </a:r>
            <a:endParaRPr lang="en-US" altLang="zh-CN" sz="1800" dirty="0">
              <a:solidFill>
                <a:schemeClr val="bg1"/>
              </a:solidFill>
              <a:latin typeface="+mn-ea"/>
              <a:ea typeface="+mn-ea"/>
              <a:sym typeface="思源黑体 CN Light" panose="020B0300000000000000" pitchFamily="34" charset="-122"/>
            </a:endParaRPr>
          </a:p>
        </p:txBody>
      </p:sp>
      <p:sp>
        <p:nvSpPr>
          <p:cNvPr id="13" name="Round Same Side Corner Rectangle 3">
            <a:extLst>
              <a:ext uri="{FF2B5EF4-FFF2-40B4-BE49-F238E27FC236}">
                <a16:creationId xmlns:a16="http://schemas.microsoft.com/office/drawing/2014/main" id="{1B2D6B33-B83E-2176-FB55-D8568A3AC8B7}"/>
              </a:ext>
            </a:extLst>
          </p:cNvPr>
          <p:cNvSpPr/>
          <p:nvPr/>
        </p:nvSpPr>
        <p:spPr bwMode="auto">
          <a:xfrm rot="5400000">
            <a:off x="6689751" y="1168808"/>
            <a:ext cx="417622" cy="1988532"/>
          </a:xfrm>
          <a:custGeom>
            <a:avLst/>
            <a:gdLst>
              <a:gd name="T0" fmla="*/ 183115 w 372533"/>
              <a:gd name="T1" fmla="*/ 0 h 1907117"/>
              <a:gd name="T2" fmla="*/ 183115 w 372533"/>
              <a:gd name="T3" fmla="*/ 0 h 1907117"/>
              <a:gd name="T4" fmla="*/ 366231 w 372533"/>
              <a:gd name="T5" fmla="*/ 186888 h 1907117"/>
              <a:gd name="T6" fmla="*/ 366230 w 372533"/>
              <a:gd name="T7" fmla="*/ 1913474 h 1907117"/>
              <a:gd name="T8" fmla="*/ 366230 w 372533"/>
              <a:gd name="T9" fmla="*/ 1913474 h 1907117"/>
              <a:gd name="T10" fmla="*/ 0 w 372533"/>
              <a:gd name="T11" fmla="*/ 1913474 h 1907117"/>
              <a:gd name="T12" fmla="*/ 0 w 372533"/>
              <a:gd name="T13" fmla="*/ 1913474 h 1907117"/>
              <a:gd name="T14" fmla="*/ 0 w 372533"/>
              <a:gd name="T15" fmla="*/ 186888 h 1907117"/>
              <a:gd name="T16" fmla="*/ 183115 w 372533"/>
              <a:gd name="T17" fmla="*/ 0 h 1907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1907117">
                <a:moveTo>
                  <a:pt x="186267" y="0"/>
                </a:moveTo>
                <a:lnTo>
                  <a:pt x="186267" y="0"/>
                </a:lnTo>
                <a:cubicBezTo>
                  <a:pt x="289139" y="0"/>
                  <a:pt x="372534" y="83395"/>
                  <a:pt x="372534" y="186267"/>
                </a:cubicBezTo>
                <a:cubicBezTo>
                  <a:pt x="372534" y="759884"/>
                  <a:pt x="372533" y="1333500"/>
                  <a:pt x="372533" y="1907117"/>
                </a:cubicBezTo>
                <a:lnTo>
                  <a:pt x="0" y="1907117"/>
                </a:lnTo>
                <a:lnTo>
                  <a:pt x="0" y="186267"/>
                </a:lnTo>
                <a:cubicBezTo>
                  <a:pt x="0" y="83395"/>
                  <a:pt x="83395" y="0"/>
                  <a:pt x="186267" y="0"/>
                </a:cubicBezTo>
                <a:close/>
              </a:path>
            </a:pathLst>
          </a:custGeom>
          <a:solidFill>
            <a:schemeClr val="bg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14" name="Round Same Side Corner Rectangle 36">
            <a:extLst>
              <a:ext uri="{FF2B5EF4-FFF2-40B4-BE49-F238E27FC236}">
                <a16:creationId xmlns:a16="http://schemas.microsoft.com/office/drawing/2014/main" id="{C5F6F8D2-1D7E-1B0B-B580-EC659A84B60B}"/>
              </a:ext>
            </a:extLst>
          </p:cNvPr>
          <p:cNvSpPr/>
          <p:nvPr/>
        </p:nvSpPr>
        <p:spPr bwMode="auto">
          <a:xfrm rot="5400000">
            <a:off x="6667059" y="2461080"/>
            <a:ext cx="419407" cy="1986878"/>
          </a:xfrm>
          <a:custGeom>
            <a:avLst/>
            <a:gdLst>
              <a:gd name="T0" fmla="*/ 187863 w 372533"/>
              <a:gd name="T1" fmla="*/ 0 h 1907117"/>
              <a:gd name="T2" fmla="*/ 187863 w 372533"/>
              <a:gd name="T3" fmla="*/ 0 h 1907117"/>
              <a:gd name="T4" fmla="*/ 375726 w 372533"/>
              <a:gd name="T5" fmla="*/ 185955 h 1907117"/>
              <a:gd name="T6" fmla="*/ 375725 w 372533"/>
              <a:gd name="T7" fmla="*/ 1903945 h 1907117"/>
              <a:gd name="T8" fmla="*/ 375725 w 372533"/>
              <a:gd name="T9" fmla="*/ 1903945 h 1907117"/>
              <a:gd name="T10" fmla="*/ 0 w 372533"/>
              <a:gd name="T11" fmla="*/ 1903945 h 1907117"/>
              <a:gd name="T12" fmla="*/ 0 w 372533"/>
              <a:gd name="T13" fmla="*/ 1903945 h 1907117"/>
              <a:gd name="T14" fmla="*/ 0 w 372533"/>
              <a:gd name="T15" fmla="*/ 185955 h 1907117"/>
              <a:gd name="T16" fmla="*/ 187863 w 372533"/>
              <a:gd name="T17" fmla="*/ 0 h 1907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1907117">
                <a:moveTo>
                  <a:pt x="186267" y="0"/>
                </a:moveTo>
                <a:lnTo>
                  <a:pt x="186267" y="0"/>
                </a:lnTo>
                <a:cubicBezTo>
                  <a:pt x="289139" y="0"/>
                  <a:pt x="372534" y="83395"/>
                  <a:pt x="372534" y="186267"/>
                </a:cubicBezTo>
                <a:cubicBezTo>
                  <a:pt x="372534" y="759884"/>
                  <a:pt x="372533" y="1333500"/>
                  <a:pt x="372533" y="1907117"/>
                </a:cubicBezTo>
                <a:lnTo>
                  <a:pt x="0" y="1907117"/>
                </a:lnTo>
                <a:lnTo>
                  <a:pt x="0" y="186267"/>
                </a:lnTo>
                <a:cubicBezTo>
                  <a:pt x="0" y="83395"/>
                  <a:pt x="83395" y="0"/>
                  <a:pt x="186267" y="0"/>
                </a:cubicBezTo>
                <a:close/>
              </a:path>
            </a:pathLst>
          </a:custGeom>
          <a:solidFill>
            <a:schemeClr val="bg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15" name="Round Same Side Corner Rectangle 37">
            <a:extLst>
              <a:ext uri="{FF2B5EF4-FFF2-40B4-BE49-F238E27FC236}">
                <a16:creationId xmlns:a16="http://schemas.microsoft.com/office/drawing/2014/main" id="{EC9B5BBE-91EE-BDFE-6191-6CAB8995F440}"/>
              </a:ext>
            </a:extLst>
          </p:cNvPr>
          <p:cNvSpPr/>
          <p:nvPr/>
        </p:nvSpPr>
        <p:spPr bwMode="auto">
          <a:xfrm rot="5400000">
            <a:off x="6688860" y="3673648"/>
            <a:ext cx="419406" cy="1988532"/>
          </a:xfrm>
          <a:custGeom>
            <a:avLst/>
            <a:gdLst>
              <a:gd name="T0" fmla="*/ 187860 w 372533"/>
              <a:gd name="T1" fmla="*/ 0 h 1907117"/>
              <a:gd name="T2" fmla="*/ 187860 w 372533"/>
              <a:gd name="T3" fmla="*/ 0 h 1907117"/>
              <a:gd name="T4" fmla="*/ 375720 w 372533"/>
              <a:gd name="T5" fmla="*/ 186888 h 1907117"/>
              <a:gd name="T6" fmla="*/ 375719 w 372533"/>
              <a:gd name="T7" fmla="*/ 1913474 h 1907117"/>
              <a:gd name="T8" fmla="*/ 375719 w 372533"/>
              <a:gd name="T9" fmla="*/ 1913474 h 1907117"/>
              <a:gd name="T10" fmla="*/ 0 w 372533"/>
              <a:gd name="T11" fmla="*/ 1913474 h 1907117"/>
              <a:gd name="T12" fmla="*/ 0 w 372533"/>
              <a:gd name="T13" fmla="*/ 1913474 h 1907117"/>
              <a:gd name="T14" fmla="*/ 0 w 372533"/>
              <a:gd name="T15" fmla="*/ 186888 h 1907117"/>
              <a:gd name="T16" fmla="*/ 187860 w 372533"/>
              <a:gd name="T17" fmla="*/ 0 h 19071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1907117">
                <a:moveTo>
                  <a:pt x="186267" y="0"/>
                </a:moveTo>
                <a:lnTo>
                  <a:pt x="186267" y="0"/>
                </a:lnTo>
                <a:cubicBezTo>
                  <a:pt x="289139" y="0"/>
                  <a:pt x="372534" y="83395"/>
                  <a:pt x="372534" y="186267"/>
                </a:cubicBezTo>
                <a:cubicBezTo>
                  <a:pt x="372534" y="759884"/>
                  <a:pt x="372533" y="1333500"/>
                  <a:pt x="372533" y="1907117"/>
                </a:cubicBezTo>
                <a:lnTo>
                  <a:pt x="0" y="1907117"/>
                </a:lnTo>
                <a:lnTo>
                  <a:pt x="0" y="186267"/>
                </a:lnTo>
                <a:cubicBezTo>
                  <a:pt x="0" y="83395"/>
                  <a:pt x="83395" y="0"/>
                  <a:pt x="186267" y="0"/>
                </a:cubicBezTo>
                <a:close/>
              </a:path>
            </a:pathLst>
          </a:custGeom>
          <a:solidFill>
            <a:schemeClr val="bg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16" name="Rectangle 73">
            <a:extLst>
              <a:ext uri="{FF2B5EF4-FFF2-40B4-BE49-F238E27FC236}">
                <a16:creationId xmlns:a16="http://schemas.microsoft.com/office/drawing/2014/main" id="{69104309-3C7C-1F40-715D-C17EF40FF79D}"/>
              </a:ext>
            </a:extLst>
          </p:cNvPr>
          <p:cNvSpPr>
            <a:spLocks noChangeArrowheads="1"/>
          </p:cNvSpPr>
          <p:nvPr/>
        </p:nvSpPr>
        <p:spPr bwMode="auto">
          <a:xfrm>
            <a:off x="6069732" y="4563716"/>
            <a:ext cx="11878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dirty="0">
                <a:solidFill>
                  <a:schemeClr val="bg2">
                    <a:lumMod val="25000"/>
                  </a:schemeClr>
                </a:solidFill>
                <a:latin typeface="+mn-ea"/>
                <a:ea typeface="+mn-ea"/>
                <a:sym typeface="思源黑体 CN Light" panose="020B0300000000000000" pitchFamily="34" charset="-122"/>
              </a:rPr>
              <a:t>输入标题</a:t>
            </a:r>
            <a:endParaRPr lang="bg-BG" altLang="en-US" sz="1400" dirty="0">
              <a:solidFill>
                <a:schemeClr val="bg2">
                  <a:lumMod val="25000"/>
                </a:schemeClr>
              </a:solidFill>
              <a:latin typeface="+mn-ea"/>
              <a:ea typeface="+mn-ea"/>
              <a:sym typeface="思源黑体 CN Light" panose="020B0300000000000000" pitchFamily="34" charset="-122"/>
            </a:endParaRPr>
          </a:p>
        </p:txBody>
      </p:sp>
      <p:sp>
        <p:nvSpPr>
          <p:cNvPr id="17" name="Rectangle 74">
            <a:extLst>
              <a:ext uri="{FF2B5EF4-FFF2-40B4-BE49-F238E27FC236}">
                <a16:creationId xmlns:a16="http://schemas.microsoft.com/office/drawing/2014/main" id="{579D98CA-AAF0-2C43-E064-F08356091DBD}"/>
              </a:ext>
            </a:extLst>
          </p:cNvPr>
          <p:cNvSpPr>
            <a:spLocks noChangeArrowheads="1"/>
          </p:cNvSpPr>
          <p:nvPr/>
        </p:nvSpPr>
        <p:spPr bwMode="auto">
          <a:xfrm>
            <a:off x="6069732" y="3328697"/>
            <a:ext cx="11878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dirty="0">
                <a:solidFill>
                  <a:schemeClr val="bg2">
                    <a:lumMod val="25000"/>
                  </a:schemeClr>
                </a:solidFill>
                <a:latin typeface="+mn-ea"/>
                <a:ea typeface="+mn-ea"/>
                <a:sym typeface="思源黑体 CN Light" panose="020B0300000000000000" pitchFamily="34" charset="-122"/>
              </a:rPr>
              <a:t>输入标题</a:t>
            </a:r>
            <a:endParaRPr lang="bg-BG" altLang="en-US" sz="1400" dirty="0">
              <a:solidFill>
                <a:schemeClr val="bg2">
                  <a:lumMod val="25000"/>
                </a:schemeClr>
              </a:solidFill>
              <a:latin typeface="+mn-ea"/>
              <a:ea typeface="+mn-ea"/>
              <a:sym typeface="思源黑体 CN Light" panose="020B0300000000000000" pitchFamily="34" charset="-122"/>
            </a:endParaRPr>
          </a:p>
        </p:txBody>
      </p:sp>
      <p:sp>
        <p:nvSpPr>
          <p:cNvPr id="18" name="Rectangle 75">
            <a:extLst>
              <a:ext uri="{FF2B5EF4-FFF2-40B4-BE49-F238E27FC236}">
                <a16:creationId xmlns:a16="http://schemas.microsoft.com/office/drawing/2014/main" id="{97B457E2-552C-4FB1-FAF2-16EC1A43EBB8}"/>
              </a:ext>
            </a:extLst>
          </p:cNvPr>
          <p:cNvSpPr>
            <a:spLocks noChangeArrowheads="1"/>
          </p:cNvSpPr>
          <p:nvPr/>
        </p:nvSpPr>
        <p:spPr bwMode="auto">
          <a:xfrm>
            <a:off x="6069732" y="2065743"/>
            <a:ext cx="11878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eaLnBrk="1" hangingPunct="1">
              <a:lnSpc>
                <a:spcPct val="100000"/>
              </a:lnSpc>
              <a:spcBef>
                <a:spcPct val="20000"/>
              </a:spcBef>
              <a:buFont typeface="Arial" panose="020B0604020202020204" pitchFamily="34" charset="0"/>
              <a:buNone/>
            </a:pPr>
            <a:r>
              <a:rPr lang="zh-CN" altLang="en-US" sz="1400" dirty="0">
                <a:solidFill>
                  <a:schemeClr val="bg2">
                    <a:lumMod val="25000"/>
                  </a:schemeClr>
                </a:solidFill>
                <a:latin typeface="+mn-ea"/>
                <a:ea typeface="+mn-ea"/>
                <a:sym typeface="思源黑体 CN Light" panose="020B0300000000000000" pitchFamily="34" charset="-122"/>
              </a:rPr>
              <a:t>输入标题</a:t>
            </a:r>
            <a:endParaRPr lang="bg-BG" altLang="en-US" sz="1400" dirty="0">
              <a:solidFill>
                <a:schemeClr val="bg2">
                  <a:lumMod val="25000"/>
                </a:schemeClr>
              </a:solidFill>
              <a:latin typeface="+mn-ea"/>
              <a:ea typeface="+mn-ea"/>
              <a:sym typeface="思源黑体 CN Light" panose="020B0300000000000000" pitchFamily="34" charset="-122"/>
            </a:endParaRPr>
          </a:p>
        </p:txBody>
      </p:sp>
      <p:sp>
        <p:nvSpPr>
          <p:cNvPr id="19" name="Round Same Side Corner Rectangle 79">
            <a:extLst>
              <a:ext uri="{FF2B5EF4-FFF2-40B4-BE49-F238E27FC236}">
                <a16:creationId xmlns:a16="http://schemas.microsoft.com/office/drawing/2014/main" id="{F0075A52-18A5-A3EE-A05A-59F79EAF7D92}"/>
              </a:ext>
            </a:extLst>
          </p:cNvPr>
          <p:cNvSpPr/>
          <p:nvPr/>
        </p:nvSpPr>
        <p:spPr bwMode="auto">
          <a:xfrm rot="16200000">
            <a:off x="5365442" y="1836339"/>
            <a:ext cx="417622" cy="653470"/>
          </a:xfrm>
          <a:custGeom>
            <a:avLst/>
            <a:gdLst>
              <a:gd name="T0" fmla="*/ 183115 w 372533"/>
              <a:gd name="T1" fmla="*/ 0 h 626533"/>
              <a:gd name="T2" fmla="*/ 183115 w 372533"/>
              <a:gd name="T3" fmla="*/ 0 h 626533"/>
              <a:gd name="T4" fmla="*/ 366231 w 372533"/>
              <a:gd name="T5" fmla="*/ 187215 h 626533"/>
              <a:gd name="T6" fmla="*/ 366230 w 372533"/>
              <a:gd name="T7" fmla="*/ 629719 h 626533"/>
              <a:gd name="T8" fmla="*/ 366230 w 372533"/>
              <a:gd name="T9" fmla="*/ 629719 h 626533"/>
              <a:gd name="T10" fmla="*/ 0 w 372533"/>
              <a:gd name="T11" fmla="*/ 629719 h 626533"/>
              <a:gd name="T12" fmla="*/ 0 w 372533"/>
              <a:gd name="T13" fmla="*/ 629719 h 626533"/>
              <a:gd name="T14" fmla="*/ 0 w 372533"/>
              <a:gd name="T15" fmla="*/ 187215 h 626533"/>
              <a:gd name="T16" fmla="*/ 183115 w 372533"/>
              <a:gd name="T17" fmla="*/ 0 h 626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626533">
                <a:moveTo>
                  <a:pt x="186267" y="0"/>
                </a:moveTo>
                <a:lnTo>
                  <a:pt x="186267" y="0"/>
                </a:lnTo>
                <a:cubicBezTo>
                  <a:pt x="289139" y="0"/>
                  <a:pt x="372534" y="83395"/>
                  <a:pt x="372534" y="186267"/>
                </a:cubicBezTo>
                <a:cubicBezTo>
                  <a:pt x="372534" y="333022"/>
                  <a:pt x="372533" y="479778"/>
                  <a:pt x="372533" y="626533"/>
                </a:cubicBezTo>
                <a:lnTo>
                  <a:pt x="0" y="626533"/>
                </a:lnTo>
                <a:lnTo>
                  <a:pt x="0" y="186267"/>
                </a:lnTo>
                <a:cubicBezTo>
                  <a:pt x="0" y="83395"/>
                  <a:pt x="83395" y="0"/>
                  <a:pt x="186267" y="0"/>
                </a:cubicBezTo>
                <a:close/>
              </a:path>
            </a:pathLst>
          </a:custGeom>
          <a:solidFill>
            <a:schemeClr val="accent2"/>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sym typeface="思源黑体 CN Light" panose="020B0300000000000000" pitchFamily="34" charset="-122"/>
            </a:endParaRPr>
          </a:p>
        </p:txBody>
      </p:sp>
      <p:sp>
        <p:nvSpPr>
          <p:cNvPr id="20" name="Round Same Side Corner Rectangle 80">
            <a:extLst>
              <a:ext uri="{FF2B5EF4-FFF2-40B4-BE49-F238E27FC236}">
                <a16:creationId xmlns:a16="http://schemas.microsoft.com/office/drawing/2014/main" id="{3F29589C-B3BD-E257-03F6-3CD5DEE7A9E3}"/>
              </a:ext>
            </a:extLst>
          </p:cNvPr>
          <p:cNvSpPr/>
          <p:nvPr/>
        </p:nvSpPr>
        <p:spPr bwMode="auto">
          <a:xfrm rot="16200000">
            <a:off x="5355450" y="3123050"/>
            <a:ext cx="419407" cy="651815"/>
          </a:xfrm>
          <a:custGeom>
            <a:avLst/>
            <a:gdLst>
              <a:gd name="T0" fmla="*/ 187863 w 372533"/>
              <a:gd name="T1" fmla="*/ 0 h 626533"/>
              <a:gd name="T2" fmla="*/ 187863 w 372533"/>
              <a:gd name="T3" fmla="*/ 0 h 626533"/>
              <a:gd name="T4" fmla="*/ 375726 w 372533"/>
              <a:gd name="T5" fmla="*/ 184388 h 626533"/>
              <a:gd name="T6" fmla="*/ 375725 w 372533"/>
              <a:gd name="T7" fmla="*/ 620212 h 626533"/>
              <a:gd name="T8" fmla="*/ 375725 w 372533"/>
              <a:gd name="T9" fmla="*/ 620212 h 626533"/>
              <a:gd name="T10" fmla="*/ 0 w 372533"/>
              <a:gd name="T11" fmla="*/ 620212 h 626533"/>
              <a:gd name="T12" fmla="*/ 0 w 372533"/>
              <a:gd name="T13" fmla="*/ 620212 h 626533"/>
              <a:gd name="T14" fmla="*/ 0 w 372533"/>
              <a:gd name="T15" fmla="*/ 184388 h 626533"/>
              <a:gd name="T16" fmla="*/ 187863 w 372533"/>
              <a:gd name="T17" fmla="*/ 0 h 626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626533">
                <a:moveTo>
                  <a:pt x="186267" y="0"/>
                </a:moveTo>
                <a:lnTo>
                  <a:pt x="186267" y="0"/>
                </a:lnTo>
                <a:cubicBezTo>
                  <a:pt x="289139" y="0"/>
                  <a:pt x="372534" y="83395"/>
                  <a:pt x="372534" y="186267"/>
                </a:cubicBezTo>
                <a:cubicBezTo>
                  <a:pt x="372534" y="333022"/>
                  <a:pt x="372533" y="479778"/>
                  <a:pt x="372533" y="626533"/>
                </a:cubicBezTo>
                <a:lnTo>
                  <a:pt x="0" y="626533"/>
                </a:lnTo>
                <a:lnTo>
                  <a:pt x="0" y="186267"/>
                </a:lnTo>
                <a:cubicBezTo>
                  <a:pt x="0" y="83395"/>
                  <a:pt x="83395" y="0"/>
                  <a:pt x="186267" y="0"/>
                </a:cubicBez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mn-ea"/>
              <a:cs typeface="+mn-ea"/>
              <a:sym typeface="思源黑体 CN Light" panose="020B0300000000000000" pitchFamily="34" charset="-122"/>
            </a:endParaRPr>
          </a:p>
        </p:txBody>
      </p:sp>
      <p:sp>
        <p:nvSpPr>
          <p:cNvPr id="21" name="Round Same Side Corner Rectangle 81">
            <a:extLst>
              <a:ext uri="{FF2B5EF4-FFF2-40B4-BE49-F238E27FC236}">
                <a16:creationId xmlns:a16="http://schemas.microsoft.com/office/drawing/2014/main" id="{315D6041-D19F-A5C0-F0F3-96D5D208E5CB}"/>
              </a:ext>
            </a:extLst>
          </p:cNvPr>
          <p:cNvSpPr/>
          <p:nvPr/>
        </p:nvSpPr>
        <p:spPr bwMode="auto">
          <a:xfrm rot="16200000">
            <a:off x="5359586" y="4339396"/>
            <a:ext cx="419407" cy="653469"/>
          </a:xfrm>
          <a:custGeom>
            <a:avLst/>
            <a:gdLst>
              <a:gd name="T0" fmla="*/ 187863 w 372533"/>
              <a:gd name="T1" fmla="*/ 0 h 626533"/>
              <a:gd name="T2" fmla="*/ 187863 w 372533"/>
              <a:gd name="T3" fmla="*/ 0 h 626533"/>
              <a:gd name="T4" fmla="*/ 375726 w 372533"/>
              <a:gd name="T5" fmla="*/ 187213 h 626533"/>
              <a:gd name="T6" fmla="*/ 375725 w 372533"/>
              <a:gd name="T7" fmla="*/ 629713 h 626533"/>
              <a:gd name="T8" fmla="*/ 375725 w 372533"/>
              <a:gd name="T9" fmla="*/ 629713 h 626533"/>
              <a:gd name="T10" fmla="*/ 0 w 372533"/>
              <a:gd name="T11" fmla="*/ 629713 h 626533"/>
              <a:gd name="T12" fmla="*/ 0 w 372533"/>
              <a:gd name="T13" fmla="*/ 629713 h 626533"/>
              <a:gd name="T14" fmla="*/ 0 w 372533"/>
              <a:gd name="T15" fmla="*/ 187213 h 626533"/>
              <a:gd name="T16" fmla="*/ 187863 w 372533"/>
              <a:gd name="T17" fmla="*/ 0 h 6265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2533" h="626533">
                <a:moveTo>
                  <a:pt x="186267" y="0"/>
                </a:moveTo>
                <a:lnTo>
                  <a:pt x="186267" y="0"/>
                </a:lnTo>
                <a:cubicBezTo>
                  <a:pt x="289139" y="0"/>
                  <a:pt x="372534" y="83395"/>
                  <a:pt x="372534" y="186267"/>
                </a:cubicBezTo>
                <a:cubicBezTo>
                  <a:pt x="372534" y="333022"/>
                  <a:pt x="372533" y="479778"/>
                  <a:pt x="372533" y="626533"/>
                </a:cubicBezTo>
                <a:lnTo>
                  <a:pt x="0" y="626533"/>
                </a:lnTo>
                <a:lnTo>
                  <a:pt x="0" y="186267"/>
                </a:lnTo>
                <a:cubicBezTo>
                  <a:pt x="0" y="83395"/>
                  <a:pt x="83395" y="0"/>
                  <a:pt x="186267" y="0"/>
                </a:cubicBezTo>
                <a:close/>
              </a:path>
            </a:pathLst>
          </a:custGeom>
          <a:solidFill>
            <a:schemeClr val="accent4"/>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sym typeface="思源黑体 CN Light" panose="020B0300000000000000" pitchFamily="34" charset="-122"/>
            </a:endParaRPr>
          </a:p>
        </p:txBody>
      </p:sp>
      <p:sp>
        <p:nvSpPr>
          <p:cNvPr id="22" name="Freeform 13">
            <a:extLst>
              <a:ext uri="{FF2B5EF4-FFF2-40B4-BE49-F238E27FC236}">
                <a16:creationId xmlns:a16="http://schemas.microsoft.com/office/drawing/2014/main" id="{F700B7A2-0FEB-5EED-8631-FAFC02636A1D}"/>
              </a:ext>
            </a:extLst>
          </p:cNvPr>
          <p:cNvSpPr>
            <a:spLocks noEditPoints="1"/>
          </p:cNvSpPr>
          <p:nvPr/>
        </p:nvSpPr>
        <p:spPr bwMode="auto">
          <a:xfrm>
            <a:off x="5503943" y="2014943"/>
            <a:ext cx="231609" cy="285554"/>
          </a:xfrm>
          <a:custGeom>
            <a:avLst/>
            <a:gdLst>
              <a:gd name="T0" fmla="*/ 2147483646 w 1450"/>
              <a:gd name="T1" fmla="*/ 2147483646 h 1648"/>
              <a:gd name="T2" fmla="*/ 2147483646 w 1450"/>
              <a:gd name="T3" fmla="*/ 2147483646 h 1648"/>
              <a:gd name="T4" fmla="*/ 2147483646 w 1450"/>
              <a:gd name="T5" fmla="*/ 2147483646 h 1648"/>
              <a:gd name="T6" fmla="*/ 2147483646 w 1450"/>
              <a:gd name="T7" fmla="*/ 2147483646 h 1648"/>
              <a:gd name="T8" fmla="*/ 2147483646 w 1450"/>
              <a:gd name="T9" fmla="*/ 2147483646 h 1648"/>
              <a:gd name="T10" fmla="*/ 2147483646 w 1450"/>
              <a:gd name="T11" fmla="*/ 2147483646 h 1648"/>
              <a:gd name="T12" fmla="*/ 2147483646 w 1450"/>
              <a:gd name="T13" fmla="*/ 2147483646 h 1648"/>
              <a:gd name="T14" fmla="*/ 2147483646 w 1450"/>
              <a:gd name="T15" fmla="*/ 2147483646 h 1648"/>
              <a:gd name="T16" fmla="*/ 2147483646 w 1450"/>
              <a:gd name="T17" fmla="*/ 2147483646 h 1648"/>
              <a:gd name="T18" fmla="*/ 2147483646 w 1450"/>
              <a:gd name="T19" fmla="*/ 2147483646 h 1648"/>
              <a:gd name="T20" fmla="*/ 2147483646 w 1450"/>
              <a:gd name="T21" fmla="*/ 2147483646 h 1648"/>
              <a:gd name="T22" fmla="*/ 2147483646 w 1450"/>
              <a:gd name="T23" fmla="*/ 2147483646 h 1648"/>
              <a:gd name="T24" fmla="*/ 2147483646 w 1450"/>
              <a:gd name="T25" fmla="*/ 2147483646 h 1648"/>
              <a:gd name="T26" fmla="*/ 2147483646 w 1450"/>
              <a:gd name="T27" fmla="*/ 2147483646 h 1648"/>
              <a:gd name="T28" fmla="*/ 2147483646 w 1450"/>
              <a:gd name="T29" fmla="*/ 2147483646 h 1648"/>
              <a:gd name="T30" fmla="*/ 2147483646 w 1450"/>
              <a:gd name="T31" fmla="*/ 2147483646 h 1648"/>
              <a:gd name="T32" fmla="*/ 2147483646 w 1450"/>
              <a:gd name="T33" fmla="*/ 2147483646 h 1648"/>
              <a:gd name="T34" fmla="*/ 2147483646 w 1450"/>
              <a:gd name="T35" fmla="*/ 2147483646 h 1648"/>
              <a:gd name="T36" fmla="*/ 2147483646 w 1450"/>
              <a:gd name="T37" fmla="*/ 2147483646 h 1648"/>
              <a:gd name="T38" fmla="*/ 2147483646 w 1450"/>
              <a:gd name="T39" fmla="*/ 2147483646 h 1648"/>
              <a:gd name="T40" fmla="*/ 2147483646 w 1450"/>
              <a:gd name="T41" fmla="*/ 2147483646 h 1648"/>
              <a:gd name="T42" fmla="*/ 2147483646 w 1450"/>
              <a:gd name="T43" fmla="*/ 2147483646 h 1648"/>
              <a:gd name="T44" fmla="*/ 2147483646 w 1450"/>
              <a:gd name="T45" fmla="*/ 2147483646 h 1648"/>
              <a:gd name="T46" fmla="*/ 2147483646 w 1450"/>
              <a:gd name="T47" fmla="*/ 2147483646 h 1648"/>
              <a:gd name="T48" fmla="*/ 2147483646 w 1450"/>
              <a:gd name="T49" fmla="*/ 2147483646 h 1648"/>
              <a:gd name="T50" fmla="*/ 2147483646 w 1450"/>
              <a:gd name="T51" fmla="*/ 2147483646 h 1648"/>
              <a:gd name="T52" fmla="*/ 2147483646 w 1450"/>
              <a:gd name="T53" fmla="*/ 2147483646 h 1648"/>
              <a:gd name="T54" fmla="*/ 2147483646 w 1450"/>
              <a:gd name="T55" fmla="*/ 2147483646 h 1648"/>
              <a:gd name="T56" fmla="*/ 2147483646 w 1450"/>
              <a:gd name="T57" fmla="*/ 2147483646 h 1648"/>
              <a:gd name="T58" fmla="*/ 2147483646 w 1450"/>
              <a:gd name="T59" fmla="*/ 2147483646 h 1648"/>
              <a:gd name="T60" fmla="*/ 2147483646 w 1450"/>
              <a:gd name="T61" fmla="*/ 2147483646 h 1648"/>
              <a:gd name="T62" fmla="*/ 2147483646 w 1450"/>
              <a:gd name="T63" fmla="*/ 2147483646 h 1648"/>
              <a:gd name="T64" fmla="*/ 2147483646 w 1450"/>
              <a:gd name="T65" fmla="*/ 2147483646 h 1648"/>
              <a:gd name="T66" fmla="*/ 2147483646 w 1450"/>
              <a:gd name="T67" fmla="*/ 2147483646 h 1648"/>
              <a:gd name="T68" fmla="*/ 2147483646 w 1450"/>
              <a:gd name="T69" fmla="*/ 2147483646 h 1648"/>
              <a:gd name="T70" fmla="*/ 2147483646 w 1450"/>
              <a:gd name="T71" fmla="*/ 0 h 1648"/>
              <a:gd name="T72" fmla="*/ 2147483646 w 1450"/>
              <a:gd name="T73" fmla="*/ 0 h 1648"/>
              <a:gd name="T74" fmla="*/ 0 w 1450"/>
              <a:gd name="T75" fmla="*/ 2147483646 h 1648"/>
              <a:gd name="T76" fmla="*/ 0 w 1450"/>
              <a:gd name="T77" fmla="*/ 2147483646 h 1648"/>
              <a:gd name="T78" fmla="*/ 2147483646 w 1450"/>
              <a:gd name="T79" fmla="*/ 2147483646 h 1648"/>
              <a:gd name="T80" fmla="*/ 2147483646 w 1450"/>
              <a:gd name="T81" fmla="*/ 2147483646 h 1648"/>
              <a:gd name="T82" fmla="*/ 2147483646 w 1450"/>
              <a:gd name="T83" fmla="*/ 2147483646 h 1648"/>
              <a:gd name="T84" fmla="*/ 2147483646 w 1450"/>
              <a:gd name="T85" fmla="*/ 2147483646 h 1648"/>
              <a:gd name="T86" fmla="*/ 2147483646 w 1450"/>
              <a:gd name="T87" fmla="*/ 2147483646 h 1648"/>
              <a:gd name="T88" fmla="*/ 2147483646 w 1450"/>
              <a:gd name="T89" fmla="*/ 2147483646 h 1648"/>
              <a:gd name="T90" fmla="*/ 2147483646 w 1450"/>
              <a:gd name="T91" fmla="*/ 2147483646 h 1648"/>
              <a:gd name="T92" fmla="*/ 2147483646 w 1450"/>
              <a:gd name="T93" fmla="*/ 2147483646 h 1648"/>
              <a:gd name="T94" fmla="*/ 2147483646 w 1450"/>
              <a:gd name="T95" fmla="*/ 2147483646 h 1648"/>
              <a:gd name="T96" fmla="*/ 2147483646 w 1450"/>
              <a:gd name="T97" fmla="*/ 2147483646 h 1648"/>
              <a:gd name="T98" fmla="*/ 2147483646 w 1450"/>
              <a:gd name="T99" fmla="*/ 2147483646 h 164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450" h="1648">
                <a:moveTo>
                  <a:pt x="860" y="121"/>
                </a:moveTo>
                <a:cubicBezTo>
                  <a:pt x="604" y="121"/>
                  <a:pt x="604" y="121"/>
                  <a:pt x="604" y="121"/>
                </a:cubicBezTo>
                <a:cubicBezTo>
                  <a:pt x="604" y="254"/>
                  <a:pt x="604" y="254"/>
                  <a:pt x="604" y="254"/>
                </a:cubicBezTo>
                <a:cubicBezTo>
                  <a:pt x="795" y="254"/>
                  <a:pt x="795" y="254"/>
                  <a:pt x="795" y="254"/>
                </a:cubicBezTo>
                <a:cubicBezTo>
                  <a:pt x="795" y="560"/>
                  <a:pt x="795" y="560"/>
                  <a:pt x="795" y="560"/>
                </a:cubicBezTo>
                <a:cubicBezTo>
                  <a:pt x="1082" y="560"/>
                  <a:pt x="1082" y="560"/>
                  <a:pt x="1082" y="560"/>
                </a:cubicBezTo>
                <a:cubicBezTo>
                  <a:pt x="1082" y="1287"/>
                  <a:pt x="1082" y="1287"/>
                  <a:pt x="1082" y="1287"/>
                </a:cubicBezTo>
                <a:cubicBezTo>
                  <a:pt x="217" y="1287"/>
                  <a:pt x="217" y="1287"/>
                  <a:pt x="217" y="1287"/>
                </a:cubicBezTo>
                <a:cubicBezTo>
                  <a:pt x="217" y="995"/>
                  <a:pt x="217" y="995"/>
                  <a:pt x="217" y="995"/>
                </a:cubicBezTo>
                <a:cubicBezTo>
                  <a:pt x="170" y="990"/>
                  <a:pt x="125" y="976"/>
                  <a:pt x="85" y="954"/>
                </a:cubicBezTo>
                <a:cubicBezTo>
                  <a:pt x="85" y="1419"/>
                  <a:pt x="85" y="1419"/>
                  <a:pt x="85" y="1419"/>
                </a:cubicBezTo>
                <a:cubicBezTo>
                  <a:pt x="1214" y="1419"/>
                  <a:pt x="1214" y="1419"/>
                  <a:pt x="1214" y="1419"/>
                </a:cubicBezTo>
                <a:cubicBezTo>
                  <a:pt x="1214" y="483"/>
                  <a:pt x="1214" y="483"/>
                  <a:pt x="1214" y="483"/>
                </a:cubicBezTo>
                <a:lnTo>
                  <a:pt x="860" y="121"/>
                </a:lnTo>
                <a:close/>
                <a:moveTo>
                  <a:pt x="504" y="121"/>
                </a:moveTo>
                <a:cubicBezTo>
                  <a:pt x="416" y="121"/>
                  <a:pt x="416" y="121"/>
                  <a:pt x="416" y="121"/>
                </a:cubicBezTo>
                <a:cubicBezTo>
                  <a:pt x="416" y="644"/>
                  <a:pt x="416" y="644"/>
                  <a:pt x="416" y="644"/>
                </a:cubicBezTo>
                <a:cubicBezTo>
                  <a:pt x="416" y="735"/>
                  <a:pt x="343" y="808"/>
                  <a:pt x="252" y="808"/>
                </a:cubicBezTo>
                <a:cubicBezTo>
                  <a:pt x="252" y="808"/>
                  <a:pt x="252" y="808"/>
                  <a:pt x="252" y="808"/>
                </a:cubicBezTo>
                <a:cubicBezTo>
                  <a:pt x="161" y="808"/>
                  <a:pt x="88" y="735"/>
                  <a:pt x="88" y="644"/>
                </a:cubicBezTo>
                <a:cubicBezTo>
                  <a:pt x="88" y="187"/>
                  <a:pt x="88" y="187"/>
                  <a:pt x="88" y="187"/>
                </a:cubicBezTo>
                <a:cubicBezTo>
                  <a:pt x="88" y="132"/>
                  <a:pt x="132" y="88"/>
                  <a:pt x="187" y="88"/>
                </a:cubicBezTo>
                <a:cubicBezTo>
                  <a:pt x="187" y="88"/>
                  <a:pt x="187" y="88"/>
                  <a:pt x="187" y="88"/>
                </a:cubicBezTo>
                <a:cubicBezTo>
                  <a:pt x="242" y="88"/>
                  <a:pt x="287" y="132"/>
                  <a:pt x="287" y="187"/>
                </a:cubicBezTo>
                <a:cubicBezTo>
                  <a:pt x="287" y="542"/>
                  <a:pt x="287" y="542"/>
                  <a:pt x="287" y="542"/>
                </a:cubicBezTo>
                <a:cubicBezTo>
                  <a:pt x="287" y="561"/>
                  <a:pt x="271" y="576"/>
                  <a:pt x="253" y="576"/>
                </a:cubicBezTo>
                <a:cubicBezTo>
                  <a:pt x="253" y="576"/>
                  <a:pt x="253" y="576"/>
                  <a:pt x="253" y="576"/>
                </a:cubicBezTo>
                <a:cubicBezTo>
                  <a:pt x="234" y="576"/>
                  <a:pt x="218" y="561"/>
                  <a:pt x="218" y="542"/>
                </a:cubicBezTo>
                <a:cubicBezTo>
                  <a:pt x="218" y="288"/>
                  <a:pt x="218" y="288"/>
                  <a:pt x="218" y="288"/>
                </a:cubicBezTo>
                <a:cubicBezTo>
                  <a:pt x="131" y="288"/>
                  <a:pt x="131" y="288"/>
                  <a:pt x="131" y="288"/>
                </a:cubicBezTo>
                <a:cubicBezTo>
                  <a:pt x="131" y="542"/>
                  <a:pt x="131" y="542"/>
                  <a:pt x="131" y="542"/>
                </a:cubicBezTo>
                <a:cubicBezTo>
                  <a:pt x="131" y="609"/>
                  <a:pt x="185" y="664"/>
                  <a:pt x="253" y="664"/>
                </a:cubicBezTo>
                <a:cubicBezTo>
                  <a:pt x="253" y="664"/>
                  <a:pt x="253" y="664"/>
                  <a:pt x="253" y="664"/>
                </a:cubicBezTo>
                <a:cubicBezTo>
                  <a:pt x="320" y="664"/>
                  <a:pt x="375" y="609"/>
                  <a:pt x="375" y="542"/>
                </a:cubicBezTo>
                <a:cubicBezTo>
                  <a:pt x="375" y="187"/>
                  <a:pt x="375" y="187"/>
                  <a:pt x="375" y="187"/>
                </a:cubicBezTo>
                <a:cubicBezTo>
                  <a:pt x="374" y="84"/>
                  <a:pt x="290" y="0"/>
                  <a:pt x="187" y="0"/>
                </a:cubicBezTo>
                <a:cubicBezTo>
                  <a:pt x="187" y="0"/>
                  <a:pt x="187" y="0"/>
                  <a:pt x="187" y="0"/>
                </a:cubicBezTo>
                <a:cubicBezTo>
                  <a:pt x="84" y="0"/>
                  <a:pt x="0" y="84"/>
                  <a:pt x="0" y="187"/>
                </a:cubicBezTo>
                <a:cubicBezTo>
                  <a:pt x="0" y="644"/>
                  <a:pt x="0" y="644"/>
                  <a:pt x="0" y="644"/>
                </a:cubicBezTo>
                <a:cubicBezTo>
                  <a:pt x="0" y="783"/>
                  <a:pt x="113" y="896"/>
                  <a:pt x="252" y="896"/>
                </a:cubicBezTo>
                <a:cubicBezTo>
                  <a:pt x="252" y="896"/>
                  <a:pt x="252" y="896"/>
                  <a:pt x="252" y="896"/>
                </a:cubicBezTo>
                <a:cubicBezTo>
                  <a:pt x="391" y="896"/>
                  <a:pt x="504" y="783"/>
                  <a:pt x="504" y="644"/>
                </a:cubicBezTo>
                <a:lnTo>
                  <a:pt x="504" y="121"/>
                </a:lnTo>
                <a:close/>
                <a:moveTo>
                  <a:pt x="1317" y="565"/>
                </a:moveTo>
                <a:cubicBezTo>
                  <a:pt x="1317" y="1515"/>
                  <a:pt x="1317" y="1515"/>
                  <a:pt x="1317" y="1515"/>
                </a:cubicBezTo>
                <a:cubicBezTo>
                  <a:pt x="333" y="1515"/>
                  <a:pt x="333" y="1515"/>
                  <a:pt x="333" y="1515"/>
                </a:cubicBezTo>
                <a:cubicBezTo>
                  <a:pt x="333" y="1648"/>
                  <a:pt x="333" y="1648"/>
                  <a:pt x="333" y="1648"/>
                </a:cubicBezTo>
                <a:cubicBezTo>
                  <a:pt x="1450" y="1648"/>
                  <a:pt x="1450" y="1648"/>
                  <a:pt x="1450" y="1648"/>
                </a:cubicBezTo>
                <a:cubicBezTo>
                  <a:pt x="1450" y="697"/>
                  <a:pt x="1450" y="697"/>
                  <a:pt x="1450" y="697"/>
                </a:cubicBezTo>
                <a:lnTo>
                  <a:pt x="1317" y="56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09728" tIns="54864" rIns="109728" bIns="54864"/>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23" name="Freeform 17">
            <a:extLst>
              <a:ext uri="{FF2B5EF4-FFF2-40B4-BE49-F238E27FC236}">
                <a16:creationId xmlns:a16="http://schemas.microsoft.com/office/drawing/2014/main" id="{1E37E2E2-F51F-F353-5849-98688A88D494}"/>
              </a:ext>
            </a:extLst>
          </p:cNvPr>
          <p:cNvSpPr>
            <a:spLocks noEditPoints="1"/>
          </p:cNvSpPr>
          <p:nvPr/>
        </p:nvSpPr>
        <p:spPr bwMode="auto">
          <a:xfrm>
            <a:off x="5459275" y="3291011"/>
            <a:ext cx="304401" cy="303401"/>
          </a:xfrm>
          <a:custGeom>
            <a:avLst/>
            <a:gdLst>
              <a:gd name="T0" fmla="*/ 2147483646 w 1648"/>
              <a:gd name="T1" fmla="*/ 0 h 1502"/>
              <a:gd name="T2" fmla="*/ 2147483646 w 1648"/>
              <a:gd name="T3" fmla="*/ 2147483646 h 1502"/>
              <a:gd name="T4" fmla="*/ 2147483646 w 1648"/>
              <a:gd name="T5" fmla="*/ 2147483646 h 1502"/>
              <a:gd name="T6" fmla="*/ 2147483646 w 1648"/>
              <a:gd name="T7" fmla="*/ 2147483646 h 1502"/>
              <a:gd name="T8" fmla="*/ 2147483646 w 1648"/>
              <a:gd name="T9" fmla="*/ 0 h 1502"/>
              <a:gd name="T10" fmla="*/ 2147483646 w 1648"/>
              <a:gd name="T11" fmla="*/ 2147483646 h 1502"/>
              <a:gd name="T12" fmla="*/ 2147483646 w 1648"/>
              <a:gd name="T13" fmla="*/ 2147483646 h 1502"/>
              <a:gd name="T14" fmla="*/ 2147483646 w 1648"/>
              <a:gd name="T15" fmla="*/ 2147483646 h 1502"/>
              <a:gd name="T16" fmla="*/ 2147483646 w 1648"/>
              <a:gd name="T17" fmla="*/ 2147483646 h 1502"/>
              <a:gd name="T18" fmla="*/ 2147483646 w 1648"/>
              <a:gd name="T19" fmla="*/ 2147483646 h 1502"/>
              <a:gd name="T20" fmla="*/ 2147483646 w 1648"/>
              <a:gd name="T21" fmla="*/ 2147483646 h 1502"/>
              <a:gd name="T22" fmla="*/ 2147483646 w 1648"/>
              <a:gd name="T23" fmla="*/ 2147483646 h 1502"/>
              <a:gd name="T24" fmla="*/ 2147483646 w 1648"/>
              <a:gd name="T25" fmla="*/ 2147483646 h 1502"/>
              <a:gd name="T26" fmla="*/ 2147483646 w 1648"/>
              <a:gd name="T27" fmla="*/ 2147483646 h 1502"/>
              <a:gd name="T28" fmla="*/ 0 w 1648"/>
              <a:gd name="T29" fmla="*/ 2147483646 h 1502"/>
              <a:gd name="T30" fmla="*/ 2147483646 w 1648"/>
              <a:gd name="T31" fmla="*/ 2147483646 h 1502"/>
              <a:gd name="T32" fmla="*/ 2147483646 w 1648"/>
              <a:gd name="T33" fmla="*/ 2147483646 h 1502"/>
              <a:gd name="T34" fmla="*/ 2147483646 w 1648"/>
              <a:gd name="T35" fmla="*/ 2147483646 h 1502"/>
              <a:gd name="T36" fmla="*/ 2147483646 w 1648"/>
              <a:gd name="T37" fmla="*/ 2147483646 h 1502"/>
              <a:gd name="T38" fmla="*/ 2147483646 w 1648"/>
              <a:gd name="T39" fmla="*/ 2147483646 h 1502"/>
              <a:gd name="T40" fmla="*/ 2147483646 w 1648"/>
              <a:gd name="T41" fmla="*/ 2147483646 h 1502"/>
              <a:gd name="T42" fmla="*/ 2147483646 w 1648"/>
              <a:gd name="T43" fmla="*/ 2147483646 h 1502"/>
              <a:gd name="T44" fmla="*/ 2147483646 w 1648"/>
              <a:gd name="T45" fmla="*/ 2147483646 h 1502"/>
              <a:gd name="T46" fmla="*/ 2147483646 w 1648"/>
              <a:gd name="T47" fmla="*/ 2147483646 h 1502"/>
              <a:gd name="T48" fmla="*/ 2147483646 w 1648"/>
              <a:gd name="T49" fmla="*/ 2147483646 h 1502"/>
              <a:gd name="T50" fmla="*/ 2147483646 w 1648"/>
              <a:gd name="T51" fmla="*/ 2147483646 h 1502"/>
              <a:gd name="T52" fmla="*/ 2147483646 w 1648"/>
              <a:gd name="T53" fmla="*/ 2147483646 h 1502"/>
              <a:gd name="T54" fmla="*/ 2147483646 w 1648"/>
              <a:gd name="T55" fmla="*/ 2147483646 h 1502"/>
              <a:gd name="T56" fmla="*/ 2147483646 w 1648"/>
              <a:gd name="T57" fmla="*/ 2147483646 h 1502"/>
              <a:gd name="T58" fmla="*/ 2147483646 w 1648"/>
              <a:gd name="T59" fmla="*/ 2147483646 h 1502"/>
              <a:gd name="T60" fmla="*/ 2147483646 w 1648"/>
              <a:gd name="T61" fmla="*/ 2147483646 h 1502"/>
              <a:gd name="T62" fmla="*/ 2147483646 w 1648"/>
              <a:gd name="T63" fmla="*/ 2147483646 h 1502"/>
              <a:gd name="T64" fmla="*/ 2147483646 w 1648"/>
              <a:gd name="T65" fmla="*/ 2147483646 h 1502"/>
              <a:gd name="T66" fmla="*/ 2147483646 w 1648"/>
              <a:gd name="T67" fmla="*/ 2147483646 h 1502"/>
              <a:gd name="T68" fmla="*/ 2147483646 w 1648"/>
              <a:gd name="T69" fmla="*/ 2147483646 h 150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48" h="1502">
                <a:moveTo>
                  <a:pt x="812" y="0"/>
                </a:moveTo>
                <a:cubicBezTo>
                  <a:pt x="616" y="0"/>
                  <a:pt x="457" y="158"/>
                  <a:pt x="457" y="354"/>
                </a:cubicBezTo>
                <a:cubicBezTo>
                  <a:pt x="457" y="646"/>
                  <a:pt x="736" y="676"/>
                  <a:pt x="812" y="1120"/>
                </a:cubicBezTo>
                <a:cubicBezTo>
                  <a:pt x="888" y="676"/>
                  <a:pt x="1167" y="646"/>
                  <a:pt x="1167" y="354"/>
                </a:cubicBezTo>
                <a:cubicBezTo>
                  <a:pt x="1167" y="158"/>
                  <a:pt x="1008" y="0"/>
                  <a:pt x="812" y="0"/>
                </a:cubicBezTo>
                <a:close/>
                <a:moveTo>
                  <a:pt x="812" y="473"/>
                </a:moveTo>
                <a:cubicBezTo>
                  <a:pt x="742" y="473"/>
                  <a:pt x="685" y="416"/>
                  <a:pt x="685" y="346"/>
                </a:cubicBezTo>
                <a:cubicBezTo>
                  <a:pt x="685" y="275"/>
                  <a:pt x="742" y="218"/>
                  <a:pt x="812" y="218"/>
                </a:cubicBezTo>
                <a:cubicBezTo>
                  <a:pt x="882" y="218"/>
                  <a:pt x="939" y="275"/>
                  <a:pt x="939" y="346"/>
                </a:cubicBezTo>
                <a:cubicBezTo>
                  <a:pt x="939" y="416"/>
                  <a:pt x="882" y="473"/>
                  <a:pt x="812" y="473"/>
                </a:cubicBezTo>
                <a:close/>
                <a:moveTo>
                  <a:pt x="1648" y="1502"/>
                </a:moveTo>
                <a:cubicBezTo>
                  <a:pt x="1187" y="1336"/>
                  <a:pt x="1187" y="1336"/>
                  <a:pt x="1187" y="1336"/>
                </a:cubicBezTo>
                <a:cubicBezTo>
                  <a:pt x="813" y="1502"/>
                  <a:pt x="813" y="1502"/>
                  <a:pt x="813" y="1502"/>
                </a:cubicBezTo>
                <a:cubicBezTo>
                  <a:pt x="441" y="1336"/>
                  <a:pt x="441" y="1336"/>
                  <a:pt x="441" y="1336"/>
                </a:cubicBezTo>
                <a:cubicBezTo>
                  <a:pt x="0" y="1502"/>
                  <a:pt x="0" y="1502"/>
                  <a:pt x="0" y="1502"/>
                </a:cubicBezTo>
                <a:cubicBezTo>
                  <a:pt x="270" y="965"/>
                  <a:pt x="270" y="965"/>
                  <a:pt x="270" y="965"/>
                </a:cubicBezTo>
                <a:cubicBezTo>
                  <a:pt x="572" y="834"/>
                  <a:pt x="572" y="834"/>
                  <a:pt x="572" y="834"/>
                </a:cubicBezTo>
                <a:cubicBezTo>
                  <a:pt x="593" y="865"/>
                  <a:pt x="614" y="899"/>
                  <a:pt x="633" y="939"/>
                </a:cubicBezTo>
                <a:cubicBezTo>
                  <a:pt x="567" y="967"/>
                  <a:pt x="622" y="943"/>
                  <a:pt x="358" y="1058"/>
                </a:cubicBezTo>
                <a:cubicBezTo>
                  <a:pt x="245" y="1281"/>
                  <a:pt x="245" y="1281"/>
                  <a:pt x="245" y="1281"/>
                </a:cubicBezTo>
                <a:cubicBezTo>
                  <a:pt x="431" y="1211"/>
                  <a:pt x="431" y="1211"/>
                  <a:pt x="431" y="1211"/>
                </a:cubicBezTo>
                <a:cubicBezTo>
                  <a:pt x="539" y="1018"/>
                  <a:pt x="539" y="1018"/>
                  <a:pt x="539" y="1018"/>
                </a:cubicBezTo>
                <a:cubicBezTo>
                  <a:pt x="495" y="1228"/>
                  <a:pt x="495" y="1228"/>
                  <a:pt x="495" y="1228"/>
                </a:cubicBezTo>
                <a:cubicBezTo>
                  <a:pt x="781" y="1356"/>
                  <a:pt x="781" y="1356"/>
                  <a:pt x="781" y="1356"/>
                </a:cubicBezTo>
                <a:cubicBezTo>
                  <a:pt x="813" y="1212"/>
                  <a:pt x="813" y="1212"/>
                  <a:pt x="813" y="1212"/>
                </a:cubicBezTo>
                <a:cubicBezTo>
                  <a:pt x="849" y="1357"/>
                  <a:pt x="849" y="1357"/>
                  <a:pt x="849" y="1357"/>
                </a:cubicBezTo>
                <a:cubicBezTo>
                  <a:pt x="1135" y="1228"/>
                  <a:pt x="1135" y="1228"/>
                  <a:pt x="1135" y="1228"/>
                </a:cubicBezTo>
                <a:cubicBezTo>
                  <a:pt x="1092" y="1012"/>
                  <a:pt x="1092" y="1012"/>
                  <a:pt x="1092" y="1012"/>
                </a:cubicBezTo>
                <a:cubicBezTo>
                  <a:pt x="1200" y="1213"/>
                  <a:pt x="1200" y="1213"/>
                  <a:pt x="1200" y="1213"/>
                </a:cubicBezTo>
                <a:cubicBezTo>
                  <a:pt x="1405" y="1287"/>
                  <a:pt x="1405" y="1287"/>
                  <a:pt x="1405" y="1287"/>
                </a:cubicBezTo>
                <a:cubicBezTo>
                  <a:pt x="1290" y="1058"/>
                  <a:pt x="1290" y="1058"/>
                  <a:pt x="1290" y="1058"/>
                </a:cubicBezTo>
                <a:cubicBezTo>
                  <a:pt x="994" y="932"/>
                  <a:pt x="994" y="932"/>
                  <a:pt x="994" y="932"/>
                </a:cubicBezTo>
                <a:cubicBezTo>
                  <a:pt x="1013" y="894"/>
                  <a:pt x="1034" y="859"/>
                  <a:pt x="1056" y="828"/>
                </a:cubicBezTo>
                <a:cubicBezTo>
                  <a:pt x="1378" y="965"/>
                  <a:pt x="1378" y="965"/>
                  <a:pt x="1378" y="965"/>
                </a:cubicBezTo>
                <a:lnTo>
                  <a:pt x="1648" y="150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09728" tIns="54864" rIns="109728" bIns="54864"/>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24" name="Freeform 13">
            <a:extLst>
              <a:ext uri="{FF2B5EF4-FFF2-40B4-BE49-F238E27FC236}">
                <a16:creationId xmlns:a16="http://schemas.microsoft.com/office/drawing/2014/main" id="{9A080492-DF25-4F3A-FE17-21B12B142702}"/>
              </a:ext>
            </a:extLst>
          </p:cNvPr>
          <p:cNvSpPr>
            <a:spLocks noEditPoints="1"/>
          </p:cNvSpPr>
          <p:nvPr/>
        </p:nvSpPr>
        <p:spPr bwMode="auto">
          <a:xfrm>
            <a:off x="5472510" y="4526030"/>
            <a:ext cx="272969" cy="294477"/>
          </a:xfrm>
          <a:custGeom>
            <a:avLst/>
            <a:gdLst>
              <a:gd name="T0" fmla="*/ 2147483646 w 1640"/>
              <a:gd name="T1" fmla="*/ 2147483646 h 1642"/>
              <a:gd name="T2" fmla="*/ 2147483646 w 1640"/>
              <a:gd name="T3" fmla="*/ 2147483646 h 1642"/>
              <a:gd name="T4" fmla="*/ 2147483646 w 1640"/>
              <a:gd name="T5" fmla="*/ 2147483646 h 1642"/>
              <a:gd name="T6" fmla="*/ 2147483646 w 1640"/>
              <a:gd name="T7" fmla="*/ 2147483646 h 1642"/>
              <a:gd name="T8" fmla="*/ 2147483646 w 1640"/>
              <a:gd name="T9" fmla="*/ 2147483646 h 1642"/>
              <a:gd name="T10" fmla="*/ 2147483646 w 1640"/>
              <a:gd name="T11" fmla="*/ 2147483646 h 1642"/>
              <a:gd name="T12" fmla="*/ 2147483646 w 1640"/>
              <a:gd name="T13" fmla="*/ 2147483646 h 1642"/>
              <a:gd name="T14" fmla="*/ 2147483646 w 1640"/>
              <a:gd name="T15" fmla="*/ 2147483646 h 1642"/>
              <a:gd name="T16" fmla="*/ 2147483646 w 1640"/>
              <a:gd name="T17" fmla="*/ 2147483646 h 1642"/>
              <a:gd name="T18" fmla="*/ 2147483646 w 1640"/>
              <a:gd name="T19" fmla="*/ 2147483646 h 1642"/>
              <a:gd name="T20" fmla="*/ 2147483646 w 1640"/>
              <a:gd name="T21" fmla="*/ 2147483646 h 1642"/>
              <a:gd name="T22" fmla="*/ 2147483646 w 1640"/>
              <a:gd name="T23" fmla="*/ 2147483646 h 1642"/>
              <a:gd name="T24" fmla="*/ 2147483646 w 1640"/>
              <a:gd name="T25" fmla="*/ 2147483646 h 1642"/>
              <a:gd name="T26" fmla="*/ 2147483646 w 1640"/>
              <a:gd name="T27" fmla="*/ 2147483646 h 1642"/>
              <a:gd name="T28" fmla="*/ 2147483646 w 1640"/>
              <a:gd name="T29" fmla="*/ 2147483646 h 1642"/>
              <a:gd name="T30" fmla="*/ 2147483646 w 1640"/>
              <a:gd name="T31" fmla="*/ 2147483646 h 1642"/>
              <a:gd name="T32" fmla="*/ 2147483646 w 1640"/>
              <a:gd name="T33" fmla="*/ 2147483646 h 1642"/>
              <a:gd name="T34" fmla="*/ 2147483646 w 1640"/>
              <a:gd name="T35" fmla="*/ 2147483646 h 1642"/>
              <a:gd name="T36" fmla="*/ 2147483646 w 1640"/>
              <a:gd name="T37" fmla="*/ 2147483646 h 1642"/>
              <a:gd name="T38" fmla="*/ 2147483646 w 1640"/>
              <a:gd name="T39" fmla="*/ 2147483646 h 1642"/>
              <a:gd name="T40" fmla="*/ 2147483646 w 1640"/>
              <a:gd name="T41" fmla="*/ 2147483646 h 1642"/>
              <a:gd name="T42" fmla="*/ 2147483646 w 1640"/>
              <a:gd name="T43" fmla="*/ 2147483646 h 1642"/>
              <a:gd name="T44" fmla="*/ 2147483646 w 1640"/>
              <a:gd name="T45" fmla="*/ 2147483646 h 1642"/>
              <a:gd name="T46" fmla="*/ 2147483646 w 1640"/>
              <a:gd name="T47" fmla="*/ 2147483646 h 1642"/>
              <a:gd name="T48" fmla="*/ 2147483646 w 1640"/>
              <a:gd name="T49" fmla="*/ 2147483646 h 1642"/>
              <a:gd name="T50" fmla="*/ 2147483646 w 1640"/>
              <a:gd name="T51" fmla="*/ 2147483646 h 1642"/>
              <a:gd name="T52" fmla="*/ 2147483646 w 1640"/>
              <a:gd name="T53" fmla="*/ 2147483646 h 1642"/>
              <a:gd name="T54" fmla="*/ 2147483646 w 1640"/>
              <a:gd name="T55" fmla="*/ 2147483646 h 1642"/>
              <a:gd name="T56" fmla="*/ 2147483646 w 1640"/>
              <a:gd name="T57" fmla="*/ 0 h 1642"/>
              <a:gd name="T58" fmla="*/ 0 w 1640"/>
              <a:gd name="T59" fmla="*/ 2147483646 h 1642"/>
              <a:gd name="T60" fmla="*/ 2147483646 w 1640"/>
              <a:gd name="T61" fmla="*/ 2147483646 h 1642"/>
              <a:gd name="T62" fmla="*/ 2147483646 w 1640"/>
              <a:gd name="T63" fmla="*/ 2147483646 h 1642"/>
              <a:gd name="T64" fmla="*/ 2147483646 w 1640"/>
              <a:gd name="T65" fmla="*/ 2147483646 h 1642"/>
              <a:gd name="T66" fmla="*/ 2147483646 w 1640"/>
              <a:gd name="T67" fmla="*/ 2147483646 h 1642"/>
              <a:gd name="T68" fmla="*/ 2147483646 w 1640"/>
              <a:gd name="T69" fmla="*/ 0 h 1642"/>
              <a:gd name="T70" fmla="*/ 2147483646 w 1640"/>
              <a:gd name="T71" fmla="*/ 2147483646 h 1642"/>
              <a:gd name="T72" fmla="*/ 2147483646 w 1640"/>
              <a:gd name="T73" fmla="*/ 2147483646 h 16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40" h="1642">
                <a:moveTo>
                  <a:pt x="1158" y="965"/>
                </a:moveTo>
                <a:cubicBezTo>
                  <a:pt x="705" y="965"/>
                  <a:pt x="705" y="965"/>
                  <a:pt x="705" y="965"/>
                </a:cubicBezTo>
                <a:cubicBezTo>
                  <a:pt x="705" y="467"/>
                  <a:pt x="705" y="467"/>
                  <a:pt x="705" y="467"/>
                </a:cubicBezTo>
                <a:cubicBezTo>
                  <a:pt x="849" y="467"/>
                  <a:pt x="849" y="467"/>
                  <a:pt x="849" y="467"/>
                </a:cubicBezTo>
                <a:cubicBezTo>
                  <a:pt x="849" y="821"/>
                  <a:pt x="849" y="821"/>
                  <a:pt x="849" y="821"/>
                </a:cubicBezTo>
                <a:cubicBezTo>
                  <a:pt x="1158" y="821"/>
                  <a:pt x="1158" y="821"/>
                  <a:pt x="1158" y="821"/>
                </a:cubicBezTo>
                <a:cubicBezTo>
                  <a:pt x="1158" y="965"/>
                  <a:pt x="1158" y="965"/>
                  <a:pt x="1158" y="965"/>
                </a:cubicBezTo>
                <a:close/>
                <a:moveTo>
                  <a:pt x="1354" y="1311"/>
                </a:moveTo>
                <a:cubicBezTo>
                  <a:pt x="1471" y="1183"/>
                  <a:pt x="1543" y="1012"/>
                  <a:pt x="1543" y="824"/>
                </a:cubicBezTo>
                <a:cubicBezTo>
                  <a:pt x="1543" y="424"/>
                  <a:pt x="1219" y="101"/>
                  <a:pt x="820" y="101"/>
                </a:cubicBezTo>
                <a:cubicBezTo>
                  <a:pt x="421" y="101"/>
                  <a:pt x="97" y="424"/>
                  <a:pt x="97" y="824"/>
                </a:cubicBezTo>
                <a:cubicBezTo>
                  <a:pt x="97" y="1012"/>
                  <a:pt x="169" y="1183"/>
                  <a:pt x="286" y="1311"/>
                </a:cubicBezTo>
                <a:cubicBezTo>
                  <a:pt x="250" y="1401"/>
                  <a:pt x="203" y="1520"/>
                  <a:pt x="171" y="1599"/>
                </a:cubicBezTo>
                <a:cubicBezTo>
                  <a:pt x="166" y="1611"/>
                  <a:pt x="169" y="1625"/>
                  <a:pt x="179" y="1633"/>
                </a:cubicBezTo>
                <a:cubicBezTo>
                  <a:pt x="190" y="1642"/>
                  <a:pt x="204" y="1642"/>
                  <a:pt x="215" y="1635"/>
                </a:cubicBezTo>
                <a:cubicBezTo>
                  <a:pt x="288" y="1586"/>
                  <a:pt x="398" y="1513"/>
                  <a:pt x="476" y="1460"/>
                </a:cubicBezTo>
                <a:cubicBezTo>
                  <a:pt x="579" y="1515"/>
                  <a:pt x="696" y="1547"/>
                  <a:pt x="820" y="1547"/>
                </a:cubicBezTo>
                <a:cubicBezTo>
                  <a:pt x="944" y="1547"/>
                  <a:pt x="1061" y="1515"/>
                  <a:pt x="1164" y="1460"/>
                </a:cubicBezTo>
                <a:cubicBezTo>
                  <a:pt x="1425" y="1635"/>
                  <a:pt x="1425" y="1635"/>
                  <a:pt x="1425" y="1635"/>
                </a:cubicBezTo>
                <a:cubicBezTo>
                  <a:pt x="1436" y="1642"/>
                  <a:pt x="1450" y="1642"/>
                  <a:pt x="1461" y="1634"/>
                </a:cubicBezTo>
                <a:cubicBezTo>
                  <a:pt x="1471" y="1625"/>
                  <a:pt x="1474" y="1612"/>
                  <a:pt x="1469" y="1599"/>
                </a:cubicBezTo>
                <a:lnTo>
                  <a:pt x="1354" y="1311"/>
                </a:lnTo>
                <a:close/>
                <a:moveTo>
                  <a:pt x="820" y="1367"/>
                </a:moveTo>
                <a:cubicBezTo>
                  <a:pt x="520" y="1367"/>
                  <a:pt x="277" y="1124"/>
                  <a:pt x="277" y="824"/>
                </a:cubicBezTo>
                <a:cubicBezTo>
                  <a:pt x="277" y="524"/>
                  <a:pt x="520" y="281"/>
                  <a:pt x="820" y="281"/>
                </a:cubicBezTo>
                <a:cubicBezTo>
                  <a:pt x="1120" y="281"/>
                  <a:pt x="1363" y="524"/>
                  <a:pt x="1363" y="824"/>
                </a:cubicBezTo>
                <a:cubicBezTo>
                  <a:pt x="1363" y="1124"/>
                  <a:pt x="1120" y="1367"/>
                  <a:pt x="820" y="1367"/>
                </a:cubicBezTo>
                <a:close/>
                <a:moveTo>
                  <a:pt x="496" y="46"/>
                </a:moveTo>
                <a:cubicBezTo>
                  <a:pt x="446" y="17"/>
                  <a:pt x="389" y="0"/>
                  <a:pt x="328" y="0"/>
                </a:cubicBezTo>
                <a:cubicBezTo>
                  <a:pt x="147" y="0"/>
                  <a:pt x="0" y="147"/>
                  <a:pt x="0" y="328"/>
                </a:cubicBezTo>
                <a:cubicBezTo>
                  <a:pt x="0" y="388"/>
                  <a:pt x="16" y="444"/>
                  <a:pt x="45" y="493"/>
                </a:cubicBezTo>
                <a:cubicBezTo>
                  <a:pt x="131" y="292"/>
                  <a:pt x="293" y="130"/>
                  <a:pt x="496" y="46"/>
                </a:cubicBezTo>
                <a:close/>
                <a:moveTo>
                  <a:pt x="1595" y="493"/>
                </a:moveTo>
                <a:cubicBezTo>
                  <a:pt x="1624" y="444"/>
                  <a:pt x="1640" y="388"/>
                  <a:pt x="1640" y="328"/>
                </a:cubicBezTo>
                <a:cubicBezTo>
                  <a:pt x="1640" y="147"/>
                  <a:pt x="1493" y="0"/>
                  <a:pt x="1312" y="0"/>
                </a:cubicBezTo>
                <a:cubicBezTo>
                  <a:pt x="1251" y="0"/>
                  <a:pt x="1194" y="17"/>
                  <a:pt x="1145" y="46"/>
                </a:cubicBezTo>
                <a:cubicBezTo>
                  <a:pt x="1347" y="130"/>
                  <a:pt x="1509" y="292"/>
                  <a:pt x="1595" y="49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09728" tIns="54864" rIns="109728" bIns="54864"/>
          <a:lstStyle/>
          <a:p>
            <a:endParaRPr lang="zh-CN" altLang="en-US" sz="1600" dirty="0">
              <a:solidFill>
                <a:schemeClr val="bg2">
                  <a:lumMod val="25000"/>
                </a:schemeClr>
              </a:solidFill>
              <a:latin typeface="+mn-ea"/>
              <a:sym typeface="思源黑体 CN Light" panose="020B0300000000000000" pitchFamily="34" charset="-122"/>
            </a:endParaRPr>
          </a:p>
        </p:txBody>
      </p:sp>
      <p:sp>
        <p:nvSpPr>
          <p:cNvPr id="25" name="TextBox 13">
            <a:extLst>
              <a:ext uri="{FF2B5EF4-FFF2-40B4-BE49-F238E27FC236}">
                <a16:creationId xmlns:a16="http://schemas.microsoft.com/office/drawing/2014/main" id="{9DE2C170-1F58-937B-3177-05204D166E97}"/>
              </a:ext>
            </a:extLst>
          </p:cNvPr>
          <p:cNvSpPr txBox="1">
            <a:spLocks noChangeArrowheads="1"/>
          </p:cNvSpPr>
          <p:nvPr/>
        </p:nvSpPr>
        <p:spPr bwMode="auto">
          <a:xfrm>
            <a:off x="6008521" y="2448628"/>
            <a:ext cx="4985068"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a:lnSpc>
                <a:spcPct val="142000"/>
              </a:lnSpc>
              <a:buNone/>
              <a:defRPr/>
            </a:pPr>
            <a:r>
              <a:rPr kumimoji="0" lang="zh-CN" altLang="en-US" sz="1200" b="0" i="0" u="none" strike="noStrike" kern="1200" cap="none" spc="0" normalizeH="0" baseline="0" noProof="0" dirty="0">
                <a:ln>
                  <a:noFill/>
                </a:ln>
                <a:solidFill>
                  <a:schemeClr val="bg2">
                    <a:lumMod val="25000"/>
                  </a:schemeClr>
                </a:solidFill>
                <a:effectLst/>
                <a:uLnTx/>
                <a:uFillTx/>
                <a:latin typeface="+mn-ea"/>
                <a:ea typeface="+mn-ea"/>
                <a:sym typeface="思源黑体 CN Light" panose="020B0300000000000000" pitchFamily="34" charset="-122"/>
              </a:rPr>
              <a:t>在此处添加内容在此次添加内容在此处添加内容在此次添加内容在此处添加内容在此处添加内容在此次添加内容 </a:t>
            </a:r>
          </a:p>
        </p:txBody>
      </p:sp>
      <p:sp>
        <p:nvSpPr>
          <p:cNvPr id="26" name="TextBox 13">
            <a:extLst>
              <a:ext uri="{FF2B5EF4-FFF2-40B4-BE49-F238E27FC236}">
                <a16:creationId xmlns:a16="http://schemas.microsoft.com/office/drawing/2014/main" id="{137D2E4C-7B6F-83AC-8B91-BF79F4182110}"/>
              </a:ext>
            </a:extLst>
          </p:cNvPr>
          <p:cNvSpPr txBox="1">
            <a:spLocks noChangeArrowheads="1"/>
          </p:cNvSpPr>
          <p:nvPr/>
        </p:nvSpPr>
        <p:spPr bwMode="auto">
          <a:xfrm>
            <a:off x="6008521" y="3691616"/>
            <a:ext cx="4985068"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a:lnSpc>
                <a:spcPct val="142000"/>
              </a:lnSpc>
              <a:buNone/>
              <a:defRPr/>
            </a:pPr>
            <a:r>
              <a:rPr kumimoji="0" lang="zh-CN" altLang="en-US" sz="1200" b="0" i="0" u="none" strike="noStrike" kern="1200" cap="none" spc="0" normalizeH="0" baseline="0" noProof="0" dirty="0">
                <a:ln>
                  <a:noFill/>
                </a:ln>
                <a:solidFill>
                  <a:schemeClr val="bg2">
                    <a:lumMod val="25000"/>
                  </a:schemeClr>
                </a:solidFill>
                <a:effectLst/>
                <a:uLnTx/>
                <a:uFillTx/>
                <a:latin typeface="+mn-ea"/>
                <a:ea typeface="+mn-ea"/>
                <a:sym typeface="思源黑体 CN Light" panose="020B0300000000000000" pitchFamily="34" charset="-122"/>
              </a:rPr>
              <a:t>在此处添加内容在此次添加内容在此处添加内容在此次添加内容在此处添加内容在此处添加内容在此次添加内容 </a:t>
            </a:r>
          </a:p>
        </p:txBody>
      </p:sp>
      <p:sp>
        <p:nvSpPr>
          <p:cNvPr id="27" name="TextBox 13">
            <a:extLst>
              <a:ext uri="{FF2B5EF4-FFF2-40B4-BE49-F238E27FC236}">
                <a16:creationId xmlns:a16="http://schemas.microsoft.com/office/drawing/2014/main" id="{056377BB-1519-70D7-A587-7CF8E9657754}"/>
              </a:ext>
            </a:extLst>
          </p:cNvPr>
          <p:cNvSpPr txBox="1">
            <a:spLocks noChangeArrowheads="1"/>
          </p:cNvSpPr>
          <p:nvPr/>
        </p:nvSpPr>
        <p:spPr bwMode="auto">
          <a:xfrm>
            <a:off x="6008521" y="4970030"/>
            <a:ext cx="4985068"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defTabSz="914400">
              <a:lnSpc>
                <a:spcPct val="142000"/>
              </a:lnSpc>
              <a:buNone/>
              <a:defRPr/>
            </a:pPr>
            <a:r>
              <a:rPr kumimoji="0" lang="zh-CN" altLang="en-US" sz="1200" b="0" i="0" u="none" strike="noStrike" kern="1200" cap="none" spc="0" normalizeH="0" baseline="0" noProof="0" dirty="0">
                <a:ln>
                  <a:noFill/>
                </a:ln>
                <a:solidFill>
                  <a:schemeClr val="bg2">
                    <a:lumMod val="25000"/>
                  </a:schemeClr>
                </a:solidFill>
                <a:effectLst/>
                <a:uLnTx/>
                <a:uFillTx/>
                <a:latin typeface="+mn-ea"/>
                <a:ea typeface="+mn-ea"/>
                <a:sym typeface="思源黑体 CN Light" panose="020B0300000000000000" pitchFamily="34" charset="-122"/>
              </a:rPr>
              <a:t>在此处添加内容在此次添加内容在此处添加内容在此次添加内容在此处添加内容在此处添加内容在此次添加内容 </a:t>
            </a:r>
          </a:p>
        </p:txBody>
      </p:sp>
    </p:spTree>
    <p:extLst>
      <p:ext uri="{BB962C8B-B14F-4D97-AF65-F5344CB8AC3E}">
        <p14:creationId xmlns:p14="http://schemas.microsoft.com/office/powerpoint/2010/main" val="1299076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F0A316-1C59-0DBE-350C-D97865AF9313}"/>
              </a:ext>
            </a:extLst>
          </p:cNvPr>
          <p:cNvSpPr>
            <a:spLocks noGrp="1"/>
          </p:cNvSpPr>
          <p:nvPr>
            <p:ph type="title"/>
          </p:nvPr>
        </p:nvSpPr>
        <p:spPr/>
        <p:txBody>
          <a:bodyPr>
            <a:normAutofit fontScale="90000"/>
          </a:bodyPr>
          <a:lstStyle/>
          <a:p>
            <a:r>
              <a:rPr lang="zh-CN" altLang="en-US"/>
              <a:t>汇报完毕</a:t>
            </a:r>
            <a:r>
              <a:rPr lang="en-US" altLang="zh-CN"/>
              <a:t>·</a:t>
            </a:r>
            <a:r>
              <a:rPr lang="zh-CN" altLang="en-US"/>
              <a:t>谢谢观看</a:t>
            </a:r>
          </a:p>
        </p:txBody>
      </p:sp>
      <p:sp>
        <p:nvSpPr>
          <p:cNvPr id="3" name="内容占位符 2">
            <a:extLst>
              <a:ext uri="{FF2B5EF4-FFF2-40B4-BE49-F238E27FC236}">
                <a16:creationId xmlns:a16="http://schemas.microsoft.com/office/drawing/2014/main" id="{A74347D8-A818-6BF2-7C23-48D1C3E2CEC4}"/>
              </a:ext>
            </a:extLst>
          </p:cNvPr>
          <p:cNvSpPr>
            <a:spLocks noGrp="1"/>
          </p:cNvSpPr>
          <p:nvPr>
            <p:ph sz="quarter" idx="10"/>
          </p:nvPr>
        </p:nvSpPr>
        <p:spPr/>
        <p:txBody>
          <a:bodyPr/>
          <a:lstStyle/>
          <a:p>
            <a:r>
              <a:rPr lang="zh-CN" altLang="en-US" b="0">
                <a:solidFill>
                  <a:schemeClr val="bg1"/>
                </a:solidFill>
              </a:rPr>
              <a:t>招商引资</a:t>
            </a:r>
            <a:r>
              <a:rPr lang="en-US" altLang="zh-CN" b="0">
                <a:solidFill>
                  <a:schemeClr val="bg1"/>
                </a:solidFill>
              </a:rPr>
              <a:t>|</a:t>
            </a:r>
            <a:r>
              <a:rPr lang="zh-CN" altLang="en-US" b="0">
                <a:solidFill>
                  <a:schemeClr val="bg1"/>
                </a:solidFill>
              </a:rPr>
              <a:t>融资计划</a:t>
            </a:r>
            <a:r>
              <a:rPr lang="en-US" altLang="zh-CN" b="0">
                <a:solidFill>
                  <a:schemeClr val="bg1"/>
                </a:solidFill>
              </a:rPr>
              <a:t>|</a:t>
            </a:r>
            <a:r>
              <a:rPr lang="zh-CN" altLang="en-US" b="0">
                <a:solidFill>
                  <a:schemeClr val="bg1"/>
                </a:solidFill>
              </a:rPr>
              <a:t>地产行业</a:t>
            </a:r>
            <a:r>
              <a:rPr lang="en-US" altLang="zh-CN" b="0">
                <a:solidFill>
                  <a:schemeClr val="bg1"/>
                </a:solidFill>
              </a:rPr>
              <a:t>|</a:t>
            </a:r>
            <a:r>
              <a:rPr lang="zh-CN" altLang="en-US" b="0">
                <a:solidFill>
                  <a:schemeClr val="bg1"/>
                </a:solidFill>
              </a:rPr>
              <a:t>商业计划书</a:t>
            </a:r>
          </a:p>
        </p:txBody>
      </p:sp>
      <p:sp>
        <p:nvSpPr>
          <p:cNvPr id="4" name="内容占位符 3">
            <a:extLst>
              <a:ext uri="{FF2B5EF4-FFF2-40B4-BE49-F238E27FC236}">
                <a16:creationId xmlns:a16="http://schemas.microsoft.com/office/drawing/2014/main" id="{A22ABE39-1930-C292-255A-ABB3A878F204}"/>
              </a:ext>
            </a:extLst>
          </p:cNvPr>
          <p:cNvSpPr>
            <a:spLocks noGrp="1"/>
          </p:cNvSpPr>
          <p:nvPr>
            <p:ph sz="quarter" idx="11"/>
          </p:nvPr>
        </p:nvSpPr>
        <p:spPr/>
        <p:txBody>
          <a:bodyPr/>
          <a:lstStyle/>
          <a:p>
            <a:r>
              <a:rPr lang="en-US" altLang="zh-CN">
                <a:solidFill>
                  <a:schemeClr val="bg1"/>
                </a:solidFill>
                <a:latin typeface="+mn-ea"/>
              </a:rPr>
              <a:t>LOGO</a:t>
            </a:r>
            <a:endParaRPr lang="zh-CN" altLang="en-US">
              <a:solidFill>
                <a:schemeClr val="bg1"/>
              </a:solidFill>
              <a:latin typeface="+mn-ea"/>
            </a:endParaRPr>
          </a:p>
        </p:txBody>
      </p:sp>
      <p:sp>
        <p:nvSpPr>
          <p:cNvPr id="5" name="文本框 4">
            <a:extLst>
              <a:ext uri="{FF2B5EF4-FFF2-40B4-BE49-F238E27FC236}">
                <a16:creationId xmlns:a16="http://schemas.microsoft.com/office/drawing/2014/main" id="{429DCC1E-DD0E-42CC-28A9-B584256EACBF}"/>
              </a:ext>
            </a:extLst>
          </p:cNvPr>
          <p:cNvSpPr txBox="1"/>
          <p:nvPr/>
        </p:nvSpPr>
        <p:spPr>
          <a:xfrm>
            <a:off x="943924" y="5152826"/>
            <a:ext cx="2510475" cy="389908"/>
          </a:xfrm>
          <a:prstGeom prst="roundRect">
            <a:avLst>
              <a:gd name="adj" fmla="val 50000"/>
            </a:avLst>
          </a:prstGeom>
          <a:gradFill flip="none" rotWithShape="1">
            <a:gsLst>
              <a:gs pos="100000">
                <a:schemeClr val="accent3"/>
              </a:gs>
              <a:gs pos="11000">
                <a:schemeClr val="accent4"/>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ea"/>
              </a:rPr>
              <a:t>汇报人</a:t>
            </a:r>
            <a:r>
              <a:rPr lang="en-US" altLang="zh-CN" dirty="0">
                <a:latin typeface="+mn-ea"/>
              </a:rPr>
              <a:t>:51PPT</a:t>
            </a:r>
            <a:r>
              <a:rPr lang="zh-CN" altLang="en-US" dirty="0">
                <a:latin typeface="+mn-ea"/>
              </a:rPr>
              <a:t>模板</a:t>
            </a:r>
          </a:p>
        </p:txBody>
      </p:sp>
    </p:spTree>
    <p:extLst>
      <p:ext uri="{BB962C8B-B14F-4D97-AF65-F5344CB8AC3E}">
        <p14:creationId xmlns:p14="http://schemas.microsoft.com/office/powerpoint/2010/main" val="3067606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形状&#10;&#10;描述已自动生成">
            <a:extLst>
              <a:ext uri="{FF2B5EF4-FFF2-40B4-BE49-F238E27FC236}">
                <a16:creationId xmlns:a16="http://schemas.microsoft.com/office/drawing/2014/main" id="{493FEFAB-5690-B95E-F8F3-784F5A130E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85" y="0"/>
            <a:ext cx="12192000" cy="6858000"/>
          </a:xfrm>
          <a:prstGeom prst="rect">
            <a:avLst/>
          </a:prstGeom>
        </p:spPr>
      </p:pic>
      <p:grpSp>
        <p:nvGrpSpPr>
          <p:cNvPr id="3" name="组合 2">
            <a:extLst>
              <a:ext uri="{FF2B5EF4-FFF2-40B4-BE49-F238E27FC236}">
                <a16:creationId xmlns:a16="http://schemas.microsoft.com/office/drawing/2014/main" id="{83A83663-2E23-B1FF-85E3-74E0D5320812}"/>
              </a:ext>
            </a:extLst>
          </p:cNvPr>
          <p:cNvGrpSpPr>
            <a:grpSpLocks noGrp="1" noUngrp="1" noRot="1" noMove="1" noResize="1"/>
          </p:cNvGrpSpPr>
          <p:nvPr/>
        </p:nvGrpSpPr>
        <p:grpSpPr>
          <a:xfrm>
            <a:off x="-481495" y="3508800"/>
            <a:ext cx="11496376" cy="2535865"/>
            <a:chOff x="-481495" y="3508800"/>
            <a:chExt cx="11496376" cy="2535865"/>
          </a:xfrm>
        </p:grpSpPr>
        <p:sp>
          <p:nvSpPr>
            <p:cNvPr id="4" name="矩形 7">
              <a:extLst>
                <a:ext uri="{FF2B5EF4-FFF2-40B4-BE49-F238E27FC236}">
                  <a16:creationId xmlns:a16="http://schemas.microsoft.com/office/drawing/2014/main" id="{1D8C8E73-C6A8-087B-7FF1-79B7EFDCE8E9}"/>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任意多边形: 形状 4">
              <a:extLst>
                <a:ext uri="{FF2B5EF4-FFF2-40B4-BE49-F238E27FC236}">
                  <a16:creationId xmlns:a16="http://schemas.microsoft.com/office/drawing/2014/main" id="{B20887AE-2263-A445-93C5-3CD4FD916F66}"/>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grpSp>
          <p:nvGrpSpPr>
            <p:cNvPr id="6" name="组合 5">
              <a:extLst>
                <a:ext uri="{FF2B5EF4-FFF2-40B4-BE49-F238E27FC236}">
                  <a16:creationId xmlns:a16="http://schemas.microsoft.com/office/drawing/2014/main" id="{DE1FE52C-45AA-4FA5-94EC-459D47E4AE51}"/>
                </a:ext>
              </a:extLst>
            </p:cNvPr>
            <p:cNvGrpSpPr>
              <a:grpSpLocks noGrp="1" noUngrp="1" noRot="1" noMove="1" noResize="1"/>
            </p:cNvGrpSpPr>
            <p:nvPr userDrawn="1"/>
          </p:nvGrpSpPr>
          <p:grpSpPr>
            <a:xfrm>
              <a:off x="-107358" y="5627230"/>
              <a:ext cx="5023430" cy="263942"/>
              <a:chOff x="-193197" y="5968476"/>
              <a:chExt cx="4166408" cy="218912"/>
            </a:xfrm>
          </p:grpSpPr>
          <p:sp>
            <p:nvSpPr>
              <p:cNvPr id="108" name="矩形 7">
                <a:extLst>
                  <a:ext uri="{FF2B5EF4-FFF2-40B4-BE49-F238E27FC236}">
                    <a16:creationId xmlns:a16="http://schemas.microsoft.com/office/drawing/2014/main" id="{C3D3F9DD-7DBC-6EBD-AC3F-1573A237952B}"/>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文本框 108">
                <a:extLst>
                  <a:ext uri="{FF2B5EF4-FFF2-40B4-BE49-F238E27FC236}">
                    <a16:creationId xmlns:a16="http://schemas.microsoft.com/office/drawing/2014/main" id="{CFE19673-2354-5BE2-EF4C-5B34DEE92372}"/>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阿里巴巴普惠体" panose="00020600040101010101" pitchFamily="18" charset="-122"/>
                  <a:ea typeface="阿里巴巴普惠体" panose="00020600040101010101" pitchFamily="18" charset="-122"/>
                  <a:cs typeface="Arial" panose="020B0604020202020204" pitchFamily="34" charset="0"/>
                </a:endParaRPr>
              </a:p>
            </p:txBody>
          </p:sp>
        </p:grpSp>
        <p:pic>
          <p:nvPicPr>
            <p:cNvPr id="7" name="图片 6">
              <a:extLst>
                <a:ext uri="{FF2B5EF4-FFF2-40B4-BE49-F238E27FC236}">
                  <a16:creationId xmlns:a16="http://schemas.microsoft.com/office/drawing/2014/main" id="{3AFC2928-A1D4-F439-BA3A-841D69136E1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8" name="组合 7">
              <a:extLst>
                <a:ext uri="{FF2B5EF4-FFF2-40B4-BE49-F238E27FC236}">
                  <a16:creationId xmlns:a16="http://schemas.microsoft.com/office/drawing/2014/main" id="{09D6C2C1-5F52-88E6-68C0-B932C2F145D0}"/>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97" name="直接连接符 96">
                <a:extLst>
                  <a:ext uri="{FF2B5EF4-FFF2-40B4-BE49-F238E27FC236}">
                    <a16:creationId xmlns:a16="http://schemas.microsoft.com/office/drawing/2014/main" id="{27B6124C-FE75-AFCA-2E32-18AE705B1956}"/>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D3EB90B9-CB20-0EBB-43A6-E1011FB75F09}"/>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CB53450E-D9FF-DCF6-6239-52BB6A3EBC67}"/>
                  </a:ext>
                </a:extLst>
              </p:cNvPr>
              <p:cNvGrpSpPr>
                <a:grpSpLocks noGrp="1" noUngrp="1" noRot="1" noMove="1" noResize="1"/>
              </p:cNvGrpSpPr>
              <p:nvPr/>
            </p:nvGrpSpPr>
            <p:grpSpPr>
              <a:xfrm flipH="1">
                <a:off x="4745571" y="3508800"/>
                <a:ext cx="170501" cy="170501"/>
                <a:chOff x="2968869" y="10878820"/>
                <a:chExt cx="276484" cy="276484"/>
              </a:xfrm>
            </p:grpSpPr>
            <p:cxnSp>
              <p:nvCxnSpPr>
                <p:cNvPr id="106" name="直接连接符 105">
                  <a:extLst>
                    <a:ext uri="{FF2B5EF4-FFF2-40B4-BE49-F238E27FC236}">
                      <a16:creationId xmlns:a16="http://schemas.microsoft.com/office/drawing/2014/main" id="{F95A1E91-DBC2-695E-8D27-DF6EA864FADD}"/>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B77D3A41-CEC9-71EE-0449-4EB0C3195CF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0" name="组合 99">
                <a:extLst>
                  <a:ext uri="{FF2B5EF4-FFF2-40B4-BE49-F238E27FC236}">
                    <a16:creationId xmlns:a16="http://schemas.microsoft.com/office/drawing/2014/main" id="{A67E00B1-ED3E-7F42-3DFA-CC030FF7249F}"/>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04" name="直接连接符 103">
                  <a:extLst>
                    <a:ext uri="{FF2B5EF4-FFF2-40B4-BE49-F238E27FC236}">
                      <a16:creationId xmlns:a16="http://schemas.microsoft.com/office/drawing/2014/main" id="{F54C6650-C6F5-1ED0-126C-66974E22AD7E}"/>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59A0601C-BFAB-1BEE-EC4A-F013FA29CC34}"/>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1548D186-9ECE-DB37-6928-CB44FE7A633A}"/>
                  </a:ext>
                </a:extLst>
              </p:cNvPr>
              <p:cNvGrpSpPr>
                <a:grpSpLocks noGrp="1" noUngrp="1" noRot="1" noMove="1" noResize="1"/>
              </p:cNvGrpSpPr>
              <p:nvPr/>
            </p:nvGrpSpPr>
            <p:grpSpPr>
              <a:xfrm flipV="1">
                <a:off x="2906867" y="5324357"/>
                <a:ext cx="170501" cy="170501"/>
                <a:chOff x="2968869" y="10878820"/>
                <a:chExt cx="276484" cy="276484"/>
              </a:xfrm>
            </p:grpSpPr>
            <p:cxnSp>
              <p:nvCxnSpPr>
                <p:cNvPr id="102" name="直接连接符 101">
                  <a:extLst>
                    <a:ext uri="{FF2B5EF4-FFF2-40B4-BE49-F238E27FC236}">
                      <a16:creationId xmlns:a16="http://schemas.microsoft.com/office/drawing/2014/main" id="{2E0D0804-2135-051D-A9C7-735FF66E10CC}"/>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DE0E6F45-A462-C15D-E6B6-5CC1E248C9A9}"/>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9" name="组合 8">
              <a:extLst>
                <a:ext uri="{FF2B5EF4-FFF2-40B4-BE49-F238E27FC236}">
                  <a16:creationId xmlns:a16="http://schemas.microsoft.com/office/drawing/2014/main" id="{6C63BDB7-A20B-AF32-359D-59262EC63B5B}"/>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16" name="文本框 15">
                <a:extLst>
                  <a:ext uri="{FF2B5EF4-FFF2-40B4-BE49-F238E27FC236}">
                    <a16:creationId xmlns:a16="http://schemas.microsoft.com/office/drawing/2014/main" id="{9F3176FF-105D-1213-28D5-2B6E5F48D42D}"/>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阿里巴巴普惠体" panose="00020600040101010101" pitchFamily="18" charset="-122"/>
                  <a:ea typeface="阿里巴巴普惠体" panose="00020600040101010101" pitchFamily="18" charset="-122"/>
                </a:endParaRPr>
              </a:p>
            </p:txBody>
          </p:sp>
          <p:grpSp>
            <p:nvGrpSpPr>
              <p:cNvPr id="17" name="组合 16">
                <a:extLst>
                  <a:ext uri="{FF2B5EF4-FFF2-40B4-BE49-F238E27FC236}">
                    <a16:creationId xmlns:a16="http://schemas.microsoft.com/office/drawing/2014/main" id="{E83C30E0-B0A4-AEE5-D5D6-C6A174ADB075}"/>
                  </a:ext>
                </a:extLst>
              </p:cNvPr>
              <p:cNvGrpSpPr>
                <a:grpSpLocks noGrp="1" noUngrp="1" noRot="1" noMove="1" noResize="1"/>
              </p:cNvGrpSpPr>
              <p:nvPr/>
            </p:nvGrpSpPr>
            <p:grpSpPr>
              <a:xfrm>
                <a:off x="4980705" y="2314286"/>
                <a:ext cx="3813754" cy="81601"/>
                <a:chOff x="3955432" y="5643520"/>
                <a:chExt cx="3026445" cy="86703"/>
              </a:xfrm>
              <a:grpFill/>
            </p:grpSpPr>
            <p:sp>
              <p:nvSpPr>
                <p:cNvPr id="19" name="Rectangle 151">
                  <a:extLst>
                    <a:ext uri="{FF2B5EF4-FFF2-40B4-BE49-F238E27FC236}">
                      <a16:creationId xmlns:a16="http://schemas.microsoft.com/office/drawing/2014/main" id="{F82F2DB6-303A-322A-7527-D3337FB45810}"/>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0" name="Rectangle 152">
                  <a:extLst>
                    <a:ext uri="{FF2B5EF4-FFF2-40B4-BE49-F238E27FC236}">
                      <a16:creationId xmlns:a16="http://schemas.microsoft.com/office/drawing/2014/main" id="{312555D6-14FE-CEEF-1A2C-AA5C5C6B17D6}"/>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1" name="Rectangle 153">
                  <a:extLst>
                    <a:ext uri="{FF2B5EF4-FFF2-40B4-BE49-F238E27FC236}">
                      <a16:creationId xmlns:a16="http://schemas.microsoft.com/office/drawing/2014/main" id="{0015C975-A67C-1D3C-20DE-E9DF9C584E09}"/>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2" name="Rectangle 154">
                  <a:extLst>
                    <a:ext uri="{FF2B5EF4-FFF2-40B4-BE49-F238E27FC236}">
                      <a16:creationId xmlns:a16="http://schemas.microsoft.com/office/drawing/2014/main" id="{B6188D89-51FA-D72A-34DE-0A31D1F7B029}"/>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3" name="Rectangle 155">
                  <a:extLst>
                    <a:ext uri="{FF2B5EF4-FFF2-40B4-BE49-F238E27FC236}">
                      <a16:creationId xmlns:a16="http://schemas.microsoft.com/office/drawing/2014/main" id="{D4B9A13D-2BCD-1AFF-5308-36B50B94E409}"/>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4" name="Rectangle 156">
                  <a:extLst>
                    <a:ext uri="{FF2B5EF4-FFF2-40B4-BE49-F238E27FC236}">
                      <a16:creationId xmlns:a16="http://schemas.microsoft.com/office/drawing/2014/main" id="{2365355F-B5B3-6DCB-1942-2B5F98D67B94}"/>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5" name="Rectangle 157">
                  <a:extLst>
                    <a:ext uri="{FF2B5EF4-FFF2-40B4-BE49-F238E27FC236}">
                      <a16:creationId xmlns:a16="http://schemas.microsoft.com/office/drawing/2014/main" id="{54565661-3A7A-EDFD-991D-0E837B342168}"/>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6" name="Rectangle 158">
                  <a:extLst>
                    <a:ext uri="{FF2B5EF4-FFF2-40B4-BE49-F238E27FC236}">
                      <a16:creationId xmlns:a16="http://schemas.microsoft.com/office/drawing/2014/main" id="{BF9EF4F9-E012-AC22-1D61-18EFFD0D8330}"/>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7" name="Rectangle 159">
                  <a:extLst>
                    <a:ext uri="{FF2B5EF4-FFF2-40B4-BE49-F238E27FC236}">
                      <a16:creationId xmlns:a16="http://schemas.microsoft.com/office/drawing/2014/main" id="{D937651E-A0C3-13D8-7E23-CFF2DDA2A96B}"/>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8" name="Rectangle 160">
                  <a:extLst>
                    <a:ext uri="{FF2B5EF4-FFF2-40B4-BE49-F238E27FC236}">
                      <a16:creationId xmlns:a16="http://schemas.microsoft.com/office/drawing/2014/main" id="{390BAC9C-ED29-17F0-DA8E-C70168968E6A}"/>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29" name="Rectangle 161">
                  <a:extLst>
                    <a:ext uri="{FF2B5EF4-FFF2-40B4-BE49-F238E27FC236}">
                      <a16:creationId xmlns:a16="http://schemas.microsoft.com/office/drawing/2014/main" id="{D7F145B9-626C-7BFC-B9FC-4F43E465DD00}"/>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0" name="Rectangle 162">
                  <a:extLst>
                    <a:ext uri="{FF2B5EF4-FFF2-40B4-BE49-F238E27FC236}">
                      <a16:creationId xmlns:a16="http://schemas.microsoft.com/office/drawing/2014/main" id="{D4548D65-A385-2BA7-E9D1-43ED475DB3CE}"/>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1" name="Rectangle 163">
                  <a:extLst>
                    <a:ext uri="{FF2B5EF4-FFF2-40B4-BE49-F238E27FC236}">
                      <a16:creationId xmlns:a16="http://schemas.microsoft.com/office/drawing/2014/main" id="{FD00D0A9-AA9A-2B6F-31D2-5D05BA0D3739}"/>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2" name="Rectangle 164">
                  <a:extLst>
                    <a:ext uri="{FF2B5EF4-FFF2-40B4-BE49-F238E27FC236}">
                      <a16:creationId xmlns:a16="http://schemas.microsoft.com/office/drawing/2014/main" id="{FF8E87C9-3776-8560-F397-4CFF755A0407}"/>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3" name="Rectangle 165">
                  <a:extLst>
                    <a:ext uri="{FF2B5EF4-FFF2-40B4-BE49-F238E27FC236}">
                      <a16:creationId xmlns:a16="http://schemas.microsoft.com/office/drawing/2014/main" id="{5FFE66BE-D7BC-298C-F651-F7B59B8803C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4" name="Rectangle 166">
                  <a:extLst>
                    <a:ext uri="{FF2B5EF4-FFF2-40B4-BE49-F238E27FC236}">
                      <a16:creationId xmlns:a16="http://schemas.microsoft.com/office/drawing/2014/main" id="{A8848409-2785-B557-11B3-E8226601C80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5" name="Rectangle 167">
                  <a:extLst>
                    <a:ext uri="{FF2B5EF4-FFF2-40B4-BE49-F238E27FC236}">
                      <a16:creationId xmlns:a16="http://schemas.microsoft.com/office/drawing/2014/main" id="{6335C2DA-3277-6813-51EE-1F86777399CE}"/>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6" name="Rectangle 168">
                  <a:extLst>
                    <a:ext uri="{FF2B5EF4-FFF2-40B4-BE49-F238E27FC236}">
                      <a16:creationId xmlns:a16="http://schemas.microsoft.com/office/drawing/2014/main" id="{07EB8E7E-F809-9AC2-CE8B-0863EA95CE35}"/>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7" name="Rectangle 169">
                  <a:extLst>
                    <a:ext uri="{FF2B5EF4-FFF2-40B4-BE49-F238E27FC236}">
                      <a16:creationId xmlns:a16="http://schemas.microsoft.com/office/drawing/2014/main" id="{EBDAC095-5F72-A91E-22BF-2A60DBC6BA8B}"/>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8" name="Rectangle 170">
                  <a:extLst>
                    <a:ext uri="{FF2B5EF4-FFF2-40B4-BE49-F238E27FC236}">
                      <a16:creationId xmlns:a16="http://schemas.microsoft.com/office/drawing/2014/main" id="{0B9F45C5-19CF-A8CB-33EC-C14784BA13AF}"/>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39" name="Rectangle 171">
                  <a:extLst>
                    <a:ext uri="{FF2B5EF4-FFF2-40B4-BE49-F238E27FC236}">
                      <a16:creationId xmlns:a16="http://schemas.microsoft.com/office/drawing/2014/main" id="{0111A4AD-EC30-2F17-E295-D43418975C30}"/>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0" name="Rectangle 172">
                  <a:extLst>
                    <a:ext uri="{FF2B5EF4-FFF2-40B4-BE49-F238E27FC236}">
                      <a16:creationId xmlns:a16="http://schemas.microsoft.com/office/drawing/2014/main" id="{DB796F6C-58F3-8D8F-8CD8-EBF611F731A8}"/>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1" name="Rectangle 173">
                  <a:extLst>
                    <a:ext uri="{FF2B5EF4-FFF2-40B4-BE49-F238E27FC236}">
                      <a16:creationId xmlns:a16="http://schemas.microsoft.com/office/drawing/2014/main" id="{78A4A998-F192-46E0-E190-F12A9CD82388}"/>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2" name="Rectangle 174">
                  <a:extLst>
                    <a:ext uri="{FF2B5EF4-FFF2-40B4-BE49-F238E27FC236}">
                      <a16:creationId xmlns:a16="http://schemas.microsoft.com/office/drawing/2014/main" id="{75F193D9-763D-87DF-A770-B9156C7F9E2D}"/>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3" name="Rectangle 175">
                  <a:extLst>
                    <a:ext uri="{FF2B5EF4-FFF2-40B4-BE49-F238E27FC236}">
                      <a16:creationId xmlns:a16="http://schemas.microsoft.com/office/drawing/2014/main" id="{589AA5FC-7F16-14E4-BD82-54D5CF15921A}"/>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4" name="Rectangle 176">
                  <a:extLst>
                    <a:ext uri="{FF2B5EF4-FFF2-40B4-BE49-F238E27FC236}">
                      <a16:creationId xmlns:a16="http://schemas.microsoft.com/office/drawing/2014/main" id="{502CB2B1-594D-E892-4B4C-F5CF6B2D3804}"/>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5" name="Rectangle 177">
                  <a:extLst>
                    <a:ext uri="{FF2B5EF4-FFF2-40B4-BE49-F238E27FC236}">
                      <a16:creationId xmlns:a16="http://schemas.microsoft.com/office/drawing/2014/main" id="{2D26DC74-E4D0-4CA9-271D-347A557FB96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6" name="Rectangle 178">
                  <a:extLst>
                    <a:ext uri="{FF2B5EF4-FFF2-40B4-BE49-F238E27FC236}">
                      <a16:creationId xmlns:a16="http://schemas.microsoft.com/office/drawing/2014/main" id="{EDD63350-A237-D930-606C-D28259D312C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7" name="Rectangle 179">
                  <a:extLst>
                    <a:ext uri="{FF2B5EF4-FFF2-40B4-BE49-F238E27FC236}">
                      <a16:creationId xmlns:a16="http://schemas.microsoft.com/office/drawing/2014/main" id="{43A2695F-3046-24D4-B3ED-7D8F802F903A}"/>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8" name="Rectangle 180">
                  <a:extLst>
                    <a:ext uri="{FF2B5EF4-FFF2-40B4-BE49-F238E27FC236}">
                      <a16:creationId xmlns:a16="http://schemas.microsoft.com/office/drawing/2014/main" id="{1A10BE9B-316F-C291-3E1D-B33F36BDBE56}"/>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49" name="Rectangle 181">
                  <a:extLst>
                    <a:ext uri="{FF2B5EF4-FFF2-40B4-BE49-F238E27FC236}">
                      <a16:creationId xmlns:a16="http://schemas.microsoft.com/office/drawing/2014/main" id="{615972A4-6FF1-5E99-3162-B04D72B83F9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0" name="Rectangle 182">
                  <a:extLst>
                    <a:ext uri="{FF2B5EF4-FFF2-40B4-BE49-F238E27FC236}">
                      <a16:creationId xmlns:a16="http://schemas.microsoft.com/office/drawing/2014/main" id="{56446039-77E9-2292-E896-F21003DFA12B}"/>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1" name="Rectangle 183">
                  <a:extLst>
                    <a:ext uri="{FF2B5EF4-FFF2-40B4-BE49-F238E27FC236}">
                      <a16:creationId xmlns:a16="http://schemas.microsoft.com/office/drawing/2014/main" id="{862A63E5-070F-81F8-8BF2-60303F68681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2" name="Rectangle 184">
                  <a:extLst>
                    <a:ext uri="{FF2B5EF4-FFF2-40B4-BE49-F238E27FC236}">
                      <a16:creationId xmlns:a16="http://schemas.microsoft.com/office/drawing/2014/main" id="{E97E7CC4-C7E5-79C2-3193-1414F6BBBB88}"/>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3" name="Rectangle 185">
                  <a:extLst>
                    <a:ext uri="{FF2B5EF4-FFF2-40B4-BE49-F238E27FC236}">
                      <a16:creationId xmlns:a16="http://schemas.microsoft.com/office/drawing/2014/main" id="{E788ED5F-AAEB-3F15-B20A-5DDD8846CF67}"/>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4" name="Rectangle 186">
                  <a:extLst>
                    <a:ext uri="{FF2B5EF4-FFF2-40B4-BE49-F238E27FC236}">
                      <a16:creationId xmlns:a16="http://schemas.microsoft.com/office/drawing/2014/main" id="{8B85BFA1-8B03-6E96-2ACD-F14EC9B1CFB7}"/>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5" name="Rectangle 187">
                  <a:extLst>
                    <a:ext uri="{FF2B5EF4-FFF2-40B4-BE49-F238E27FC236}">
                      <a16:creationId xmlns:a16="http://schemas.microsoft.com/office/drawing/2014/main" id="{5C661F00-CFB8-E3FB-7563-CE944A38AA24}"/>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6" name="Rectangle 188">
                  <a:extLst>
                    <a:ext uri="{FF2B5EF4-FFF2-40B4-BE49-F238E27FC236}">
                      <a16:creationId xmlns:a16="http://schemas.microsoft.com/office/drawing/2014/main" id="{C381ABF4-29B1-C9F4-F368-2828CE5FA319}"/>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7" name="Rectangle 189">
                  <a:extLst>
                    <a:ext uri="{FF2B5EF4-FFF2-40B4-BE49-F238E27FC236}">
                      <a16:creationId xmlns:a16="http://schemas.microsoft.com/office/drawing/2014/main" id="{0D0C8679-4C67-BF8D-6F5A-8D87ED704CF3}"/>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8" name="Rectangle 190">
                  <a:extLst>
                    <a:ext uri="{FF2B5EF4-FFF2-40B4-BE49-F238E27FC236}">
                      <a16:creationId xmlns:a16="http://schemas.microsoft.com/office/drawing/2014/main" id="{784ADAAC-A946-736F-309F-AFD0451211DE}"/>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59" name="Rectangle 191">
                  <a:extLst>
                    <a:ext uri="{FF2B5EF4-FFF2-40B4-BE49-F238E27FC236}">
                      <a16:creationId xmlns:a16="http://schemas.microsoft.com/office/drawing/2014/main" id="{E147BE24-E8E5-665C-F81D-88F3E9F7C2D6}"/>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0" name="Rectangle 192">
                  <a:extLst>
                    <a:ext uri="{FF2B5EF4-FFF2-40B4-BE49-F238E27FC236}">
                      <a16:creationId xmlns:a16="http://schemas.microsoft.com/office/drawing/2014/main" id="{0DC820EC-4B1C-C70C-C3C9-7FA9C73E2F2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1" name="Rectangle 193">
                  <a:extLst>
                    <a:ext uri="{FF2B5EF4-FFF2-40B4-BE49-F238E27FC236}">
                      <a16:creationId xmlns:a16="http://schemas.microsoft.com/office/drawing/2014/main" id="{AA2E2267-B8A4-347E-5CBF-324AE0BCC1DD}"/>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2" name="Rectangle 194">
                  <a:extLst>
                    <a:ext uri="{FF2B5EF4-FFF2-40B4-BE49-F238E27FC236}">
                      <a16:creationId xmlns:a16="http://schemas.microsoft.com/office/drawing/2014/main" id="{CD6E4660-82E6-C215-894B-66C63AB32BF3}"/>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3" name="Rectangle 195">
                  <a:extLst>
                    <a:ext uri="{FF2B5EF4-FFF2-40B4-BE49-F238E27FC236}">
                      <a16:creationId xmlns:a16="http://schemas.microsoft.com/office/drawing/2014/main" id="{0C2A99B0-CCFC-B869-B22F-76EBBFFC90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4" name="Rectangle 196">
                  <a:extLst>
                    <a:ext uri="{FF2B5EF4-FFF2-40B4-BE49-F238E27FC236}">
                      <a16:creationId xmlns:a16="http://schemas.microsoft.com/office/drawing/2014/main" id="{9271DF80-CCB4-4008-D8FF-A3E033690E18}"/>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5" name="Rectangle 197">
                  <a:extLst>
                    <a:ext uri="{FF2B5EF4-FFF2-40B4-BE49-F238E27FC236}">
                      <a16:creationId xmlns:a16="http://schemas.microsoft.com/office/drawing/2014/main" id="{8F1709B8-D5E5-EF7F-9987-5E618C276D6F}"/>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6" name="Rectangle 198">
                  <a:extLst>
                    <a:ext uri="{FF2B5EF4-FFF2-40B4-BE49-F238E27FC236}">
                      <a16:creationId xmlns:a16="http://schemas.microsoft.com/office/drawing/2014/main" id="{2B86F081-49BD-7626-4B44-510875F033F4}"/>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7" name="Rectangle 199">
                  <a:extLst>
                    <a:ext uri="{FF2B5EF4-FFF2-40B4-BE49-F238E27FC236}">
                      <a16:creationId xmlns:a16="http://schemas.microsoft.com/office/drawing/2014/main" id="{D26765B0-41AF-6E9E-6C78-4AA9BC13426E}"/>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8" name="Rectangle 200">
                  <a:extLst>
                    <a:ext uri="{FF2B5EF4-FFF2-40B4-BE49-F238E27FC236}">
                      <a16:creationId xmlns:a16="http://schemas.microsoft.com/office/drawing/2014/main" id="{F702E91F-F8C2-D9FF-AA70-7D6A0547A746}"/>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69" name="Rectangle 201">
                  <a:extLst>
                    <a:ext uri="{FF2B5EF4-FFF2-40B4-BE49-F238E27FC236}">
                      <a16:creationId xmlns:a16="http://schemas.microsoft.com/office/drawing/2014/main" id="{57383D86-1CEB-E455-7F9E-3BC932C03529}"/>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0" name="Rectangle 202">
                  <a:extLst>
                    <a:ext uri="{FF2B5EF4-FFF2-40B4-BE49-F238E27FC236}">
                      <a16:creationId xmlns:a16="http://schemas.microsoft.com/office/drawing/2014/main" id="{134824F9-896A-85AF-4717-6938F737C48F}"/>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1" name="Rectangle 203">
                  <a:extLst>
                    <a:ext uri="{FF2B5EF4-FFF2-40B4-BE49-F238E27FC236}">
                      <a16:creationId xmlns:a16="http://schemas.microsoft.com/office/drawing/2014/main" id="{E3A4EF3D-ED3B-5F16-3DA0-8212C58CE158}"/>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2" name="Rectangle 204">
                  <a:extLst>
                    <a:ext uri="{FF2B5EF4-FFF2-40B4-BE49-F238E27FC236}">
                      <a16:creationId xmlns:a16="http://schemas.microsoft.com/office/drawing/2014/main" id="{56B9AC90-C326-43F8-AB51-4D93567638B6}"/>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3" name="Rectangle 205">
                  <a:extLst>
                    <a:ext uri="{FF2B5EF4-FFF2-40B4-BE49-F238E27FC236}">
                      <a16:creationId xmlns:a16="http://schemas.microsoft.com/office/drawing/2014/main" id="{8EBA018E-8DEC-A20D-4B01-E3F98A6EA7E8}"/>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4" name="Rectangle 206">
                  <a:extLst>
                    <a:ext uri="{FF2B5EF4-FFF2-40B4-BE49-F238E27FC236}">
                      <a16:creationId xmlns:a16="http://schemas.microsoft.com/office/drawing/2014/main" id="{72039012-AA58-65BB-4DC5-760BFCC0FD4F}"/>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5" name="Rectangle 207">
                  <a:extLst>
                    <a:ext uri="{FF2B5EF4-FFF2-40B4-BE49-F238E27FC236}">
                      <a16:creationId xmlns:a16="http://schemas.microsoft.com/office/drawing/2014/main" id="{EA0A503F-0F09-1D29-1607-D6ED3B6A70A6}"/>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6" name="Rectangle 208">
                  <a:extLst>
                    <a:ext uri="{FF2B5EF4-FFF2-40B4-BE49-F238E27FC236}">
                      <a16:creationId xmlns:a16="http://schemas.microsoft.com/office/drawing/2014/main" id="{F0121EDB-BB5F-58B6-04E7-4BDB2C4ECFCC}"/>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7" name="Rectangle 209">
                  <a:extLst>
                    <a:ext uri="{FF2B5EF4-FFF2-40B4-BE49-F238E27FC236}">
                      <a16:creationId xmlns:a16="http://schemas.microsoft.com/office/drawing/2014/main" id="{0F1E80A2-2642-BEDB-C323-7AB4806914C4}"/>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8" name="Rectangle 210">
                  <a:extLst>
                    <a:ext uri="{FF2B5EF4-FFF2-40B4-BE49-F238E27FC236}">
                      <a16:creationId xmlns:a16="http://schemas.microsoft.com/office/drawing/2014/main" id="{881E5B93-78A9-9C83-68D5-C4B890F60199}"/>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79" name="Rectangle 211">
                  <a:extLst>
                    <a:ext uri="{FF2B5EF4-FFF2-40B4-BE49-F238E27FC236}">
                      <a16:creationId xmlns:a16="http://schemas.microsoft.com/office/drawing/2014/main" id="{FA2CB1EC-A607-2F2F-6EA0-139D36690BD6}"/>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0" name="Rectangle 212">
                  <a:extLst>
                    <a:ext uri="{FF2B5EF4-FFF2-40B4-BE49-F238E27FC236}">
                      <a16:creationId xmlns:a16="http://schemas.microsoft.com/office/drawing/2014/main" id="{7A7AC07F-6152-42CC-5925-E4742ACB7348}"/>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1" name="Rectangle 213">
                  <a:extLst>
                    <a:ext uri="{FF2B5EF4-FFF2-40B4-BE49-F238E27FC236}">
                      <a16:creationId xmlns:a16="http://schemas.microsoft.com/office/drawing/2014/main" id="{96BF880D-08BF-099B-BABE-0D2262D8FDC8}"/>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2" name="Rectangle 214">
                  <a:extLst>
                    <a:ext uri="{FF2B5EF4-FFF2-40B4-BE49-F238E27FC236}">
                      <a16:creationId xmlns:a16="http://schemas.microsoft.com/office/drawing/2014/main" id="{B478A6A5-FD71-280C-A1F2-008FB288DAB4}"/>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3" name="Rectangle 215">
                  <a:extLst>
                    <a:ext uri="{FF2B5EF4-FFF2-40B4-BE49-F238E27FC236}">
                      <a16:creationId xmlns:a16="http://schemas.microsoft.com/office/drawing/2014/main" id="{4E634483-C8E7-7514-6DCF-4DCF27CAEA4A}"/>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4" name="Rectangle 216">
                  <a:extLst>
                    <a:ext uri="{FF2B5EF4-FFF2-40B4-BE49-F238E27FC236}">
                      <a16:creationId xmlns:a16="http://schemas.microsoft.com/office/drawing/2014/main" id="{2C6D52BA-5A39-C8CA-4852-B9DBE5E53456}"/>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5" name="Rectangle 217">
                  <a:extLst>
                    <a:ext uri="{FF2B5EF4-FFF2-40B4-BE49-F238E27FC236}">
                      <a16:creationId xmlns:a16="http://schemas.microsoft.com/office/drawing/2014/main" id="{8F8EE633-E18F-BF10-4D4C-9E8D95029FBB}"/>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6" name="Rectangle 218">
                  <a:extLst>
                    <a:ext uri="{FF2B5EF4-FFF2-40B4-BE49-F238E27FC236}">
                      <a16:creationId xmlns:a16="http://schemas.microsoft.com/office/drawing/2014/main" id="{9AD3B35C-CC67-6CA1-05F6-39C6A74A9200}"/>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7" name="Rectangle 219">
                  <a:extLst>
                    <a:ext uri="{FF2B5EF4-FFF2-40B4-BE49-F238E27FC236}">
                      <a16:creationId xmlns:a16="http://schemas.microsoft.com/office/drawing/2014/main" id="{16EFED4F-1423-AA83-1B47-82D30AF062FB}"/>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8" name="Rectangle 220">
                  <a:extLst>
                    <a:ext uri="{FF2B5EF4-FFF2-40B4-BE49-F238E27FC236}">
                      <a16:creationId xmlns:a16="http://schemas.microsoft.com/office/drawing/2014/main" id="{81699D50-C8D7-E2B5-997D-9622292D8701}"/>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89" name="Rectangle 221">
                  <a:extLst>
                    <a:ext uri="{FF2B5EF4-FFF2-40B4-BE49-F238E27FC236}">
                      <a16:creationId xmlns:a16="http://schemas.microsoft.com/office/drawing/2014/main" id="{79625BC1-198E-8121-EDF5-7A8A6A5476CE}"/>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0" name="Rectangle 222">
                  <a:extLst>
                    <a:ext uri="{FF2B5EF4-FFF2-40B4-BE49-F238E27FC236}">
                      <a16:creationId xmlns:a16="http://schemas.microsoft.com/office/drawing/2014/main" id="{442F34FE-4A31-4260-10D7-60A8F5881B0F}"/>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1" name="Rectangle 223">
                  <a:extLst>
                    <a:ext uri="{FF2B5EF4-FFF2-40B4-BE49-F238E27FC236}">
                      <a16:creationId xmlns:a16="http://schemas.microsoft.com/office/drawing/2014/main" id="{E4792D7B-C25A-5A89-A6B2-0FB3E6141287}"/>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2" name="Rectangle 224">
                  <a:extLst>
                    <a:ext uri="{FF2B5EF4-FFF2-40B4-BE49-F238E27FC236}">
                      <a16:creationId xmlns:a16="http://schemas.microsoft.com/office/drawing/2014/main" id="{45DE48EA-CB8D-5D73-9A0B-FD1755BF8E9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3" name="Rectangle 225">
                  <a:extLst>
                    <a:ext uri="{FF2B5EF4-FFF2-40B4-BE49-F238E27FC236}">
                      <a16:creationId xmlns:a16="http://schemas.microsoft.com/office/drawing/2014/main" id="{9BCE0D1F-C752-9731-0CD7-F948392E24DE}"/>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4" name="Rectangle 226">
                  <a:extLst>
                    <a:ext uri="{FF2B5EF4-FFF2-40B4-BE49-F238E27FC236}">
                      <a16:creationId xmlns:a16="http://schemas.microsoft.com/office/drawing/2014/main" id="{EABAFD47-DD95-7B66-E8C8-B8B9ABE6E21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5" name="Rectangle 227">
                  <a:extLst>
                    <a:ext uri="{FF2B5EF4-FFF2-40B4-BE49-F238E27FC236}">
                      <a16:creationId xmlns:a16="http://schemas.microsoft.com/office/drawing/2014/main" id="{505DE590-DED9-3945-C401-BAB7C0444829}"/>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sp>
              <p:nvSpPr>
                <p:cNvPr id="96" name="Rectangle 228">
                  <a:extLst>
                    <a:ext uri="{FF2B5EF4-FFF2-40B4-BE49-F238E27FC236}">
                      <a16:creationId xmlns:a16="http://schemas.microsoft.com/office/drawing/2014/main" id="{CB4538C9-7B3A-52F3-8CC6-8839D0DAF5D8}"/>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阿里巴巴普惠体" panose="00020600040101010101" pitchFamily="18" charset="-122"/>
                    <a:cs typeface="+mn-cs"/>
                  </a:endParaRPr>
                </a:p>
              </p:txBody>
            </p:sp>
          </p:grpSp>
          <p:cxnSp>
            <p:nvCxnSpPr>
              <p:cNvPr id="18" name="直接连接符 17">
                <a:extLst>
                  <a:ext uri="{FF2B5EF4-FFF2-40B4-BE49-F238E27FC236}">
                    <a16:creationId xmlns:a16="http://schemas.microsoft.com/office/drawing/2014/main" id="{0EE0F98B-04CF-1F50-9EB1-35A789089928}"/>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 name="矩形 7">
              <a:extLst>
                <a:ext uri="{FF2B5EF4-FFF2-40B4-BE49-F238E27FC236}">
                  <a16:creationId xmlns:a16="http://schemas.microsoft.com/office/drawing/2014/main" id="{4BEBC455-0CBD-051C-EF02-19C00020834F}"/>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81CCCF7E-8C66-A2B3-F51B-29CDD767AA61}"/>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2" name="矩形 7">
              <a:extLst>
                <a:ext uri="{FF2B5EF4-FFF2-40B4-BE49-F238E27FC236}">
                  <a16:creationId xmlns:a16="http://schemas.microsoft.com/office/drawing/2014/main" id="{8833E8A7-F843-12AD-D45A-4044BEB4FA45}"/>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任意多边形: 形状 12">
              <a:extLst>
                <a:ext uri="{FF2B5EF4-FFF2-40B4-BE49-F238E27FC236}">
                  <a16:creationId xmlns:a16="http://schemas.microsoft.com/office/drawing/2014/main" id="{4F814DAD-D9BB-81E7-1E22-D6B801E6E147}"/>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阿里巴巴普惠体" panose="00020600040101010101" pitchFamily="18" charset="-122"/>
                <a:ea typeface="阿里巴巴普惠体" panose="00020600040101010101" pitchFamily="18" charset="-122"/>
              </a:endParaRPr>
            </a:p>
          </p:txBody>
        </p:sp>
        <p:sp>
          <p:nvSpPr>
            <p:cNvPr id="14" name="文本框 13">
              <a:extLst>
                <a:ext uri="{FF2B5EF4-FFF2-40B4-BE49-F238E27FC236}">
                  <a16:creationId xmlns:a16="http://schemas.microsoft.com/office/drawing/2014/main" id="{B6EAD707-FA64-E696-7A66-54702A9DA537}"/>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5" name="矩形 7">
              <a:extLst>
                <a:ext uri="{FF2B5EF4-FFF2-40B4-BE49-F238E27FC236}">
                  <a16:creationId xmlns:a16="http://schemas.microsoft.com/office/drawing/2014/main" id="{3CD079C6-DFBF-3E0D-80A6-AF09818DDE0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79431E66-A141-1161-E83A-76CFAAAF3DDA}"/>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cxnSp>
        <p:nvCxnSpPr>
          <p:cNvPr id="112" name="直接连接符 111">
            <a:extLst>
              <a:ext uri="{FF2B5EF4-FFF2-40B4-BE49-F238E27FC236}">
                <a16:creationId xmlns:a16="http://schemas.microsoft.com/office/drawing/2014/main" id="{3605DD45-2836-8F50-B5E1-467C3A6B646E}"/>
              </a:ext>
            </a:extLst>
          </p:cNvPr>
          <p:cNvCxnSpPr>
            <a:cxnSpLocks/>
          </p:cNvCxnSpPr>
          <p:nvPr/>
        </p:nvCxnSpPr>
        <p:spPr>
          <a:xfrm flipH="1">
            <a:off x="6991482" y="10544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a:extLst>
              <a:ext uri="{FF2B5EF4-FFF2-40B4-BE49-F238E27FC236}">
                <a16:creationId xmlns:a16="http://schemas.microsoft.com/office/drawing/2014/main" id="{38E0A06F-0F83-F66D-8CD6-E8BAC84CCF78}"/>
              </a:ext>
            </a:extLst>
          </p:cNvPr>
          <p:cNvGrpSpPr/>
          <p:nvPr/>
        </p:nvGrpSpPr>
        <p:grpSpPr>
          <a:xfrm>
            <a:off x="5847813" y="1501403"/>
            <a:ext cx="138195" cy="138195"/>
            <a:chOff x="5695413" y="1320428"/>
            <a:chExt cx="138195" cy="138195"/>
          </a:xfrm>
        </p:grpSpPr>
        <p:sp>
          <p:nvSpPr>
            <p:cNvPr id="114" name="Teardrop 15">
              <a:extLst>
                <a:ext uri="{FF2B5EF4-FFF2-40B4-BE49-F238E27FC236}">
                  <a16:creationId xmlns:a16="http://schemas.microsoft.com/office/drawing/2014/main" id="{77F39A3A-B4F9-0C98-0D3C-F28315769D65}"/>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5" name="Oval 16">
              <a:extLst>
                <a:ext uri="{FF2B5EF4-FFF2-40B4-BE49-F238E27FC236}">
                  <a16:creationId xmlns:a16="http://schemas.microsoft.com/office/drawing/2014/main" id="{C96E0712-CC9C-66AA-7F79-8815C8499A05}"/>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6" name="组合 115">
            <a:extLst>
              <a:ext uri="{FF2B5EF4-FFF2-40B4-BE49-F238E27FC236}">
                <a16:creationId xmlns:a16="http://schemas.microsoft.com/office/drawing/2014/main" id="{1BA27FEA-53B3-0069-D729-1C5E3C16E43E}"/>
              </a:ext>
            </a:extLst>
          </p:cNvPr>
          <p:cNvGrpSpPr/>
          <p:nvPr/>
        </p:nvGrpSpPr>
        <p:grpSpPr>
          <a:xfrm>
            <a:off x="5847813" y="1888497"/>
            <a:ext cx="138195" cy="138195"/>
            <a:chOff x="5695413" y="1701172"/>
            <a:chExt cx="138195" cy="138195"/>
          </a:xfrm>
        </p:grpSpPr>
        <p:sp>
          <p:nvSpPr>
            <p:cNvPr id="117" name="Teardrop 15">
              <a:extLst>
                <a:ext uri="{FF2B5EF4-FFF2-40B4-BE49-F238E27FC236}">
                  <a16:creationId xmlns:a16="http://schemas.microsoft.com/office/drawing/2014/main" id="{85593E52-974E-028A-092B-122D1B90CB77}"/>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18" name="Oval 16">
              <a:extLst>
                <a:ext uri="{FF2B5EF4-FFF2-40B4-BE49-F238E27FC236}">
                  <a16:creationId xmlns:a16="http://schemas.microsoft.com/office/drawing/2014/main" id="{591B5CCE-514E-E62E-CBC0-9CA0CD380DD1}"/>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19" name="组合 118">
            <a:extLst>
              <a:ext uri="{FF2B5EF4-FFF2-40B4-BE49-F238E27FC236}">
                <a16:creationId xmlns:a16="http://schemas.microsoft.com/office/drawing/2014/main" id="{13A84753-B897-2F95-5368-AEAC40B1694B}"/>
              </a:ext>
            </a:extLst>
          </p:cNvPr>
          <p:cNvGrpSpPr/>
          <p:nvPr/>
        </p:nvGrpSpPr>
        <p:grpSpPr>
          <a:xfrm>
            <a:off x="5847813" y="2275591"/>
            <a:ext cx="138195" cy="138195"/>
            <a:chOff x="5695413" y="2081916"/>
            <a:chExt cx="138195" cy="138195"/>
          </a:xfrm>
        </p:grpSpPr>
        <p:sp>
          <p:nvSpPr>
            <p:cNvPr id="120" name="Teardrop 15">
              <a:extLst>
                <a:ext uri="{FF2B5EF4-FFF2-40B4-BE49-F238E27FC236}">
                  <a16:creationId xmlns:a16="http://schemas.microsoft.com/office/drawing/2014/main" id="{FEE90029-8A9A-7979-EC2E-AD7F122CD8B4}"/>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1" name="Oval 16">
              <a:extLst>
                <a:ext uri="{FF2B5EF4-FFF2-40B4-BE49-F238E27FC236}">
                  <a16:creationId xmlns:a16="http://schemas.microsoft.com/office/drawing/2014/main" id="{1E693A72-38DC-FA97-8B19-F1B015E94311}"/>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25" name="文本框 124">
            <a:extLst>
              <a:ext uri="{FF2B5EF4-FFF2-40B4-BE49-F238E27FC236}">
                <a16:creationId xmlns:a16="http://schemas.microsoft.com/office/drawing/2014/main" id="{4ED029E9-F46B-FEF7-155E-6D75108BEFE9}"/>
              </a:ext>
            </a:extLst>
          </p:cNvPr>
          <p:cNvSpPr txBox="1"/>
          <p:nvPr/>
        </p:nvSpPr>
        <p:spPr>
          <a:xfrm>
            <a:off x="5739708" y="806100"/>
            <a:ext cx="1274600" cy="523220"/>
          </a:xfrm>
          <a:prstGeom prst="rect">
            <a:avLst/>
          </a:prstGeom>
          <a:noFill/>
        </p:spPr>
        <p:txBody>
          <a:bodyPr wrap="square" rtlCol="0">
            <a:spAutoFit/>
          </a:bodyPr>
          <a:lstStyle/>
          <a:p>
            <a:r>
              <a:rPr lang="zh-CN" altLang="en-US" sz="2800">
                <a:gradFill>
                  <a:gsLst>
                    <a:gs pos="0">
                      <a:schemeClr val="bg1"/>
                    </a:gs>
                    <a:gs pos="100000">
                      <a:srgbClr val="00FFFF"/>
                    </a:gs>
                  </a:gsLst>
                  <a:lin ang="2700000" scaled="1"/>
                </a:gradFill>
                <a:latin typeface="+mj-ea"/>
                <a:ea typeface="+mj-ea"/>
              </a:rPr>
              <a:t>紫</a:t>
            </a:r>
            <a:endParaRPr lang="zh-CN" altLang="en-US" sz="2800" dirty="0">
              <a:gradFill>
                <a:gsLst>
                  <a:gs pos="0">
                    <a:schemeClr val="bg1"/>
                  </a:gs>
                  <a:gs pos="100000">
                    <a:srgbClr val="00FFFF"/>
                  </a:gs>
                </a:gsLst>
                <a:lin ang="2700000" scaled="1"/>
              </a:gradFill>
              <a:latin typeface="+mj-ea"/>
              <a:ea typeface="+mj-ea"/>
            </a:endParaRPr>
          </a:p>
        </p:txBody>
      </p:sp>
      <p:sp>
        <p:nvSpPr>
          <p:cNvPr id="126" name="文本框 125">
            <a:extLst>
              <a:ext uri="{FF2B5EF4-FFF2-40B4-BE49-F238E27FC236}">
                <a16:creationId xmlns:a16="http://schemas.microsoft.com/office/drawing/2014/main" id="{F3BBC42B-0E8E-D0D5-7129-C6382C4FB8D0}"/>
              </a:ext>
            </a:extLst>
          </p:cNvPr>
          <p:cNvSpPr txBox="1"/>
          <p:nvPr/>
        </p:nvSpPr>
        <p:spPr>
          <a:xfrm>
            <a:off x="7075091" y="1006148"/>
            <a:ext cx="1866500" cy="261610"/>
          </a:xfrm>
          <a:prstGeom prst="rect">
            <a:avLst/>
          </a:prstGeom>
          <a:noFill/>
        </p:spPr>
        <p:txBody>
          <a:bodyPr wrap="square" rtlCol="0">
            <a:spAutoFit/>
          </a:bodyPr>
          <a:lstStyle/>
          <a:p>
            <a:r>
              <a:rPr lang="en-US" altLang="zh-CN" sz="1100" spc="600">
                <a:solidFill>
                  <a:srgbClr val="FFFED8">
                    <a:alpha val="22000"/>
                  </a:srgbClr>
                </a:solidFill>
              </a:rPr>
              <a:t>zi</a:t>
            </a:r>
            <a:endParaRPr lang="zh-CN" altLang="en-US" sz="1100" spc="600" dirty="0">
              <a:solidFill>
                <a:srgbClr val="FFFED8">
                  <a:alpha val="22000"/>
                </a:srgbClr>
              </a:solidFill>
            </a:endParaRPr>
          </a:p>
        </p:txBody>
      </p:sp>
      <p:sp>
        <p:nvSpPr>
          <p:cNvPr id="127" name="文本框 126">
            <a:extLst>
              <a:ext uri="{FF2B5EF4-FFF2-40B4-BE49-F238E27FC236}">
                <a16:creationId xmlns:a16="http://schemas.microsoft.com/office/drawing/2014/main" id="{3CB37431-5B74-E413-EA39-28672D857DE4}"/>
              </a:ext>
            </a:extLst>
          </p:cNvPr>
          <p:cNvSpPr txBox="1"/>
          <p:nvPr/>
        </p:nvSpPr>
        <p:spPr>
          <a:xfrm>
            <a:off x="6082166" y="1379411"/>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高端</a:t>
            </a:r>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定制设计师</a:t>
            </a:r>
            <a:endParaRPr lang="zh-CN" altLang="en-US" spc="100" dirty="0">
              <a:gradFill>
                <a:gsLst>
                  <a:gs pos="0">
                    <a:schemeClr val="bg1"/>
                  </a:gs>
                  <a:gs pos="100000">
                    <a:srgbClr val="00FFFF"/>
                  </a:gs>
                </a:gsLst>
                <a:lin ang="2700000" scaled="1"/>
              </a:gradFill>
            </a:endParaRPr>
          </a:p>
        </p:txBody>
      </p:sp>
      <p:sp>
        <p:nvSpPr>
          <p:cNvPr id="129" name="文本框 128">
            <a:extLst>
              <a:ext uri="{FF2B5EF4-FFF2-40B4-BE49-F238E27FC236}">
                <a16:creationId xmlns:a16="http://schemas.microsoft.com/office/drawing/2014/main" id="{1EF221C8-7F14-D8B9-3422-39FD3D759AFE}"/>
              </a:ext>
            </a:extLst>
          </p:cNvPr>
          <p:cNvSpPr txBox="1"/>
          <p:nvPr/>
        </p:nvSpPr>
        <p:spPr>
          <a:xfrm>
            <a:off x="6071015" y="2147451"/>
            <a:ext cx="2735968" cy="369332"/>
          </a:xfrm>
          <a:prstGeom prst="rect">
            <a:avLst/>
          </a:prstGeom>
          <a:noFill/>
        </p:spPr>
        <p:txBody>
          <a:bodyPr wrap="square" rtlCol="0">
            <a:spAutoFit/>
          </a:bodyPr>
          <a:lstStyle/>
          <a:p>
            <a:r>
              <a:rPr lang="en-US" altLang="zh-CN" spc="100">
                <a:gradFill>
                  <a:gsLst>
                    <a:gs pos="0">
                      <a:schemeClr val="bg1"/>
                    </a:gs>
                    <a:gs pos="100000">
                      <a:srgbClr val="00FFFF"/>
                    </a:gs>
                  </a:gsLst>
                  <a:lin ang="2700000" scaled="1"/>
                </a:gradFill>
              </a:rPr>
              <a:t>PPT</a:t>
            </a:r>
            <a:r>
              <a:rPr lang="zh-CN" altLang="en-US" spc="100">
                <a:gradFill>
                  <a:gsLst>
                    <a:gs pos="0">
                      <a:schemeClr val="bg1"/>
                    </a:gs>
                    <a:gs pos="100000">
                      <a:srgbClr val="00FFFF"/>
                    </a:gs>
                  </a:gsLst>
                  <a:lin ang="2700000" scaled="1"/>
                </a:gradFill>
              </a:rPr>
              <a:t>领域专业从业者</a:t>
            </a:r>
            <a:endParaRPr lang="zh-CN" altLang="en-US" spc="100" dirty="0">
              <a:gradFill>
                <a:gsLst>
                  <a:gs pos="0">
                    <a:schemeClr val="bg1"/>
                  </a:gs>
                  <a:gs pos="100000">
                    <a:srgbClr val="00FFFF"/>
                  </a:gs>
                </a:gsLst>
                <a:lin ang="2700000" scaled="1"/>
              </a:gradFill>
            </a:endParaRPr>
          </a:p>
        </p:txBody>
      </p:sp>
      <p:sp>
        <p:nvSpPr>
          <p:cNvPr id="131" name="文本框 130">
            <a:extLst>
              <a:ext uri="{FF2B5EF4-FFF2-40B4-BE49-F238E27FC236}">
                <a16:creationId xmlns:a16="http://schemas.microsoft.com/office/drawing/2014/main" id="{34588D89-A34B-6BB8-E565-65042363CFDC}"/>
              </a:ext>
            </a:extLst>
          </p:cNvPr>
          <p:cNvSpPr txBox="1"/>
          <p:nvPr/>
        </p:nvSpPr>
        <p:spPr>
          <a:xfrm>
            <a:off x="2832258" y="28226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a:t>
            </a:r>
            <a:r>
              <a:rPr lang="zh-CN" altLang="en-US" sz="1400" spc="100">
                <a:solidFill>
                  <a:srgbClr val="00FFFF"/>
                </a:solidFill>
                <a:latin typeface="+mj-ea"/>
                <a:ea typeface="+mj-ea"/>
              </a:rPr>
              <a:t>信：</a:t>
            </a:r>
            <a:r>
              <a:rPr lang="en-US" altLang="zh-CN" sz="1400" spc="100">
                <a:solidFill>
                  <a:srgbClr val="00FFFF"/>
                </a:solidFill>
                <a:latin typeface="+mj-ea"/>
                <a:ea typeface="+mj-ea"/>
              </a:rPr>
              <a:t>ZI-ppt888</a:t>
            </a:r>
            <a:endParaRPr lang="zh-CN" altLang="en-US" sz="1400" spc="100" dirty="0">
              <a:solidFill>
                <a:srgbClr val="00FFFF"/>
              </a:solidFill>
              <a:latin typeface="+mj-ea"/>
              <a:ea typeface="+mj-ea"/>
            </a:endParaRPr>
          </a:p>
        </p:txBody>
      </p:sp>
      <p:grpSp>
        <p:nvGrpSpPr>
          <p:cNvPr id="132" name="组合 131">
            <a:extLst>
              <a:ext uri="{FF2B5EF4-FFF2-40B4-BE49-F238E27FC236}">
                <a16:creationId xmlns:a16="http://schemas.microsoft.com/office/drawing/2014/main" id="{5B3410D2-F48C-49D8-7AC1-D2ADB3A1EE2B}"/>
              </a:ext>
            </a:extLst>
          </p:cNvPr>
          <p:cNvGrpSpPr/>
          <p:nvPr/>
        </p:nvGrpSpPr>
        <p:grpSpPr>
          <a:xfrm>
            <a:off x="2885036" y="771827"/>
            <a:ext cx="2009205" cy="1986058"/>
            <a:chOff x="2906867" y="3508800"/>
            <a:chExt cx="2009205" cy="1986058"/>
          </a:xfrm>
        </p:grpSpPr>
        <p:cxnSp>
          <p:nvCxnSpPr>
            <p:cNvPr id="133" name="直接连接符 132">
              <a:extLst>
                <a:ext uri="{FF2B5EF4-FFF2-40B4-BE49-F238E27FC236}">
                  <a16:creationId xmlns:a16="http://schemas.microsoft.com/office/drawing/2014/main" id="{BA597BE7-EC38-B728-5C06-F05FB60C3939}"/>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650272FA-7768-86E7-B7B2-1903ABC77E31}"/>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id="{455B7E37-16AA-DEBE-AEF8-E9B30EE3382D}"/>
                </a:ext>
              </a:extLst>
            </p:cNvPr>
            <p:cNvGrpSpPr/>
            <p:nvPr/>
          </p:nvGrpSpPr>
          <p:grpSpPr>
            <a:xfrm flipH="1">
              <a:off x="4745571" y="3508800"/>
              <a:ext cx="170501" cy="170501"/>
              <a:chOff x="2968869" y="10878820"/>
              <a:chExt cx="276484" cy="276484"/>
            </a:xfrm>
          </p:grpSpPr>
          <p:cxnSp>
            <p:nvCxnSpPr>
              <p:cNvPr id="142" name="直接连接符 141">
                <a:extLst>
                  <a:ext uri="{FF2B5EF4-FFF2-40B4-BE49-F238E27FC236}">
                    <a16:creationId xmlns:a16="http://schemas.microsoft.com/office/drawing/2014/main" id="{2AF524F2-69BA-A3CA-50B6-C5AD307CAA77}"/>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id="{C7CFCE4A-D20D-EB4B-EAE7-B032C529881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6" name="组合 135">
              <a:extLst>
                <a:ext uri="{FF2B5EF4-FFF2-40B4-BE49-F238E27FC236}">
                  <a16:creationId xmlns:a16="http://schemas.microsoft.com/office/drawing/2014/main" id="{D964DC50-1088-019F-A82B-FCE8F55031CF}"/>
                </a:ext>
              </a:extLst>
            </p:cNvPr>
            <p:cNvGrpSpPr/>
            <p:nvPr/>
          </p:nvGrpSpPr>
          <p:grpSpPr>
            <a:xfrm flipH="1" flipV="1">
              <a:off x="4745571" y="5324357"/>
              <a:ext cx="170501" cy="170501"/>
              <a:chOff x="2968869" y="10878820"/>
              <a:chExt cx="276484" cy="276484"/>
            </a:xfrm>
          </p:grpSpPr>
          <p:cxnSp>
            <p:nvCxnSpPr>
              <p:cNvPr id="140" name="直接连接符 139">
                <a:extLst>
                  <a:ext uri="{FF2B5EF4-FFF2-40B4-BE49-F238E27FC236}">
                    <a16:creationId xmlns:a16="http://schemas.microsoft.com/office/drawing/2014/main" id="{E157D337-4B1C-E6D4-0D5F-FB9C783BD48C}"/>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7AA3F60C-1D5B-2D0F-14B2-0787B131052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7" name="组合 136">
              <a:extLst>
                <a:ext uri="{FF2B5EF4-FFF2-40B4-BE49-F238E27FC236}">
                  <a16:creationId xmlns:a16="http://schemas.microsoft.com/office/drawing/2014/main" id="{87D8F6D1-D003-5016-D251-44C02035032D}"/>
                </a:ext>
              </a:extLst>
            </p:cNvPr>
            <p:cNvGrpSpPr/>
            <p:nvPr/>
          </p:nvGrpSpPr>
          <p:grpSpPr>
            <a:xfrm flipV="1">
              <a:off x="2906867" y="5324357"/>
              <a:ext cx="170501" cy="170501"/>
              <a:chOff x="2968869" y="10878820"/>
              <a:chExt cx="276484" cy="276484"/>
            </a:xfrm>
          </p:grpSpPr>
          <p:cxnSp>
            <p:nvCxnSpPr>
              <p:cNvPr id="138" name="直接连接符 137">
                <a:extLst>
                  <a:ext uri="{FF2B5EF4-FFF2-40B4-BE49-F238E27FC236}">
                    <a16:creationId xmlns:a16="http://schemas.microsoft.com/office/drawing/2014/main" id="{5A2B07AF-1EC2-DB13-7F7F-852D32255CF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DA7FFE93-2930-B490-9D66-3B72A4A270C4}"/>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11" name="文本框 110">
            <a:extLst>
              <a:ext uri="{FF2B5EF4-FFF2-40B4-BE49-F238E27FC236}">
                <a16:creationId xmlns:a16="http://schemas.microsoft.com/office/drawing/2014/main" id="{9D831B41-D27B-F907-7986-B34E76E2152E}"/>
              </a:ext>
            </a:extLst>
          </p:cNvPr>
          <p:cNvSpPr txBox="1"/>
          <p:nvPr/>
        </p:nvSpPr>
        <p:spPr>
          <a:xfrm>
            <a:off x="6082166" y="1792007"/>
            <a:ext cx="2600726"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策划文案资深经验</a:t>
            </a:r>
            <a:endParaRPr lang="zh-CN" altLang="en-US" spc="100" dirty="0">
              <a:gradFill>
                <a:gsLst>
                  <a:gs pos="0">
                    <a:schemeClr val="bg1"/>
                  </a:gs>
                  <a:gs pos="100000">
                    <a:srgbClr val="00FFFF"/>
                  </a:gs>
                </a:gsLst>
                <a:lin ang="2700000" scaled="1"/>
              </a:gradFill>
            </a:endParaRPr>
          </a:p>
        </p:txBody>
      </p:sp>
      <p:grpSp>
        <p:nvGrpSpPr>
          <p:cNvPr id="122" name="组合 121">
            <a:extLst>
              <a:ext uri="{FF2B5EF4-FFF2-40B4-BE49-F238E27FC236}">
                <a16:creationId xmlns:a16="http://schemas.microsoft.com/office/drawing/2014/main" id="{701FD9CA-D600-BBF4-9F99-6F9526FFF963}"/>
              </a:ext>
            </a:extLst>
          </p:cNvPr>
          <p:cNvGrpSpPr/>
          <p:nvPr/>
        </p:nvGrpSpPr>
        <p:grpSpPr>
          <a:xfrm>
            <a:off x="5847813" y="2654733"/>
            <a:ext cx="138195" cy="138195"/>
            <a:chOff x="5695413" y="2081916"/>
            <a:chExt cx="138195" cy="138195"/>
          </a:xfrm>
        </p:grpSpPr>
        <p:sp>
          <p:nvSpPr>
            <p:cNvPr id="123" name="Teardrop 15">
              <a:extLst>
                <a:ext uri="{FF2B5EF4-FFF2-40B4-BE49-F238E27FC236}">
                  <a16:creationId xmlns:a16="http://schemas.microsoft.com/office/drawing/2014/main" id="{0A2C4FAC-1A8F-1A4B-72F1-C15800E76867}"/>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4" name="Oval 16">
              <a:extLst>
                <a:ext uri="{FF2B5EF4-FFF2-40B4-BE49-F238E27FC236}">
                  <a16:creationId xmlns:a16="http://schemas.microsoft.com/office/drawing/2014/main" id="{E6B88509-7697-4944-F5AC-15CB5632C355}"/>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28" name="文本框 127">
            <a:extLst>
              <a:ext uri="{FF2B5EF4-FFF2-40B4-BE49-F238E27FC236}">
                <a16:creationId xmlns:a16="http://schemas.microsoft.com/office/drawing/2014/main" id="{B4ACC539-E88D-3E50-1D60-E8FB2FC357E0}"/>
              </a:ext>
            </a:extLst>
          </p:cNvPr>
          <p:cNvSpPr txBox="1"/>
          <p:nvPr/>
        </p:nvSpPr>
        <p:spPr>
          <a:xfrm>
            <a:off x="6071015" y="2526593"/>
            <a:ext cx="2735968" cy="369332"/>
          </a:xfrm>
          <a:prstGeom prst="rect">
            <a:avLst/>
          </a:prstGeom>
          <a:noFill/>
        </p:spPr>
        <p:txBody>
          <a:bodyPr wrap="square" rtlCol="0">
            <a:spAutoFit/>
          </a:bodyPr>
          <a:lstStyle/>
          <a:p>
            <a:r>
              <a:rPr lang="zh-CN" altLang="en-US" spc="100">
                <a:gradFill>
                  <a:gsLst>
                    <a:gs pos="0">
                      <a:schemeClr val="bg1"/>
                    </a:gs>
                    <a:gs pos="100000">
                      <a:srgbClr val="00FFFF"/>
                    </a:gs>
                  </a:gsLst>
                  <a:lin ang="2700000" scaled="1"/>
                </a:gradFill>
              </a:rPr>
              <a:t>方案演示爱好者                                                                                                                                         </a:t>
            </a:r>
            <a:endParaRPr lang="zh-CN" altLang="en-US" spc="100" dirty="0">
              <a:gradFill>
                <a:gsLst>
                  <a:gs pos="0">
                    <a:schemeClr val="bg1"/>
                  </a:gs>
                  <a:gs pos="100000">
                    <a:srgbClr val="00FFFF"/>
                  </a:gs>
                </a:gsLst>
                <a:lin ang="2700000" scaled="1"/>
              </a:gradFill>
            </a:endParaRPr>
          </a:p>
        </p:txBody>
      </p:sp>
      <p:pic>
        <p:nvPicPr>
          <p:cNvPr id="130" name="图片 129" descr="头像">
            <a:extLst>
              <a:ext uri="{FF2B5EF4-FFF2-40B4-BE49-F238E27FC236}">
                <a16:creationId xmlns:a16="http://schemas.microsoft.com/office/drawing/2014/main" id="{014E8AD2-E0F7-49DA-2C55-2DB9EE0C2506}"/>
              </a:ext>
            </a:extLst>
          </p:cNvPr>
          <p:cNvPicPr>
            <a:picLocks noChangeAspect="1"/>
          </p:cNvPicPr>
          <p:nvPr/>
        </p:nvPicPr>
        <p:blipFill>
          <a:blip r:embed="rId4"/>
          <a:stretch>
            <a:fillRect/>
          </a:stretch>
        </p:blipFill>
        <p:spPr>
          <a:xfrm>
            <a:off x="2981960" y="873125"/>
            <a:ext cx="1793875" cy="1793875"/>
          </a:xfrm>
          <a:prstGeom prst="rect">
            <a:avLst/>
          </a:prstGeom>
        </p:spPr>
      </p:pic>
    </p:spTree>
    <p:extLst>
      <p:ext uri="{BB962C8B-B14F-4D97-AF65-F5344CB8AC3E}">
        <p14:creationId xmlns:p14="http://schemas.microsoft.com/office/powerpoint/2010/main" val="1389479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61664" y="2185628"/>
            <a:ext cx="1468671" cy="584775"/>
          </a:xfrm>
          <a:prstGeom prst="rect">
            <a:avLst/>
          </a:prstGeom>
        </p:spPr>
        <p:txBody>
          <a:bodyPr wrap="none">
            <a:spAutoFit/>
          </a:bodyPr>
          <a:lstStyle/>
          <a:p>
            <a:pPr algn="ctr"/>
            <a:r>
              <a:rPr lang="zh-CN" altLang="en-US" sz="3200">
                <a:solidFill>
                  <a:schemeClr val="tx1">
                    <a:lumMod val="95000"/>
                    <a:lumOff val="5000"/>
                  </a:schemeClr>
                </a:solidFill>
                <a:latin typeface="OPPOSans H"/>
                <a:ea typeface="OPPOSans H"/>
              </a:rPr>
              <a:t>紫</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A54635-F2EF-7538-7146-5DAD88F577B9}"/>
              </a:ext>
            </a:extLst>
          </p:cNvPr>
          <p:cNvSpPr>
            <a:spLocks noGrp="1"/>
          </p:cNvSpPr>
          <p:nvPr>
            <p:ph type="title"/>
          </p:nvPr>
        </p:nvSpPr>
        <p:spPr/>
        <p:txBody>
          <a:bodyPr/>
          <a:lstStyle/>
          <a:p>
            <a:r>
              <a:rPr lang="zh-CN" altLang="en-US" dirty="0"/>
              <a:t>目录</a:t>
            </a:r>
          </a:p>
        </p:txBody>
      </p:sp>
      <p:grpSp>
        <p:nvGrpSpPr>
          <p:cNvPr id="7" name="组合 6">
            <a:extLst>
              <a:ext uri="{FF2B5EF4-FFF2-40B4-BE49-F238E27FC236}">
                <a16:creationId xmlns:a16="http://schemas.microsoft.com/office/drawing/2014/main" id="{06223499-DDC7-7C6A-6294-54780A4C51DB}"/>
              </a:ext>
            </a:extLst>
          </p:cNvPr>
          <p:cNvGrpSpPr/>
          <p:nvPr/>
        </p:nvGrpSpPr>
        <p:grpSpPr>
          <a:xfrm>
            <a:off x="3603876" y="1553288"/>
            <a:ext cx="3315389" cy="748450"/>
            <a:chOff x="3616576" y="1552769"/>
            <a:chExt cx="3315389" cy="748450"/>
          </a:xfrm>
        </p:grpSpPr>
        <p:grpSp>
          <p:nvGrpSpPr>
            <p:cNvPr id="3" name="组合 2">
              <a:extLst>
                <a:ext uri="{FF2B5EF4-FFF2-40B4-BE49-F238E27FC236}">
                  <a16:creationId xmlns:a16="http://schemas.microsoft.com/office/drawing/2014/main" id="{CDEC4BA4-E71F-4AC7-FD7F-2B749CB6BF3A}"/>
                </a:ext>
              </a:extLst>
            </p:cNvPr>
            <p:cNvGrpSpPr/>
            <p:nvPr/>
          </p:nvGrpSpPr>
          <p:grpSpPr>
            <a:xfrm>
              <a:off x="3616576" y="1552769"/>
              <a:ext cx="734973" cy="734972"/>
              <a:chOff x="3482565" y="920737"/>
              <a:chExt cx="734973" cy="734972"/>
            </a:xfrm>
          </p:grpSpPr>
          <p:sp>
            <p:nvSpPr>
              <p:cNvPr id="4" name="椭圆 3">
                <a:extLst>
                  <a:ext uri="{FF2B5EF4-FFF2-40B4-BE49-F238E27FC236}">
                    <a16:creationId xmlns:a16="http://schemas.microsoft.com/office/drawing/2014/main" id="{278B7D95-111E-3AAF-C6D9-C2687A401356}"/>
                  </a:ext>
                </a:extLst>
              </p:cNvPr>
              <p:cNvSpPr/>
              <p:nvPr/>
            </p:nvSpPr>
            <p:spPr>
              <a:xfrm flipH="1">
                <a:off x="3482565" y="920737"/>
                <a:ext cx="734973" cy="734972"/>
              </a:xfrm>
              <a:prstGeom prst="ellipse">
                <a:avLst/>
              </a:prstGeom>
              <a:solidFill>
                <a:schemeClr val="accent1"/>
              </a:solid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 </a:t>
                </a:r>
                <a:endParaRPr lang="zh-CN" altLang="en-US" sz="4400" dirty="0">
                  <a:solidFill>
                    <a:schemeClr val="bg1"/>
                  </a:solidFill>
                </a:endParaRPr>
              </a:p>
            </p:txBody>
          </p:sp>
          <p:sp>
            <p:nvSpPr>
              <p:cNvPr id="5" name="文本框 4">
                <a:extLst>
                  <a:ext uri="{FF2B5EF4-FFF2-40B4-BE49-F238E27FC236}">
                    <a16:creationId xmlns:a16="http://schemas.microsoft.com/office/drawing/2014/main" id="{118FEC7F-2C98-EED1-F019-D11E071989EC}"/>
                  </a:ext>
                </a:extLst>
              </p:cNvPr>
              <p:cNvSpPr txBox="1"/>
              <p:nvPr/>
            </p:nvSpPr>
            <p:spPr>
              <a:xfrm>
                <a:off x="3548381" y="1037879"/>
                <a:ext cx="604654" cy="523220"/>
              </a:xfrm>
              <a:prstGeom prst="rect">
                <a:avLst/>
              </a:prstGeom>
              <a:noFill/>
            </p:spPr>
            <p:txBody>
              <a:bodyPr wrap="none" rtlCol="0">
                <a:spAutoFit/>
              </a:bodyPr>
              <a:lstStyle/>
              <a:p>
                <a:pPr algn="ctr"/>
                <a:r>
                  <a:rPr lang="en-US" altLang="zh-CN" sz="2800" dirty="0">
                    <a:solidFill>
                      <a:schemeClr val="bg1"/>
                    </a:solidFill>
                    <a:latin typeface="+mn-ea"/>
                    <a:ea typeface="+mn-ea"/>
                    <a:sym typeface="思源黑体 CN Medium" panose="020B0600000000000000" pitchFamily="34" charset="-122"/>
                  </a:rPr>
                  <a:t>01</a:t>
                </a:r>
                <a:endParaRPr lang="zh-CN" altLang="en-US" sz="2800" dirty="0">
                  <a:solidFill>
                    <a:schemeClr val="bg1"/>
                  </a:solidFill>
                  <a:latin typeface="+mn-ea"/>
                  <a:ea typeface="+mn-ea"/>
                  <a:sym typeface="思源黑体 CN Medium" panose="020B0600000000000000" pitchFamily="34" charset="-122"/>
                </a:endParaRPr>
              </a:p>
            </p:txBody>
          </p:sp>
        </p:grpSp>
        <p:sp>
          <p:nvSpPr>
            <p:cNvPr id="6" name="文本框 5">
              <a:extLst>
                <a:ext uri="{FF2B5EF4-FFF2-40B4-BE49-F238E27FC236}">
                  <a16:creationId xmlns:a16="http://schemas.microsoft.com/office/drawing/2014/main" id="{897D7F3C-B4CC-3925-ED21-B6696AB1C4B1}"/>
                </a:ext>
              </a:extLst>
            </p:cNvPr>
            <p:cNvSpPr txBox="1"/>
            <p:nvPr/>
          </p:nvSpPr>
          <p:spPr>
            <a:xfrm>
              <a:off x="4417365" y="1654888"/>
              <a:ext cx="2514600" cy="646331"/>
            </a:xfrm>
            <a:prstGeom prst="rect">
              <a:avLst/>
            </a:prstGeom>
            <a:noFill/>
          </p:spPr>
          <p:txBody>
            <a:bodyPr wrap="square" rtlCol="0">
              <a:spAutoFit/>
            </a:bodyPr>
            <a:lstStyle/>
            <a:p>
              <a:r>
                <a:rPr lang="zh-CN" altLang="en-US" sz="3600">
                  <a:solidFill>
                    <a:schemeClr val="accent3"/>
                  </a:solidFill>
                </a:rPr>
                <a:t>企业简介</a:t>
              </a:r>
            </a:p>
          </p:txBody>
        </p:sp>
      </p:grpSp>
      <p:grpSp>
        <p:nvGrpSpPr>
          <p:cNvPr id="8" name="组合 7">
            <a:extLst>
              <a:ext uri="{FF2B5EF4-FFF2-40B4-BE49-F238E27FC236}">
                <a16:creationId xmlns:a16="http://schemas.microsoft.com/office/drawing/2014/main" id="{2081884A-A4B5-8462-CF70-04883315B23A}"/>
              </a:ext>
            </a:extLst>
          </p:cNvPr>
          <p:cNvGrpSpPr/>
          <p:nvPr/>
        </p:nvGrpSpPr>
        <p:grpSpPr>
          <a:xfrm>
            <a:off x="5953376" y="3262882"/>
            <a:ext cx="3315389" cy="748450"/>
            <a:chOff x="3616576" y="1552769"/>
            <a:chExt cx="3315389" cy="748450"/>
          </a:xfrm>
        </p:grpSpPr>
        <p:grpSp>
          <p:nvGrpSpPr>
            <p:cNvPr id="9" name="组合 8">
              <a:extLst>
                <a:ext uri="{FF2B5EF4-FFF2-40B4-BE49-F238E27FC236}">
                  <a16:creationId xmlns:a16="http://schemas.microsoft.com/office/drawing/2014/main" id="{DC386119-4771-B5C0-C3B9-925F19BDE8A9}"/>
                </a:ext>
              </a:extLst>
            </p:cNvPr>
            <p:cNvGrpSpPr/>
            <p:nvPr/>
          </p:nvGrpSpPr>
          <p:grpSpPr>
            <a:xfrm>
              <a:off x="3616576" y="1552769"/>
              <a:ext cx="734973" cy="734972"/>
              <a:chOff x="3482565" y="920737"/>
              <a:chExt cx="734973" cy="734972"/>
            </a:xfrm>
          </p:grpSpPr>
          <p:sp>
            <p:nvSpPr>
              <p:cNvPr id="11" name="椭圆 10">
                <a:extLst>
                  <a:ext uri="{FF2B5EF4-FFF2-40B4-BE49-F238E27FC236}">
                    <a16:creationId xmlns:a16="http://schemas.microsoft.com/office/drawing/2014/main" id="{75704CCE-9812-032E-5019-25BCFB85389C}"/>
                  </a:ext>
                </a:extLst>
              </p:cNvPr>
              <p:cNvSpPr/>
              <p:nvPr/>
            </p:nvSpPr>
            <p:spPr>
              <a:xfrm flipH="1">
                <a:off x="3482565" y="920737"/>
                <a:ext cx="734973" cy="734972"/>
              </a:xfrm>
              <a:prstGeom prst="ellipse">
                <a:avLst/>
              </a:prstGeom>
              <a:solidFill>
                <a:schemeClr val="accent1"/>
              </a:solid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 </a:t>
                </a:r>
                <a:endParaRPr lang="zh-CN" altLang="en-US" sz="4400" dirty="0">
                  <a:solidFill>
                    <a:schemeClr val="bg1"/>
                  </a:solidFill>
                </a:endParaRPr>
              </a:p>
            </p:txBody>
          </p:sp>
          <p:sp>
            <p:nvSpPr>
              <p:cNvPr id="12" name="文本框 11">
                <a:extLst>
                  <a:ext uri="{FF2B5EF4-FFF2-40B4-BE49-F238E27FC236}">
                    <a16:creationId xmlns:a16="http://schemas.microsoft.com/office/drawing/2014/main" id="{E255DF88-B285-FA9F-B83B-473710DF18E4}"/>
                  </a:ext>
                </a:extLst>
              </p:cNvPr>
              <p:cNvSpPr txBox="1"/>
              <p:nvPr/>
            </p:nvSpPr>
            <p:spPr>
              <a:xfrm>
                <a:off x="3548381" y="1037879"/>
                <a:ext cx="604653" cy="523220"/>
              </a:xfrm>
              <a:prstGeom prst="rect">
                <a:avLst/>
              </a:prstGeom>
              <a:noFill/>
            </p:spPr>
            <p:txBody>
              <a:bodyPr wrap="none" rtlCol="0">
                <a:spAutoFit/>
              </a:bodyPr>
              <a:lstStyle/>
              <a:p>
                <a:pPr algn="ctr"/>
                <a:r>
                  <a:rPr lang="en-US" altLang="zh-CN" sz="2800">
                    <a:solidFill>
                      <a:schemeClr val="bg1"/>
                    </a:solidFill>
                    <a:latin typeface="+mn-ea"/>
                    <a:ea typeface="+mn-ea"/>
                    <a:sym typeface="思源黑体 CN Medium" panose="020B0600000000000000" pitchFamily="34" charset="-122"/>
                  </a:rPr>
                  <a:t>02</a:t>
                </a:r>
                <a:endParaRPr lang="zh-CN" altLang="en-US" sz="2800" dirty="0">
                  <a:solidFill>
                    <a:schemeClr val="bg1"/>
                  </a:solidFill>
                  <a:latin typeface="+mn-ea"/>
                  <a:ea typeface="+mn-ea"/>
                  <a:sym typeface="思源黑体 CN Medium" panose="020B0600000000000000" pitchFamily="34" charset="-122"/>
                </a:endParaRPr>
              </a:p>
            </p:txBody>
          </p:sp>
        </p:grpSp>
        <p:sp>
          <p:nvSpPr>
            <p:cNvPr id="10" name="文本框 9">
              <a:extLst>
                <a:ext uri="{FF2B5EF4-FFF2-40B4-BE49-F238E27FC236}">
                  <a16:creationId xmlns:a16="http://schemas.microsoft.com/office/drawing/2014/main" id="{E60CEDBE-5CBF-1E84-09B8-5984626F9D8D}"/>
                </a:ext>
              </a:extLst>
            </p:cNvPr>
            <p:cNvSpPr txBox="1"/>
            <p:nvPr/>
          </p:nvSpPr>
          <p:spPr>
            <a:xfrm>
              <a:off x="4417365" y="1654888"/>
              <a:ext cx="2514600" cy="646331"/>
            </a:xfrm>
            <a:prstGeom prst="rect">
              <a:avLst/>
            </a:prstGeom>
            <a:noFill/>
          </p:spPr>
          <p:txBody>
            <a:bodyPr wrap="square" rtlCol="0">
              <a:spAutoFit/>
            </a:bodyPr>
            <a:lstStyle/>
            <a:p>
              <a:r>
                <a:rPr lang="zh-CN" altLang="en-US" sz="3600">
                  <a:solidFill>
                    <a:schemeClr val="accent3"/>
                  </a:solidFill>
                </a:rPr>
                <a:t>业务模式</a:t>
              </a:r>
            </a:p>
          </p:txBody>
        </p:sp>
      </p:grpSp>
      <p:grpSp>
        <p:nvGrpSpPr>
          <p:cNvPr id="13" name="组合 12">
            <a:extLst>
              <a:ext uri="{FF2B5EF4-FFF2-40B4-BE49-F238E27FC236}">
                <a16:creationId xmlns:a16="http://schemas.microsoft.com/office/drawing/2014/main" id="{80861802-082A-42D5-8313-220C14E8370A}"/>
              </a:ext>
            </a:extLst>
          </p:cNvPr>
          <p:cNvGrpSpPr/>
          <p:nvPr/>
        </p:nvGrpSpPr>
        <p:grpSpPr>
          <a:xfrm>
            <a:off x="7676461" y="4972475"/>
            <a:ext cx="3315389" cy="742525"/>
            <a:chOff x="3616576" y="1552769"/>
            <a:chExt cx="3315389" cy="748450"/>
          </a:xfrm>
        </p:grpSpPr>
        <p:grpSp>
          <p:nvGrpSpPr>
            <p:cNvPr id="14" name="组合 13">
              <a:extLst>
                <a:ext uri="{FF2B5EF4-FFF2-40B4-BE49-F238E27FC236}">
                  <a16:creationId xmlns:a16="http://schemas.microsoft.com/office/drawing/2014/main" id="{E8ABDCF8-D1C3-B66D-04BC-1D810FC2C14A}"/>
                </a:ext>
              </a:extLst>
            </p:cNvPr>
            <p:cNvGrpSpPr/>
            <p:nvPr/>
          </p:nvGrpSpPr>
          <p:grpSpPr>
            <a:xfrm>
              <a:off x="3616576" y="1552769"/>
              <a:ext cx="734973" cy="734972"/>
              <a:chOff x="3482565" y="920737"/>
              <a:chExt cx="734973" cy="734972"/>
            </a:xfrm>
          </p:grpSpPr>
          <p:sp>
            <p:nvSpPr>
              <p:cNvPr id="16" name="椭圆 15">
                <a:extLst>
                  <a:ext uri="{FF2B5EF4-FFF2-40B4-BE49-F238E27FC236}">
                    <a16:creationId xmlns:a16="http://schemas.microsoft.com/office/drawing/2014/main" id="{607D9212-FA24-1798-285F-8035FFDD9D38}"/>
                  </a:ext>
                </a:extLst>
              </p:cNvPr>
              <p:cNvSpPr/>
              <p:nvPr/>
            </p:nvSpPr>
            <p:spPr>
              <a:xfrm flipH="1">
                <a:off x="3482565" y="920737"/>
                <a:ext cx="734973" cy="734972"/>
              </a:xfrm>
              <a:prstGeom prst="ellipse">
                <a:avLst/>
              </a:prstGeom>
              <a:solidFill>
                <a:schemeClr val="accent1"/>
              </a:solidFill>
              <a:ln w="571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rPr>
                  <a:t> </a:t>
                </a:r>
                <a:endParaRPr lang="zh-CN" altLang="en-US" sz="4400" dirty="0">
                  <a:solidFill>
                    <a:schemeClr val="bg1"/>
                  </a:solidFill>
                </a:endParaRPr>
              </a:p>
            </p:txBody>
          </p:sp>
          <p:sp>
            <p:nvSpPr>
              <p:cNvPr id="17" name="文本框 16">
                <a:extLst>
                  <a:ext uri="{FF2B5EF4-FFF2-40B4-BE49-F238E27FC236}">
                    <a16:creationId xmlns:a16="http://schemas.microsoft.com/office/drawing/2014/main" id="{681F610D-77C5-78A0-CAF8-B6B2F4615882}"/>
                  </a:ext>
                </a:extLst>
              </p:cNvPr>
              <p:cNvSpPr txBox="1"/>
              <p:nvPr/>
            </p:nvSpPr>
            <p:spPr>
              <a:xfrm>
                <a:off x="3548381" y="1037879"/>
                <a:ext cx="604653" cy="523220"/>
              </a:xfrm>
              <a:prstGeom prst="rect">
                <a:avLst/>
              </a:prstGeom>
              <a:noFill/>
            </p:spPr>
            <p:txBody>
              <a:bodyPr wrap="none" rtlCol="0">
                <a:spAutoFit/>
              </a:bodyPr>
              <a:lstStyle/>
              <a:p>
                <a:pPr algn="ctr"/>
                <a:r>
                  <a:rPr lang="en-US" altLang="zh-CN" sz="2800">
                    <a:solidFill>
                      <a:schemeClr val="bg1"/>
                    </a:solidFill>
                    <a:latin typeface="+mn-ea"/>
                    <a:ea typeface="+mn-ea"/>
                    <a:sym typeface="思源黑体 CN Medium" panose="020B0600000000000000" pitchFamily="34" charset="-122"/>
                  </a:rPr>
                  <a:t>03</a:t>
                </a:r>
                <a:endParaRPr lang="zh-CN" altLang="en-US" sz="2800" dirty="0">
                  <a:solidFill>
                    <a:schemeClr val="bg1"/>
                  </a:solidFill>
                  <a:latin typeface="+mn-ea"/>
                  <a:ea typeface="+mn-ea"/>
                  <a:sym typeface="思源黑体 CN Medium" panose="020B0600000000000000" pitchFamily="34" charset="-122"/>
                </a:endParaRPr>
              </a:p>
            </p:txBody>
          </p:sp>
        </p:grpSp>
        <p:sp>
          <p:nvSpPr>
            <p:cNvPr id="15" name="文本框 14">
              <a:extLst>
                <a:ext uri="{FF2B5EF4-FFF2-40B4-BE49-F238E27FC236}">
                  <a16:creationId xmlns:a16="http://schemas.microsoft.com/office/drawing/2014/main" id="{169D4BC1-2E73-9E05-29E1-A71C803817DF}"/>
                </a:ext>
              </a:extLst>
            </p:cNvPr>
            <p:cNvSpPr txBox="1"/>
            <p:nvPr/>
          </p:nvSpPr>
          <p:spPr>
            <a:xfrm>
              <a:off x="4417365" y="1654888"/>
              <a:ext cx="2514600" cy="646331"/>
            </a:xfrm>
            <a:prstGeom prst="rect">
              <a:avLst/>
            </a:prstGeom>
            <a:noFill/>
          </p:spPr>
          <p:txBody>
            <a:bodyPr wrap="square" rtlCol="0">
              <a:spAutoFit/>
            </a:bodyPr>
            <a:lstStyle/>
            <a:p>
              <a:r>
                <a:rPr lang="zh-CN" altLang="en-US" sz="3600">
                  <a:solidFill>
                    <a:schemeClr val="accent3"/>
                  </a:solidFill>
                </a:rPr>
                <a:t>融资计划</a:t>
              </a:r>
            </a:p>
          </p:txBody>
        </p:sp>
      </p:grpSp>
    </p:spTree>
    <p:extLst>
      <p:ext uri="{BB962C8B-B14F-4D97-AF65-F5344CB8AC3E}">
        <p14:creationId xmlns:p14="http://schemas.microsoft.com/office/powerpoint/2010/main" val="3617856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31EDC-3463-41DE-F87D-EDCEE82BD77F}"/>
              </a:ext>
            </a:extLst>
          </p:cNvPr>
          <p:cNvSpPr>
            <a:spLocks noGrp="1"/>
          </p:cNvSpPr>
          <p:nvPr>
            <p:ph type="title"/>
          </p:nvPr>
        </p:nvSpPr>
        <p:spPr/>
        <p:txBody>
          <a:bodyPr>
            <a:normAutofit fontScale="90000"/>
          </a:bodyPr>
          <a:lstStyle/>
          <a:p>
            <a:r>
              <a:rPr lang="zh-CN" altLang="en-US"/>
              <a:t>企业简介</a:t>
            </a:r>
          </a:p>
        </p:txBody>
      </p:sp>
      <p:sp>
        <p:nvSpPr>
          <p:cNvPr id="3" name="内容占位符 2">
            <a:extLst>
              <a:ext uri="{FF2B5EF4-FFF2-40B4-BE49-F238E27FC236}">
                <a16:creationId xmlns:a16="http://schemas.microsoft.com/office/drawing/2014/main" id="{55A12560-D45F-2EE2-AA32-2B8F84C7827F}"/>
              </a:ext>
            </a:extLst>
          </p:cNvPr>
          <p:cNvSpPr>
            <a:spLocks noGrp="1"/>
          </p:cNvSpPr>
          <p:nvPr>
            <p:ph sz="quarter" idx="10"/>
          </p:nvPr>
        </p:nvSpPr>
        <p:spPr/>
        <p:txBody>
          <a:bodyPr/>
          <a:lstStyle/>
          <a:p>
            <a:r>
              <a:rPr lang="en-US" altLang="zh-CN">
                <a:solidFill>
                  <a:schemeClr val="bg1"/>
                </a:solidFill>
              </a:rPr>
              <a:t>PART 01</a:t>
            </a:r>
            <a:endParaRPr lang="zh-CN" altLang="en-US">
              <a:solidFill>
                <a:schemeClr val="bg1"/>
              </a:solidFill>
            </a:endParaRPr>
          </a:p>
        </p:txBody>
      </p:sp>
    </p:spTree>
    <p:extLst>
      <p:ext uri="{BB962C8B-B14F-4D97-AF65-F5344CB8AC3E}">
        <p14:creationId xmlns:p14="http://schemas.microsoft.com/office/powerpoint/2010/main" val="519754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公司基本情况</a:t>
            </a:r>
            <a:r>
              <a:rPr lang="en-US" altLang="zh-CN"/>
              <a:t>--</a:t>
            </a:r>
          </a:p>
        </p:txBody>
      </p:sp>
      <p:sp>
        <p:nvSpPr>
          <p:cNvPr id="3" name="矩形 2">
            <a:extLst>
              <a:ext uri="{FF2B5EF4-FFF2-40B4-BE49-F238E27FC236}">
                <a16:creationId xmlns:a16="http://schemas.microsoft.com/office/drawing/2014/main" id="{CDB1BAEC-2315-F778-BA64-153097CC861D}"/>
              </a:ext>
            </a:extLst>
          </p:cNvPr>
          <p:cNvSpPr/>
          <p:nvPr/>
        </p:nvSpPr>
        <p:spPr>
          <a:xfrm>
            <a:off x="1654320" y="1590187"/>
            <a:ext cx="8722764" cy="980910"/>
          </a:xfrm>
          <a:prstGeom prst="rect">
            <a:avLst/>
          </a:prstGeom>
        </p:spPr>
        <p:txBody>
          <a:bodyPr wrap="square">
            <a:spAutoFit/>
          </a:bodyPr>
          <a:lstStyle/>
          <a:p>
            <a:pPr algn="ctr">
              <a:lnSpc>
                <a:spcPct val="142000"/>
              </a:lnSpc>
            </a:pPr>
            <a:r>
              <a:rPr lang="zh-CN" altLang="en-US" sz="1400" dirty="0">
                <a:solidFill>
                  <a:schemeClr val="bg2">
                    <a:lumMod val="10000"/>
                  </a:schemeClr>
                </a:solidFill>
                <a:latin typeface="+mn-ea"/>
              </a:rPr>
              <a:t>在此处添加内容在此次添加内容在此处添加内容在此次添加内容在此处添加内容在此次添加内容在此处添加内容在此次添加内容在此处添加内容在此次添加内容在此处添加内容在此次添加内容 </a:t>
            </a:r>
          </a:p>
          <a:p>
            <a:pPr algn="ctr">
              <a:lnSpc>
                <a:spcPct val="142000"/>
              </a:lnSpc>
            </a:pPr>
            <a:endParaRPr lang="zh-CN" altLang="en-US" sz="1400" dirty="0">
              <a:solidFill>
                <a:schemeClr val="bg2">
                  <a:lumMod val="10000"/>
                </a:schemeClr>
              </a:solidFill>
              <a:latin typeface="+mn-ea"/>
            </a:endParaRPr>
          </a:p>
        </p:txBody>
      </p:sp>
      <p:sp>
        <p:nvSpPr>
          <p:cNvPr id="4" name="vertical-rocket_62490">
            <a:extLst>
              <a:ext uri="{FF2B5EF4-FFF2-40B4-BE49-F238E27FC236}">
                <a16:creationId xmlns:a16="http://schemas.microsoft.com/office/drawing/2014/main" id="{168118F0-0EFD-AD33-CE1C-0B76A9D6B231}"/>
              </a:ext>
            </a:extLst>
          </p:cNvPr>
          <p:cNvSpPr>
            <a:spLocks noChangeAspect="1"/>
          </p:cNvSpPr>
          <p:nvPr/>
        </p:nvSpPr>
        <p:spPr bwMode="auto">
          <a:xfrm>
            <a:off x="2448986" y="2808053"/>
            <a:ext cx="594780" cy="609685"/>
          </a:xfrm>
          <a:custGeom>
            <a:avLst/>
            <a:gdLst>
              <a:gd name="connsiteX0" fmla="*/ 592647 w 592647"/>
              <a:gd name="connsiteY0" fmla="*/ 22228 h 607498"/>
              <a:gd name="connsiteX1" fmla="*/ 352772 w 592647"/>
              <a:gd name="connsiteY1" fmla="*/ 598775 h 607498"/>
              <a:gd name="connsiteX2" fmla="*/ 339865 w 592647"/>
              <a:gd name="connsiteY2" fmla="*/ 607498 h 607498"/>
              <a:gd name="connsiteX3" fmla="*/ 339071 w 592647"/>
              <a:gd name="connsiteY3" fmla="*/ 607498 h 607498"/>
              <a:gd name="connsiteX4" fmla="*/ 326561 w 592647"/>
              <a:gd name="connsiteY4" fmla="*/ 597387 h 607498"/>
              <a:gd name="connsiteX5" fmla="*/ 263812 w 592647"/>
              <a:gd name="connsiteY5" fmla="*/ 383462 h 607498"/>
              <a:gd name="connsiteX6" fmla="*/ 570207 w 592647"/>
              <a:gd name="connsiteY6" fmla="*/ 0 h 607498"/>
              <a:gd name="connsiteX7" fmla="*/ 240391 w 592647"/>
              <a:gd name="connsiteY7" fmla="*/ 362212 h 607498"/>
              <a:gd name="connsiteX8" fmla="*/ 11247 w 592647"/>
              <a:gd name="connsiteY8" fmla="*/ 317010 h 607498"/>
              <a:gd name="connsiteX9" fmla="*/ 127 w 592647"/>
              <a:gd name="connsiteY9" fmla="*/ 305313 h 607498"/>
              <a:gd name="connsiteX10" fmla="*/ 7474 w 592647"/>
              <a:gd name="connsiteY10" fmla="*/ 290840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92647" h="607498">
                <a:moveTo>
                  <a:pt x="592647" y="22228"/>
                </a:moveTo>
                <a:lnTo>
                  <a:pt x="352772" y="598775"/>
                </a:lnTo>
                <a:cubicBezTo>
                  <a:pt x="350588" y="604128"/>
                  <a:pt x="345425" y="607498"/>
                  <a:pt x="339865" y="607498"/>
                </a:cubicBezTo>
                <a:lnTo>
                  <a:pt x="339071" y="607498"/>
                </a:lnTo>
                <a:cubicBezTo>
                  <a:pt x="333114" y="607102"/>
                  <a:pt x="328150" y="603136"/>
                  <a:pt x="326561" y="597387"/>
                </a:cubicBezTo>
                <a:lnTo>
                  <a:pt x="263812" y="383462"/>
                </a:lnTo>
                <a:close/>
                <a:moveTo>
                  <a:pt x="570207" y="0"/>
                </a:moveTo>
                <a:lnTo>
                  <a:pt x="240391" y="362212"/>
                </a:lnTo>
                <a:lnTo>
                  <a:pt x="11247" y="317010"/>
                </a:lnTo>
                <a:cubicBezTo>
                  <a:pt x="5488" y="315820"/>
                  <a:pt x="921" y="311062"/>
                  <a:pt x="127" y="305313"/>
                </a:cubicBezTo>
                <a:cubicBezTo>
                  <a:pt x="-667" y="299365"/>
                  <a:pt x="2311" y="293616"/>
                  <a:pt x="7474" y="290840"/>
                </a:cubicBezTo>
                <a:close/>
              </a:path>
            </a:pathLst>
          </a:custGeom>
          <a:gradFill>
            <a:gsLst>
              <a:gs pos="62000">
                <a:schemeClr val="accent3"/>
              </a:gs>
              <a:gs pos="9000">
                <a:schemeClr val="accent4"/>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vertical-rocket_62490">
            <a:extLst>
              <a:ext uri="{FF2B5EF4-FFF2-40B4-BE49-F238E27FC236}">
                <a16:creationId xmlns:a16="http://schemas.microsoft.com/office/drawing/2014/main" id="{FB38CA23-03D3-A9B4-6EE7-DE1650B950C2}"/>
              </a:ext>
            </a:extLst>
          </p:cNvPr>
          <p:cNvSpPr>
            <a:spLocks noChangeAspect="1"/>
          </p:cNvSpPr>
          <p:nvPr/>
        </p:nvSpPr>
        <p:spPr bwMode="auto">
          <a:xfrm>
            <a:off x="5668329" y="2855272"/>
            <a:ext cx="609684" cy="533685"/>
          </a:xfrm>
          <a:custGeom>
            <a:avLst/>
            <a:gdLst>
              <a:gd name="T0" fmla="*/ 215 w 406"/>
              <a:gd name="T1" fmla="*/ 162 h 356"/>
              <a:gd name="T2" fmla="*/ 157 w 406"/>
              <a:gd name="T3" fmla="*/ 102 h 356"/>
              <a:gd name="T4" fmla="*/ 19 w 406"/>
              <a:gd name="T5" fmla="*/ 242 h 356"/>
              <a:gd name="T6" fmla="*/ 0 w 406"/>
              <a:gd name="T7" fmla="*/ 224 h 356"/>
              <a:gd name="T8" fmla="*/ 157 w 406"/>
              <a:gd name="T9" fmla="*/ 64 h 356"/>
              <a:gd name="T10" fmla="*/ 216 w 406"/>
              <a:gd name="T11" fmla="*/ 124 h 356"/>
              <a:gd name="T12" fmla="*/ 315 w 406"/>
              <a:gd name="T13" fmla="*/ 28 h 356"/>
              <a:gd name="T14" fmla="*/ 287 w 406"/>
              <a:gd name="T15" fmla="*/ 0 h 356"/>
              <a:gd name="T16" fmla="*/ 362 w 406"/>
              <a:gd name="T17" fmla="*/ 0 h 356"/>
              <a:gd name="T18" fmla="*/ 362 w 406"/>
              <a:gd name="T19" fmla="*/ 74 h 356"/>
              <a:gd name="T20" fmla="*/ 334 w 406"/>
              <a:gd name="T21" fmla="*/ 47 h 356"/>
              <a:gd name="T22" fmla="*/ 215 w 406"/>
              <a:gd name="T23" fmla="*/ 162 h 356"/>
              <a:gd name="T24" fmla="*/ 66 w 406"/>
              <a:gd name="T25" fmla="*/ 356 h 356"/>
              <a:gd name="T26" fmla="*/ 156 w 406"/>
              <a:gd name="T27" fmla="*/ 356 h 356"/>
              <a:gd name="T28" fmla="*/ 156 w 406"/>
              <a:gd name="T29" fmla="*/ 230 h 356"/>
              <a:gd name="T30" fmla="*/ 66 w 406"/>
              <a:gd name="T31" fmla="*/ 230 h 356"/>
              <a:gd name="T32" fmla="*/ 66 w 406"/>
              <a:gd name="T33" fmla="*/ 356 h 356"/>
              <a:gd name="T34" fmla="*/ 191 w 406"/>
              <a:gd name="T35" fmla="*/ 356 h 356"/>
              <a:gd name="T36" fmla="*/ 281 w 406"/>
              <a:gd name="T37" fmla="*/ 356 h 356"/>
              <a:gd name="T38" fmla="*/ 281 w 406"/>
              <a:gd name="T39" fmla="*/ 190 h 356"/>
              <a:gd name="T40" fmla="*/ 191 w 406"/>
              <a:gd name="T41" fmla="*/ 190 h 356"/>
              <a:gd name="T42" fmla="*/ 191 w 406"/>
              <a:gd name="T43" fmla="*/ 356 h 356"/>
              <a:gd name="T44" fmla="*/ 316 w 406"/>
              <a:gd name="T45" fmla="*/ 106 h 356"/>
              <a:gd name="T46" fmla="*/ 316 w 406"/>
              <a:gd name="T47" fmla="*/ 356 h 356"/>
              <a:gd name="T48" fmla="*/ 406 w 406"/>
              <a:gd name="T49" fmla="*/ 356 h 356"/>
              <a:gd name="T50" fmla="*/ 406 w 406"/>
              <a:gd name="T51" fmla="*/ 106 h 356"/>
              <a:gd name="T52" fmla="*/ 316 w 406"/>
              <a:gd name="T53" fmla="*/ 10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6" h="356">
                <a:moveTo>
                  <a:pt x="215" y="162"/>
                </a:moveTo>
                <a:lnTo>
                  <a:pt x="157" y="102"/>
                </a:lnTo>
                <a:lnTo>
                  <a:pt x="19" y="242"/>
                </a:lnTo>
                <a:lnTo>
                  <a:pt x="0" y="224"/>
                </a:lnTo>
                <a:lnTo>
                  <a:pt x="157" y="64"/>
                </a:lnTo>
                <a:lnTo>
                  <a:pt x="216" y="124"/>
                </a:lnTo>
                <a:lnTo>
                  <a:pt x="315" y="28"/>
                </a:lnTo>
                <a:lnTo>
                  <a:pt x="287" y="0"/>
                </a:lnTo>
                <a:lnTo>
                  <a:pt x="362" y="0"/>
                </a:lnTo>
                <a:lnTo>
                  <a:pt x="362" y="74"/>
                </a:lnTo>
                <a:lnTo>
                  <a:pt x="334" y="47"/>
                </a:lnTo>
                <a:lnTo>
                  <a:pt x="215" y="162"/>
                </a:lnTo>
                <a:close/>
                <a:moveTo>
                  <a:pt x="66" y="356"/>
                </a:moveTo>
                <a:lnTo>
                  <a:pt x="156" y="356"/>
                </a:lnTo>
                <a:lnTo>
                  <a:pt x="156" y="230"/>
                </a:lnTo>
                <a:lnTo>
                  <a:pt x="66" y="230"/>
                </a:lnTo>
                <a:lnTo>
                  <a:pt x="66" y="356"/>
                </a:lnTo>
                <a:close/>
                <a:moveTo>
                  <a:pt x="191" y="356"/>
                </a:moveTo>
                <a:lnTo>
                  <a:pt x="281" y="356"/>
                </a:lnTo>
                <a:lnTo>
                  <a:pt x="281" y="190"/>
                </a:lnTo>
                <a:lnTo>
                  <a:pt x="191" y="190"/>
                </a:lnTo>
                <a:lnTo>
                  <a:pt x="191" y="356"/>
                </a:lnTo>
                <a:close/>
                <a:moveTo>
                  <a:pt x="316" y="106"/>
                </a:moveTo>
                <a:lnTo>
                  <a:pt x="316" y="356"/>
                </a:lnTo>
                <a:lnTo>
                  <a:pt x="406" y="356"/>
                </a:lnTo>
                <a:lnTo>
                  <a:pt x="406" y="106"/>
                </a:lnTo>
                <a:lnTo>
                  <a:pt x="316" y="106"/>
                </a:lnTo>
                <a:close/>
              </a:path>
            </a:pathLst>
          </a:custGeom>
          <a:gradFill>
            <a:gsLst>
              <a:gs pos="46000">
                <a:srgbClr val="C0A470"/>
              </a:gs>
              <a:gs pos="62000">
                <a:srgbClr val="E3D095"/>
              </a:gs>
              <a:gs pos="9000">
                <a:srgbClr val="936B2F"/>
              </a:gs>
              <a:gs pos="100000">
                <a:srgbClr val="916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p>
        </p:txBody>
      </p:sp>
      <p:sp>
        <p:nvSpPr>
          <p:cNvPr id="6" name="target_60481">
            <a:extLst>
              <a:ext uri="{FF2B5EF4-FFF2-40B4-BE49-F238E27FC236}">
                <a16:creationId xmlns:a16="http://schemas.microsoft.com/office/drawing/2014/main" id="{08BE6C98-4765-A003-7358-16D5076B1A80}"/>
              </a:ext>
            </a:extLst>
          </p:cNvPr>
          <p:cNvSpPr>
            <a:spLocks noChangeAspect="1"/>
          </p:cNvSpPr>
          <p:nvPr/>
        </p:nvSpPr>
        <p:spPr bwMode="auto">
          <a:xfrm>
            <a:off x="8964491" y="2797888"/>
            <a:ext cx="607779" cy="609685"/>
          </a:xfrm>
          <a:custGeom>
            <a:avLst/>
            <a:gdLst>
              <a:gd name="connsiteX0" fmla="*/ 274005 w 606795"/>
              <a:gd name="connsiteY0" fmla="*/ 200265 h 608697"/>
              <a:gd name="connsiteX1" fmla="*/ 331102 w 606795"/>
              <a:gd name="connsiteY1" fmla="*/ 212914 h 608697"/>
              <a:gd name="connsiteX2" fmla="*/ 329998 w 606795"/>
              <a:gd name="connsiteY2" fmla="*/ 214016 h 608697"/>
              <a:gd name="connsiteX3" fmla="*/ 279379 w 606795"/>
              <a:gd name="connsiteY3" fmla="*/ 264565 h 608697"/>
              <a:gd name="connsiteX4" fmla="*/ 274005 w 606795"/>
              <a:gd name="connsiteY4" fmla="*/ 264373 h 608697"/>
              <a:gd name="connsiteX5" fmla="*/ 203186 w 606795"/>
              <a:gd name="connsiteY5" fmla="*/ 335093 h 608697"/>
              <a:gd name="connsiteX6" fmla="*/ 273957 w 606795"/>
              <a:gd name="connsiteY6" fmla="*/ 405813 h 608697"/>
              <a:gd name="connsiteX7" fmla="*/ 344776 w 606795"/>
              <a:gd name="connsiteY7" fmla="*/ 335093 h 608697"/>
              <a:gd name="connsiteX8" fmla="*/ 344584 w 606795"/>
              <a:gd name="connsiteY8" fmla="*/ 329727 h 608697"/>
              <a:gd name="connsiteX9" fmla="*/ 395204 w 606795"/>
              <a:gd name="connsiteY9" fmla="*/ 279178 h 608697"/>
              <a:gd name="connsiteX10" fmla="*/ 396259 w 606795"/>
              <a:gd name="connsiteY10" fmla="*/ 278076 h 608697"/>
              <a:gd name="connsiteX11" fmla="*/ 408926 w 606795"/>
              <a:gd name="connsiteY11" fmla="*/ 335093 h 608697"/>
              <a:gd name="connsiteX12" fmla="*/ 274005 w 606795"/>
              <a:gd name="connsiteY12" fmla="*/ 469825 h 608697"/>
              <a:gd name="connsiteX13" fmla="*/ 139084 w 606795"/>
              <a:gd name="connsiteY13" fmla="*/ 334997 h 608697"/>
              <a:gd name="connsiteX14" fmla="*/ 274005 w 606795"/>
              <a:gd name="connsiteY14" fmla="*/ 200265 h 608697"/>
              <a:gd name="connsiteX15" fmla="*/ 273958 w 606795"/>
              <a:gd name="connsiteY15" fmla="*/ 61462 h 608697"/>
              <a:gd name="connsiteX16" fmla="*/ 399831 w 606795"/>
              <a:gd name="connsiteY16" fmla="*/ 91976 h 608697"/>
              <a:gd name="connsiteX17" fmla="*/ 399687 w 606795"/>
              <a:gd name="connsiteY17" fmla="*/ 101508 h 608697"/>
              <a:gd name="connsiteX18" fmla="*/ 402757 w 606795"/>
              <a:gd name="connsiteY18" fmla="*/ 141411 h 608697"/>
              <a:gd name="connsiteX19" fmla="*/ 380068 w 606795"/>
              <a:gd name="connsiteY19" fmla="*/ 164069 h 608697"/>
              <a:gd name="connsiteX20" fmla="*/ 274006 w 606795"/>
              <a:gd name="connsiteY20" fmla="*/ 133938 h 608697"/>
              <a:gd name="connsiteX21" fmla="*/ 72627 w 606795"/>
              <a:gd name="connsiteY21" fmla="*/ 335079 h 608697"/>
              <a:gd name="connsiteX22" fmla="*/ 274101 w 606795"/>
              <a:gd name="connsiteY22" fmla="*/ 536173 h 608697"/>
              <a:gd name="connsiteX23" fmla="*/ 475480 w 606795"/>
              <a:gd name="connsiteY23" fmla="*/ 335079 h 608697"/>
              <a:gd name="connsiteX24" fmla="*/ 445307 w 606795"/>
              <a:gd name="connsiteY24" fmla="*/ 229168 h 608697"/>
              <a:gd name="connsiteX25" fmla="*/ 470395 w 606795"/>
              <a:gd name="connsiteY25" fmla="*/ 204115 h 608697"/>
              <a:gd name="connsiteX26" fmla="*/ 505222 w 606795"/>
              <a:gd name="connsiteY26" fmla="*/ 206797 h 608697"/>
              <a:gd name="connsiteX27" fmla="*/ 509203 w 606795"/>
              <a:gd name="connsiteY27" fmla="*/ 206941 h 608697"/>
              <a:gd name="connsiteX28" fmla="*/ 515967 w 606795"/>
              <a:gd name="connsiteY28" fmla="*/ 206510 h 608697"/>
              <a:gd name="connsiteX29" fmla="*/ 548011 w 606795"/>
              <a:gd name="connsiteY29" fmla="*/ 335079 h 608697"/>
              <a:gd name="connsiteX30" fmla="*/ 274006 w 606795"/>
              <a:gd name="connsiteY30" fmla="*/ 608697 h 608697"/>
              <a:gd name="connsiteX31" fmla="*/ 0 w 606795"/>
              <a:gd name="connsiteY31" fmla="*/ 335079 h 608697"/>
              <a:gd name="connsiteX32" fmla="*/ 273958 w 606795"/>
              <a:gd name="connsiteY32" fmla="*/ 61462 h 608697"/>
              <a:gd name="connsiteX33" fmla="*/ 505808 w 606795"/>
              <a:gd name="connsiteY33" fmla="*/ 0 h 608697"/>
              <a:gd name="connsiteX34" fmla="*/ 512237 w 606795"/>
              <a:gd name="connsiteY34" fmla="*/ 5893 h 608697"/>
              <a:gd name="connsiteX35" fmla="*/ 516075 w 606795"/>
              <a:gd name="connsiteY35" fmla="*/ 55382 h 608697"/>
              <a:gd name="connsiteX36" fmla="*/ 534691 w 606795"/>
              <a:gd name="connsiteY36" fmla="*/ 36794 h 608697"/>
              <a:gd name="connsiteX37" fmla="*/ 548028 w 606795"/>
              <a:gd name="connsiteY37" fmla="*/ 31236 h 608697"/>
              <a:gd name="connsiteX38" fmla="*/ 561414 w 606795"/>
              <a:gd name="connsiteY38" fmla="*/ 36794 h 608697"/>
              <a:gd name="connsiteX39" fmla="*/ 572689 w 606795"/>
              <a:gd name="connsiteY39" fmla="*/ 48100 h 608697"/>
              <a:gd name="connsiteX40" fmla="*/ 572689 w 606795"/>
              <a:gd name="connsiteY40" fmla="*/ 74881 h 608697"/>
              <a:gd name="connsiteX41" fmla="*/ 556424 w 606795"/>
              <a:gd name="connsiteY41" fmla="*/ 91074 h 608697"/>
              <a:gd name="connsiteX42" fmla="*/ 600900 w 606795"/>
              <a:gd name="connsiteY42" fmla="*/ 94523 h 608697"/>
              <a:gd name="connsiteX43" fmla="*/ 604930 w 606795"/>
              <a:gd name="connsiteY43" fmla="*/ 105398 h 608697"/>
              <a:gd name="connsiteX44" fmla="*/ 531716 w 606795"/>
              <a:gd name="connsiteY44" fmla="*/ 178458 h 608697"/>
              <a:gd name="connsiteX45" fmla="*/ 509070 w 606795"/>
              <a:gd name="connsiteY45" fmla="*/ 187800 h 608697"/>
              <a:gd name="connsiteX46" fmla="*/ 506672 w 606795"/>
              <a:gd name="connsiteY46" fmla="*/ 187752 h 608697"/>
              <a:gd name="connsiteX47" fmla="*/ 504800 w 606795"/>
              <a:gd name="connsiteY47" fmla="*/ 187609 h 608697"/>
              <a:gd name="connsiteX48" fmla="*/ 462964 w 606795"/>
              <a:gd name="connsiteY48" fmla="*/ 184399 h 608697"/>
              <a:gd name="connsiteX49" fmla="*/ 434177 w 606795"/>
              <a:gd name="connsiteY49" fmla="*/ 213144 h 608697"/>
              <a:gd name="connsiteX50" fmla="*/ 386536 w 606795"/>
              <a:gd name="connsiteY50" fmla="*/ 260765 h 608697"/>
              <a:gd name="connsiteX51" fmla="*/ 385432 w 606795"/>
              <a:gd name="connsiteY51" fmla="*/ 261819 h 608697"/>
              <a:gd name="connsiteX52" fmla="*/ 339326 w 606795"/>
              <a:gd name="connsiteY52" fmla="*/ 307906 h 608697"/>
              <a:gd name="connsiteX53" fmla="*/ 319031 w 606795"/>
              <a:gd name="connsiteY53" fmla="*/ 328124 h 608697"/>
              <a:gd name="connsiteX54" fmla="*/ 308524 w 606795"/>
              <a:gd name="connsiteY54" fmla="*/ 332819 h 608697"/>
              <a:gd name="connsiteX55" fmla="*/ 291588 w 606795"/>
              <a:gd name="connsiteY55" fmla="*/ 333633 h 608697"/>
              <a:gd name="connsiteX56" fmla="*/ 290772 w 606795"/>
              <a:gd name="connsiteY56" fmla="*/ 333633 h 608697"/>
              <a:gd name="connsiteX57" fmla="*/ 274844 w 606795"/>
              <a:gd name="connsiteY57" fmla="*/ 316386 h 608697"/>
              <a:gd name="connsiteX58" fmla="*/ 276091 w 606795"/>
              <a:gd name="connsiteY58" fmla="*/ 300337 h 608697"/>
              <a:gd name="connsiteX59" fmla="*/ 280697 w 606795"/>
              <a:gd name="connsiteY59" fmla="*/ 290324 h 608697"/>
              <a:gd name="connsiteX60" fmla="*/ 301183 w 606795"/>
              <a:gd name="connsiteY60" fmla="*/ 269867 h 608697"/>
              <a:gd name="connsiteX61" fmla="*/ 347290 w 606795"/>
              <a:gd name="connsiteY61" fmla="*/ 223827 h 608697"/>
              <a:gd name="connsiteX62" fmla="*/ 348393 w 606795"/>
              <a:gd name="connsiteY62" fmla="*/ 222725 h 608697"/>
              <a:gd name="connsiteX63" fmla="*/ 396035 w 606795"/>
              <a:gd name="connsiteY63" fmla="*/ 175153 h 608697"/>
              <a:gd name="connsiteX64" fmla="*/ 422519 w 606795"/>
              <a:gd name="connsiteY64" fmla="*/ 148707 h 608697"/>
              <a:gd name="connsiteX65" fmla="*/ 419016 w 606795"/>
              <a:gd name="connsiteY65" fmla="*/ 102907 h 608697"/>
              <a:gd name="connsiteX66" fmla="*/ 418825 w 606795"/>
              <a:gd name="connsiteY66" fmla="*/ 100032 h 608697"/>
              <a:gd name="connsiteX67" fmla="*/ 428084 w 606795"/>
              <a:gd name="connsiteY67" fmla="*/ 74976 h 608697"/>
              <a:gd name="connsiteX68" fmla="*/ 501346 w 606795"/>
              <a:gd name="connsiteY68" fmla="*/ 1868 h 608697"/>
              <a:gd name="connsiteX69" fmla="*/ 505808 w 606795"/>
              <a:gd name="connsiteY6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6795" h="608697">
                <a:moveTo>
                  <a:pt x="274005" y="200265"/>
                </a:moveTo>
                <a:cubicBezTo>
                  <a:pt x="294445" y="200265"/>
                  <a:pt x="313733" y="204817"/>
                  <a:pt x="331102" y="212914"/>
                </a:cubicBezTo>
                <a:lnTo>
                  <a:pt x="329998" y="214016"/>
                </a:lnTo>
                <a:lnTo>
                  <a:pt x="279379" y="264565"/>
                </a:lnTo>
                <a:cubicBezTo>
                  <a:pt x="277604" y="264421"/>
                  <a:pt x="275828" y="264373"/>
                  <a:pt x="274005" y="264373"/>
                </a:cubicBezTo>
                <a:cubicBezTo>
                  <a:pt x="234949" y="264373"/>
                  <a:pt x="203186" y="296044"/>
                  <a:pt x="203186" y="335093"/>
                </a:cubicBezTo>
                <a:cubicBezTo>
                  <a:pt x="203186" y="374094"/>
                  <a:pt x="234805" y="405813"/>
                  <a:pt x="273957" y="405813"/>
                </a:cubicBezTo>
                <a:cubicBezTo>
                  <a:pt x="313109" y="405813"/>
                  <a:pt x="344776" y="374094"/>
                  <a:pt x="344776" y="335093"/>
                </a:cubicBezTo>
                <a:cubicBezTo>
                  <a:pt x="344776" y="333272"/>
                  <a:pt x="344728" y="331499"/>
                  <a:pt x="344584" y="329727"/>
                </a:cubicBezTo>
                <a:lnTo>
                  <a:pt x="395204" y="279178"/>
                </a:lnTo>
                <a:lnTo>
                  <a:pt x="396259" y="278076"/>
                </a:lnTo>
                <a:cubicBezTo>
                  <a:pt x="404368" y="295421"/>
                  <a:pt x="408926" y="314682"/>
                  <a:pt x="408926" y="335093"/>
                </a:cubicBezTo>
                <a:cubicBezTo>
                  <a:pt x="408926" y="409502"/>
                  <a:pt x="348567" y="469825"/>
                  <a:pt x="274005" y="469825"/>
                </a:cubicBezTo>
                <a:cubicBezTo>
                  <a:pt x="199491" y="469825"/>
                  <a:pt x="139084" y="409454"/>
                  <a:pt x="139084" y="334997"/>
                </a:cubicBezTo>
                <a:cubicBezTo>
                  <a:pt x="139084" y="260588"/>
                  <a:pt x="199491" y="200265"/>
                  <a:pt x="274005" y="200265"/>
                </a:cubicBezTo>
                <a:close/>
                <a:moveTo>
                  <a:pt x="273958" y="61462"/>
                </a:moveTo>
                <a:cubicBezTo>
                  <a:pt x="319385" y="61462"/>
                  <a:pt x="362127" y="72480"/>
                  <a:pt x="399831" y="91976"/>
                </a:cubicBezTo>
                <a:cubicBezTo>
                  <a:pt x="399495" y="95089"/>
                  <a:pt x="399447" y="98299"/>
                  <a:pt x="399687" y="101508"/>
                </a:cubicBezTo>
                <a:lnTo>
                  <a:pt x="402757" y="141411"/>
                </a:lnTo>
                <a:lnTo>
                  <a:pt x="380068" y="164069"/>
                </a:lnTo>
                <a:cubicBezTo>
                  <a:pt x="349319" y="145003"/>
                  <a:pt x="312957" y="133938"/>
                  <a:pt x="274006" y="133938"/>
                </a:cubicBezTo>
                <a:cubicBezTo>
                  <a:pt x="162811" y="133938"/>
                  <a:pt x="72627" y="223994"/>
                  <a:pt x="72627" y="335079"/>
                </a:cubicBezTo>
                <a:cubicBezTo>
                  <a:pt x="72627" y="446117"/>
                  <a:pt x="162859" y="536173"/>
                  <a:pt x="274101" y="536173"/>
                </a:cubicBezTo>
                <a:cubicBezTo>
                  <a:pt x="385296" y="536173"/>
                  <a:pt x="475480" y="446117"/>
                  <a:pt x="475480" y="335079"/>
                </a:cubicBezTo>
                <a:cubicBezTo>
                  <a:pt x="475480" y="296231"/>
                  <a:pt x="464447" y="259969"/>
                  <a:pt x="445307" y="229168"/>
                </a:cubicBezTo>
                <a:lnTo>
                  <a:pt x="470395" y="204115"/>
                </a:lnTo>
                <a:lnTo>
                  <a:pt x="505222" y="206797"/>
                </a:lnTo>
                <a:cubicBezTo>
                  <a:pt x="506565" y="206893"/>
                  <a:pt x="507908" y="206941"/>
                  <a:pt x="509203" y="206941"/>
                </a:cubicBezTo>
                <a:cubicBezTo>
                  <a:pt x="511458" y="206941"/>
                  <a:pt x="513760" y="206797"/>
                  <a:pt x="515967" y="206510"/>
                </a:cubicBezTo>
                <a:cubicBezTo>
                  <a:pt x="536450" y="244832"/>
                  <a:pt x="548011" y="288566"/>
                  <a:pt x="548011" y="335079"/>
                </a:cubicBezTo>
                <a:cubicBezTo>
                  <a:pt x="548011" y="486163"/>
                  <a:pt x="425351" y="608697"/>
                  <a:pt x="274006" y="608697"/>
                </a:cubicBezTo>
                <a:cubicBezTo>
                  <a:pt x="122708" y="608697"/>
                  <a:pt x="0" y="486163"/>
                  <a:pt x="0" y="335079"/>
                </a:cubicBezTo>
                <a:cubicBezTo>
                  <a:pt x="0" y="183948"/>
                  <a:pt x="122708" y="61462"/>
                  <a:pt x="273958" y="61462"/>
                </a:cubicBezTo>
                <a:close/>
                <a:moveTo>
                  <a:pt x="505808" y="0"/>
                </a:moveTo>
                <a:cubicBezTo>
                  <a:pt x="508927" y="0"/>
                  <a:pt x="511949" y="2252"/>
                  <a:pt x="512237" y="5893"/>
                </a:cubicBezTo>
                <a:lnTo>
                  <a:pt x="516075" y="55382"/>
                </a:lnTo>
                <a:lnTo>
                  <a:pt x="534691" y="36794"/>
                </a:lnTo>
                <a:cubicBezTo>
                  <a:pt x="538337" y="33105"/>
                  <a:pt x="543231" y="31236"/>
                  <a:pt x="548028" y="31236"/>
                </a:cubicBezTo>
                <a:cubicBezTo>
                  <a:pt x="552826" y="31236"/>
                  <a:pt x="557720" y="33105"/>
                  <a:pt x="561414" y="36794"/>
                </a:cubicBezTo>
                <a:lnTo>
                  <a:pt x="572689" y="48100"/>
                </a:lnTo>
                <a:cubicBezTo>
                  <a:pt x="580077" y="55526"/>
                  <a:pt x="580077" y="67455"/>
                  <a:pt x="572689" y="74881"/>
                </a:cubicBezTo>
                <a:lnTo>
                  <a:pt x="556424" y="91074"/>
                </a:lnTo>
                <a:lnTo>
                  <a:pt x="600900" y="94523"/>
                </a:lnTo>
                <a:cubicBezTo>
                  <a:pt x="606321" y="94906"/>
                  <a:pt x="608768" y="101565"/>
                  <a:pt x="604930" y="105398"/>
                </a:cubicBezTo>
                <a:lnTo>
                  <a:pt x="531716" y="178458"/>
                </a:lnTo>
                <a:cubicBezTo>
                  <a:pt x="525671" y="184495"/>
                  <a:pt x="517515" y="187800"/>
                  <a:pt x="509070" y="187800"/>
                </a:cubicBezTo>
                <a:cubicBezTo>
                  <a:pt x="508303" y="187800"/>
                  <a:pt x="507487" y="187800"/>
                  <a:pt x="506672" y="187752"/>
                </a:cubicBezTo>
                <a:lnTo>
                  <a:pt x="504800" y="187609"/>
                </a:lnTo>
                <a:lnTo>
                  <a:pt x="462964" y="184399"/>
                </a:lnTo>
                <a:lnTo>
                  <a:pt x="434177" y="213144"/>
                </a:lnTo>
                <a:lnTo>
                  <a:pt x="386536" y="260765"/>
                </a:lnTo>
                <a:lnTo>
                  <a:pt x="385432" y="261819"/>
                </a:lnTo>
                <a:lnTo>
                  <a:pt x="339326" y="307906"/>
                </a:lnTo>
                <a:lnTo>
                  <a:pt x="319031" y="328124"/>
                </a:lnTo>
                <a:cubicBezTo>
                  <a:pt x="316296" y="330950"/>
                  <a:pt x="312506" y="332627"/>
                  <a:pt x="308524" y="332819"/>
                </a:cubicBezTo>
                <a:lnTo>
                  <a:pt x="291588" y="333633"/>
                </a:lnTo>
                <a:lnTo>
                  <a:pt x="290772" y="333633"/>
                </a:lnTo>
                <a:cubicBezTo>
                  <a:pt x="281465" y="333633"/>
                  <a:pt x="274076" y="325728"/>
                  <a:pt x="274844" y="316386"/>
                </a:cubicBezTo>
                <a:lnTo>
                  <a:pt x="276091" y="300337"/>
                </a:lnTo>
                <a:cubicBezTo>
                  <a:pt x="276379" y="296600"/>
                  <a:pt x="278010" y="293007"/>
                  <a:pt x="280697" y="290324"/>
                </a:cubicBezTo>
                <a:lnTo>
                  <a:pt x="301183" y="269867"/>
                </a:lnTo>
                <a:lnTo>
                  <a:pt x="347290" y="223827"/>
                </a:lnTo>
                <a:lnTo>
                  <a:pt x="348393" y="222725"/>
                </a:lnTo>
                <a:lnTo>
                  <a:pt x="396035" y="175153"/>
                </a:lnTo>
                <a:lnTo>
                  <a:pt x="422519" y="148707"/>
                </a:lnTo>
                <a:lnTo>
                  <a:pt x="419016" y="102907"/>
                </a:lnTo>
                <a:lnTo>
                  <a:pt x="418825" y="100032"/>
                </a:lnTo>
                <a:cubicBezTo>
                  <a:pt x="418105" y="90690"/>
                  <a:pt x="421511" y="81588"/>
                  <a:pt x="428084" y="74976"/>
                </a:cubicBezTo>
                <a:lnTo>
                  <a:pt x="501346" y="1868"/>
                </a:lnTo>
                <a:cubicBezTo>
                  <a:pt x="502641" y="575"/>
                  <a:pt x="504225" y="0"/>
                  <a:pt x="505808" y="0"/>
                </a:cubicBezTo>
                <a:close/>
              </a:path>
            </a:pathLst>
          </a:custGeom>
          <a:gradFill>
            <a:gsLst>
              <a:gs pos="46000">
                <a:srgbClr val="C0A470"/>
              </a:gs>
              <a:gs pos="62000">
                <a:srgbClr val="E3D095"/>
              </a:gs>
              <a:gs pos="9000">
                <a:srgbClr val="936B2F"/>
              </a:gs>
              <a:gs pos="100000">
                <a:srgbClr val="916D2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矩形: 圆角 6">
            <a:extLst>
              <a:ext uri="{FF2B5EF4-FFF2-40B4-BE49-F238E27FC236}">
                <a16:creationId xmlns:a16="http://schemas.microsoft.com/office/drawing/2014/main" id="{E1BA0759-4E2C-77BB-8733-4A092D9E891C}"/>
              </a:ext>
            </a:extLst>
          </p:cNvPr>
          <p:cNvSpPr/>
          <p:nvPr/>
        </p:nvSpPr>
        <p:spPr>
          <a:xfrm flipV="1">
            <a:off x="3721604" y="3112896"/>
            <a:ext cx="1383123" cy="45719"/>
          </a:xfrm>
          <a:prstGeom prst="roundRect">
            <a:avLst>
              <a:gd name="adj" fmla="val 50000"/>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圆角 7">
            <a:extLst>
              <a:ext uri="{FF2B5EF4-FFF2-40B4-BE49-F238E27FC236}">
                <a16:creationId xmlns:a16="http://schemas.microsoft.com/office/drawing/2014/main" id="{2CBE419E-A676-F6BD-E2CC-3C3BA49B957F}"/>
              </a:ext>
            </a:extLst>
          </p:cNvPr>
          <p:cNvSpPr/>
          <p:nvPr/>
        </p:nvSpPr>
        <p:spPr>
          <a:xfrm flipV="1">
            <a:off x="6929690" y="3090036"/>
            <a:ext cx="1383123" cy="45719"/>
          </a:xfrm>
          <a:prstGeom prst="roundRect">
            <a:avLst>
              <a:gd name="adj" fmla="val 50000"/>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a:extLst>
              <a:ext uri="{FF2B5EF4-FFF2-40B4-BE49-F238E27FC236}">
                <a16:creationId xmlns:a16="http://schemas.microsoft.com/office/drawing/2014/main" id="{D990FBE9-B832-88C0-305D-777AF1603DC7}"/>
              </a:ext>
            </a:extLst>
          </p:cNvPr>
          <p:cNvSpPr/>
          <p:nvPr/>
        </p:nvSpPr>
        <p:spPr>
          <a:xfrm>
            <a:off x="0" y="4826000"/>
            <a:ext cx="12192000" cy="2031999"/>
          </a:xfrm>
          <a:prstGeom prst="rect">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back_130883">
            <a:extLst>
              <a:ext uri="{FF2B5EF4-FFF2-40B4-BE49-F238E27FC236}">
                <a16:creationId xmlns:a16="http://schemas.microsoft.com/office/drawing/2014/main" id="{CF4FF6BC-7D7A-0061-47E6-21BE01CDDF20}"/>
              </a:ext>
            </a:extLst>
          </p:cNvPr>
          <p:cNvSpPr>
            <a:spLocks noChangeAspect="1"/>
          </p:cNvSpPr>
          <p:nvPr/>
        </p:nvSpPr>
        <p:spPr bwMode="auto">
          <a:xfrm rot="16200000">
            <a:off x="5766791" y="4964859"/>
            <a:ext cx="455218" cy="454531"/>
          </a:xfrm>
          <a:custGeom>
            <a:avLst/>
            <a:gdLst>
              <a:gd name="connsiteX0" fmla="*/ 358951 w 607780"/>
              <a:gd name="connsiteY0" fmla="*/ 151773 h 606863"/>
              <a:gd name="connsiteX1" fmla="*/ 372393 w 607780"/>
              <a:gd name="connsiteY1" fmla="*/ 157448 h 606863"/>
              <a:gd name="connsiteX2" fmla="*/ 372393 w 607780"/>
              <a:gd name="connsiteY2" fmla="*/ 184523 h 606863"/>
              <a:gd name="connsiteX3" fmla="*/ 254671 w 607780"/>
              <a:gd name="connsiteY3" fmla="*/ 303702 h 606863"/>
              <a:gd name="connsiteX4" fmla="*/ 372393 w 607780"/>
              <a:gd name="connsiteY4" fmla="*/ 422881 h 606863"/>
              <a:gd name="connsiteX5" fmla="*/ 372393 w 607780"/>
              <a:gd name="connsiteY5" fmla="*/ 449956 h 606863"/>
              <a:gd name="connsiteX6" fmla="*/ 345509 w 607780"/>
              <a:gd name="connsiteY6" fmla="*/ 449956 h 606863"/>
              <a:gd name="connsiteX7" fmla="*/ 214404 w 607780"/>
              <a:gd name="connsiteY7" fmla="*/ 317299 h 606863"/>
              <a:gd name="connsiteX8" fmla="*/ 214404 w 607780"/>
              <a:gd name="connsiteY8" fmla="*/ 290105 h 606863"/>
              <a:gd name="connsiteX9" fmla="*/ 345509 w 607780"/>
              <a:gd name="connsiteY9" fmla="*/ 157448 h 606863"/>
              <a:gd name="connsiteX10" fmla="*/ 358951 w 607780"/>
              <a:gd name="connsiteY10" fmla="*/ 151773 h 606863"/>
              <a:gd name="connsiteX11" fmla="*/ 303831 w 607780"/>
              <a:gd name="connsiteY11" fmla="*/ 37951 h 606863"/>
              <a:gd name="connsiteX12" fmla="*/ 38008 w 607780"/>
              <a:gd name="connsiteY12" fmla="*/ 303372 h 606863"/>
              <a:gd name="connsiteX13" fmla="*/ 303831 w 607780"/>
              <a:gd name="connsiteY13" fmla="*/ 569503 h 606863"/>
              <a:gd name="connsiteX14" fmla="*/ 569772 w 607780"/>
              <a:gd name="connsiteY14" fmla="*/ 303372 h 606863"/>
              <a:gd name="connsiteX15" fmla="*/ 303831 w 607780"/>
              <a:gd name="connsiteY15" fmla="*/ 37951 h 606863"/>
              <a:gd name="connsiteX16" fmla="*/ 303831 w 607780"/>
              <a:gd name="connsiteY16" fmla="*/ 0 h 606863"/>
              <a:gd name="connsiteX17" fmla="*/ 607780 w 607780"/>
              <a:gd name="connsiteY17" fmla="*/ 303372 h 606863"/>
              <a:gd name="connsiteX18" fmla="*/ 303831 w 607780"/>
              <a:gd name="connsiteY18" fmla="*/ 606863 h 606863"/>
              <a:gd name="connsiteX19" fmla="*/ 0 w 607780"/>
              <a:gd name="connsiteY19" fmla="*/ 303372 h 606863"/>
              <a:gd name="connsiteX20" fmla="*/ 303831 w 607780"/>
              <a:gd name="connsiteY20" fmla="*/ 0 h 60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07780" h="606863">
                <a:moveTo>
                  <a:pt x="358951" y="151773"/>
                </a:moveTo>
                <a:cubicBezTo>
                  <a:pt x="363807" y="151773"/>
                  <a:pt x="368662" y="153665"/>
                  <a:pt x="372393" y="157448"/>
                </a:cubicBezTo>
                <a:cubicBezTo>
                  <a:pt x="379854" y="164897"/>
                  <a:pt x="379854" y="177075"/>
                  <a:pt x="372393" y="184523"/>
                </a:cubicBezTo>
                <a:lnTo>
                  <a:pt x="254671" y="303702"/>
                </a:lnTo>
                <a:lnTo>
                  <a:pt x="372393" y="422881"/>
                </a:lnTo>
                <a:cubicBezTo>
                  <a:pt x="379854" y="430330"/>
                  <a:pt x="379854" y="442508"/>
                  <a:pt x="372393" y="449956"/>
                </a:cubicBezTo>
                <a:cubicBezTo>
                  <a:pt x="364932" y="457405"/>
                  <a:pt x="352970" y="457405"/>
                  <a:pt x="345509" y="449956"/>
                </a:cubicBezTo>
                <a:lnTo>
                  <a:pt x="214404" y="317299"/>
                </a:lnTo>
                <a:cubicBezTo>
                  <a:pt x="207180" y="309968"/>
                  <a:pt x="207180" y="297436"/>
                  <a:pt x="214404" y="290105"/>
                </a:cubicBezTo>
                <a:lnTo>
                  <a:pt x="345509" y="157448"/>
                </a:lnTo>
                <a:cubicBezTo>
                  <a:pt x="349239" y="153665"/>
                  <a:pt x="354095" y="151773"/>
                  <a:pt x="358951" y="151773"/>
                </a:cubicBezTo>
                <a:close/>
                <a:moveTo>
                  <a:pt x="303831" y="37951"/>
                </a:moveTo>
                <a:cubicBezTo>
                  <a:pt x="157244" y="37951"/>
                  <a:pt x="38008" y="157006"/>
                  <a:pt x="38008" y="303372"/>
                </a:cubicBezTo>
                <a:cubicBezTo>
                  <a:pt x="38008" y="449857"/>
                  <a:pt x="157244" y="569503"/>
                  <a:pt x="303831" y="569503"/>
                </a:cubicBezTo>
                <a:cubicBezTo>
                  <a:pt x="450536" y="569503"/>
                  <a:pt x="569772" y="449857"/>
                  <a:pt x="569772" y="303372"/>
                </a:cubicBezTo>
                <a:cubicBezTo>
                  <a:pt x="569772" y="157006"/>
                  <a:pt x="450536" y="37951"/>
                  <a:pt x="303831" y="37951"/>
                </a:cubicBezTo>
                <a:close/>
                <a:moveTo>
                  <a:pt x="303831" y="0"/>
                </a:moveTo>
                <a:cubicBezTo>
                  <a:pt x="471731" y="0"/>
                  <a:pt x="607780" y="135844"/>
                  <a:pt x="607780" y="303372"/>
                </a:cubicBezTo>
                <a:cubicBezTo>
                  <a:pt x="607780" y="471019"/>
                  <a:pt x="471731" y="606863"/>
                  <a:pt x="303831" y="606863"/>
                </a:cubicBezTo>
                <a:cubicBezTo>
                  <a:pt x="136049" y="606863"/>
                  <a:pt x="0" y="471019"/>
                  <a:pt x="0" y="303372"/>
                </a:cubicBezTo>
                <a:cubicBezTo>
                  <a:pt x="0" y="135844"/>
                  <a:pt x="136049" y="0"/>
                  <a:pt x="303831" y="0"/>
                </a:cubicBezTo>
                <a:close/>
              </a:path>
            </a:pathLst>
          </a:custGeom>
          <a:solidFill>
            <a:schemeClr val="bg1"/>
          </a:solidFill>
          <a:ln>
            <a:noFill/>
          </a:ln>
        </p:spPr>
        <p:txBody>
          <a:bodyPr/>
          <a:lstStyle/>
          <a:p>
            <a:endParaRPr lang="zh-CN" altLang="en-US"/>
          </a:p>
        </p:txBody>
      </p:sp>
      <p:sp>
        <p:nvSpPr>
          <p:cNvPr id="11" name="矩形 10">
            <a:extLst>
              <a:ext uri="{FF2B5EF4-FFF2-40B4-BE49-F238E27FC236}">
                <a16:creationId xmlns:a16="http://schemas.microsoft.com/office/drawing/2014/main" id="{020399F2-885F-696A-E4D5-D23A5274D60B}"/>
              </a:ext>
            </a:extLst>
          </p:cNvPr>
          <p:cNvSpPr/>
          <p:nvPr/>
        </p:nvSpPr>
        <p:spPr>
          <a:xfrm>
            <a:off x="1654320" y="5553916"/>
            <a:ext cx="8722764" cy="633058"/>
          </a:xfrm>
          <a:prstGeom prst="rect">
            <a:avLst/>
          </a:prstGeom>
        </p:spPr>
        <p:txBody>
          <a:bodyPr wrap="square">
            <a:spAutoFit/>
          </a:bodyPr>
          <a:lstStyle/>
          <a:p>
            <a:pPr algn="ctr">
              <a:lnSpc>
                <a:spcPct val="130000"/>
              </a:lnSpc>
            </a:pPr>
            <a:r>
              <a:rPr lang="zh-CN" altLang="en-US" sz="1400" dirty="0">
                <a:solidFill>
                  <a:schemeClr val="bg1"/>
                </a:solidFill>
                <a:latin typeface="阿里巴巴普惠体" panose="00020600040101010101" pitchFamily="18" charset="-122"/>
                <a:ea typeface="阿里巴巴普惠体" panose="00020600040101010101" pitchFamily="18" charset="-122"/>
              </a:rPr>
              <a:t>点击此处输入文字内容。标题数字等都可以通过点击和重新输入进行更改，菜单栏选择对应功能中可以对字体大小，颜色，行距，间距进行修改。文字排版可参考原模板版式。</a:t>
            </a:r>
            <a:endParaRPr kumimoji="1" lang="zh-CN" altLang="en-US" sz="1400" dirty="0">
              <a:solidFill>
                <a:schemeClr val="bg1"/>
              </a:solidFill>
              <a:latin typeface="阿里巴巴普惠体" panose="00020600040101010101" pitchFamily="18" charset="-122"/>
              <a:ea typeface="阿里巴巴普惠体" panose="00020600040101010101" pitchFamily="18" charset="-122"/>
            </a:endParaRPr>
          </a:p>
        </p:txBody>
      </p:sp>
      <p:sp>
        <p:nvSpPr>
          <p:cNvPr id="12" name="TextBox 32">
            <a:extLst>
              <a:ext uri="{FF2B5EF4-FFF2-40B4-BE49-F238E27FC236}">
                <a16:creationId xmlns:a16="http://schemas.microsoft.com/office/drawing/2014/main" id="{8A4C1462-E83B-FE6E-E9DC-2DF80C8CC9FE}"/>
              </a:ext>
            </a:extLst>
          </p:cNvPr>
          <p:cNvSpPr txBox="1"/>
          <p:nvPr/>
        </p:nvSpPr>
        <p:spPr>
          <a:xfrm>
            <a:off x="1192767" y="3574462"/>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
        <p:nvSpPr>
          <p:cNvPr id="13" name="TextBox 32">
            <a:extLst>
              <a:ext uri="{FF2B5EF4-FFF2-40B4-BE49-F238E27FC236}">
                <a16:creationId xmlns:a16="http://schemas.microsoft.com/office/drawing/2014/main" id="{AF2F3A75-0C1E-65AA-92EA-255150A49E10}"/>
              </a:ext>
            </a:extLst>
          </p:cNvPr>
          <p:cNvSpPr txBox="1"/>
          <p:nvPr/>
        </p:nvSpPr>
        <p:spPr>
          <a:xfrm>
            <a:off x="4525552" y="3574462"/>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
        <p:nvSpPr>
          <p:cNvPr id="14" name="TextBox 32">
            <a:extLst>
              <a:ext uri="{FF2B5EF4-FFF2-40B4-BE49-F238E27FC236}">
                <a16:creationId xmlns:a16="http://schemas.microsoft.com/office/drawing/2014/main" id="{66A5957C-D5A0-35C5-634A-BEDE8635D46D}"/>
              </a:ext>
            </a:extLst>
          </p:cNvPr>
          <p:cNvSpPr txBox="1"/>
          <p:nvPr/>
        </p:nvSpPr>
        <p:spPr>
          <a:xfrm>
            <a:off x="7892247" y="3580089"/>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
        <p:nvSpPr>
          <p:cNvPr id="15" name="TextBox 32">
            <a:extLst>
              <a:ext uri="{FF2B5EF4-FFF2-40B4-BE49-F238E27FC236}">
                <a16:creationId xmlns:a16="http://schemas.microsoft.com/office/drawing/2014/main" id="{EE110B5B-D728-782D-38B9-2A663765A947}"/>
              </a:ext>
            </a:extLst>
          </p:cNvPr>
          <p:cNvSpPr txBox="1"/>
          <p:nvPr/>
        </p:nvSpPr>
        <p:spPr>
          <a:xfrm>
            <a:off x="1192767" y="3843098"/>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
        <p:nvSpPr>
          <p:cNvPr id="16" name="TextBox 32">
            <a:extLst>
              <a:ext uri="{FF2B5EF4-FFF2-40B4-BE49-F238E27FC236}">
                <a16:creationId xmlns:a16="http://schemas.microsoft.com/office/drawing/2014/main" id="{9BE75A6B-7F6B-B713-BF8D-4A363D9830A3}"/>
              </a:ext>
            </a:extLst>
          </p:cNvPr>
          <p:cNvSpPr txBox="1"/>
          <p:nvPr/>
        </p:nvSpPr>
        <p:spPr>
          <a:xfrm>
            <a:off x="4525552" y="3843098"/>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
        <p:nvSpPr>
          <p:cNvPr id="17" name="TextBox 32">
            <a:extLst>
              <a:ext uri="{FF2B5EF4-FFF2-40B4-BE49-F238E27FC236}">
                <a16:creationId xmlns:a16="http://schemas.microsoft.com/office/drawing/2014/main" id="{C8F18080-6485-477E-1FCB-750A61AE3FA8}"/>
              </a:ext>
            </a:extLst>
          </p:cNvPr>
          <p:cNvSpPr txBox="1"/>
          <p:nvPr/>
        </p:nvSpPr>
        <p:spPr>
          <a:xfrm>
            <a:off x="7892247" y="3848725"/>
            <a:ext cx="2808223" cy="307777"/>
          </a:xfrm>
          <a:prstGeom prst="rect">
            <a:avLst/>
          </a:prstGeom>
          <a:noFill/>
          <a:effectLst/>
        </p:spPr>
        <p:txBody>
          <a:bodyPr wrap="square" rtlCol="0">
            <a:spAutoFit/>
          </a:bodyPr>
          <a:lstStyle/>
          <a:p>
            <a:pPr lvl="0" algn="ctr"/>
            <a:r>
              <a:rPr lang="zh-CN" altLang="en-US" sz="1400" dirty="0">
                <a:solidFill>
                  <a:schemeClr val="bg2">
                    <a:lumMod val="10000"/>
                  </a:schemeClr>
                </a:solidFill>
                <a:latin typeface="+mn-ea"/>
              </a:rPr>
              <a:t>点击此处输入文字内容</a:t>
            </a:r>
          </a:p>
        </p:txBody>
      </p:sp>
    </p:spTree>
    <p:extLst>
      <p:ext uri="{BB962C8B-B14F-4D97-AF65-F5344CB8AC3E}">
        <p14:creationId xmlns:p14="http://schemas.microsoft.com/office/powerpoint/2010/main" val="1776581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470EE94-B3AD-24D2-5CF2-1F11DA9CC868}"/>
              </a:ext>
            </a:extLst>
          </p:cNvPr>
          <p:cNvSpPr>
            <a:spLocks noGrp="1"/>
          </p:cNvSpPr>
          <p:nvPr>
            <p:ph type="body" sz="quarter" idx="10"/>
          </p:nvPr>
        </p:nvSpPr>
        <p:spPr/>
        <p:txBody>
          <a:bodyPr>
            <a:normAutofit lnSpcReduction="10000"/>
          </a:bodyPr>
          <a:lstStyle/>
          <a:p>
            <a:r>
              <a:rPr lang="en-US" altLang="zh-CN"/>
              <a:t>--</a:t>
            </a:r>
            <a:r>
              <a:rPr lang="zh-CN" altLang="en-US"/>
              <a:t>公司基本情况</a:t>
            </a:r>
            <a:r>
              <a:rPr lang="en-US" altLang="zh-CN"/>
              <a:t>--</a:t>
            </a:r>
          </a:p>
        </p:txBody>
      </p:sp>
      <p:cxnSp>
        <p:nvCxnSpPr>
          <p:cNvPr id="3" name="直接连接符 2">
            <a:extLst>
              <a:ext uri="{FF2B5EF4-FFF2-40B4-BE49-F238E27FC236}">
                <a16:creationId xmlns:a16="http://schemas.microsoft.com/office/drawing/2014/main" id="{83FB23EB-5ECA-A06C-EC83-F33D36180029}"/>
              </a:ext>
            </a:extLst>
          </p:cNvPr>
          <p:cNvCxnSpPr/>
          <p:nvPr/>
        </p:nvCxnSpPr>
        <p:spPr>
          <a:xfrm>
            <a:off x="885824" y="2453702"/>
            <a:ext cx="3720616" cy="0"/>
          </a:xfrm>
          <a:prstGeom prst="line">
            <a:avLst/>
          </a:prstGeom>
          <a:ln w="1270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A4EA1836-B7DB-BA76-BA75-9FF4718B60CB}"/>
              </a:ext>
            </a:extLst>
          </p:cNvPr>
          <p:cNvSpPr/>
          <p:nvPr/>
        </p:nvSpPr>
        <p:spPr>
          <a:xfrm>
            <a:off x="973120" y="2048322"/>
            <a:ext cx="1608034" cy="359866"/>
          </a:xfrm>
          <a:prstGeom prst="rect">
            <a:avLst/>
          </a:prstGeom>
        </p:spPr>
        <p:txBody>
          <a:bodyPr wrap="none" lIns="54000" tIns="0" rIns="54000" bIns="0">
            <a:normAutofit/>
          </a:bodyPr>
          <a:lstStyle/>
          <a:p>
            <a:pPr algn="dist" defTabSz="685800">
              <a:defRPr/>
            </a:pPr>
            <a:r>
              <a:rPr lang="zh-CN" altLang="en-US" sz="2000" dirty="0">
                <a:solidFill>
                  <a:schemeClr val="bg2">
                    <a:lumMod val="10000"/>
                  </a:schemeClr>
                </a:solidFill>
                <a:latin typeface="+mn-ea"/>
              </a:rPr>
              <a:t>输入标题</a:t>
            </a:r>
          </a:p>
        </p:txBody>
      </p:sp>
      <p:sp>
        <p:nvSpPr>
          <p:cNvPr id="5" name="矩形 4">
            <a:extLst>
              <a:ext uri="{FF2B5EF4-FFF2-40B4-BE49-F238E27FC236}">
                <a16:creationId xmlns:a16="http://schemas.microsoft.com/office/drawing/2014/main" id="{2FE50295-3D24-C6F1-B3EE-9324A7F579F8}"/>
              </a:ext>
            </a:extLst>
          </p:cNvPr>
          <p:cNvSpPr/>
          <p:nvPr/>
        </p:nvSpPr>
        <p:spPr>
          <a:xfrm>
            <a:off x="960445" y="2558990"/>
            <a:ext cx="2689115" cy="969496"/>
          </a:xfrm>
          <a:prstGeom prst="rect">
            <a:avLst/>
          </a:prstGeom>
        </p:spPr>
        <p:txBody>
          <a:bodyPr wrap="square">
            <a:spAutoFit/>
          </a:bodyPr>
          <a:lstStyle/>
          <a:p>
            <a:pPr algn="just" defTabSz="685800">
              <a:lnSpc>
                <a:spcPct val="120000"/>
              </a:lnSpc>
            </a:pPr>
            <a:r>
              <a:rPr lang="zh-CN" altLang="en-US" sz="1200" dirty="0">
                <a:solidFill>
                  <a:schemeClr val="bg2">
                    <a:lumMod val="10000"/>
                  </a:schemeClr>
                </a:solidFill>
                <a:latin typeface="+mn-ea"/>
              </a:rPr>
              <a:t> 在此处添加内容，在此次添加内容，在此处添加内容在此处添加内容在此次添加内容，在此处添加内容在此次添加内容 </a:t>
            </a:r>
          </a:p>
        </p:txBody>
      </p:sp>
      <p:cxnSp>
        <p:nvCxnSpPr>
          <p:cNvPr id="6" name="直接连接符 5">
            <a:extLst>
              <a:ext uri="{FF2B5EF4-FFF2-40B4-BE49-F238E27FC236}">
                <a16:creationId xmlns:a16="http://schemas.microsoft.com/office/drawing/2014/main" id="{1C4BBF46-E07E-EEF5-348E-6838B4B2D1F3}"/>
              </a:ext>
            </a:extLst>
          </p:cNvPr>
          <p:cNvCxnSpPr/>
          <p:nvPr/>
        </p:nvCxnSpPr>
        <p:spPr>
          <a:xfrm>
            <a:off x="885824" y="4659654"/>
            <a:ext cx="3720616" cy="0"/>
          </a:xfrm>
          <a:prstGeom prst="line">
            <a:avLst/>
          </a:prstGeom>
          <a:ln w="1270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638F887-95A0-2AFF-92AC-7E988F72826A}"/>
              </a:ext>
            </a:extLst>
          </p:cNvPr>
          <p:cNvCxnSpPr/>
          <p:nvPr/>
        </p:nvCxnSpPr>
        <p:spPr>
          <a:xfrm>
            <a:off x="7277583" y="2453707"/>
            <a:ext cx="3720616" cy="0"/>
          </a:xfrm>
          <a:prstGeom prst="line">
            <a:avLst/>
          </a:prstGeom>
          <a:ln w="1270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6A5E3D9-DDB3-CDA8-B9F3-FFAA47B1CC57}"/>
              </a:ext>
            </a:extLst>
          </p:cNvPr>
          <p:cNvCxnSpPr/>
          <p:nvPr/>
        </p:nvCxnSpPr>
        <p:spPr>
          <a:xfrm>
            <a:off x="7277583" y="4659650"/>
            <a:ext cx="3720616" cy="0"/>
          </a:xfrm>
          <a:prstGeom prst="line">
            <a:avLst/>
          </a:prstGeom>
          <a:ln w="12700">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AD1CA451-AE84-CE50-34FC-874658570496}"/>
              </a:ext>
            </a:extLst>
          </p:cNvPr>
          <p:cNvGrpSpPr/>
          <p:nvPr/>
        </p:nvGrpSpPr>
        <p:grpSpPr>
          <a:xfrm>
            <a:off x="4480107" y="2048322"/>
            <a:ext cx="3319081" cy="3362848"/>
            <a:chOff x="3933825" y="1270000"/>
            <a:chExt cx="4333876" cy="4391026"/>
          </a:xfrm>
        </p:grpSpPr>
        <p:sp>
          <p:nvSpPr>
            <p:cNvPr id="10" name="任意多边形: 形状 9">
              <a:extLst>
                <a:ext uri="{FF2B5EF4-FFF2-40B4-BE49-F238E27FC236}">
                  <a16:creationId xmlns:a16="http://schemas.microsoft.com/office/drawing/2014/main" id="{D1224B43-F4FE-7D70-A933-6140D6F10E7D}"/>
                </a:ext>
              </a:extLst>
            </p:cNvPr>
            <p:cNvSpPr/>
            <p:nvPr/>
          </p:nvSpPr>
          <p:spPr>
            <a:xfrm flipV="1">
              <a:off x="3933825" y="3465513"/>
              <a:ext cx="2400300" cy="2195513"/>
            </a:xfrm>
            <a:custGeom>
              <a:avLst/>
              <a:gdLst>
                <a:gd name="connsiteX0" fmla="*/ 529431 w 2400300"/>
                <a:gd name="connsiteY0" fmla="*/ 2195513 h 2195513"/>
                <a:gd name="connsiteX1" fmla="*/ 628087 w 2400300"/>
                <a:gd name="connsiteY1" fmla="*/ 2135577 h 2195513"/>
                <a:gd name="connsiteX2" fmla="*/ 1200150 w 2400300"/>
                <a:gd name="connsiteY2" fmla="*/ 1990725 h 2195513"/>
                <a:gd name="connsiteX3" fmla="*/ 2400300 w 2400300"/>
                <a:gd name="connsiteY3" fmla="*/ 1990725 h 2195513"/>
                <a:gd name="connsiteX4" fmla="*/ 2400300 w 2400300"/>
                <a:gd name="connsiteY4" fmla="*/ 1200150 h 2195513"/>
                <a:gd name="connsiteX5" fmla="*/ 1200150 w 2400300"/>
                <a:gd name="connsiteY5" fmla="*/ 0 h 2195513"/>
                <a:gd name="connsiteX6" fmla="*/ 0 w 2400300"/>
                <a:gd name="connsiteY6" fmla="*/ 0 h 2195513"/>
                <a:gd name="connsiteX7" fmla="*/ 0 w 2400300"/>
                <a:gd name="connsiteY7" fmla="*/ 1200150 h 2195513"/>
                <a:gd name="connsiteX8" fmla="*/ 529135 w 2400300"/>
                <a:gd name="connsiteY8" fmla="*/ 2195333 h 2195513"/>
                <a:gd name="connsiteX9" fmla="*/ 529431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529431" y="2195513"/>
                  </a:moveTo>
                  <a:lnTo>
                    <a:pt x="628087" y="2135577"/>
                  </a:lnTo>
                  <a:cubicBezTo>
                    <a:pt x="798140" y="2043198"/>
                    <a:pt x="993017" y="1990725"/>
                    <a:pt x="1200150" y="1990725"/>
                  </a:cubicBezTo>
                  <a:lnTo>
                    <a:pt x="2400300" y="1990725"/>
                  </a:lnTo>
                  <a:lnTo>
                    <a:pt x="2400300" y="1200150"/>
                  </a:lnTo>
                  <a:cubicBezTo>
                    <a:pt x="2400300" y="537325"/>
                    <a:pt x="1862975" y="0"/>
                    <a:pt x="1200150" y="0"/>
                  </a:cubicBezTo>
                  <a:lnTo>
                    <a:pt x="0" y="0"/>
                  </a:lnTo>
                  <a:lnTo>
                    <a:pt x="0" y="1200150"/>
                  </a:lnTo>
                  <a:cubicBezTo>
                    <a:pt x="0" y="1614415"/>
                    <a:pt x="209893" y="1979658"/>
                    <a:pt x="529135" y="2195333"/>
                  </a:cubicBezTo>
                  <a:lnTo>
                    <a:pt x="529431" y="2195513"/>
                  </a:ln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latin typeface="+mn-ea"/>
              </a:endParaRPr>
            </a:p>
          </p:txBody>
        </p:sp>
        <p:sp>
          <p:nvSpPr>
            <p:cNvPr id="11" name="任意多边形: 形状 10">
              <a:extLst>
                <a:ext uri="{FF2B5EF4-FFF2-40B4-BE49-F238E27FC236}">
                  <a16:creationId xmlns:a16="http://schemas.microsoft.com/office/drawing/2014/main" id="{696A6ED7-E06A-7166-04AB-CB3BD769A295}"/>
                </a:ext>
              </a:extLst>
            </p:cNvPr>
            <p:cNvSpPr/>
            <p:nvPr/>
          </p:nvSpPr>
          <p:spPr>
            <a:xfrm flipV="1">
              <a:off x="5867400" y="1270000"/>
              <a:ext cx="2400300" cy="2195513"/>
            </a:xfrm>
            <a:custGeom>
              <a:avLst/>
              <a:gdLst>
                <a:gd name="connsiteX0" fmla="*/ 1200150 w 2400300"/>
                <a:gd name="connsiteY0" fmla="*/ 2195513 h 2195513"/>
                <a:gd name="connsiteX1" fmla="*/ 2400300 w 2400300"/>
                <a:gd name="connsiteY1" fmla="*/ 2195513 h 2195513"/>
                <a:gd name="connsiteX2" fmla="*/ 2400300 w 2400300"/>
                <a:gd name="connsiteY2" fmla="*/ 995363 h 2195513"/>
                <a:gd name="connsiteX3" fmla="*/ 1871165 w 2400300"/>
                <a:gd name="connsiteY3" fmla="*/ 180 h 2195513"/>
                <a:gd name="connsiteX4" fmla="*/ 1870869 w 2400300"/>
                <a:gd name="connsiteY4" fmla="*/ 0 h 2195513"/>
                <a:gd name="connsiteX5" fmla="*/ 1772213 w 2400300"/>
                <a:gd name="connsiteY5" fmla="*/ 59935 h 2195513"/>
                <a:gd name="connsiteX6" fmla="*/ 1200150 w 2400300"/>
                <a:gd name="connsiteY6" fmla="*/ 204787 h 2195513"/>
                <a:gd name="connsiteX7" fmla="*/ 0 w 2400300"/>
                <a:gd name="connsiteY7" fmla="*/ 204787 h 2195513"/>
                <a:gd name="connsiteX8" fmla="*/ 0 w 2400300"/>
                <a:gd name="connsiteY8" fmla="*/ 995363 h 2195513"/>
                <a:gd name="connsiteX9" fmla="*/ 1200150 w 2400300"/>
                <a:gd name="connsiteY9" fmla="*/ 2195513 h 219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300" h="2195513">
                  <a:moveTo>
                    <a:pt x="1200150" y="2195513"/>
                  </a:moveTo>
                  <a:lnTo>
                    <a:pt x="2400300" y="2195513"/>
                  </a:lnTo>
                  <a:lnTo>
                    <a:pt x="2400300" y="995363"/>
                  </a:lnTo>
                  <a:cubicBezTo>
                    <a:pt x="2400300" y="581098"/>
                    <a:pt x="2190408" y="215855"/>
                    <a:pt x="1871165" y="180"/>
                  </a:cubicBezTo>
                  <a:lnTo>
                    <a:pt x="1870869" y="0"/>
                  </a:lnTo>
                  <a:lnTo>
                    <a:pt x="1772213" y="59935"/>
                  </a:lnTo>
                  <a:cubicBezTo>
                    <a:pt x="1602160" y="152314"/>
                    <a:pt x="1407283" y="204787"/>
                    <a:pt x="1200150" y="204787"/>
                  </a:cubicBezTo>
                  <a:lnTo>
                    <a:pt x="0" y="204787"/>
                  </a:lnTo>
                  <a:lnTo>
                    <a:pt x="0" y="995363"/>
                  </a:lnTo>
                  <a:cubicBezTo>
                    <a:pt x="0" y="1658188"/>
                    <a:pt x="537325" y="2195513"/>
                    <a:pt x="1200150" y="2195513"/>
                  </a:cubicBezTo>
                  <a:close/>
                </a:path>
              </a:pathLst>
            </a:cu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latin typeface="+mn-ea"/>
              </a:endParaRPr>
            </a:p>
          </p:txBody>
        </p:sp>
        <p:sp>
          <p:nvSpPr>
            <p:cNvPr id="12" name="任意多边形: 形状 11">
              <a:extLst>
                <a:ext uri="{FF2B5EF4-FFF2-40B4-BE49-F238E27FC236}">
                  <a16:creationId xmlns:a16="http://schemas.microsoft.com/office/drawing/2014/main" id="{41D49972-1B0D-AF7A-80A0-77E48886700E}"/>
                </a:ext>
              </a:extLst>
            </p:cNvPr>
            <p:cNvSpPr/>
            <p:nvPr/>
          </p:nvSpPr>
          <p:spPr>
            <a:xfrm>
              <a:off x="3933825" y="1270000"/>
              <a:ext cx="2166938" cy="2400300"/>
            </a:xfrm>
            <a:custGeom>
              <a:avLst/>
              <a:gdLst>
                <a:gd name="connsiteX0" fmla="*/ 0 w 2166938"/>
                <a:gd name="connsiteY0" fmla="*/ 0 h 2400300"/>
                <a:gd name="connsiteX1" fmla="*/ 1200150 w 2166938"/>
                <a:gd name="connsiteY1" fmla="*/ 0 h 2400300"/>
                <a:gd name="connsiteX2" fmla="*/ 2126244 w 2166938"/>
                <a:gd name="connsiteY2" fmla="*/ 436743 h 2400300"/>
                <a:gd name="connsiteX3" fmla="*/ 2166938 w 2166938"/>
                <a:gd name="connsiteY3" fmla="*/ 491162 h 2400300"/>
                <a:gd name="connsiteX4" fmla="*/ 2138542 w 2166938"/>
                <a:gd name="connsiteY4" fmla="*/ 529135 h 2400300"/>
                <a:gd name="connsiteX5" fmla="*/ 1933575 w 2166938"/>
                <a:gd name="connsiteY5" fmla="*/ 1200150 h 2400300"/>
                <a:gd name="connsiteX6" fmla="*/ 1933575 w 2166938"/>
                <a:gd name="connsiteY6" fmla="*/ 2400300 h 2400300"/>
                <a:gd name="connsiteX7" fmla="*/ 1200150 w 2166938"/>
                <a:gd name="connsiteY7" fmla="*/ 2400300 h 2400300"/>
                <a:gd name="connsiteX8" fmla="*/ 0 w 2166938"/>
                <a:gd name="connsiteY8" fmla="*/ 1200150 h 2400300"/>
                <a:gd name="connsiteX9" fmla="*/ 0 w 2166938"/>
                <a:gd name="connsiteY9"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6938" h="2400300">
                  <a:moveTo>
                    <a:pt x="0" y="0"/>
                  </a:moveTo>
                  <a:lnTo>
                    <a:pt x="1200150" y="0"/>
                  </a:lnTo>
                  <a:cubicBezTo>
                    <a:pt x="1572989" y="0"/>
                    <a:pt x="1906119" y="170013"/>
                    <a:pt x="2126244" y="436743"/>
                  </a:cubicBezTo>
                  <a:lnTo>
                    <a:pt x="2166938" y="491162"/>
                  </a:lnTo>
                  <a:lnTo>
                    <a:pt x="2138542" y="529135"/>
                  </a:lnTo>
                  <a:cubicBezTo>
                    <a:pt x="2009137" y="720680"/>
                    <a:pt x="1933575" y="951591"/>
                    <a:pt x="1933575" y="1200150"/>
                  </a:cubicBezTo>
                  <a:lnTo>
                    <a:pt x="1933575" y="2400300"/>
                  </a:lnTo>
                  <a:lnTo>
                    <a:pt x="1200150" y="2400300"/>
                  </a:lnTo>
                  <a:cubicBezTo>
                    <a:pt x="537325" y="2400300"/>
                    <a:pt x="0" y="1862975"/>
                    <a:pt x="0" y="1200150"/>
                  </a:cubicBezTo>
                  <a:lnTo>
                    <a:pt x="0" y="0"/>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solidFill>
                  <a:schemeClr val="bg1"/>
                </a:solidFill>
                <a:latin typeface="+mn-ea"/>
              </a:endParaRPr>
            </a:p>
          </p:txBody>
        </p:sp>
        <p:sp>
          <p:nvSpPr>
            <p:cNvPr id="13" name="任意多边形: 形状 12">
              <a:extLst>
                <a:ext uri="{FF2B5EF4-FFF2-40B4-BE49-F238E27FC236}">
                  <a16:creationId xmlns:a16="http://schemas.microsoft.com/office/drawing/2014/main" id="{F5BBED1F-515D-FF7C-B3C8-04C156F39A97}"/>
                </a:ext>
              </a:extLst>
            </p:cNvPr>
            <p:cNvSpPr/>
            <p:nvPr/>
          </p:nvSpPr>
          <p:spPr>
            <a:xfrm flipV="1">
              <a:off x="6100764" y="3260725"/>
              <a:ext cx="2166937" cy="2400300"/>
            </a:xfrm>
            <a:custGeom>
              <a:avLst/>
              <a:gdLst>
                <a:gd name="connsiteX0" fmla="*/ 233362 w 2166937"/>
                <a:gd name="connsiteY0" fmla="*/ 2400300 h 2400300"/>
                <a:gd name="connsiteX1" fmla="*/ 966787 w 2166937"/>
                <a:gd name="connsiteY1" fmla="*/ 2400300 h 2400300"/>
                <a:gd name="connsiteX2" fmla="*/ 2166937 w 2166937"/>
                <a:gd name="connsiteY2" fmla="*/ 1200150 h 2400300"/>
                <a:gd name="connsiteX3" fmla="*/ 2166937 w 2166937"/>
                <a:gd name="connsiteY3" fmla="*/ 0 h 2400300"/>
                <a:gd name="connsiteX4" fmla="*/ 966787 w 2166937"/>
                <a:gd name="connsiteY4" fmla="*/ 0 h 2400300"/>
                <a:gd name="connsiteX5" fmla="*/ 40693 w 2166937"/>
                <a:gd name="connsiteY5" fmla="*/ 436743 h 2400300"/>
                <a:gd name="connsiteX6" fmla="*/ 0 w 2166937"/>
                <a:gd name="connsiteY6" fmla="*/ 491162 h 2400300"/>
                <a:gd name="connsiteX7" fmla="*/ 28395 w 2166937"/>
                <a:gd name="connsiteY7" fmla="*/ 529135 h 2400300"/>
                <a:gd name="connsiteX8" fmla="*/ 233362 w 2166937"/>
                <a:gd name="connsiteY8" fmla="*/ 1200150 h 2400300"/>
                <a:gd name="connsiteX9" fmla="*/ 233362 w 2166937"/>
                <a:gd name="connsiteY9" fmla="*/ 1600994 h 2400300"/>
                <a:gd name="connsiteX10" fmla="*/ 233362 w 2166937"/>
                <a:gd name="connsiteY10" fmla="*/ 1990725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6937" h="2400300">
                  <a:moveTo>
                    <a:pt x="233362" y="2400300"/>
                  </a:moveTo>
                  <a:lnTo>
                    <a:pt x="966787" y="2400300"/>
                  </a:lnTo>
                  <a:cubicBezTo>
                    <a:pt x="1629612" y="2400300"/>
                    <a:pt x="2166937" y="1862975"/>
                    <a:pt x="2166937" y="1200150"/>
                  </a:cubicBezTo>
                  <a:lnTo>
                    <a:pt x="2166937" y="0"/>
                  </a:lnTo>
                  <a:lnTo>
                    <a:pt x="966787" y="0"/>
                  </a:lnTo>
                  <a:cubicBezTo>
                    <a:pt x="593948" y="0"/>
                    <a:pt x="260818" y="170013"/>
                    <a:pt x="40693" y="436743"/>
                  </a:cubicBezTo>
                  <a:lnTo>
                    <a:pt x="0" y="491162"/>
                  </a:lnTo>
                  <a:lnTo>
                    <a:pt x="28395" y="529135"/>
                  </a:lnTo>
                  <a:cubicBezTo>
                    <a:pt x="157801" y="720680"/>
                    <a:pt x="233362" y="951591"/>
                    <a:pt x="233362" y="1200150"/>
                  </a:cubicBezTo>
                  <a:lnTo>
                    <a:pt x="233362" y="1600994"/>
                  </a:lnTo>
                  <a:lnTo>
                    <a:pt x="233362" y="1990725"/>
                  </a:lnTo>
                  <a:close/>
                </a:path>
              </a:pathLst>
            </a:cu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solidFill>
                  <a:schemeClr val="bg1"/>
                </a:solidFill>
                <a:latin typeface="+mn-ea"/>
              </a:endParaRPr>
            </a:p>
          </p:txBody>
        </p:sp>
        <p:sp>
          <p:nvSpPr>
            <p:cNvPr id="14" name="任意多边形: 形状 13">
              <a:extLst>
                <a:ext uri="{FF2B5EF4-FFF2-40B4-BE49-F238E27FC236}">
                  <a16:creationId xmlns:a16="http://schemas.microsoft.com/office/drawing/2014/main" id="{AB44BF11-1F4D-D314-1201-551CCA72D055}"/>
                </a:ext>
              </a:extLst>
            </p:cNvPr>
            <p:cNvSpPr>
              <a:spLocks noChangeAspect="1"/>
            </p:cNvSpPr>
            <p:nvPr/>
          </p:nvSpPr>
          <p:spPr bwMode="auto">
            <a:xfrm>
              <a:off x="6857538" y="2124523"/>
              <a:ext cx="653386" cy="633133"/>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schemeClr val="bg2">
                    <a:lumMod val="10000"/>
                  </a:schemeClr>
                </a:solidFill>
                <a:latin typeface="+mn-ea"/>
              </a:endParaRPr>
            </a:p>
          </p:txBody>
        </p:sp>
        <p:sp>
          <p:nvSpPr>
            <p:cNvPr id="15" name="任意多边形: 形状 14">
              <a:extLst>
                <a:ext uri="{FF2B5EF4-FFF2-40B4-BE49-F238E27FC236}">
                  <a16:creationId xmlns:a16="http://schemas.microsoft.com/office/drawing/2014/main" id="{9548F34A-7D21-AE5C-66D4-C0B80805E5EF}"/>
                </a:ext>
              </a:extLst>
            </p:cNvPr>
            <p:cNvSpPr/>
            <p:nvPr/>
          </p:nvSpPr>
          <p:spPr bwMode="auto">
            <a:xfrm>
              <a:off x="4772503" y="2175821"/>
              <a:ext cx="500815" cy="56176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schemeClr val="bg2">
                    <a:lumMod val="10000"/>
                  </a:schemeClr>
                </a:solidFill>
                <a:latin typeface="+mn-ea"/>
              </a:endParaRPr>
            </a:p>
          </p:txBody>
        </p:sp>
        <p:sp>
          <p:nvSpPr>
            <p:cNvPr id="16" name="任意多边形: 形状 15">
              <a:extLst>
                <a:ext uri="{FF2B5EF4-FFF2-40B4-BE49-F238E27FC236}">
                  <a16:creationId xmlns:a16="http://schemas.microsoft.com/office/drawing/2014/main" id="{5FEFE8CB-F3BB-96A8-737F-AB7359AF9A88}"/>
                </a:ext>
              </a:extLst>
            </p:cNvPr>
            <p:cNvSpPr/>
            <p:nvPr/>
          </p:nvSpPr>
          <p:spPr bwMode="auto">
            <a:xfrm>
              <a:off x="4718991" y="4339994"/>
              <a:ext cx="665940" cy="5627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schemeClr val="bg2">
                    <a:lumMod val="10000"/>
                  </a:schemeClr>
                </a:solidFill>
                <a:latin typeface="+mn-ea"/>
              </a:endParaRPr>
            </a:p>
          </p:txBody>
        </p:sp>
        <p:sp>
          <p:nvSpPr>
            <p:cNvPr id="17" name="任意多边形: 形状 16">
              <a:extLst>
                <a:ext uri="{FF2B5EF4-FFF2-40B4-BE49-F238E27FC236}">
                  <a16:creationId xmlns:a16="http://schemas.microsoft.com/office/drawing/2014/main" id="{E38F0EFF-1401-983C-B499-DF8778F9737D}"/>
                </a:ext>
              </a:extLst>
            </p:cNvPr>
            <p:cNvSpPr/>
            <p:nvPr/>
          </p:nvSpPr>
          <p:spPr bwMode="auto">
            <a:xfrm>
              <a:off x="6868733" y="4284157"/>
              <a:ext cx="624648" cy="573431"/>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endParaRPr sz="1350">
                <a:solidFill>
                  <a:schemeClr val="bg2">
                    <a:lumMod val="10000"/>
                  </a:schemeClr>
                </a:solidFill>
                <a:latin typeface="+mn-ea"/>
              </a:endParaRPr>
            </a:p>
          </p:txBody>
        </p:sp>
      </p:grpSp>
      <p:sp>
        <p:nvSpPr>
          <p:cNvPr id="18" name="矩形 17">
            <a:extLst>
              <a:ext uri="{FF2B5EF4-FFF2-40B4-BE49-F238E27FC236}">
                <a16:creationId xmlns:a16="http://schemas.microsoft.com/office/drawing/2014/main" id="{AEEA7CA6-75F4-9602-1A1D-B0403BC324F0}"/>
              </a:ext>
            </a:extLst>
          </p:cNvPr>
          <p:cNvSpPr/>
          <p:nvPr/>
        </p:nvSpPr>
        <p:spPr>
          <a:xfrm>
            <a:off x="960445" y="4803401"/>
            <a:ext cx="2689115" cy="969496"/>
          </a:xfrm>
          <a:prstGeom prst="rect">
            <a:avLst/>
          </a:prstGeom>
        </p:spPr>
        <p:txBody>
          <a:bodyPr wrap="square">
            <a:spAutoFit/>
          </a:bodyPr>
          <a:lstStyle/>
          <a:p>
            <a:pPr algn="just" defTabSz="685800">
              <a:lnSpc>
                <a:spcPct val="120000"/>
              </a:lnSpc>
            </a:pPr>
            <a:r>
              <a:rPr lang="zh-CN" altLang="en-US" sz="1200" dirty="0">
                <a:solidFill>
                  <a:schemeClr val="bg2">
                    <a:lumMod val="10000"/>
                  </a:schemeClr>
                </a:solidFill>
                <a:latin typeface="+mn-ea"/>
              </a:rPr>
              <a:t> 在此处添加内容，在此次添加内容，在此处添加内容在此处添加内容在此次添加内容，在此处添加内容在此次添加内容 </a:t>
            </a:r>
          </a:p>
        </p:txBody>
      </p:sp>
      <p:sp>
        <p:nvSpPr>
          <p:cNvPr id="19" name="矩形 18">
            <a:extLst>
              <a:ext uri="{FF2B5EF4-FFF2-40B4-BE49-F238E27FC236}">
                <a16:creationId xmlns:a16="http://schemas.microsoft.com/office/drawing/2014/main" id="{A467EB59-BFB2-74C3-C4AE-6BC60318FB98}"/>
              </a:ext>
            </a:extLst>
          </p:cNvPr>
          <p:cNvSpPr/>
          <p:nvPr/>
        </p:nvSpPr>
        <p:spPr>
          <a:xfrm>
            <a:off x="8309084" y="2558990"/>
            <a:ext cx="2689115" cy="969496"/>
          </a:xfrm>
          <a:prstGeom prst="rect">
            <a:avLst/>
          </a:prstGeom>
        </p:spPr>
        <p:txBody>
          <a:bodyPr wrap="square">
            <a:spAutoFit/>
          </a:bodyPr>
          <a:lstStyle/>
          <a:p>
            <a:pPr algn="r" defTabSz="685800">
              <a:lnSpc>
                <a:spcPct val="120000"/>
              </a:lnSpc>
            </a:pPr>
            <a:r>
              <a:rPr lang="zh-CN" altLang="en-US" sz="1200" dirty="0">
                <a:solidFill>
                  <a:schemeClr val="bg2">
                    <a:lumMod val="10000"/>
                  </a:schemeClr>
                </a:solidFill>
                <a:latin typeface="+mn-ea"/>
              </a:rPr>
              <a:t> 在此处添加内容，在此次添加内容，在此处添加内容在此处添加内容在此次添加内容，在此处添加内容在此次添加内容 </a:t>
            </a:r>
          </a:p>
        </p:txBody>
      </p:sp>
      <p:sp>
        <p:nvSpPr>
          <p:cNvPr id="20" name="矩形 19">
            <a:extLst>
              <a:ext uri="{FF2B5EF4-FFF2-40B4-BE49-F238E27FC236}">
                <a16:creationId xmlns:a16="http://schemas.microsoft.com/office/drawing/2014/main" id="{1F929260-AEB6-17F9-482A-7389C015AD0A}"/>
              </a:ext>
            </a:extLst>
          </p:cNvPr>
          <p:cNvSpPr/>
          <p:nvPr/>
        </p:nvSpPr>
        <p:spPr>
          <a:xfrm>
            <a:off x="8309084" y="4803401"/>
            <a:ext cx="2689115" cy="969496"/>
          </a:xfrm>
          <a:prstGeom prst="rect">
            <a:avLst/>
          </a:prstGeom>
        </p:spPr>
        <p:txBody>
          <a:bodyPr wrap="square">
            <a:spAutoFit/>
          </a:bodyPr>
          <a:lstStyle/>
          <a:p>
            <a:pPr algn="r" defTabSz="685800">
              <a:lnSpc>
                <a:spcPct val="120000"/>
              </a:lnSpc>
            </a:pPr>
            <a:r>
              <a:rPr lang="zh-CN" altLang="en-US" sz="1200" dirty="0">
                <a:solidFill>
                  <a:schemeClr val="bg2">
                    <a:lumMod val="10000"/>
                  </a:schemeClr>
                </a:solidFill>
                <a:latin typeface="+mn-ea"/>
              </a:rPr>
              <a:t> 在此处添加内容，在此次添加内容，在此处添加内容在此处添加内容在此次添加内容，在此处添加内容在此次添加内容 </a:t>
            </a:r>
          </a:p>
        </p:txBody>
      </p:sp>
      <p:sp>
        <p:nvSpPr>
          <p:cNvPr id="21" name="矩形 20">
            <a:extLst>
              <a:ext uri="{FF2B5EF4-FFF2-40B4-BE49-F238E27FC236}">
                <a16:creationId xmlns:a16="http://schemas.microsoft.com/office/drawing/2014/main" id="{276DC60F-EF85-041B-BF59-1E958DE6F725}"/>
              </a:ext>
            </a:extLst>
          </p:cNvPr>
          <p:cNvSpPr/>
          <p:nvPr/>
        </p:nvSpPr>
        <p:spPr>
          <a:xfrm>
            <a:off x="973120" y="4227915"/>
            <a:ext cx="1608034" cy="359866"/>
          </a:xfrm>
          <a:prstGeom prst="rect">
            <a:avLst/>
          </a:prstGeom>
        </p:spPr>
        <p:txBody>
          <a:bodyPr wrap="none" lIns="54000" tIns="0" rIns="54000" bIns="0">
            <a:normAutofit/>
          </a:bodyPr>
          <a:lstStyle/>
          <a:p>
            <a:pPr algn="dist" defTabSz="685800">
              <a:defRPr/>
            </a:pPr>
            <a:r>
              <a:rPr lang="zh-CN" altLang="en-US" sz="2000" dirty="0">
                <a:solidFill>
                  <a:schemeClr val="bg2">
                    <a:lumMod val="10000"/>
                  </a:schemeClr>
                </a:solidFill>
                <a:latin typeface="+mn-ea"/>
              </a:rPr>
              <a:t>输入标题</a:t>
            </a:r>
          </a:p>
        </p:txBody>
      </p:sp>
      <p:sp>
        <p:nvSpPr>
          <p:cNvPr id="22" name="矩形 21">
            <a:extLst>
              <a:ext uri="{FF2B5EF4-FFF2-40B4-BE49-F238E27FC236}">
                <a16:creationId xmlns:a16="http://schemas.microsoft.com/office/drawing/2014/main" id="{C2A95F10-594C-8A41-A885-81CEE9E57C9F}"/>
              </a:ext>
            </a:extLst>
          </p:cNvPr>
          <p:cNvSpPr/>
          <p:nvPr/>
        </p:nvSpPr>
        <p:spPr>
          <a:xfrm>
            <a:off x="9698142" y="2048322"/>
            <a:ext cx="1608034" cy="359866"/>
          </a:xfrm>
          <a:prstGeom prst="rect">
            <a:avLst/>
          </a:prstGeom>
        </p:spPr>
        <p:txBody>
          <a:bodyPr wrap="none" lIns="54000" tIns="0" rIns="54000" bIns="0">
            <a:normAutofit/>
          </a:bodyPr>
          <a:lstStyle/>
          <a:p>
            <a:pPr algn="dist" defTabSz="685800">
              <a:defRPr/>
            </a:pPr>
            <a:r>
              <a:rPr lang="zh-CN" altLang="en-US" sz="2000" dirty="0">
                <a:solidFill>
                  <a:schemeClr val="bg2">
                    <a:lumMod val="10000"/>
                  </a:schemeClr>
                </a:solidFill>
                <a:latin typeface="+mn-ea"/>
              </a:rPr>
              <a:t>输入标题</a:t>
            </a:r>
          </a:p>
        </p:txBody>
      </p:sp>
      <p:sp>
        <p:nvSpPr>
          <p:cNvPr id="23" name="矩形 22">
            <a:extLst>
              <a:ext uri="{FF2B5EF4-FFF2-40B4-BE49-F238E27FC236}">
                <a16:creationId xmlns:a16="http://schemas.microsoft.com/office/drawing/2014/main" id="{4B70B3FE-18C5-DADE-8465-B9008C5811F3}"/>
              </a:ext>
            </a:extLst>
          </p:cNvPr>
          <p:cNvSpPr/>
          <p:nvPr/>
        </p:nvSpPr>
        <p:spPr>
          <a:xfrm>
            <a:off x="9698142" y="4227915"/>
            <a:ext cx="1608034" cy="359866"/>
          </a:xfrm>
          <a:prstGeom prst="rect">
            <a:avLst/>
          </a:prstGeom>
        </p:spPr>
        <p:txBody>
          <a:bodyPr wrap="none" lIns="54000" tIns="0" rIns="54000" bIns="0">
            <a:normAutofit/>
          </a:bodyPr>
          <a:lstStyle/>
          <a:p>
            <a:pPr algn="dist" defTabSz="685800">
              <a:defRPr/>
            </a:pPr>
            <a:r>
              <a:rPr lang="zh-CN" altLang="en-US" sz="2000" dirty="0">
                <a:solidFill>
                  <a:schemeClr val="bg2">
                    <a:lumMod val="10000"/>
                  </a:schemeClr>
                </a:solidFill>
                <a:latin typeface="+mn-ea"/>
              </a:rPr>
              <a:t>输入标题</a:t>
            </a:r>
          </a:p>
        </p:txBody>
      </p:sp>
    </p:spTree>
    <p:extLst>
      <p:ext uri="{BB962C8B-B14F-4D97-AF65-F5344CB8AC3E}">
        <p14:creationId xmlns:p14="http://schemas.microsoft.com/office/powerpoint/2010/main" val="2842241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2D7CC36-94D1-EBA8-106E-974889E4452B}"/>
              </a:ext>
            </a:extLst>
          </p:cNvPr>
          <p:cNvSpPr>
            <a:spLocks noGrp="1"/>
          </p:cNvSpPr>
          <p:nvPr>
            <p:ph type="body" sz="quarter" idx="10"/>
          </p:nvPr>
        </p:nvSpPr>
        <p:spPr/>
        <p:txBody>
          <a:bodyPr>
            <a:normAutofit lnSpcReduction="10000"/>
          </a:bodyPr>
          <a:lstStyle/>
          <a:p>
            <a:r>
              <a:rPr lang="en-US" altLang="zh-CN"/>
              <a:t>--</a:t>
            </a:r>
            <a:r>
              <a:rPr lang="zh-CN" altLang="en-US"/>
              <a:t>公司基本情况</a:t>
            </a:r>
            <a:r>
              <a:rPr lang="en-US" altLang="zh-CN"/>
              <a:t>--</a:t>
            </a:r>
          </a:p>
        </p:txBody>
      </p:sp>
      <p:sp>
        <p:nvSpPr>
          <p:cNvPr id="3" name="矩形 2">
            <a:extLst>
              <a:ext uri="{FF2B5EF4-FFF2-40B4-BE49-F238E27FC236}">
                <a16:creationId xmlns:a16="http://schemas.microsoft.com/office/drawing/2014/main" id="{623C8A1C-B0CF-8383-0FC2-4EA1E68626D1}"/>
              </a:ext>
            </a:extLst>
          </p:cNvPr>
          <p:cNvSpPr/>
          <p:nvPr/>
        </p:nvSpPr>
        <p:spPr>
          <a:xfrm>
            <a:off x="8548901" y="1671807"/>
            <a:ext cx="2656585" cy="4208961"/>
          </a:xfrm>
          <a:prstGeom prst="rect">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圆角 4">
            <a:extLst>
              <a:ext uri="{FF2B5EF4-FFF2-40B4-BE49-F238E27FC236}">
                <a16:creationId xmlns:a16="http://schemas.microsoft.com/office/drawing/2014/main" id="{44BC201C-E6B1-5C82-5A59-F05A65E47C23}"/>
              </a:ext>
            </a:extLst>
          </p:cNvPr>
          <p:cNvSpPr/>
          <p:nvPr/>
        </p:nvSpPr>
        <p:spPr>
          <a:xfrm>
            <a:off x="7559307" y="2007573"/>
            <a:ext cx="2559222" cy="3481166"/>
          </a:xfrm>
          <a:prstGeom prst="roundRect">
            <a:avLst>
              <a:gd name="adj" fmla="val 7941"/>
            </a:avLst>
          </a:prstGeom>
          <a:gradFill>
            <a:gsLst>
              <a:gs pos="57000">
                <a:schemeClr val="accent3"/>
              </a:gs>
              <a:gs pos="9000">
                <a:schemeClr val="accent4"/>
              </a:gs>
              <a:gs pos="100000">
                <a:schemeClr val="accent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7" name="组合 6">
            <a:extLst>
              <a:ext uri="{FF2B5EF4-FFF2-40B4-BE49-F238E27FC236}">
                <a16:creationId xmlns:a16="http://schemas.microsoft.com/office/drawing/2014/main" id="{D5B801CD-1DAA-21B9-02E9-AA73A1537A94}"/>
              </a:ext>
            </a:extLst>
          </p:cNvPr>
          <p:cNvGrpSpPr/>
          <p:nvPr/>
        </p:nvGrpSpPr>
        <p:grpSpPr>
          <a:xfrm>
            <a:off x="989692" y="1671807"/>
            <a:ext cx="5122274" cy="957159"/>
            <a:chOff x="1013740" y="1671807"/>
            <a:chExt cx="5578532" cy="957159"/>
          </a:xfrm>
        </p:grpSpPr>
        <p:sp>
          <p:nvSpPr>
            <p:cNvPr id="8" name="Rounded Rectangle 97">
              <a:extLst>
                <a:ext uri="{FF2B5EF4-FFF2-40B4-BE49-F238E27FC236}">
                  <a16:creationId xmlns:a16="http://schemas.microsoft.com/office/drawing/2014/main" id="{27B4A477-9248-91BD-12EF-9BBE2A74F77D}"/>
                </a:ext>
              </a:extLst>
            </p:cNvPr>
            <p:cNvSpPr/>
            <p:nvPr/>
          </p:nvSpPr>
          <p:spPr>
            <a:xfrm>
              <a:off x="1013740" y="1892269"/>
              <a:ext cx="67594" cy="6769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ea"/>
              </a:endParaRPr>
            </a:p>
          </p:txBody>
        </p:sp>
        <p:sp>
          <p:nvSpPr>
            <p:cNvPr id="9" name="文本框 8">
              <a:extLst>
                <a:ext uri="{FF2B5EF4-FFF2-40B4-BE49-F238E27FC236}">
                  <a16:creationId xmlns:a16="http://schemas.microsoft.com/office/drawing/2014/main" id="{8EE84322-DA4B-EB57-BE55-CD700E549F62}"/>
                </a:ext>
              </a:extLst>
            </p:cNvPr>
            <p:cNvSpPr txBox="1"/>
            <p:nvPr/>
          </p:nvSpPr>
          <p:spPr>
            <a:xfrm>
              <a:off x="1126251" y="1671807"/>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0" name="文本框 9">
              <a:extLst>
                <a:ext uri="{FF2B5EF4-FFF2-40B4-BE49-F238E27FC236}">
                  <a16:creationId xmlns:a16="http://schemas.microsoft.com/office/drawing/2014/main" id="{78837E01-5439-59D3-EB5A-9AECA267848B}"/>
                </a:ext>
              </a:extLst>
            </p:cNvPr>
            <p:cNvSpPr txBox="1"/>
            <p:nvPr/>
          </p:nvSpPr>
          <p:spPr>
            <a:xfrm>
              <a:off x="1126251" y="2037137"/>
              <a:ext cx="5466021"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在此处添加内容在此次添加内容在此处添加内容在此次添加内容在此处添加内容在此次添加内容在此处添加内容在此次添加内容 </a:t>
              </a:r>
            </a:p>
          </p:txBody>
        </p:sp>
      </p:grpSp>
      <p:grpSp>
        <p:nvGrpSpPr>
          <p:cNvPr id="11" name="组合 10">
            <a:extLst>
              <a:ext uri="{FF2B5EF4-FFF2-40B4-BE49-F238E27FC236}">
                <a16:creationId xmlns:a16="http://schemas.microsoft.com/office/drawing/2014/main" id="{739CC072-5510-E1FE-3142-4C6EF9C9112D}"/>
              </a:ext>
            </a:extLst>
          </p:cNvPr>
          <p:cNvGrpSpPr/>
          <p:nvPr/>
        </p:nvGrpSpPr>
        <p:grpSpPr>
          <a:xfrm>
            <a:off x="989692" y="3297708"/>
            <a:ext cx="5122274" cy="957159"/>
            <a:chOff x="1013740" y="3291024"/>
            <a:chExt cx="5578532" cy="957159"/>
          </a:xfrm>
        </p:grpSpPr>
        <p:sp>
          <p:nvSpPr>
            <p:cNvPr id="12" name="Rounded Rectangle 94">
              <a:extLst>
                <a:ext uri="{FF2B5EF4-FFF2-40B4-BE49-F238E27FC236}">
                  <a16:creationId xmlns:a16="http://schemas.microsoft.com/office/drawing/2014/main" id="{B053C17D-47F2-E5C9-3DF2-7B2FAB898A86}"/>
                </a:ext>
              </a:extLst>
            </p:cNvPr>
            <p:cNvSpPr/>
            <p:nvPr/>
          </p:nvSpPr>
          <p:spPr>
            <a:xfrm>
              <a:off x="1013740" y="3483150"/>
              <a:ext cx="67594" cy="6769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ea"/>
              </a:endParaRPr>
            </a:p>
          </p:txBody>
        </p:sp>
        <p:sp>
          <p:nvSpPr>
            <p:cNvPr id="13" name="文本框 12">
              <a:extLst>
                <a:ext uri="{FF2B5EF4-FFF2-40B4-BE49-F238E27FC236}">
                  <a16:creationId xmlns:a16="http://schemas.microsoft.com/office/drawing/2014/main" id="{414B295F-CD6C-A05F-92A0-A6997CC2A0CA}"/>
                </a:ext>
              </a:extLst>
            </p:cNvPr>
            <p:cNvSpPr txBox="1"/>
            <p:nvPr/>
          </p:nvSpPr>
          <p:spPr>
            <a:xfrm>
              <a:off x="1126251" y="3291024"/>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4" name="文本框 13">
              <a:extLst>
                <a:ext uri="{FF2B5EF4-FFF2-40B4-BE49-F238E27FC236}">
                  <a16:creationId xmlns:a16="http://schemas.microsoft.com/office/drawing/2014/main" id="{CA0F14A0-28AE-1481-4D73-23961022E9B6}"/>
                </a:ext>
              </a:extLst>
            </p:cNvPr>
            <p:cNvSpPr txBox="1"/>
            <p:nvPr/>
          </p:nvSpPr>
          <p:spPr>
            <a:xfrm>
              <a:off x="1126251" y="3656354"/>
              <a:ext cx="5466021"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在此处添加内容在此次添加内容在此处添加内容在此次添加内容在此处添加内容在此次添加内容在此处添加内容在此次添加内容 </a:t>
              </a:r>
            </a:p>
          </p:txBody>
        </p:sp>
      </p:grpSp>
      <p:grpSp>
        <p:nvGrpSpPr>
          <p:cNvPr id="15" name="组合 14">
            <a:extLst>
              <a:ext uri="{FF2B5EF4-FFF2-40B4-BE49-F238E27FC236}">
                <a16:creationId xmlns:a16="http://schemas.microsoft.com/office/drawing/2014/main" id="{6CC54729-A175-4900-3581-C3D9D7E9D82B}"/>
              </a:ext>
            </a:extLst>
          </p:cNvPr>
          <p:cNvGrpSpPr/>
          <p:nvPr/>
        </p:nvGrpSpPr>
        <p:grpSpPr>
          <a:xfrm>
            <a:off x="989692" y="4923609"/>
            <a:ext cx="5106308" cy="957159"/>
            <a:chOff x="1031128" y="4668942"/>
            <a:chExt cx="5561144" cy="957159"/>
          </a:xfrm>
        </p:grpSpPr>
        <p:sp>
          <p:nvSpPr>
            <p:cNvPr id="16" name="Rounded Rectangle 88">
              <a:extLst>
                <a:ext uri="{FF2B5EF4-FFF2-40B4-BE49-F238E27FC236}">
                  <a16:creationId xmlns:a16="http://schemas.microsoft.com/office/drawing/2014/main" id="{D43D2836-4F55-1A62-0438-94EB317626AD}"/>
                </a:ext>
              </a:extLst>
            </p:cNvPr>
            <p:cNvSpPr/>
            <p:nvPr/>
          </p:nvSpPr>
          <p:spPr>
            <a:xfrm>
              <a:off x="1031128" y="4836064"/>
              <a:ext cx="67594" cy="6769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mn-ea"/>
              </a:endParaRPr>
            </a:p>
          </p:txBody>
        </p:sp>
        <p:sp>
          <p:nvSpPr>
            <p:cNvPr id="17" name="文本框 16">
              <a:extLst>
                <a:ext uri="{FF2B5EF4-FFF2-40B4-BE49-F238E27FC236}">
                  <a16:creationId xmlns:a16="http://schemas.microsoft.com/office/drawing/2014/main" id="{D8454766-ED3B-6A01-BB2F-6D32D1077E9A}"/>
                </a:ext>
              </a:extLst>
            </p:cNvPr>
            <p:cNvSpPr txBox="1"/>
            <p:nvPr/>
          </p:nvSpPr>
          <p:spPr>
            <a:xfrm>
              <a:off x="1143639" y="4668942"/>
              <a:ext cx="2180319" cy="448071"/>
            </a:xfrm>
            <a:prstGeom prst="rect">
              <a:avLst/>
            </a:prstGeom>
            <a:noFill/>
          </p:spPr>
          <p:txBody>
            <a:bodyPr wrap="square">
              <a:spAutoFit/>
            </a:bodyPr>
            <a:lstStyle/>
            <a:p>
              <a:pPr>
                <a:lnSpc>
                  <a:spcPct val="142000"/>
                </a:lnSpc>
              </a:pPr>
              <a:r>
                <a:rPr lang="zh-CN" altLang="en-US" b="1" dirty="0">
                  <a:solidFill>
                    <a:schemeClr val="bg2">
                      <a:lumMod val="25000"/>
                    </a:schemeClr>
                  </a:solidFill>
                  <a:latin typeface="+mn-ea"/>
                </a:rPr>
                <a:t>请在此输入标题</a:t>
              </a:r>
              <a:endParaRPr lang="en-US" altLang="zh-CN" b="1" dirty="0">
                <a:solidFill>
                  <a:schemeClr val="bg2">
                    <a:lumMod val="25000"/>
                  </a:schemeClr>
                </a:solidFill>
                <a:latin typeface="+mn-ea"/>
              </a:endParaRPr>
            </a:p>
          </p:txBody>
        </p:sp>
        <p:sp>
          <p:nvSpPr>
            <p:cNvPr id="18" name="文本框 17">
              <a:extLst>
                <a:ext uri="{FF2B5EF4-FFF2-40B4-BE49-F238E27FC236}">
                  <a16:creationId xmlns:a16="http://schemas.microsoft.com/office/drawing/2014/main" id="{A22870A9-992B-5F60-AE0A-9506BE34512A}"/>
                </a:ext>
              </a:extLst>
            </p:cNvPr>
            <p:cNvSpPr txBox="1"/>
            <p:nvPr/>
          </p:nvSpPr>
          <p:spPr>
            <a:xfrm>
              <a:off x="1143639" y="5034272"/>
              <a:ext cx="5448633" cy="591829"/>
            </a:xfrm>
            <a:prstGeom prst="rect">
              <a:avLst/>
            </a:prstGeom>
            <a:noFill/>
          </p:spPr>
          <p:txBody>
            <a:bodyPr wrap="square">
              <a:spAutoFit/>
            </a:bodyPr>
            <a:lstStyle/>
            <a:p>
              <a:pPr>
                <a:lnSpc>
                  <a:spcPct val="142000"/>
                </a:lnSpc>
              </a:pPr>
              <a:r>
                <a:rPr lang="zh-CN" altLang="en-US" sz="1200" dirty="0">
                  <a:solidFill>
                    <a:schemeClr val="bg2">
                      <a:lumMod val="25000"/>
                    </a:schemeClr>
                  </a:solidFill>
                  <a:latin typeface="+mn-ea"/>
                </a:rPr>
                <a:t>在此处添加内容在此次添加内容在此处添加内容在此次添加内容在此处添加内容在此次添加内容 </a:t>
              </a:r>
            </a:p>
          </p:txBody>
        </p:sp>
      </p:grpSp>
      <p:cxnSp>
        <p:nvCxnSpPr>
          <p:cNvPr id="19" name="直接连接符 18">
            <a:extLst>
              <a:ext uri="{FF2B5EF4-FFF2-40B4-BE49-F238E27FC236}">
                <a16:creationId xmlns:a16="http://schemas.microsoft.com/office/drawing/2014/main" id="{20BCDD4B-1002-A2EF-0493-567D732ACEBF}"/>
              </a:ext>
            </a:extLst>
          </p:cNvPr>
          <p:cNvCxnSpPr/>
          <p:nvPr/>
        </p:nvCxnSpPr>
        <p:spPr>
          <a:xfrm>
            <a:off x="989692" y="3178856"/>
            <a:ext cx="551093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3373A9E3-4C1D-1D23-5531-3237B8F3D738}"/>
              </a:ext>
            </a:extLst>
          </p:cNvPr>
          <p:cNvCxnSpPr/>
          <p:nvPr/>
        </p:nvCxnSpPr>
        <p:spPr>
          <a:xfrm>
            <a:off x="989692" y="4550456"/>
            <a:ext cx="5510938"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pic>
        <p:nvPicPr>
          <p:cNvPr id="22" name="图片 21">
            <a:extLst>
              <a:ext uri="{FF2B5EF4-FFF2-40B4-BE49-F238E27FC236}">
                <a16:creationId xmlns:a16="http://schemas.microsoft.com/office/drawing/2014/main" id="{B1DFB367-49AB-16D0-12F4-5743CF30E3B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9169" r="7143" b="17073"/>
          <a:stretch/>
        </p:blipFill>
        <p:spPr>
          <a:xfrm>
            <a:off x="7675354" y="2122256"/>
            <a:ext cx="2327128" cy="3251801"/>
          </a:xfrm>
          <a:prstGeom prst="roundRect">
            <a:avLst>
              <a:gd name="adj" fmla="val 7195"/>
            </a:avLst>
          </a:prstGeom>
          <a:ln w="15875">
            <a:solidFill>
              <a:schemeClr val="bg1"/>
            </a:solidFill>
          </a:ln>
        </p:spPr>
      </p:pic>
    </p:spTree>
    <p:extLst>
      <p:ext uri="{BB962C8B-B14F-4D97-AF65-F5344CB8AC3E}">
        <p14:creationId xmlns:p14="http://schemas.microsoft.com/office/powerpoint/2010/main" val="1047157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231EDC-3463-41DE-F87D-EDCEE82BD77F}"/>
              </a:ext>
            </a:extLst>
          </p:cNvPr>
          <p:cNvSpPr>
            <a:spLocks noGrp="1"/>
          </p:cNvSpPr>
          <p:nvPr>
            <p:ph type="title"/>
          </p:nvPr>
        </p:nvSpPr>
        <p:spPr/>
        <p:txBody>
          <a:bodyPr>
            <a:normAutofit fontScale="90000"/>
          </a:bodyPr>
          <a:lstStyle/>
          <a:p>
            <a:r>
              <a:rPr lang="zh-CN" altLang="en-US"/>
              <a:t>业务模式</a:t>
            </a:r>
          </a:p>
        </p:txBody>
      </p:sp>
      <p:sp>
        <p:nvSpPr>
          <p:cNvPr id="3" name="内容占位符 2">
            <a:extLst>
              <a:ext uri="{FF2B5EF4-FFF2-40B4-BE49-F238E27FC236}">
                <a16:creationId xmlns:a16="http://schemas.microsoft.com/office/drawing/2014/main" id="{55A12560-D45F-2EE2-AA32-2B8F84C7827F}"/>
              </a:ext>
            </a:extLst>
          </p:cNvPr>
          <p:cNvSpPr>
            <a:spLocks noGrp="1"/>
          </p:cNvSpPr>
          <p:nvPr>
            <p:ph sz="quarter" idx="10"/>
          </p:nvPr>
        </p:nvSpPr>
        <p:spPr/>
        <p:txBody>
          <a:bodyPr/>
          <a:lstStyle/>
          <a:p>
            <a:r>
              <a:rPr lang="en-US" altLang="zh-CN">
                <a:solidFill>
                  <a:schemeClr val="bg1"/>
                </a:solidFill>
              </a:rPr>
              <a:t>PART 02</a:t>
            </a:r>
            <a:endParaRPr lang="zh-CN" altLang="en-US">
              <a:solidFill>
                <a:schemeClr val="bg1"/>
              </a:solidFill>
            </a:endParaRPr>
          </a:p>
        </p:txBody>
      </p:sp>
    </p:spTree>
    <p:extLst>
      <p:ext uri="{BB962C8B-B14F-4D97-AF65-F5344CB8AC3E}">
        <p14:creationId xmlns:p14="http://schemas.microsoft.com/office/powerpoint/2010/main" val="3001824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公司业务模式</a:t>
            </a:r>
            <a:r>
              <a:rPr lang="en-US" altLang="zh-CN"/>
              <a:t>--</a:t>
            </a:r>
          </a:p>
        </p:txBody>
      </p:sp>
      <p:grpSp>
        <p:nvGrpSpPr>
          <p:cNvPr id="18" name="组合 17">
            <a:extLst>
              <a:ext uri="{FF2B5EF4-FFF2-40B4-BE49-F238E27FC236}">
                <a16:creationId xmlns:a16="http://schemas.microsoft.com/office/drawing/2014/main" id="{86FF876D-3053-4927-2D24-55BF8D684A0E}"/>
              </a:ext>
            </a:extLst>
          </p:cNvPr>
          <p:cNvGrpSpPr/>
          <p:nvPr/>
        </p:nvGrpSpPr>
        <p:grpSpPr>
          <a:xfrm>
            <a:off x="1192076" y="1860926"/>
            <a:ext cx="9807847" cy="3853031"/>
            <a:chOff x="1373223" y="1741095"/>
            <a:chExt cx="9807847" cy="3853031"/>
          </a:xfrm>
        </p:grpSpPr>
        <p:grpSp>
          <p:nvGrpSpPr>
            <p:cNvPr id="19" name="组合 18">
              <a:extLst>
                <a:ext uri="{FF2B5EF4-FFF2-40B4-BE49-F238E27FC236}">
                  <a16:creationId xmlns:a16="http://schemas.microsoft.com/office/drawing/2014/main" id="{4F0B8312-7902-646C-B2E6-57E3563CF888}"/>
                </a:ext>
              </a:extLst>
            </p:cNvPr>
            <p:cNvGrpSpPr/>
            <p:nvPr/>
          </p:nvGrpSpPr>
          <p:grpSpPr>
            <a:xfrm>
              <a:off x="6721055" y="1853194"/>
              <a:ext cx="1523361" cy="1276349"/>
              <a:chOff x="6721055" y="1680498"/>
              <a:chExt cx="1523361" cy="1276349"/>
            </a:xfrm>
          </p:grpSpPr>
          <p:sp>
            <p:nvSpPr>
              <p:cNvPr id="42" name="同侧圆角矩形 85">
                <a:extLst>
                  <a:ext uri="{FF2B5EF4-FFF2-40B4-BE49-F238E27FC236}">
                    <a16:creationId xmlns:a16="http://schemas.microsoft.com/office/drawing/2014/main" id="{3BF2F71D-6F46-2819-B4AB-3A006BB9F6A5}"/>
                  </a:ext>
                </a:extLst>
              </p:cNvPr>
              <p:cNvSpPr/>
              <p:nvPr/>
            </p:nvSpPr>
            <p:spPr bwMode="auto">
              <a:xfrm>
                <a:off x="6721055" y="1680498"/>
                <a:ext cx="1523361" cy="1276349"/>
              </a:xfrm>
              <a:prstGeom prst="hexagon">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sym typeface="思源黑体 CN Light" panose="020B0300000000000000" pitchFamily="34" charset="-122"/>
                </a:endParaRPr>
              </a:p>
            </p:txBody>
          </p:sp>
          <p:grpSp>
            <p:nvGrpSpPr>
              <p:cNvPr id="43" name="组合 42">
                <a:extLst>
                  <a:ext uri="{FF2B5EF4-FFF2-40B4-BE49-F238E27FC236}">
                    <a16:creationId xmlns:a16="http://schemas.microsoft.com/office/drawing/2014/main" id="{1178426B-1E29-446D-1938-3D244E70D268}"/>
                  </a:ext>
                </a:extLst>
              </p:cNvPr>
              <p:cNvGrpSpPr/>
              <p:nvPr/>
            </p:nvGrpSpPr>
            <p:grpSpPr>
              <a:xfrm>
                <a:off x="7255246" y="1987058"/>
                <a:ext cx="454979" cy="663228"/>
                <a:chOff x="2528974" y="2863357"/>
                <a:chExt cx="246811" cy="359779"/>
              </a:xfrm>
              <a:solidFill>
                <a:schemeClr val="bg1"/>
              </a:solidFill>
            </p:grpSpPr>
            <p:sp>
              <p:nvSpPr>
                <p:cNvPr id="44" name="AutoShape 113">
                  <a:extLst>
                    <a:ext uri="{FF2B5EF4-FFF2-40B4-BE49-F238E27FC236}">
                      <a16:creationId xmlns:a16="http://schemas.microsoft.com/office/drawing/2014/main" id="{4E520DBC-E6AC-4840-3150-CDC9E69B73A2}"/>
                    </a:ext>
                  </a:extLst>
                </p:cNvPr>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sp>
              <p:nvSpPr>
                <p:cNvPr id="45" name="AutoShape 114">
                  <a:extLst>
                    <a:ext uri="{FF2B5EF4-FFF2-40B4-BE49-F238E27FC236}">
                      <a16:creationId xmlns:a16="http://schemas.microsoft.com/office/drawing/2014/main" id="{28FFC629-53EE-E3FB-B027-232F8E142149}"/>
                    </a:ext>
                  </a:extLst>
                </p:cNvPr>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grpSp>
        </p:grpSp>
        <p:grpSp>
          <p:nvGrpSpPr>
            <p:cNvPr id="20" name="组合 19">
              <a:extLst>
                <a:ext uri="{FF2B5EF4-FFF2-40B4-BE49-F238E27FC236}">
                  <a16:creationId xmlns:a16="http://schemas.microsoft.com/office/drawing/2014/main" id="{188C109B-79DB-A921-4E6A-BD86E7C151AA}"/>
                </a:ext>
              </a:extLst>
            </p:cNvPr>
            <p:cNvGrpSpPr/>
            <p:nvPr/>
          </p:nvGrpSpPr>
          <p:grpSpPr>
            <a:xfrm>
              <a:off x="6721055" y="4143181"/>
              <a:ext cx="1523361" cy="1276350"/>
              <a:chOff x="6721055" y="4032114"/>
              <a:chExt cx="1523361" cy="1276350"/>
            </a:xfrm>
          </p:grpSpPr>
          <p:sp>
            <p:nvSpPr>
              <p:cNvPr id="37" name="同侧圆角矩形 91">
                <a:extLst>
                  <a:ext uri="{FF2B5EF4-FFF2-40B4-BE49-F238E27FC236}">
                    <a16:creationId xmlns:a16="http://schemas.microsoft.com/office/drawing/2014/main" id="{7D8E0222-0E09-0EF7-2210-005EFE6CD0FE}"/>
                  </a:ext>
                </a:extLst>
              </p:cNvPr>
              <p:cNvSpPr/>
              <p:nvPr/>
            </p:nvSpPr>
            <p:spPr bwMode="auto">
              <a:xfrm>
                <a:off x="6721055" y="4032114"/>
                <a:ext cx="1523361" cy="1276350"/>
              </a:xfrm>
              <a:prstGeom prst="hexagon">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sym typeface="思源黑体 CN Light" panose="020B0300000000000000" pitchFamily="34" charset="-122"/>
                </a:endParaRPr>
              </a:p>
            </p:txBody>
          </p:sp>
          <p:grpSp>
            <p:nvGrpSpPr>
              <p:cNvPr id="38" name="组合 37">
                <a:extLst>
                  <a:ext uri="{FF2B5EF4-FFF2-40B4-BE49-F238E27FC236}">
                    <a16:creationId xmlns:a16="http://schemas.microsoft.com/office/drawing/2014/main" id="{43DD7414-63D9-93D5-118F-8ED666EFC91C}"/>
                  </a:ext>
                </a:extLst>
              </p:cNvPr>
              <p:cNvGrpSpPr/>
              <p:nvPr/>
            </p:nvGrpSpPr>
            <p:grpSpPr>
              <a:xfrm>
                <a:off x="7151687" y="4339241"/>
                <a:ext cx="662096" cy="662096"/>
                <a:chOff x="3191434" y="2145028"/>
                <a:chExt cx="359165" cy="359165"/>
              </a:xfrm>
              <a:solidFill>
                <a:schemeClr val="bg1">
                  <a:alpha val="99000"/>
                </a:schemeClr>
              </a:solidFill>
            </p:grpSpPr>
            <p:sp>
              <p:nvSpPr>
                <p:cNvPr id="39" name="AutoShape 123">
                  <a:extLst>
                    <a:ext uri="{FF2B5EF4-FFF2-40B4-BE49-F238E27FC236}">
                      <a16:creationId xmlns:a16="http://schemas.microsoft.com/office/drawing/2014/main" id="{442BE8FF-51EE-151B-D851-439F4180617E}"/>
                    </a:ext>
                  </a:extLst>
                </p:cNvPr>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sp>
              <p:nvSpPr>
                <p:cNvPr id="40" name="AutoShape 124">
                  <a:extLst>
                    <a:ext uri="{FF2B5EF4-FFF2-40B4-BE49-F238E27FC236}">
                      <a16:creationId xmlns:a16="http://schemas.microsoft.com/office/drawing/2014/main" id="{C675519A-01D0-A452-D2DD-C3B2D844C54F}"/>
                    </a:ext>
                  </a:extLst>
                </p:cNvPr>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sp>
              <p:nvSpPr>
                <p:cNvPr id="41" name="AutoShape 125">
                  <a:extLst>
                    <a:ext uri="{FF2B5EF4-FFF2-40B4-BE49-F238E27FC236}">
                      <a16:creationId xmlns:a16="http://schemas.microsoft.com/office/drawing/2014/main" id="{DFC13801-0554-D84F-9E5D-8327CC0ED09B}"/>
                    </a:ext>
                  </a:extLst>
                </p:cNvPr>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grpSp>
        </p:grpSp>
        <p:grpSp>
          <p:nvGrpSpPr>
            <p:cNvPr id="21" name="组合 20">
              <a:extLst>
                <a:ext uri="{FF2B5EF4-FFF2-40B4-BE49-F238E27FC236}">
                  <a16:creationId xmlns:a16="http://schemas.microsoft.com/office/drawing/2014/main" id="{A2F9CEDF-1ABA-E92C-B1BA-61D6E554ABD9}"/>
                </a:ext>
              </a:extLst>
            </p:cNvPr>
            <p:cNvGrpSpPr/>
            <p:nvPr/>
          </p:nvGrpSpPr>
          <p:grpSpPr>
            <a:xfrm>
              <a:off x="1377956" y="4143181"/>
              <a:ext cx="1523361" cy="1276350"/>
              <a:chOff x="1105539" y="4040581"/>
              <a:chExt cx="1523361" cy="1276350"/>
            </a:xfrm>
          </p:grpSpPr>
          <p:sp>
            <p:nvSpPr>
              <p:cNvPr id="33" name="同侧圆角矩形 88">
                <a:extLst>
                  <a:ext uri="{FF2B5EF4-FFF2-40B4-BE49-F238E27FC236}">
                    <a16:creationId xmlns:a16="http://schemas.microsoft.com/office/drawing/2014/main" id="{F19C5320-025B-3A23-567E-19E1E7B82D94}"/>
                  </a:ext>
                </a:extLst>
              </p:cNvPr>
              <p:cNvSpPr/>
              <p:nvPr/>
            </p:nvSpPr>
            <p:spPr bwMode="auto">
              <a:xfrm>
                <a:off x="1105539" y="4040581"/>
                <a:ext cx="1523361" cy="1276350"/>
              </a:xfrm>
              <a:prstGeom prst="hexagon">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n-ea"/>
                  <a:sym typeface="思源黑体 CN Light" panose="020B0300000000000000" pitchFamily="34" charset="-122"/>
                </a:endParaRPr>
              </a:p>
            </p:txBody>
          </p:sp>
          <p:grpSp>
            <p:nvGrpSpPr>
              <p:cNvPr id="34" name="组合 33">
                <a:extLst>
                  <a:ext uri="{FF2B5EF4-FFF2-40B4-BE49-F238E27FC236}">
                    <a16:creationId xmlns:a16="http://schemas.microsoft.com/office/drawing/2014/main" id="{452BA646-2E24-02B9-A512-BBB5B63AD6A3}"/>
                  </a:ext>
                </a:extLst>
              </p:cNvPr>
              <p:cNvGrpSpPr/>
              <p:nvPr/>
            </p:nvGrpSpPr>
            <p:grpSpPr>
              <a:xfrm>
                <a:off x="1536171" y="4347708"/>
                <a:ext cx="662096" cy="662096"/>
                <a:chOff x="2473104" y="2145028"/>
                <a:chExt cx="359165" cy="359165"/>
              </a:xfrm>
              <a:solidFill>
                <a:schemeClr val="bg1">
                  <a:alpha val="99000"/>
                </a:schemeClr>
              </a:solidFill>
            </p:grpSpPr>
            <p:sp>
              <p:nvSpPr>
                <p:cNvPr id="35" name="AutoShape 126">
                  <a:extLst>
                    <a:ext uri="{FF2B5EF4-FFF2-40B4-BE49-F238E27FC236}">
                      <a16:creationId xmlns:a16="http://schemas.microsoft.com/office/drawing/2014/main" id="{B6EE0330-178A-D7E3-785F-F9C3D48DD958}"/>
                    </a:ext>
                  </a:extLst>
                </p:cNvPr>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sp>
              <p:nvSpPr>
                <p:cNvPr id="36" name="AutoShape 127">
                  <a:extLst>
                    <a:ext uri="{FF2B5EF4-FFF2-40B4-BE49-F238E27FC236}">
                      <a16:creationId xmlns:a16="http://schemas.microsoft.com/office/drawing/2014/main" id="{AF8C5AA6-588C-D0DF-AB6A-4C1DAC3AAAA7}"/>
                    </a:ext>
                  </a:extLst>
                </p:cNvPr>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fontAlgn="base" hangingPunct="0">
                    <a:lnSpc>
                      <a:spcPct val="132000"/>
                    </a:lnSpc>
                    <a:spcBef>
                      <a:spcPct val="0"/>
                    </a:spcBef>
                    <a:spcAft>
                      <a:spcPct val="0"/>
                    </a:spcAft>
                    <a:defRPr/>
                  </a:pPr>
                  <a:endParaRPr lang="en-US" kern="0" dirty="0">
                    <a:solidFill>
                      <a:schemeClr val="bg2">
                        <a:lumMod val="25000"/>
                      </a:schemeClr>
                    </a:solidFill>
                    <a:effectLst>
                      <a:outerShdw blurRad="38100" dist="38100" dir="2700000" algn="tl">
                        <a:srgbClr val="000000"/>
                      </a:outerShdw>
                    </a:effectLst>
                    <a:latin typeface="+mn-ea"/>
                    <a:sym typeface="思源黑体 CN Light" panose="020B0300000000000000" pitchFamily="34" charset="-122"/>
                  </a:endParaRPr>
                </a:p>
              </p:txBody>
            </p:sp>
          </p:grpSp>
        </p:grpSp>
        <p:grpSp>
          <p:nvGrpSpPr>
            <p:cNvPr id="22" name="组合 21">
              <a:extLst>
                <a:ext uri="{FF2B5EF4-FFF2-40B4-BE49-F238E27FC236}">
                  <a16:creationId xmlns:a16="http://schemas.microsoft.com/office/drawing/2014/main" id="{C8FE068D-CAAE-6C92-50E0-5C04561DB9DE}"/>
                </a:ext>
              </a:extLst>
            </p:cNvPr>
            <p:cNvGrpSpPr/>
            <p:nvPr/>
          </p:nvGrpSpPr>
          <p:grpSpPr>
            <a:xfrm>
              <a:off x="1373223" y="1853194"/>
              <a:ext cx="1523361" cy="1276349"/>
              <a:chOff x="1105539" y="1688965"/>
              <a:chExt cx="1523361" cy="1276349"/>
            </a:xfrm>
          </p:grpSpPr>
          <p:sp>
            <p:nvSpPr>
              <p:cNvPr id="31" name="同侧圆角矩形 56">
                <a:extLst>
                  <a:ext uri="{FF2B5EF4-FFF2-40B4-BE49-F238E27FC236}">
                    <a16:creationId xmlns:a16="http://schemas.microsoft.com/office/drawing/2014/main" id="{6E244CD0-4259-7D7C-3DBE-3F2F01A150A1}"/>
                  </a:ext>
                </a:extLst>
              </p:cNvPr>
              <p:cNvSpPr/>
              <p:nvPr/>
            </p:nvSpPr>
            <p:spPr bwMode="auto">
              <a:xfrm>
                <a:off x="1105539" y="1688965"/>
                <a:ext cx="1523361" cy="1276349"/>
              </a:xfrm>
              <a:prstGeom prst="hexagon">
                <a:avLst/>
              </a:prstGeom>
              <a:gradFill flip="none" rotWithShape="1">
                <a:gsLst>
                  <a:gs pos="0">
                    <a:schemeClr val="accent2"/>
                  </a:gs>
                  <a:gs pos="70000">
                    <a:schemeClr val="accent1"/>
                  </a:gs>
                </a:gsLst>
                <a:lin ang="5400000" scaled="1"/>
                <a:tileRect/>
              </a:gra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n-ea"/>
                  <a:sym typeface="思源黑体 CN Light" panose="020B0300000000000000" pitchFamily="34" charset="-122"/>
                </a:endParaRPr>
              </a:p>
            </p:txBody>
          </p:sp>
          <p:pic>
            <p:nvPicPr>
              <p:cNvPr id="32" name="图形 31" descr="税 纯色填充">
                <a:extLst>
                  <a:ext uri="{FF2B5EF4-FFF2-40B4-BE49-F238E27FC236}">
                    <a16:creationId xmlns:a16="http://schemas.microsoft.com/office/drawing/2014/main" id="{09842D8C-CD00-EAA9-94E1-9DCE5B4AED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40448" y="1900368"/>
                <a:ext cx="853542" cy="853542"/>
              </a:xfrm>
              <a:prstGeom prst="rect">
                <a:avLst/>
              </a:prstGeom>
            </p:spPr>
          </p:pic>
        </p:grpSp>
        <p:sp>
          <p:nvSpPr>
            <p:cNvPr id="23" name="文本框 22">
              <a:extLst>
                <a:ext uri="{FF2B5EF4-FFF2-40B4-BE49-F238E27FC236}">
                  <a16:creationId xmlns:a16="http://schemas.microsoft.com/office/drawing/2014/main" id="{16EC8112-82C9-24AC-FF1C-141366D9FDB6}"/>
                </a:ext>
              </a:extLst>
            </p:cNvPr>
            <p:cNvSpPr txBox="1"/>
            <p:nvPr/>
          </p:nvSpPr>
          <p:spPr>
            <a:xfrm>
              <a:off x="3170795" y="1741095"/>
              <a:ext cx="2061605" cy="464551"/>
            </a:xfrm>
            <a:prstGeom prst="rect">
              <a:avLst/>
            </a:prstGeom>
            <a:noFill/>
          </p:spPr>
          <p:txBody>
            <a:bodyPr wrap="square">
              <a:spAutoFit/>
            </a:bodyPr>
            <a:lstStyle/>
            <a:p>
              <a:pPr>
                <a:lnSpc>
                  <a:spcPct val="132000"/>
                </a:lnSpc>
              </a:pPr>
              <a:r>
                <a:rPr lang="zh-CN" altLang="en-US" sz="2000" dirty="0">
                  <a:solidFill>
                    <a:schemeClr val="bg2">
                      <a:lumMod val="25000"/>
                    </a:schemeClr>
                  </a:solidFill>
                  <a:latin typeface="+mn-ea"/>
                  <a:sym typeface="思源黑体 CN Light" panose="020B0300000000000000" pitchFamily="34" charset="-122"/>
                </a:rPr>
                <a:t>在此输入标题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4" name="文本框 23">
              <a:extLst>
                <a:ext uri="{FF2B5EF4-FFF2-40B4-BE49-F238E27FC236}">
                  <a16:creationId xmlns:a16="http://schemas.microsoft.com/office/drawing/2014/main" id="{E0F205AB-B404-1D1F-57F4-0CC53148FD43}"/>
                </a:ext>
              </a:extLst>
            </p:cNvPr>
            <p:cNvSpPr txBox="1"/>
            <p:nvPr/>
          </p:nvSpPr>
          <p:spPr>
            <a:xfrm>
              <a:off x="3170779" y="2223560"/>
              <a:ext cx="2563005" cy="1028423"/>
            </a:xfrm>
            <a:prstGeom prst="rect">
              <a:avLst/>
            </a:prstGeom>
            <a:noFill/>
          </p:spPr>
          <p:txBody>
            <a:bodyPr wrap="square">
              <a:spAutoFit/>
            </a:bodyPr>
            <a:lstStyle/>
            <a:p>
              <a:pPr>
                <a:lnSpc>
                  <a:spcPct val="132000"/>
                </a:lnSpc>
              </a:pPr>
              <a:r>
                <a:rPr lang="zh-CN" altLang="en-US" sz="1200" dirty="0">
                  <a:solidFill>
                    <a:schemeClr val="bg2">
                      <a:lumMod val="25000"/>
                    </a:schemeClr>
                  </a:solidFill>
                  <a:latin typeface="+mn-ea"/>
                  <a:sym typeface="思源黑体 CN Light" panose="020B0300000000000000" pitchFamily="34" charset="-122"/>
                </a:rPr>
                <a:t>在此处添加内容在此次添加内容在此处添加内容在此次添加内容在此处添加内容在此处添加内容 </a:t>
              </a:r>
            </a:p>
            <a:p>
              <a:pPr>
                <a:lnSpc>
                  <a:spcPct val="132000"/>
                </a:lnSpc>
              </a:pPr>
              <a:endParaRPr lang="zh-CN" altLang="en-US" sz="1100" dirty="0">
                <a:solidFill>
                  <a:schemeClr val="bg2">
                    <a:lumMod val="25000"/>
                  </a:schemeClr>
                </a:solidFill>
                <a:latin typeface="+mn-ea"/>
                <a:sym typeface="思源黑体 CN Light" panose="020B0300000000000000" pitchFamily="34" charset="-122"/>
              </a:endParaRPr>
            </a:p>
          </p:txBody>
        </p:sp>
        <p:sp>
          <p:nvSpPr>
            <p:cNvPr id="25" name="文本框 24">
              <a:extLst>
                <a:ext uri="{FF2B5EF4-FFF2-40B4-BE49-F238E27FC236}">
                  <a16:creationId xmlns:a16="http://schemas.microsoft.com/office/drawing/2014/main" id="{ACED0E55-F66C-D7B3-BB7F-116AD0845B5A}"/>
                </a:ext>
              </a:extLst>
            </p:cNvPr>
            <p:cNvSpPr txBox="1"/>
            <p:nvPr/>
          </p:nvSpPr>
          <p:spPr>
            <a:xfrm>
              <a:off x="3170795" y="4121949"/>
              <a:ext cx="2061605" cy="464551"/>
            </a:xfrm>
            <a:prstGeom prst="rect">
              <a:avLst/>
            </a:prstGeom>
            <a:noFill/>
          </p:spPr>
          <p:txBody>
            <a:bodyPr wrap="square">
              <a:spAutoFit/>
            </a:bodyPr>
            <a:lstStyle/>
            <a:p>
              <a:pPr>
                <a:lnSpc>
                  <a:spcPct val="132000"/>
                </a:lnSpc>
              </a:pPr>
              <a:r>
                <a:rPr lang="zh-CN" altLang="en-US" sz="2000" dirty="0">
                  <a:solidFill>
                    <a:schemeClr val="bg2">
                      <a:lumMod val="25000"/>
                    </a:schemeClr>
                  </a:solidFill>
                  <a:latin typeface="+mn-ea"/>
                  <a:sym typeface="思源黑体 CN Light" panose="020B0300000000000000" pitchFamily="34" charset="-122"/>
                </a:rPr>
                <a:t>在此输入标题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6" name="文本框 25">
              <a:extLst>
                <a:ext uri="{FF2B5EF4-FFF2-40B4-BE49-F238E27FC236}">
                  <a16:creationId xmlns:a16="http://schemas.microsoft.com/office/drawing/2014/main" id="{18D60F53-67E0-9F12-D4C0-F01BE82570F1}"/>
                </a:ext>
              </a:extLst>
            </p:cNvPr>
            <p:cNvSpPr txBox="1"/>
            <p:nvPr/>
          </p:nvSpPr>
          <p:spPr>
            <a:xfrm>
              <a:off x="3170779" y="4565703"/>
              <a:ext cx="2563005" cy="1028423"/>
            </a:xfrm>
            <a:prstGeom prst="rect">
              <a:avLst/>
            </a:prstGeom>
            <a:noFill/>
          </p:spPr>
          <p:txBody>
            <a:bodyPr wrap="square">
              <a:spAutoFit/>
            </a:bodyPr>
            <a:lstStyle/>
            <a:p>
              <a:pPr>
                <a:lnSpc>
                  <a:spcPct val="132000"/>
                </a:lnSpc>
              </a:pPr>
              <a:r>
                <a:rPr lang="zh-CN" altLang="en-US" sz="1200" dirty="0">
                  <a:solidFill>
                    <a:schemeClr val="bg2">
                      <a:lumMod val="25000"/>
                    </a:schemeClr>
                  </a:solidFill>
                  <a:latin typeface="+mn-ea"/>
                  <a:sym typeface="思源黑体 CN Light" panose="020B0300000000000000" pitchFamily="34" charset="-122"/>
                </a:rPr>
                <a:t>在此处添加内容在此次添加内容在此处添加内容在此次添加内容在此处添加内容在此处添加内容 </a:t>
              </a:r>
            </a:p>
            <a:p>
              <a:pPr>
                <a:lnSpc>
                  <a:spcPct val="132000"/>
                </a:lnSpc>
              </a:pPr>
              <a:endParaRPr lang="zh-CN" altLang="en-US" sz="1100" dirty="0">
                <a:solidFill>
                  <a:schemeClr val="bg2">
                    <a:lumMod val="25000"/>
                  </a:schemeClr>
                </a:solidFill>
                <a:latin typeface="+mn-ea"/>
                <a:sym typeface="思源黑体 CN Light" panose="020B0300000000000000" pitchFamily="34" charset="-122"/>
              </a:endParaRPr>
            </a:p>
          </p:txBody>
        </p:sp>
        <p:sp>
          <p:nvSpPr>
            <p:cNvPr id="27" name="文本框 26">
              <a:extLst>
                <a:ext uri="{FF2B5EF4-FFF2-40B4-BE49-F238E27FC236}">
                  <a16:creationId xmlns:a16="http://schemas.microsoft.com/office/drawing/2014/main" id="{EE7A82C3-6492-7EDF-F635-CCB8849C70EB}"/>
                </a:ext>
              </a:extLst>
            </p:cNvPr>
            <p:cNvSpPr txBox="1"/>
            <p:nvPr/>
          </p:nvSpPr>
          <p:spPr>
            <a:xfrm>
              <a:off x="8618081" y="1741095"/>
              <a:ext cx="2061605" cy="464551"/>
            </a:xfrm>
            <a:prstGeom prst="rect">
              <a:avLst/>
            </a:prstGeom>
            <a:noFill/>
          </p:spPr>
          <p:txBody>
            <a:bodyPr wrap="square">
              <a:spAutoFit/>
            </a:bodyPr>
            <a:lstStyle/>
            <a:p>
              <a:pPr>
                <a:lnSpc>
                  <a:spcPct val="132000"/>
                </a:lnSpc>
              </a:pPr>
              <a:r>
                <a:rPr lang="zh-CN" altLang="en-US" sz="2000" dirty="0">
                  <a:solidFill>
                    <a:schemeClr val="bg2">
                      <a:lumMod val="25000"/>
                    </a:schemeClr>
                  </a:solidFill>
                  <a:latin typeface="+mn-ea"/>
                  <a:sym typeface="思源黑体 CN Light" panose="020B0300000000000000" pitchFamily="34" charset="-122"/>
                </a:rPr>
                <a:t>在此输入标题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28" name="文本框 27">
              <a:extLst>
                <a:ext uri="{FF2B5EF4-FFF2-40B4-BE49-F238E27FC236}">
                  <a16:creationId xmlns:a16="http://schemas.microsoft.com/office/drawing/2014/main" id="{C3233431-AE09-8A2F-1039-F889A3E74F7E}"/>
                </a:ext>
              </a:extLst>
            </p:cNvPr>
            <p:cNvSpPr txBox="1"/>
            <p:nvPr/>
          </p:nvSpPr>
          <p:spPr>
            <a:xfrm>
              <a:off x="8618065" y="2223560"/>
              <a:ext cx="2563005" cy="1028423"/>
            </a:xfrm>
            <a:prstGeom prst="rect">
              <a:avLst/>
            </a:prstGeom>
            <a:noFill/>
          </p:spPr>
          <p:txBody>
            <a:bodyPr wrap="square">
              <a:spAutoFit/>
            </a:bodyPr>
            <a:lstStyle/>
            <a:p>
              <a:pPr>
                <a:lnSpc>
                  <a:spcPct val="132000"/>
                </a:lnSpc>
              </a:pPr>
              <a:r>
                <a:rPr lang="zh-CN" altLang="en-US" sz="1200" dirty="0">
                  <a:solidFill>
                    <a:schemeClr val="bg2">
                      <a:lumMod val="25000"/>
                    </a:schemeClr>
                  </a:solidFill>
                  <a:latin typeface="+mn-ea"/>
                  <a:sym typeface="思源黑体 CN Light" panose="020B0300000000000000" pitchFamily="34" charset="-122"/>
                </a:rPr>
                <a:t>在此处添加内容在此次添加内容在此处添加内容在此次添加内容在此处添加内容在此处添加内容 </a:t>
              </a:r>
            </a:p>
            <a:p>
              <a:pPr>
                <a:lnSpc>
                  <a:spcPct val="132000"/>
                </a:lnSpc>
              </a:pPr>
              <a:endParaRPr lang="zh-CN" altLang="en-US" sz="1100" dirty="0">
                <a:solidFill>
                  <a:schemeClr val="bg2">
                    <a:lumMod val="25000"/>
                  </a:schemeClr>
                </a:solidFill>
                <a:latin typeface="+mn-ea"/>
                <a:sym typeface="思源黑体 CN Light" panose="020B0300000000000000" pitchFamily="34" charset="-122"/>
              </a:endParaRPr>
            </a:p>
          </p:txBody>
        </p:sp>
        <p:sp>
          <p:nvSpPr>
            <p:cNvPr id="29" name="文本框 28">
              <a:extLst>
                <a:ext uri="{FF2B5EF4-FFF2-40B4-BE49-F238E27FC236}">
                  <a16:creationId xmlns:a16="http://schemas.microsoft.com/office/drawing/2014/main" id="{75723A81-C5BB-8843-6CA3-C658C5A052C9}"/>
                </a:ext>
              </a:extLst>
            </p:cNvPr>
            <p:cNvSpPr txBox="1"/>
            <p:nvPr/>
          </p:nvSpPr>
          <p:spPr>
            <a:xfrm>
              <a:off x="8618081" y="4083238"/>
              <a:ext cx="2061605" cy="464551"/>
            </a:xfrm>
            <a:prstGeom prst="rect">
              <a:avLst/>
            </a:prstGeom>
            <a:noFill/>
          </p:spPr>
          <p:txBody>
            <a:bodyPr wrap="square">
              <a:spAutoFit/>
            </a:bodyPr>
            <a:lstStyle/>
            <a:p>
              <a:pPr>
                <a:lnSpc>
                  <a:spcPct val="132000"/>
                </a:lnSpc>
              </a:pPr>
              <a:r>
                <a:rPr lang="zh-CN" altLang="en-US" sz="2000" dirty="0">
                  <a:solidFill>
                    <a:schemeClr val="bg2">
                      <a:lumMod val="25000"/>
                    </a:schemeClr>
                  </a:solidFill>
                  <a:latin typeface="+mn-ea"/>
                  <a:sym typeface="思源黑体 CN Light" panose="020B0300000000000000" pitchFamily="34" charset="-122"/>
                </a:rPr>
                <a:t>在此输入标题</a:t>
              </a:r>
              <a:endParaRPr lang="en-US" altLang="zh-CN" sz="2000" dirty="0">
                <a:solidFill>
                  <a:schemeClr val="bg2">
                    <a:lumMod val="25000"/>
                  </a:schemeClr>
                </a:solidFill>
                <a:latin typeface="+mn-ea"/>
                <a:sym typeface="思源黑体 CN Light" panose="020B0300000000000000" pitchFamily="34" charset="-122"/>
              </a:endParaRPr>
            </a:p>
          </p:txBody>
        </p:sp>
        <p:sp>
          <p:nvSpPr>
            <p:cNvPr id="30" name="文本框 29">
              <a:extLst>
                <a:ext uri="{FF2B5EF4-FFF2-40B4-BE49-F238E27FC236}">
                  <a16:creationId xmlns:a16="http://schemas.microsoft.com/office/drawing/2014/main" id="{82D27FC3-0B3E-A200-5385-70BA017B9034}"/>
                </a:ext>
              </a:extLst>
            </p:cNvPr>
            <p:cNvSpPr txBox="1"/>
            <p:nvPr/>
          </p:nvSpPr>
          <p:spPr>
            <a:xfrm>
              <a:off x="8618065" y="4565703"/>
              <a:ext cx="2563005" cy="1028423"/>
            </a:xfrm>
            <a:prstGeom prst="rect">
              <a:avLst/>
            </a:prstGeom>
            <a:noFill/>
          </p:spPr>
          <p:txBody>
            <a:bodyPr wrap="square">
              <a:spAutoFit/>
            </a:bodyPr>
            <a:lstStyle/>
            <a:p>
              <a:pPr>
                <a:lnSpc>
                  <a:spcPct val="132000"/>
                </a:lnSpc>
              </a:pPr>
              <a:r>
                <a:rPr lang="zh-CN" altLang="en-US" sz="1200" dirty="0">
                  <a:solidFill>
                    <a:schemeClr val="bg2">
                      <a:lumMod val="25000"/>
                    </a:schemeClr>
                  </a:solidFill>
                  <a:latin typeface="+mn-ea"/>
                  <a:sym typeface="思源黑体 CN Light" panose="020B0300000000000000" pitchFamily="34" charset="-122"/>
                </a:rPr>
                <a:t>在此处添加内容在此次添加内容在此处添加内容在此次添加内容在此处添加内容在此处添加内容 </a:t>
              </a:r>
            </a:p>
            <a:p>
              <a:pPr>
                <a:lnSpc>
                  <a:spcPct val="132000"/>
                </a:lnSpc>
              </a:pPr>
              <a:endParaRPr lang="zh-CN" altLang="en-US" sz="1100" dirty="0">
                <a:solidFill>
                  <a:schemeClr val="bg2">
                    <a:lumMod val="25000"/>
                  </a:schemeClr>
                </a:solidFill>
                <a:latin typeface="+mn-ea"/>
                <a:sym typeface="思源黑体 CN Light" panose="020B0300000000000000" pitchFamily="34" charset="-122"/>
              </a:endParaRPr>
            </a:p>
          </p:txBody>
        </p:sp>
      </p:grpSp>
      <p:cxnSp>
        <p:nvCxnSpPr>
          <p:cNvPr id="46" name="直接连接符 45">
            <a:extLst>
              <a:ext uri="{FF2B5EF4-FFF2-40B4-BE49-F238E27FC236}">
                <a16:creationId xmlns:a16="http://schemas.microsoft.com/office/drawing/2014/main" id="{D04D8CDD-E798-FEAA-5161-44A2E6A2CF03}"/>
              </a:ext>
            </a:extLst>
          </p:cNvPr>
          <p:cNvCxnSpPr/>
          <p:nvPr/>
        </p:nvCxnSpPr>
        <p:spPr>
          <a:xfrm>
            <a:off x="1232027" y="3746500"/>
            <a:ext cx="4254500"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5314CBDA-873B-4738-9B48-A67A7D24A5DC}"/>
              </a:ext>
            </a:extLst>
          </p:cNvPr>
          <p:cNvCxnSpPr/>
          <p:nvPr/>
        </p:nvCxnSpPr>
        <p:spPr>
          <a:xfrm>
            <a:off x="6539908" y="3746500"/>
            <a:ext cx="4254500" cy="0"/>
          </a:xfrm>
          <a:prstGeom prst="line">
            <a:avLst/>
          </a:prstGeom>
          <a:ln>
            <a:solidFill>
              <a:srgbClr val="AFABA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8512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1EE9B68-5534-6356-7509-AEF6677E26D4}"/>
              </a:ext>
            </a:extLst>
          </p:cNvPr>
          <p:cNvSpPr>
            <a:spLocks noGrp="1"/>
          </p:cNvSpPr>
          <p:nvPr>
            <p:ph type="body" sz="quarter" idx="10"/>
          </p:nvPr>
        </p:nvSpPr>
        <p:spPr/>
        <p:txBody>
          <a:bodyPr>
            <a:normAutofit lnSpcReduction="10000"/>
          </a:bodyPr>
          <a:lstStyle/>
          <a:p>
            <a:r>
              <a:rPr lang="en-US" altLang="zh-CN"/>
              <a:t>--</a:t>
            </a:r>
            <a:r>
              <a:rPr lang="zh-CN" altLang="en-US"/>
              <a:t>公司业务模式</a:t>
            </a:r>
            <a:r>
              <a:rPr lang="en-US" altLang="zh-CN"/>
              <a:t>--</a:t>
            </a:r>
          </a:p>
        </p:txBody>
      </p:sp>
      <p:grpSp>
        <p:nvGrpSpPr>
          <p:cNvPr id="3" name="组合 2">
            <a:extLst>
              <a:ext uri="{FF2B5EF4-FFF2-40B4-BE49-F238E27FC236}">
                <a16:creationId xmlns:a16="http://schemas.microsoft.com/office/drawing/2014/main" id="{83E21F7C-9E58-3250-ED11-D25A4CA167CC}"/>
              </a:ext>
            </a:extLst>
          </p:cNvPr>
          <p:cNvGrpSpPr/>
          <p:nvPr/>
        </p:nvGrpSpPr>
        <p:grpSpPr>
          <a:xfrm>
            <a:off x="999487" y="1452266"/>
            <a:ext cx="5541671" cy="4451350"/>
            <a:chOff x="1165778" y="1553199"/>
            <a:chExt cx="5541671" cy="4451350"/>
          </a:xfrm>
        </p:grpSpPr>
        <p:sp>
          <p:nvSpPr>
            <p:cNvPr id="4" name="MH_Other_6">
              <a:extLst>
                <a:ext uri="{FF2B5EF4-FFF2-40B4-BE49-F238E27FC236}">
                  <a16:creationId xmlns:a16="http://schemas.microsoft.com/office/drawing/2014/main" id="{FCAF3B2D-5D02-3396-0576-6419B8B4690F}"/>
                </a:ext>
              </a:extLst>
            </p:cNvPr>
            <p:cNvSpPr/>
            <p:nvPr/>
          </p:nvSpPr>
          <p:spPr>
            <a:xfrm>
              <a:off x="2685015" y="1940549"/>
              <a:ext cx="920750" cy="292100"/>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kern="0" dirty="0">
                <a:solidFill>
                  <a:schemeClr val="bg2">
                    <a:lumMod val="10000"/>
                  </a:schemeClr>
                </a:solidFill>
                <a:latin typeface="+mn-ea"/>
              </a:endParaRPr>
            </a:p>
          </p:txBody>
        </p:sp>
        <p:sp>
          <p:nvSpPr>
            <p:cNvPr id="5" name="MH_Other_7">
              <a:extLst>
                <a:ext uri="{FF2B5EF4-FFF2-40B4-BE49-F238E27FC236}">
                  <a16:creationId xmlns:a16="http://schemas.microsoft.com/office/drawing/2014/main" id="{BD3212F7-3E8E-9312-4677-B1EC8955A9A5}"/>
                </a:ext>
              </a:extLst>
            </p:cNvPr>
            <p:cNvSpPr/>
            <p:nvPr/>
          </p:nvSpPr>
          <p:spPr>
            <a:xfrm>
              <a:off x="2685015" y="3070849"/>
              <a:ext cx="1554162" cy="292100"/>
            </a:xfrm>
            <a:prstGeom prst="rect">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bg1"/>
                </a:solidFill>
                <a:latin typeface="+mn-ea"/>
              </a:endParaRPr>
            </a:p>
          </p:txBody>
        </p:sp>
        <p:sp>
          <p:nvSpPr>
            <p:cNvPr id="6" name="MH_Other_8">
              <a:extLst>
                <a:ext uri="{FF2B5EF4-FFF2-40B4-BE49-F238E27FC236}">
                  <a16:creationId xmlns:a16="http://schemas.microsoft.com/office/drawing/2014/main" id="{02F32A69-B2ED-5B21-404C-8A725C9EBE81}"/>
                </a:ext>
              </a:extLst>
            </p:cNvPr>
            <p:cNvSpPr/>
            <p:nvPr/>
          </p:nvSpPr>
          <p:spPr>
            <a:xfrm>
              <a:off x="2685016" y="4201150"/>
              <a:ext cx="2160587" cy="293687"/>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kern="0" dirty="0">
                <a:solidFill>
                  <a:schemeClr val="bg2">
                    <a:lumMod val="10000"/>
                  </a:schemeClr>
                </a:solidFill>
                <a:latin typeface="+mn-ea"/>
              </a:endParaRPr>
            </a:p>
          </p:txBody>
        </p:sp>
        <p:sp>
          <p:nvSpPr>
            <p:cNvPr id="7" name="MH_Other_9">
              <a:extLst>
                <a:ext uri="{FF2B5EF4-FFF2-40B4-BE49-F238E27FC236}">
                  <a16:creationId xmlns:a16="http://schemas.microsoft.com/office/drawing/2014/main" id="{951219A3-262C-1460-F755-DBCBFBE73511}"/>
                </a:ext>
              </a:extLst>
            </p:cNvPr>
            <p:cNvSpPr/>
            <p:nvPr/>
          </p:nvSpPr>
          <p:spPr>
            <a:xfrm>
              <a:off x="2685015" y="5333036"/>
              <a:ext cx="2965450" cy="292100"/>
            </a:xfrm>
            <a:prstGeom prst="rect">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dirty="0">
                <a:solidFill>
                  <a:schemeClr val="bg1"/>
                </a:solidFill>
                <a:latin typeface="+mn-ea"/>
              </a:endParaRPr>
            </a:p>
          </p:txBody>
        </p:sp>
        <p:cxnSp>
          <p:nvCxnSpPr>
            <p:cNvPr id="8" name="MH_Other_1">
              <a:extLst>
                <a:ext uri="{FF2B5EF4-FFF2-40B4-BE49-F238E27FC236}">
                  <a16:creationId xmlns:a16="http://schemas.microsoft.com/office/drawing/2014/main" id="{7432935A-2760-0061-CA36-BCDA69F30DD1}"/>
                </a:ext>
              </a:extLst>
            </p:cNvPr>
            <p:cNvCxnSpPr/>
            <p:nvPr/>
          </p:nvCxnSpPr>
          <p:spPr>
            <a:xfrm>
              <a:off x="2265915" y="1553199"/>
              <a:ext cx="0" cy="4451350"/>
            </a:xfrm>
            <a:prstGeom prst="line">
              <a:avLst/>
            </a:prstGeom>
            <a:ln w="22225">
              <a:solidFill>
                <a:srgbClr val="C0A470"/>
              </a:solidFill>
            </a:ln>
          </p:spPr>
          <p:style>
            <a:lnRef idx="1">
              <a:schemeClr val="accent1"/>
            </a:lnRef>
            <a:fillRef idx="0">
              <a:schemeClr val="accent1"/>
            </a:fillRef>
            <a:effectRef idx="0">
              <a:schemeClr val="accent1"/>
            </a:effectRef>
            <a:fontRef idx="minor">
              <a:schemeClr val="tx1"/>
            </a:fontRef>
          </p:style>
        </p:cxnSp>
        <p:sp>
          <p:nvSpPr>
            <p:cNvPr id="9" name="MH_Other_2">
              <a:extLst>
                <a:ext uri="{FF2B5EF4-FFF2-40B4-BE49-F238E27FC236}">
                  <a16:creationId xmlns:a16="http://schemas.microsoft.com/office/drawing/2014/main" id="{E37358B0-F437-E7E9-8EEA-458FEE17933B}"/>
                </a:ext>
              </a:extLst>
            </p:cNvPr>
            <p:cNvSpPr/>
            <p:nvPr/>
          </p:nvSpPr>
          <p:spPr>
            <a:xfrm>
              <a:off x="2250041" y="1865937"/>
              <a:ext cx="441325" cy="441325"/>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kern="0" dirty="0">
                <a:solidFill>
                  <a:schemeClr val="bg2">
                    <a:lumMod val="10000"/>
                  </a:schemeClr>
                </a:solidFill>
                <a:latin typeface="+mn-ea"/>
              </a:endParaRPr>
            </a:p>
          </p:txBody>
        </p:sp>
        <p:sp>
          <p:nvSpPr>
            <p:cNvPr id="10" name="MH_Other_3">
              <a:extLst>
                <a:ext uri="{FF2B5EF4-FFF2-40B4-BE49-F238E27FC236}">
                  <a16:creationId xmlns:a16="http://schemas.microsoft.com/office/drawing/2014/main" id="{DD405820-36F7-0709-D8AD-984D98F8B034}"/>
                </a:ext>
              </a:extLst>
            </p:cNvPr>
            <p:cNvSpPr/>
            <p:nvPr/>
          </p:nvSpPr>
          <p:spPr>
            <a:xfrm>
              <a:off x="2250041" y="2996237"/>
              <a:ext cx="441325" cy="441325"/>
            </a:xfrm>
            <a:prstGeom prst="rect">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bg1"/>
                </a:solidFill>
                <a:latin typeface="+mn-ea"/>
              </a:endParaRPr>
            </a:p>
          </p:txBody>
        </p:sp>
        <p:sp>
          <p:nvSpPr>
            <p:cNvPr id="11" name="MH_Other_4">
              <a:extLst>
                <a:ext uri="{FF2B5EF4-FFF2-40B4-BE49-F238E27FC236}">
                  <a16:creationId xmlns:a16="http://schemas.microsoft.com/office/drawing/2014/main" id="{7C19CEA0-0B49-02C1-B9E7-60ED1D15EC24}"/>
                </a:ext>
              </a:extLst>
            </p:cNvPr>
            <p:cNvSpPr/>
            <p:nvPr/>
          </p:nvSpPr>
          <p:spPr>
            <a:xfrm>
              <a:off x="2250041" y="4126537"/>
              <a:ext cx="441325" cy="44291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sz="1600" kern="0" dirty="0">
                <a:solidFill>
                  <a:schemeClr val="bg2">
                    <a:lumMod val="10000"/>
                  </a:schemeClr>
                </a:solidFill>
                <a:latin typeface="+mn-ea"/>
              </a:endParaRPr>
            </a:p>
          </p:txBody>
        </p:sp>
        <p:sp>
          <p:nvSpPr>
            <p:cNvPr id="12" name="MH_Other_5">
              <a:extLst>
                <a:ext uri="{FF2B5EF4-FFF2-40B4-BE49-F238E27FC236}">
                  <a16:creationId xmlns:a16="http://schemas.microsoft.com/office/drawing/2014/main" id="{2B81D9EE-7EFD-521D-CAF2-41387811842C}"/>
                </a:ext>
              </a:extLst>
            </p:cNvPr>
            <p:cNvSpPr/>
            <p:nvPr/>
          </p:nvSpPr>
          <p:spPr>
            <a:xfrm>
              <a:off x="2250041" y="5258425"/>
              <a:ext cx="441325" cy="441325"/>
            </a:xfrm>
            <a:prstGeom prst="rect">
              <a:avLst/>
            </a:prstGeom>
            <a:solidFill>
              <a:schemeClr val="accent1"/>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chemeClr val="bg1"/>
                </a:solidFill>
                <a:latin typeface="+mn-ea"/>
              </a:endParaRPr>
            </a:p>
          </p:txBody>
        </p:sp>
        <p:sp>
          <p:nvSpPr>
            <p:cNvPr id="13" name="MH_SubTitle_1">
              <a:extLst>
                <a:ext uri="{FF2B5EF4-FFF2-40B4-BE49-F238E27FC236}">
                  <a16:creationId xmlns:a16="http://schemas.microsoft.com/office/drawing/2014/main" id="{61110574-70DF-8B96-4B32-E378978C0488}"/>
                </a:ext>
              </a:extLst>
            </p:cNvPr>
            <p:cNvSpPr txBox="1">
              <a:spLocks noChangeArrowheads="1"/>
            </p:cNvSpPr>
            <p:nvPr/>
          </p:nvSpPr>
          <p:spPr bwMode="auto">
            <a:xfrm>
              <a:off x="1165778" y="1762749"/>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2">
                      <a:lumMod val="10000"/>
                    </a:schemeClr>
                  </a:solidFill>
                  <a:latin typeface="+mn-ea"/>
                </a:rPr>
                <a:t>标题一</a:t>
              </a:r>
            </a:p>
          </p:txBody>
        </p:sp>
        <p:sp>
          <p:nvSpPr>
            <p:cNvPr id="14" name="MH_SubTitle_2">
              <a:extLst>
                <a:ext uri="{FF2B5EF4-FFF2-40B4-BE49-F238E27FC236}">
                  <a16:creationId xmlns:a16="http://schemas.microsoft.com/office/drawing/2014/main" id="{E2C9F73E-A728-5DF0-B5D0-F13A196D2088}"/>
                </a:ext>
              </a:extLst>
            </p:cNvPr>
            <p:cNvSpPr txBox="1">
              <a:spLocks noChangeArrowheads="1"/>
            </p:cNvSpPr>
            <p:nvPr/>
          </p:nvSpPr>
          <p:spPr bwMode="auto">
            <a:xfrm>
              <a:off x="1165778" y="2894637"/>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2">
                      <a:lumMod val="10000"/>
                    </a:schemeClr>
                  </a:solidFill>
                  <a:latin typeface="+mn-ea"/>
                </a:rPr>
                <a:t>标题二</a:t>
              </a:r>
            </a:p>
          </p:txBody>
        </p:sp>
        <p:sp>
          <p:nvSpPr>
            <p:cNvPr id="15" name="MH_SubTitle_3">
              <a:extLst>
                <a:ext uri="{FF2B5EF4-FFF2-40B4-BE49-F238E27FC236}">
                  <a16:creationId xmlns:a16="http://schemas.microsoft.com/office/drawing/2014/main" id="{68B708A5-173D-8623-776F-694AE063EAE9}"/>
                </a:ext>
              </a:extLst>
            </p:cNvPr>
            <p:cNvSpPr txBox="1">
              <a:spLocks noChangeArrowheads="1"/>
            </p:cNvSpPr>
            <p:nvPr/>
          </p:nvSpPr>
          <p:spPr bwMode="auto">
            <a:xfrm>
              <a:off x="1165778" y="4026524"/>
              <a:ext cx="1076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2">
                      <a:lumMod val="10000"/>
                    </a:schemeClr>
                  </a:solidFill>
                  <a:latin typeface="+mn-ea"/>
                </a:rPr>
                <a:t>标题三</a:t>
              </a:r>
            </a:p>
          </p:txBody>
        </p:sp>
        <p:sp>
          <p:nvSpPr>
            <p:cNvPr id="16" name="MH_SubTitle_4">
              <a:extLst>
                <a:ext uri="{FF2B5EF4-FFF2-40B4-BE49-F238E27FC236}">
                  <a16:creationId xmlns:a16="http://schemas.microsoft.com/office/drawing/2014/main" id="{3755C828-21DD-FE0C-100C-E17E980A9BC6}"/>
                </a:ext>
              </a:extLst>
            </p:cNvPr>
            <p:cNvSpPr txBox="1">
              <a:spLocks noChangeArrowheads="1"/>
            </p:cNvSpPr>
            <p:nvPr/>
          </p:nvSpPr>
          <p:spPr bwMode="auto">
            <a:xfrm>
              <a:off x="1165778" y="5158412"/>
              <a:ext cx="107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2">
                      <a:lumMod val="10000"/>
                    </a:schemeClr>
                  </a:solidFill>
                  <a:latin typeface="+mn-ea"/>
                </a:rPr>
                <a:t>标题四</a:t>
              </a:r>
            </a:p>
          </p:txBody>
        </p:sp>
        <p:sp>
          <p:nvSpPr>
            <p:cNvPr id="17" name="MH_Text_1">
              <a:extLst>
                <a:ext uri="{FF2B5EF4-FFF2-40B4-BE49-F238E27FC236}">
                  <a16:creationId xmlns:a16="http://schemas.microsoft.com/office/drawing/2014/main" id="{B4388274-3103-B94C-0DEC-E34DBBC825C8}"/>
                </a:ext>
              </a:extLst>
            </p:cNvPr>
            <p:cNvSpPr txBox="1">
              <a:spLocks noChangeArrowheads="1"/>
            </p:cNvSpPr>
            <p:nvPr/>
          </p:nvSpPr>
          <p:spPr bwMode="auto">
            <a:xfrm>
              <a:off x="3769278" y="1865936"/>
              <a:ext cx="84902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2">
                      <a:lumMod val="10000"/>
                    </a:schemeClr>
                  </a:solidFill>
                  <a:latin typeface="+mn-ea"/>
                </a:rPr>
                <a:t>20%</a:t>
              </a:r>
              <a:endParaRPr lang="zh-CN" altLang="en-US" dirty="0">
                <a:solidFill>
                  <a:schemeClr val="bg2">
                    <a:lumMod val="10000"/>
                  </a:schemeClr>
                </a:solidFill>
                <a:latin typeface="+mn-ea"/>
              </a:endParaRPr>
            </a:p>
          </p:txBody>
        </p:sp>
        <p:sp>
          <p:nvSpPr>
            <p:cNvPr id="18" name="MH_Text_2">
              <a:extLst>
                <a:ext uri="{FF2B5EF4-FFF2-40B4-BE49-F238E27FC236}">
                  <a16:creationId xmlns:a16="http://schemas.microsoft.com/office/drawing/2014/main" id="{21C40422-593A-FFD4-E202-9BC8765BE6B4}"/>
                </a:ext>
              </a:extLst>
            </p:cNvPr>
            <p:cNvSpPr txBox="1">
              <a:spLocks noChangeArrowheads="1"/>
            </p:cNvSpPr>
            <p:nvPr/>
          </p:nvSpPr>
          <p:spPr bwMode="auto">
            <a:xfrm>
              <a:off x="4423328" y="2997825"/>
              <a:ext cx="849021"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2">
                      <a:lumMod val="10000"/>
                    </a:schemeClr>
                  </a:solidFill>
                  <a:latin typeface="+mn-ea"/>
                </a:rPr>
                <a:t>40%</a:t>
              </a:r>
              <a:endParaRPr lang="zh-CN" altLang="en-US" dirty="0">
                <a:solidFill>
                  <a:schemeClr val="bg2">
                    <a:lumMod val="10000"/>
                  </a:schemeClr>
                </a:solidFill>
                <a:latin typeface="+mn-ea"/>
              </a:endParaRPr>
            </a:p>
          </p:txBody>
        </p:sp>
        <p:sp>
          <p:nvSpPr>
            <p:cNvPr id="19" name="MH_Text_3">
              <a:extLst>
                <a:ext uri="{FF2B5EF4-FFF2-40B4-BE49-F238E27FC236}">
                  <a16:creationId xmlns:a16="http://schemas.microsoft.com/office/drawing/2014/main" id="{6A6979E0-40E5-AB27-3AFD-95CF9BAA0DDD}"/>
                </a:ext>
              </a:extLst>
            </p:cNvPr>
            <p:cNvSpPr txBox="1">
              <a:spLocks noChangeArrowheads="1"/>
            </p:cNvSpPr>
            <p:nvPr/>
          </p:nvSpPr>
          <p:spPr bwMode="auto">
            <a:xfrm>
              <a:off x="5037691" y="4129711"/>
              <a:ext cx="849021"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2">
                      <a:lumMod val="10000"/>
                    </a:schemeClr>
                  </a:solidFill>
                  <a:latin typeface="+mn-ea"/>
                </a:rPr>
                <a:t>60%</a:t>
              </a:r>
              <a:endParaRPr lang="zh-CN" altLang="en-US" dirty="0">
                <a:solidFill>
                  <a:schemeClr val="bg2">
                    <a:lumMod val="10000"/>
                  </a:schemeClr>
                </a:solidFill>
                <a:latin typeface="+mn-ea"/>
              </a:endParaRPr>
            </a:p>
          </p:txBody>
        </p:sp>
        <p:sp>
          <p:nvSpPr>
            <p:cNvPr id="20" name="MH_Text_4">
              <a:extLst>
                <a:ext uri="{FF2B5EF4-FFF2-40B4-BE49-F238E27FC236}">
                  <a16:creationId xmlns:a16="http://schemas.microsoft.com/office/drawing/2014/main" id="{8802C4E6-62D4-3B3D-BC1F-CA4714A3C042}"/>
                </a:ext>
              </a:extLst>
            </p:cNvPr>
            <p:cNvSpPr txBox="1">
              <a:spLocks noChangeArrowheads="1"/>
            </p:cNvSpPr>
            <p:nvPr/>
          </p:nvSpPr>
          <p:spPr bwMode="auto">
            <a:xfrm>
              <a:off x="5858428" y="5261600"/>
              <a:ext cx="849021"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2">
                      <a:lumMod val="10000"/>
                    </a:schemeClr>
                  </a:solidFill>
                  <a:latin typeface="+mn-ea"/>
                </a:rPr>
                <a:t>80%</a:t>
              </a:r>
              <a:endParaRPr lang="zh-CN" altLang="en-US" dirty="0">
                <a:solidFill>
                  <a:schemeClr val="bg2">
                    <a:lumMod val="10000"/>
                  </a:schemeClr>
                </a:solidFill>
                <a:latin typeface="+mn-ea"/>
              </a:endParaRPr>
            </a:p>
          </p:txBody>
        </p:sp>
      </p:grpSp>
      <p:sp>
        <p:nvSpPr>
          <p:cNvPr id="21" name="文本框 21">
            <a:extLst>
              <a:ext uri="{FF2B5EF4-FFF2-40B4-BE49-F238E27FC236}">
                <a16:creationId xmlns:a16="http://schemas.microsoft.com/office/drawing/2014/main" id="{B40CBEA1-87A7-70FE-762E-7CB516FAB6C7}"/>
              </a:ext>
            </a:extLst>
          </p:cNvPr>
          <p:cNvSpPr txBox="1"/>
          <p:nvPr/>
        </p:nvSpPr>
        <p:spPr>
          <a:xfrm>
            <a:off x="6762046" y="3305095"/>
            <a:ext cx="4506667" cy="297312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dirty="0">
                <a:solidFill>
                  <a:schemeClr val="bg2">
                    <a:lumMod val="10000"/>
                  </a:schemeClr>
                </a:solidFill>
                <a:latin typeface="+mn-ea"/>
              </a:rPr>
              <a:t>在此处添加内容在此次添加内容在此处添加内容在此次添加内容在此处添加内容在此添加文字说明。</a:t>
            </a:r>
            <a:endParaRPr lang="en-US" altLang="zh-CN" sz="1200" dirty="0">
              <a:solidFill>
                <a:schemeClr val="bg2">
                  <a:lumMod val="10000"/>
                </a:schemeClr>
              </a:solidFill>
              <a:latin typeface="+mn-ea"/>
            </a:endParaRPr>
          </a:p>
          <a:p>
            <a:pPr>
              <a:lnSpc>
                <a:spcPct val="130000"/>
              </a:lnSpc>
            </a:pPr>
            <a:r>
              <a:rPr lang="zh-CN" altLang="en-US" sz="1200" dirty="0">
                <a:solidFill>
                  <a:schemeClr val="bg2">
                    <a:lumMod val="10000"/>
                  </a:schemeClr>
                </a:solidFill>
                <a:latin typeface="+mn-ea"/>
              </a:rPr>
              <a:t>请在此添加文字说明请在此添加文字说明。</a:t>
            </a:r>
            <a:endParaRPr lang="en-US" altLang="zh-CN" sz="1200" dirty="0">
              <a:solidFill>
                <a:schemeClr val="bg2">
                  <a:lumMod val="10000"/>
                </a:schemeClr>
              </a:solidFill>
              <a:latin typeface="+mn-ea"/>
            </a:endParaRPr>
          </a:p>
          <a:p>
            <a:pPr>
              <a:lnSpc>
                <a:spcPct val="130000"/>
              </a:lnSpc>
            </a:pPr>
            <a:endParaRPr lang="en-US" altLang="zh-CN" sz="1200" dirty="0">
              <a:solidFill>
                <a:schemeClr val="bg2">
                  <a:lumMod val="10000"/>
                </a:schemeClr>
              </a:solidFill>
              <a:latin typeface="+mn-ea"/>
            </a:endParaRPr>
          </a:p>
          <a:p>
            <a:pPr>
              <a:lnSpc>
                <a:spcPct val="130000"/>
              </a:lnSpc>
            </a:pPr>
            <a:r>
              <a:rPr lang="zh-CN" altLang="en-US" sz="1200" dirty="0">
                <a:solidFill>
                  <a:schemeClr val="bg2">
                    <a:lumMod val="10000"/>
                  </a:schemeClr>
                </a:solidFill>
                <a:latin typeface="+mn-ea"/>
              </a:rPr>
              <a:t>在此处添加内容在此次添加内容在此处添加内容在此次添加内容文字说明请在此添加文字说明。</a:t>
            </a:r>
            <a:endParaRPr lang="en-US" altLang="zh-CN" sz="1200" dirty="0">
              <a:solidFill>
                <a:schemeClr val="bg2">
                  <a:lumMod val="10000"/>
                </a:schemeClr>
              </a:solidFill>
              <a:latin typeface="+mn-ea"/>
            </a:endParaRPr>
          </a:p>
          <a:p>
            <a:pPr>
              <a:lnSpc>
                <a:spcPct val="130000"/>
              </a:lnSpc>
            </a:pPr>
            <a:endParaRPr lang="en-US" altLang="zh-CN" sz="1200" dirty="0">
              <a:solidFill>
                <a:schemeClr val="bg2">
                  <a:lumMod val="10000"/>
                </a:schemeClr>
              </a:solidFill>
              <a:latin typeface="+mn-ea"/>
            </a:endParaRPr>
          </a:p>
          <a:p>
            <a:pPr>
              <a:lnSpc>
                <a:spcPct val="130000"/>
              </a:lnSpc>
            </a:pPr>
            <a:r>
              <a:rPr lang="zh-CN" altLang="en-US" sz="1200" dirty="0">
                <a:solidFill>
                  <a:schemeClr val="bg2">
                    <a:lumMod val="10000"/>
                  </a:schemeClr>
                </a:solidFill>
                <a:latin typeface="+mn-ea"/>
              </a:rPr>
              <a:t>请在此添加文字说明请在此添加文字说明。</a:t>
            </a:r>
            <a:endParaRPr lang="en-US" altLang="zh-CN" sz="1200" dirty="0">
              <a:solidFill>
                <a:schemeClr val="bg2">
                  <a:lumMod val="10000"/>
                </a:schemeClr>
              </a:solidFill>
              <a:latin typeface="+mn-ea"/>
            </a:endParaRPr>
          </a:p>
          <a:p>
            <a:pPr>
              <a:lnSpc>
                <a:spcPct val="130000"/>
              </a:lnSpc>
            </a:pPr>
            <a:r>
              <a:rPr lang="zh-CN" altLang="en-US" sz="1200" dirty="0">
                <a:solidFill>
                  <a:schemeClr val="bg2">
                    <a:lumMod val="10000"/>
                  </a:schemeClr>
                </a:solidFill>
                <a:latin typeface="+mn-ea"/>
              </a:rPr>
              <a:t>请在此添加文字说明请在此添加文字说明。</a:t>
            </a:r>
            <a:endParaRPr lang="en-US" altLang="zh-CN" sz="1200" dirty="0">
              <a:solidFill>
                <a:schemeClr val="bg2">
                  <a:lumMod val="10000"/>
                </a:schemeClr>
              </a:solidFill>
              <a:latin typeface="+mn-ea"/>
            </a:endParaRPr>
          </a:p>
          <a:p>
            <a:pPr>
              <a:lnSpc>
                <a:spcPct val="130000"/>
              </a:lnSpc>
            </a:pPr>
            <a:endParaRPr lang="en-US" altLang="zh-CN" sz="1200" dirty="0">
              <a:solidFill>
                <a:schemeClr val="bg2">
                  <a:lumMod val="10000"/>
                </a:schemeClr>
              </a:solidFill>
              <a:latin typeface="+mn-ea"/>
            </a:endParaRPr>
          </a:p>
          <a:p>
            <a:pPr>
              <a:lnSpc>
                <a:spcPct val="130000"/>
              </a:lnSpc>
            </a:pPr>
            <a:endParaRPr lang="en-US" altLang="zh-CN" sz="1200" dirty="0">
              <a:solidFill>
                <a:schemeClr val="bg2">
                  <a:lumMod val="10000"/>
                </a:schemeClr>
              </a:solidFill>
              <a:latin typeface="+mn-ea"/>
            </a:endParaRPr>
          </a:p>
          <a:p>
            <a:pPr>
              <a:lnSpc>
                <a:spcPct val="130000"/>
              </a:lnSpc>
            </a:pPr>
            <a:endParaRPr lang="en-US" altLang="zh-CN" sz="1200" dirty="0">
              <a:solidFill>
                <a:schemeClr val="bg2">
                  <a:lumMod val="10000"/>
                </a:schemeClr>
              </a:solidFill>
              <a:latin typeface="+mn-ea"/>
            </a:endParaRPr>
          </a:p>
        </p:txBody>
      </p:sp>
      <p:sp>
        <p:nvSpPr>
          <p:cNvPr id="22" name="TextBox 76">
            <a:extLst>
              <a:ext uri="{FF2B5EF4-FFF2-40B4-BE49-F238E27FC236}">
                <a16:creationId xmlns:a16="http://schemas.microsoft.com/office/drawing/2014/main" id="{5BC49046-DE86-0A1F-BC94-704EC87F6286}"/>
              </a:ext>
            </a:extLst>
          </p:cNvPr>
          <p:cNvSpPr txBox="1"/>
          <p:nvPr/>
        </p:nvSpPr>
        <p:spPr>
          <a:xfrm>
            <a:off x="6872549" y="1848248"/>
            <a:ext cx="2329538" cy="576305"/>
          </a:xfrm>
          <a:prstGeom prst="rect">
            <a:avLst/>
          </a:prstGeom>
          <a:solidFill>
            <a:schemeClr val="accent3"/>
          </a:solidFill>
          <a:ln>
            <a:noFill/>
          </a:ln>
          <a:effectLst>
            <a:outerShdw blurRad="241300" dist="76200" dir="5400000" sx="99000" sy="99000" algn="t" rotWithShape="0">
              <a:schemeClr val="accent1">
                <a:lumMod val="50000"/>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bg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latin typeface="+mn-ea"/>
              </a:rPr>
              <a:t>请输入标题</a:t>
            </a:r>
          </a:p>
        </p:txBody>
      </p:sp>
      <p:sp>
        <p:nvSpPr>
          <p:cNvPr id="23" name="TextBox 76">
            <a:extLst>
              <a:ext uri="{FF2B5EF4-FFF2-40B4-BE49-F238E27FC236}">
                <a16:creationId xmlns:a16="http://schemas.microsoft.com/office/drawing/2014/main" id="{D57CC0F6-DBE5-D421-4D94-8196A693E5A7}"/>
              </a:ext>
            </a:extLst>
          </p:cNvPr>
          <p:cNvSpPr txBox="1"/>
          <p:nvPr/>
        </p:nvSpPr>
        <p:spPr>
          <a:xfrm>
            <a:off x="6762046" y="2808218"/>
            <a:ext cx="3261845"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2">
                    <a:lumMod val="10000"/>
                  </a:schemeClr>
                </a:solidFill>
                <a:latin typeface="+mn-ea"/>
              </a:rPr>
              <a:t>添加您的副标题</a:t>
            </a:r>
          </a:p>
        </p:txBody>
      </p:sp>
    </p:spTree>
    <p:extLst>
      <p:ext uri="{BB962C8B-B14F-4D97-AF65-F5344CB8AC3E}">
        <p14:creationId xmlns:p14="http://schemas.microsoft.com/office/powerpoint/2010/main" val="2083701805"/>
      </p:ext>
    </p:extLst>
  </p:cSld>
  <p:clrMapOvr>
    <a:masterClrMapping/>
  </p:clrMapOvr>
</p:sld>
</file>

<file path=ppt/theme/theme1.xml><?xml version="1.0" encoding="utf-8"?>
<a:theme xmlns:a="http://schemas.openxmlformats.org/drawingml/2006/main" name="51PPT模板网，www.51pptmoban.com">
  <a:themeElements>
    <a:clrScheme name="自定义 12">
      <a:dk1>
        <a:sysClr val="windowText" lastClr="000000"/>
      </a:dk1>
      <a:lt1>
        <a:sysClr val="window" lastClr="FFFFFF"/>
      </a:lt1>
      <a:dk2>
        <a:srgbClr val="44546A"/>
      </a:dk2>
      <a:lt2>
        <a:srgbClr val="E7E6E6"/>
      </a:lt2>
      <a:accent1>
        <a:srgbClr val="0E3263"/>
      </a:accent1>
      <a:accent2>
        <a:srgbClr val="11548C"/>
      </a:accent2>
      <a:accent3>
        <a:srgbClr val="CAB471"/>
      </a:accent3>
      <a:accent4>
        <a:srgbClr val="936B2F"/>
      </a:accent4>
      <a:accent5>
        <a:srgbClr val="3B3838"/>
      </a:accent5>
      <a:accent6>
        <a:srgbClr val="FFFFFF"/>
      </a:accent6>
      <a:hlink>
        <a:srgbClr val="0563C1"/>
      </a:hlink>
      <a:folHlink>
        <a:srgbClr val="954F72"/>
      </a:folHlink>
    </a:clrScheme>
    <a:fontScheme name="自定义 5">
      <a:majorFont>
        <a:latin typeface="Calibri Light"/>
        <a:ea typeface="阿里巴巴普惠体"/>
        <a:cs typeface=""/>
      </a:majorFont>
      <a:minorFont>
        <a:latin typeface="Calibri"/>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4DDE1"/>
        </a:solidFill>
        <a:ln>
          <a:noFill/>
        </a:ln>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2350</TotalTime>
  <Words>1397</Words>
  <Application>Microsoft Office PowerPoint</Application>
  <PresentationFormat>宽屏</PresentationFormat>
  <Paragraphs>163</Paragraphs>
  <Slides>19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OPPOSans H</vt:lpstr>
      <vt:lpstr>OPPOSans M</vt:lpstr>
      <vt:lpstr>阿里巴巴普惠体</vt:lpstr>
      <vt:lpstr>阿里巴巴普惠体 2.0 55 Regular</vt:lpstr>
      <vt:lpstr>阿里巴巴普惠体 2.0 65 Medium</vt:lpstr>
      <vt:lpstr>Arial</vt:lpstr>
      <vt:lpstr>Calibri</vt:lpstr>
      <vt:lpstr>Calibri Light</vt:lpstr>
      <vt:lpstr>Segoe UI Light</vt:lpstr>
      <vt:lpstr>51PPT模板网，www.51pptmoban.com</vt:lpstr>
      <vt:lpstr>金融行业 招商计划书</vt:lpstr>
      <vt:lpstr>目录</vt:lpstr>
      <vt:lpstr>企业简介</vt:lpstr>
      <vt:lpstr>PowerPoint 演示文稿</vt:lpstr>
      <vt:lpstr>PowerPoint 演示文稿</vt:lpstr>
      <vt:lpstr>PowerPoint 演示文稿</vt:lpstr>
      <vt:lpstr>业务模式</vt:lpstr>
      <vt:lpstr>PowerPoint 演示文稿</vt:lpstr>
      <vt:lpstr>PowerPoint 演示文稿</vt:lpstr>
      <vt:lpstr>PowerPoint 演示文稿</vt:lpstr>
      <vt:lpstr>PowerPoint 演示文稿</vt:lpstr>
      <vt:lpstr>融资计划</vt:lpstr>
      <vt:lpstr>PowerPoint 演示文稿</vt:lpstr>
      <vt:lpstr>PowerPoint 演示文稿</vt:lpstr>
      <vt:lpstr>PowerPoint 演示文稿</vt:lpstr>
      <vt:lpstr>PowerPoint 演示文稿</vt:lpstr>
      <vt:lpstr>汇报完毕·谢谢观看</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蓝金金融行业招商计划书ppt模板</dc:title>
  <dc:creator>紫</dc:creator>
  <cp:keywords>P界达人</cp:keywords>
  <dc:description>51PPT模板网，幻灯片演示模板及素材免费下载！_x000d_
51PPT模板网 唯一访问网址：www.51pptmoban.com</dc:description>
  <cp:lastModifiedBy>user Power</cp:lastModifiedBy>
  <cp:revision>113</cp:revision>
  <dcterms:created xsi:type="dcterms:W3CDTF">2021-05-22T11:42:53Z</dcterms:created>
  <dcterms:modified xsi:type="dcterms:W3CDTF">2023-08-15T03:10:30Z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2052-2.3.2.3823</vt:lpwstr>
  </property>
  <property fmtid="{D5CDD505-2E9C-101B-9397-08002B2CF9AE}" pid="3" name="KSOTemplateUUID">
    <vt:lpwstr>v1.0_mb_lfuMpuwRkwg9SSW1uCawfQ==</vt:lpwstr>
  </property>
</Properties>
</file>