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259" r:id="rId3"/>
    <p:sldId id="260" r:id="rId4"/>
    <p:sldId id="262" r:id="rId5"/>
    <p:sldId id="271" r:id="rId6"/>
    <p:sldId id="261" r:id="rId7"/>
    <p:sldId id="263" r:id="rId8"/>
    <p:sldId id="264" r:id="rId9"/>
    <p:sldId id="265" r:id="rId10"/>
    <p:sldId id="272" r:id="rId11"/>
    <p:sldId id="266" r:id="rId12"/>
    <p:sldId id="274" r:id="rId13"/>
    <p:sldId id="273" r:id="rId14"/>
    <p:sldId id="269" r:id="rId15"/>
    <p:sldId id="270" r:id="rId16"/>
    <p:sldId id="275"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118" autoAdjust="0"/>
  </p:normalViewPr>
  <p:slideViewPr>
    <p:cSldViewPr snapToGrid="0" showGuides="1">
      <p:cViewPr>
        <p:scale>
          <a:sx n="66" d="100"/>
          <a:sy n="66" d="100"/>
        </p:scale>
        <p:origin x="732" y="504"/>
      </p:cViewPr>
      <p:guideLst/>
    </p:cSldViewPr>
  </p:slideViewPr>
  <p:outlineViewPr>
    <p:cViewPr>
      <p:scale>
        <a:sx n="33" d="100"/>
        <a:sy n="33" d="100"/>
      </p:scale>
      <p:origin x="0" y="-180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t>整体效果</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percentStacke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2BB2-4039-A680-4D2887A38FCB}"/>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2BB2-4039-A680-4D2887A38FCB}"/>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2BB2-4039-A680-4D2887A38FCB}"/>
            </c:ext>
          </c:extLst>
        </c:ser>
        <c:dLbls>
          <c:showLegendKey val="0"/>
          <c:showVal val="0"/>
          <c:showCatName val="0"/>
          <c:showSerName val="0"/>
          <c:showPercent val="0"/>
          <c:showBubbleSize val="0"/>
        </c:dLbls>
        <c:smooth val="0"/>
        <c:axId val="580528383"/>
        <c:axId val="580528863"/>
      </c:lineChart>
      <c:catAx>
        <c:axId val="580528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528863"/>
        <c:crosses val="autoZero"/>
        <c:auto val="1"/>
        <c:lblAlgn val="ctr"/>
        <c:lblOffset val="100"/>
        <c:noMultiLvlLbl val="0"/>
      </c:catAx>
      <c:valAx>
        <c:axId val="58052886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5283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2A6F7B-2AFD-4BDF-AC69-37E04329D07B}" type="datetimeFigureOut">
              <a:rPr lang="zh-CN" altLang="en-US" smtClean="0"/>
              <a:t>2023/8/15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922FCF-7D75-40E1-8161-F9E94D3E970E}" type="slidenum">
              <a:rPr lang="zh-CN" altLang="en-US" smtClean="0"/>
              <a:t>‹#›</a:t>
            </a:fld>
            <a:endParaRPr lang="zh-CN" altLang="en-US"/>
          </a:p>
        </p:txBody>
      </p:sp>
    </p:spTree>
    <p:extLst>
      <p:ext uri="{BB962C8B-B14F-4D97-AF65-F5344CB8AC3E}">
        <p14:creationId xmlns:p14="http://schemas.microsoft.com/office/powerpoint/2010/main" val="125993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5" name="图片 34" descr="地图&#10;&#10;描述已自动生成">
            <a:extLst>
              <a:ext uri="{FF2B5EF4-FFF2-40B4-BE49-F238E27FC236}">
                <a16:creationId xmlns:a16="http://schemas.microsoft.com/office/drawing/2014/main" id="{0CC7D8E3-966E-756C-BA79-44A1052CA843}"/>
              </a:ext>
            </a:extLst>
          </p:cNvPr>
          <p:cNvPicPr>
            <a:picLocks noChangeAspect="1"/>
          </p:cNvPicPr>
          <p:nvPr userDrawn="1"/>
        </p:nvPicPr>
        <p:blipFill rotWithShape="1">
          <a:blip r:embed="rId2">
            <a:clrChange>
              <a:clrFrom>
                <a:srgbClr val="FFEFB5"/>
              </a:clrFrom>
              <a:clrTo>
                <a:srgbClr val="FFEFB5">
                  <a:alpha val="0"/>
                </a:srgbClr>
              </a:clrTo>
            </a:clrChange>
            <a:duotone>
              <a:schemeClr val="accent1">
                <a:shade val="45000"/>
                <a:satMod val="135000"/>
              </a:schemeClr>
              <a:prstClr val="white"/>
            </a:duotone>
            <a:alphaModFix amt="13000"/>
            <a:extLst>
              <a:ext uri="{28A0092B-C50C-407E-A947-70E740481C1C}">
                <a14:useLocalDpi xmlns:a14="http://schemas.microsoft.com/office/drawing/2010/main" val="0"/>
              </a:ext>
            </a:extLst>
          </a:blip>
          <a:srcRect l="7444" t="5834" r="14205" b="5625"/>
          <a:stretch/>
        </p:blipFill>
        <p:spPr>
          <a:xfrm>
            <a:off x="4890635" y="128579"/>
            <a:ext cx="7301365" cy="6600842"/>
          </a:xfrm>
          <a:custGeom>
            <a:avLst/>
            <a:gdLst>
              <a:gd name="connsiteX0" fmla="*/ 7301365 w 7301365"/>
              <a:gd name="connsiteY0" fmla="*/ 0 h 6600842"/>
              <a:gd name="connsiteX1" fmla="*/ 0 w 7301365"/>
              <a:gd name="connsiteY1" fmla="*/ 0 h 6600842"/>
              <a:gd name="connsiteX2" fmla="*/ 0 w 7301365"/>
              <a:gd name="connsiteY2" fmla="*/ 6600842 h 6600842"/>
              <a:gd name="connsiteX3" fmla="*/ 7301365 w 7301365"/>
              <a:gd name="connsiteY3" fmla="*/ 6600842 h 6600842"/>
            </a:gdLst>
            <a:ahLst/>
            <a:cxnLst>
              <a:cxn ang="0">
                <a:pos x="connsiteX0" y="connsiteY0"/>
              </a:cxn>
              <a:cxn ang="0">
                <a:pos x="connsiteX1" y="connsiteY1"/>
              </a:cxn>
              <a:cxn ang="0">
                <a:pos x="connsiteX2" y="connsiteY2"/>
              </a:cxn>
              <a:cxn ang="0">
                <a:pos x="connsiteX3" y="connsiteY3"/>
              </a:cxn>
            </a:cxnLst>
            <a:rect l="l" t="t" r="r" b="b"/>
            <a:pathLst>
              <a:path w="7301365" h="6600842">
                <a:moveTo>
                  <a:pt x="7301365" y="0"/>
                </a:moveTo>
                <a:lnTo>
                  <a:pt x="0" y="0"/>
                </a:lnTo>
                <a:lnTo>
                  <a:pt x="0" y="6600842"/>
                </a:lnTo>
                <a:lnTo>
                  <a:pt x="7301365" y="6600842"/>
                </a:lnTo>
                <a:close/>
              </a:path>
            </a:pathLst>
          </a:custGeom>
        </p:spPr>
      </p:pic>
      <p:pic>
        <p:nvPicPr>
          <p:cNvPr id="34" name="图片 33" descr="穿黑色衣服的娃娃&#10;&#10;描述已自动生成">
            <a:extLst>
              <a:ext uri="{FF2B5EF4-FFF2-40B4-BE49-F238E27FC236}">
                <a16:creationId xmlns:a16="http://schemas.microsoft.com/office/drawing/2014/main" id="{ECED235A-8078-2ABE-0ACF-EF62763B0D11}"/>
              </a:ext>
            </a:extLst>
          </p:cNvPr>
          <p:cNvPicPr>
            <a:picLocks noChangeAspect="1"/>
          </p:cNvPicPr>
          <p:nvPr userDrawn="1"/>
        </p:nvPicPr>
        <p:blipFill>
          <a:blip r:embed="rId3">
            <a:clrChange>
              <a:clrFrom>
                <a:srgbClr val="F4F4F4"/>
              </a:clrFrom>
              <a:clrTo>
                <a:srgbClr val="F4F4F4">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6648787" y="1130300"/>
            <a:ext cx="4021414" cy="5106558"/>
          </a:xfrm>
          <a:prstGeom prst="rect">
            <a:avLst/>
          </a:prstGeom>
        </p:spPr>
      </p:pic>
      <p:sp>
        <p:nvSpPr>
          <p:cNvPr id="19" name="任意多边形: 形状 18">
            <a:extLst>
              <a:ext uri="{FF2B5EF4-FFF2-40B4-BE49-F238E27FC236}">
                <a16:creationId xmlns:a16="http://schemas.microsoft.com/office/drawing/2014/main" id="{C9A29861-F111-A313-7E6C-B4CFD1746673}"/>
              </a:ext>
            </a:extLst>
          </p:cNvPr>
          <p:cNvSpPr/>
          <p:nvPr userDrawn="1"/>
        </p:nvSpPr>
        <p:spPr>
          <a:xfrm>
            <a:off x="0" y="0"/>
            <a:ext cx="1419244" cy="1130300"/>
          </a:xfrm>
          <a:custGeom>
            <a:avLst/>
            <a:gdLst>
              <a:gd name="connsiteX0" fmla="*/ 1296609 w 1419244"/>
              <a:gd name="connsiteY0" fmla="*/ 693217 h 1130300"/>
              <a:gd name="connsiteX1" fmla="*/ 981961 w 1419244"/>
              <a:gd name="connsiteY1" fmla="*/ 1007868 h 1130300"/>
              <a:gd name="connsiteX2" fmla="*/ 1397819 w 1419244"/>
              <a:gd name="connsiteY2" fmla="*/ 436723 h 1130300"/>
              <a:gd name="connsiteX3" fmla="*/ 1384147 w 1419244"/>
              <a:gd name="connsiteY3" fmla="*/ 490186 h 1130300"/>
              <a:gd name="connsiteX4" fmla="*/ 779335 w 1419244"/>
              <a:gd name="connsiteY4" fmla="*/ 1096019 h 1130300"/>
              <a:gd name="connsiteX5" fmla="*/ 725874 w 1419244"/>
              <a:gd name="connsiteY5" fmla="*/ 1109895 h 1130300"/>
              <a:gd name="connsiteX6" fmla="*/ 1419244 w 1419244"/>
              <a:gd name="connsiteY6" fmla="*/ 261237 h 1130300"/>
              <a:gd name="connsiteX7" fmla="*/ 1417408 w 1419244"/>
              <a:gd name="connsiteY7" fmla="*/ 302048 h 1130300"/>
              <a:gd name="connsiteX8" fmla="*/ 590383 w 1419244"/>
              <a:gd name="connsiteY8" fmla="*/ 1128464 h 1130300"/>
              <a:gd name="connsiteX9" fmla="*/ 549572 w 1419244"/>
              <a:gd name="connsiteY9" fmla="*/ 1130300 h 1130300"/>
              <a:gd name="connsiteX10" fmla="*/ 1409653 w 1419244"/>
              <a:gd name="connsiteY10" fmla="*/ 115339 h 1130300"/>
              <a:gd name="connsiteX11" fmla="*/ 1413940 w 1419244"/>
              <a:gd name="connsiteY11" fmla="*/ 150845 h 1130300"/>
              <a:gd name="connsiteX12" fmla="*/ 438159 w 1419244"/>
              <a:gd name="connsiteY12" fmla="*/ 1126626 h 1130300"/>
              <a:gd name="connsiteX13" fmla="*/ 402858 w 1419244"/>
              <a:gd name="connsiteY13" fmla="*/ 1122342 h 1130300"/>
              <a:gd name="connsiteX14" fmla="*/ 1370520 w 1419244"/>
              <a:gd name="connsiteY14" fmla="*/ 0 h 1130300"/>
              <a:gd name="connsiteX15" fmla="*/ 1386267 w 1419244"/>
              <a:gd name="connsiteY15" fmla="*/ 0 h 1130300"/>
              <a:gd name="connsiteX16" fmla="*/ 1391290 w 1419244"/>
              <a:gd name="connsiteY16" fmla="*/ 18616 h 1130300"/>
              <a:gd name="connsiteX17" fmla="*/ 307768 w 1419244"/>
              <a:gd name="connsiteY17" fmla="*/ 1102343 h 1130300"/>
              <a:gd name="connsiteX18" fmla="*/ 276549 w 1419244"/>
              <a:gd name="connsiteY18" fmla="*/ 1093772 h 1130300"/>
              <a:gd name="connsiteX19" fmla="*/ 1215647 w 1419244"/>
              <a:gd name="connsiteY19" fmla="*/ 0 h 1130300"/>
              <a:gd name="connsiteX20" fmla="*/ 1255250 w 1419244"/>
              <a:gd name="connsiteY20" fmla="*/ 0 h 1130300"/>
              <a:gd name="connsiteX21" fmla="*/ 191663 w 1419244"/>
              <a:gd name="connsiteY21" fmla="*/ 1063778 h 1130300"/>
              <a:gd name="connsiteX22" fmla="*/ 163912 w 1419244"/>
              <a:gd name="connsiteY22" fmla="*/ 1051738 h 1130300"/>
              <a:gd name="connsiteX23" fmla="*/ 1060771 w 1419244"/>
              <a:gd name="connsiteY23" fmla="*/ 0 h 1130300"/>
              <a:gd name="connsiteX24" fmla="*/ 1100561 w 1419244"/>
              <a:gd name="connsiteY24" fmla="*/ 0 h 1130300"/>
              <a:gd name="connsiteX25" fmla="*/ 87595 w 1419244"/>
              <a:gd name="connsiteY25" fmla="*/ 1012967 h 1130300"/>
              <a:gd name="connsiteX26" fmla="*/ 62702 w 1419244"/>
              <a:gd name="connsiteY26" fmla="*/ 998071 h 1130300"/>
              <a:gd name="connsiteX27" fmla="*/ 906254 w 1419244"/>
              <a:gd name="connsiteY27" fmla="*/ 0 h 1130300"/>
              <a:gd name="connsiteX28" fmla="*/ 945891 w 1419244"/>
              <a:gd name="connsiteY28" fmla="*/ 0 h 1130300"/>
              <a:gd name="connsiteX29" fmla="*/ 0 w 1419244"/>
              <a:gd name="connsiteY29" fmla="*/ 945895 h 1130300"/>
              <a:gd name="connsiteX30" fmla="*/ 0 w 1419244"/>
              <a:gd name="connsiteY30" fmla="*/ 906109 h 1130300"/>
              <a:gd name="connsiteX31" fmla="*/ 751427 w 1419244"/>
              <a:gd name="connsiteY31" fmla="*/ 0 h 1130300"/>
              <a:gd name="connsiteX32" fmla="*/ 791216 w 1419244"/>
              <a:gd name="connsiteY32" fmla="*/ 0 h 1130300"/>
              <a:gd name="connsiteX33" fmla="*/ 0 w 1419244"/>
              <a:gd name="connsiteY33" fmla="*/ 791217 h 1130300"/>
              <a:gd name="connsiteX34" fmla="*/ 0 w 1419244"/>
              <a:gd name="connsiteY34" fmla="*/ 751428 h 1130300"/>
              <a:gd name="connsiteX35" fmla="*/ 596324 w 1419244"/>
              <a:gd name="connsiteY35" fmla="*/ 0 h 1130300"/>
              <a:gd name="connsiteX36" fmla="*/ 636024 w 1419244"/>
              <a:gd name="connsiteY36" fmla="*/ 0 h 1130300"/>
              <a:gd name="connsiteX37" fmla="*/ 0 w 1419244"/>
              <a:gd name="connsiteY37" fmla="*/ 636442 h 1130300"/>
              <a:gd name="connsiteX38" fmla="*/ 0 w 1419244"/>
              <a:gd name="connsiteY38" fmla="*/ 596814 h 1130300"/>
              <a:gd name="connsiteX39" fmla="*/ 441967 w 1419244"/>
              <a:gd name="connsiteY39" fmla="*/ 0 h 1130300"/>
              <a:gd name="connsiteX40" fmla="*/ 481582 w 1419244"/>
              <a:gd name="connsiteY40" fmla="*/ 0 h 1130300"/>
              <a:gd name="connsiteX41" fmla="*/ 0 w 1419244"/>
              <a:gd name="connsiteY41" fmla="*/ 481503 h 1130300"/>
              <a:gd name="connsiteX42" fmla="*/ 0 w 1419244"/>
              <a:gd name="connsiteY42" fmla="*/ 442043 h 1130300"/>
              <a:gd name="connsiteX43" fmla="*/ 287004 w 1419244"/>
              <a:gd name="connsiteY43" fmla="*/ 0 h 1130300"/>
              <a:gd name="connsiteX44" fmla="*/ 326598 w 1419244"/>
              <a:gd name="connsiteY44" fmla="*/ 0 h 1130300"/>
              <a:gd name="connsiteX45" fmla="*/ 0 w 1419244"/>
              <a:gd name="connsiteY45" fmla="*/ 326485 h 1130300"/>
              <a:gd name="connsiteX46" fmla="*/ 0 w 1419244"/>
              <a:gd name="connsiteY46" fmla="*/ 286903 h 1130300"/>
              <a:gd name="connsiteX47" fmla="*/ 132421 w 1419244"/>
              <a:gd name="connsiteY47" fmla="*/ 0 h 1130300"/>
              <a:gd name="connsiteX48" fmla="*/ 172124 w 1419244"/>
              <a:gd name="connsiteY48" fmla="*/ 0 h 1130300"/>
              <a:gd name="connsiteX49" fmla="*/ 0 w 1419244"/>
              <a:gd name="connsiteY49" fmla="*/ 172124 h 1130300"/>
              <a:gd name="connsiteX50" fmla="*/ 0 w 1419244"/>
              <a:gd name="connsiteY50" fmla="*/ 132397 h 1130300"/>
              <a:gd name="connsiteX51" fmla="*/ 0 w 1419244"/>
              <a:gd name="connsiteY51" fmla="*/ 0 h 1130300"/>
              <a:gd name="connsiteX52" fmla="*/ 17320 w 1419244"/>
              <a:gd name="connsiteY52" fmla="*/ 0 h 1130300"/>
              <a:gd name="connsiteX53" fmla="*/ 0 w 1419244"/>
              <a:gd name="connsiteY53" fmla="*/ 17317 h 113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419244" h="1130300">
                <a:moveTo>
                  <a:pt x="1296609" y="693217"/>
                </a:moveTo>
                <a:cubicBezTo>
                  <a:pt x="1219785" y="822832"/>
                  <a:pt x="1111576" y="931041"/>
                  <a:pt x="981961" y="1007868"/>
                </a:cubicBezTo>
                <a:close/>
                <a:moveTo>
                  <a:pt x="1397819" y="436723"/>
                </a:moveTo>
                <a:cubicBezTo>
                  <a:pt x="1393738" y="454679"/>
                  <a:pt x="1389250" y="472636"/>
                  <a:pt x="1384147" y="490186"/>
                </a:cubicBezTo>
                <a:lnTo>
                  <a:pt x="779335" y="1096019"/>
                </a:lnTo>
                <a:cubicBezTo>
                  <a:pt x="761584" y="1101120"/>
                  <a:pt x="743831" y="1105814"/>
                  <a:pt x="725874" y="1109895"/>
                </a:cubicBezTo>
                <a:close/>
                <a:moveTo>
                  <a:pt x="1419244" y="261237"/>
                </a:moveTo>
                <a:cubicBezTo>
                  <a:pt x="1419041" y="274500"/>
                  <a:pt x="1418428" y="288376"/>
                  <a:pt x="1417408" y="302048"/>
                </a:cubicBezTo>
                <a:lnTo>
                  <a:pt x="590383" y="1128464"/>
                </a:lnTo>
                <a:cubicBezTo>
                  <a:pt x="577324" y="1130300"/>
                  <a:pt x="563448" y="1130300"/>
                  <a:pt x="549572" y="1130300"/>
                </a:cubicBezTo>
                <a:close/>
                <a:moveTo>
                  <a:pt x="1409653" y="115339"/>
                </a:moveTo>
                <a:cubicBezTo>
                  <a:pt x="1411551" y="127175"/>
                  <a:pt x="1412980" y="139009"/>
                  <a:pt x="1413940" y="150845"/>
                </a:cubicBezTo>
                <a:lnTo>
                  <a:pt x="438159" y="1126626"/>
                </a:lnTo>
                <a:cubicBezTo>
                  <a:pt x="426325" y="1125403"/>
                  <a:pt x="414489" y="1123974"/>
                  <a:pt x="402858" y="1122342"/>
                </a:cubicBezTo>
                <a:close/>
                <a:moveTo>
                  <a:pt x="1370520" y="0"/>
                </a:moveTo>
                <a:lnTo>
                  <a:pt x="1386267" y="0"/>
                </a:lnTo>
                <a:lnTo>
                  <a:pt x="1391290" y="18616"/>
                </a:lnTo>
                <a:lnTo>
                  <a:pt x="307768" y="1102343"/>
                </a:lnTo>
                <a:cubicBezTo>
                  <a:pt x="297423" y="1099751"/>
                  <a:pt x="287016" y="1096895"/>
                  <a:pt x="276549" y="1093772"/>
                </a:cubicBezTo>
                <a:close/>
                <a:moveTo>
                  <a:pt x="1215647" y="0"/>
                </a:moveTo>
                <a:lnTo>
                  <a:pt x="1255250" y="0"/>
                </a:lnTo>
                <a:lnTo>
                  <a:pt x="191663" y="1063778"/>
                </a:lnTo>
                <a:cubicBezTo>
                  <a:pt x="182276" y="1059900"/>
                  <a:pt x="173093" y="1056023"/>
                  <a:pt x="163912" y="1051738"/>
                </a:cubicBezTo>
                <a:close/>
                <a:moveTo>
                  <a:pt x="1060771" y="0"/>
                </a:moveTo>
                <a:lnTo>
                  <a:pt x="1100561" y="0"/>
                </a:lnTo>
                <a:lnTo>
                  <a:pt x="87595" y="1012967"/>
                </a:lnTo>
                <a:cubicBezTo>
                  <a:pt x="79229" y="1008070"/>
                  <a:pt x="70864" y="1003172"/>
                  <a:pt x="62702" y="998071"/>
                </a:cubicBezTo>
                <a:close/>
                <a:moveTo>
                  <a:pt x="906254" y="0"/>
                </a:moveTo>
                <a:lnTo>
                  <a:pt x="945891" y="0"/>
                </a:lnTo>
                <a:lnTo>
                  <a:pt x="0" y="945895"/>
                </a:lnTo>
                <a:lnTo>
                  <a:pt x="0" y="906109"/>
                </a:lnTo>
                <a:close/>
                <a:moveTo>
                  <a:pt x="751427" y="0"/>
                </a:moveTo>
                <a:lnTo>
                  <a:pt x="791216" y="0"/>
                </a:lnTo>
                <a:lnTo>
                  <a:pt x="0" y="791217"/>
                </a:lnTo>
                <a:lnTo>
                  <a:pt x="0" y="751428"/>
                </a:lnTo>
                <a:close/>
                <a:moveTo>
                  <a:pt x="596324" y="0"/>
                </a:moveTo>
                <a:lnTo>
                  <a:pt x="636024" y="0"/>
                </a:lnTo>
                <a:lnTo>
                  <a:pt x="0" y="636442"/>
                </a:lnTo>
                <a:lnTo>
                  <a:pt x="0" y="596814"/>
                </a:lnTo>
                <a:close/>
                <a:moveTo>
                  <a:pt x="441967" y="0"/>
                </a:moveTo>
                <a:lnTo>
                  <a:pt x="481582" y="0"/>
                </a:lnTo>
                <a:lnTo>
                  <a:pt x="0" y="481503"/>
                </a:lnTo>
                <a:lnTo>
                  <a:pt x="0" y="442043"/>
                </a:lnTo>
                <a:close/>
                <a:moveTo>
                  <a:pt x="287004" y="0"/>
                </a:moveTo>
                <a:lnTo>
                  <a:pt x="326598" y="0"/>
                </a:lnTo>
                <a:lnTo>
                  <a:pt x="0" y="326485"/>
                </a:lnTo>
                <a:lnTo>
                  <a:pt x="0" y="286903"/>
                </a:lnTo>
                <a:close/>
                <a:moveTo>
                  <a:pt x="132421" y="0"/>
                </a:moveTo>
                <a:lnTo>
                  <a:pt x="172124" y="0"/>
                </a:lnTo>
                <a:lnTo>
                  <a:pt x="0" y="172124"/>
                </a:lnTo>
                <a:lnTo>
                  <a:pt x="0" y="132397"/>
                </a:lnTo>
                <a:close/>
                <a:moveTo>
                  <a:pt x="0" y="0"/>
                </a:moveTo>
                <a:lnTo>
                  <a:pt x="17320" y="0"/>
                </a:lnTo>
                <a:lnTo>
                  <a:pt x="0" y="17317"/>
                </a:ln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20" name="任意多边形: 形状 19">
            <a:extLst>
              <a:ext uri="{FF2B5EF4-FFF2-40B4-BE49-F238E27FC236}">
                <a16:creationId xmlns:a16="http://schemas.microsoft.com/office/drawing/2014/main" id="{F927BEDF-2B76-0E77-3EDE-330FFA510132}"/>
              </a:ext>
            </a:extLst>
          </p:cNvPr>
          <p:cNvSpPr/>
          <p:nvPr userDrawn="1"/>
        </p:nvSpPr>
        <p:spPr>
          <a:xfrm>
            <a:off x="10772756" y="5613476"/>
            <a:ext cx="1419244" cy="1244524"/>
          </a:xfrm>
          <a:custGeom>
            <a:avLst/>
            <a:gdLst>
              <a:gd name="connsiteX0" fmla="*/ 1419244 w 1419244"/>
              <a:gd name="connsiteY0" fmla="*/ 1112918 h 1244524"/>
              <a:gd name="connsiteX1" fmla="*/ 1419244 w 1419244"/>
              <a:gd name="connsiteY1" fmla="*/ 1152639 h 1244524"/>
              <a:gd name="connsiteX2" fmla="*/ 1327358 w 1419244"/>
              <a:gd name="connsiteY2" fmla="*/ 1244524 h 1244524"/>
              <a:gd name="connsiteX3" fmla="*/ 1287665 w 1419244"/>
              <a:gd name="connsiteY3" fmla="*/ 1244524 h 1244524"/>
              <a:gd name="connsiteX4" fmla="*/ 1419244 w 1419244"/>
              <a:gd name="connsiteY4" fmla="*/ 958318 h 1244524"/>
              <a:gd name="connsiteX5" fmla="*/ 1419244 w 1419244"/>
              <a:gd name="connsiteY5" fmla="*/ 997822 h 1244524"/>
              <a:gd name="connsiteX6" fmla="*/ 1172589 w 1419244"/>
              <a:gd name="connsiteY6" fmla="*/ 1244524 h 1244524"/>
              <a:gd name="connsiteX7" fmla="*/ 1132985 w 1419244"/>
              <a:gd name="connsiteY7" fmla="*/ 1244524 h 1244524"/>
              <a:gd name="connsiteX8" fmla="*/ 1419244 w 1419244"/>
              <a:gd name="connsiteY8" fmla="*/ 803502 h 1244524"/>
              <a:gd name="connsiteX9" fmla="*/ 1419244 w 1419244"/>
              <a:gd name="connsiteY9" fmla="*/ 843139 h 1244524"/>
              <a:gd name="connsiteX10" fmla="*/ 1017931 w 1419244"/>
              <a:gd name="connsiteY10" fmla="*/ 1244524 h 1244524"/>
              <a:gd name="connsiteX11" fmla="*/ 978223 w 1419244"/>
              <a:gd name="connsiteY11" fmla="*/ 1244524 h 1244524"/>
              <a:gd name="connsiteX12" fmla="*/ 1419244 w 1419244"/>
              <a:gd name="connsiteY12" fmla="*/ 648625 h 1244524"/>
              <a:gd name="connsiteX13" fmla="*/ 1419244 w 1419244"/>
              <a:gd name="connsiteY13" fmla="*/ 688415 h 1244524"/>
              <a:gd name="connsiteX14" fmla="*/ 863136 w 1419244"/>
              <a:gd name="connsiteY14" fmla="*/ 1244524 h 1244524"/>
              <a:gd name="connsiteX15" fmla="*/ 823346 w 1419244"/>
              <a:gd name="connsiteY15" fmla="*/ 1244524 h 1244524"/>
              <a:gd name="connsiteX16" fmla="*/ 1419244 w 1419244"/>
              <a:gd name="connsiteY16" fmla="*/ 494133 h 1244524"/>
              <a:gd name="connsiteX17" fmla="*/ 1419244 w 1419244"/>
              <a:gd name="connsiteY17" fmla="*/ 533745 h 1244524"/>
              <a:gd name="connsiteX18" fmla="*/ 708467 w 1419244"/>
              <a:gd name="connsiteY18" fmla="*/ 1244524 h 1244524"/>
              <a:gd name="connsiteX19" fmla="*/ 668732 w 1419244"/>
              <a:gd name="connsiteY19" fmla="*/ 1244524 h 1244524"/>
              <a:gd name="connsiteX20" fmla="*/ 1419244 w 1419244"/>
              <a:gd name="connsiteY20" fmla="*/ 339280 h 1244524"/>
              <a:gd name="connsiteX21" fmla="*/ 1419244 w 1419244"/>
              <a:gd name="connsiteY21" fmla="*/ 379069 h 1244524"/>
              <a:gd name="connsiteX22" fmla="*/ 553790 w 1419244"/>
              <a:gd name="connsiteY22" fmla="*/ 1244524 h 1244524"/>
              <a:gd name="connsiteX23" fmla="*/ 514002 w 1419244"/>
              <a:gd name="connsiteY23" fmla="*/ 1244524 h 1244524"/>
              <a:gd name="connsiteX24" fmla="*/ 1419244 w 1419244"/>
              <a:gd name="connsiteY24" fmla="*/ 183796 h 1244524"/>
              <a:gd name="connsiteX25" fmla="*/ 1419244 w 1419244"/>
              <a:gd name="connsiteY25" fmla="*/ 223599 h 1244524"/>
              <a:gd name="connsiteX26" fmla="*/ 398989 w 1419244"/>
              <a:gd name="connsiteY26" fmla="*/ 1244524 h 1244524"/>
              <a:gd name="connsiteX27" fmla="*/ 359387 w 1419244"/>
              <a:gd name="connsiteY27" fmla="*/ 1244524 h 1244524"/>
              <a:gd name="connsiteX28" fmla="*/ 437487 w 1419244"/>
              <a:gd name="connsiteY28" fmla="*/ 122839 h 1244524"/>
              <a:gd name="connsiteX29" fmla="*/ 122839 w 1419244"/>
              <a:gd name="connsiteY29" fmla="*/ 437285 h 1244524"/>
              <a:gd name="connsiteX30" fmla="*/ 437487 w 1419244"/>
              <a:gd name="connsiteY30" fmla="*/ 122839 h 1244524"/>
              <a:gd name="connsiteX31" fmla="*/ 1331645 w 1419244"/>
              <a:gd name="connsiteY31" fmla="*/ 117329 h 1244524"/>
              <a:gd name="connsiteX32" fmla="*/ 1356540 w 1419244"/>
              <a:gd name="connsiteY32" fmla="*/ 132225 h 1244524"/>
              <a:gd name="connsiteX33" fmla="*/ 244058 w 1419244"/>
              <a:gd name="connsiteY33" fmla="*/ 1244524 h 1244524"/>
              <a:gd name="connsiteX34" fmla="*/ 204643 w 1419244"/>
              <a:gd name="connsiteY34" fmla="*/ 1244524 h 1244524"/>
              <a:gd name="connsiteX35" fmla="*/ 1227785 w 1419244"/>
              <a:gd name="connsiteY35" fmla="*/ 66521 h 1244524"/>
              <a:gd name="connsiteX36" fmla="*/ 1255536 w 1419244"/>
              <a:gd name="connsiteY36" fmla="*/ 78357 h 1244524"/>
              <a:gd name="connsiteX37" fmla="*/ 88966 w 1419244"/>
              <a:gd name="connsiteY37" fmla="*/ 1244524 h 1244524"/>
              <a:gd name="connsiteX38" fmla="*/ 74014 w 1419244"/>
              <a:gd name="connsiteY38" fmla="*/ 1244524 h 1244524"/>
              <a:gd name="connsiteX39" fmla="*/ 66520 w 1419244"/>
              <a:gd name="connsiteY39" fmla="*/ 1227378 h 1244524"/>
              <a:gd name="connsiteX40" fmla="*/ 1111679 w 1419244"/>
              <a:gd name="connsiteY40" fmla="*/ 27955 h 1244524"/>
              <a:gd name="connsiteX41" fmla="*/ 1142695 w 1419244"/>
              <a:gd name="connsiteY41" fmla="*/ 36526 h 1244524"/>
              <a:gd name="connsiteX42" fmla="*/ 36524 w 1419244"/>
              <a:gd name="connsiteY42" fmla="*/ 1142698 h 1244524"/>
              <a:gd name="connsiteX43" fmla="*/ 27955 w 1419244"/>
              <a:gd name="connsiteY43" fmla="*/ 1111478 h 1244524"/>
              <a:gd name="connsiteX44" fmla="*/ 693574 w 1419244"/>
              <a:gd name="connsiteY44" fmla="*/ 21425 h 1244524"/>
              <a:gd name="connsiteX45" fmla="*/ 21425 w 1419244"/>
              <a:gd name="connsiteY45" fmla="*/ 693372 h 1244524"/>
              <a:gd name="connsiteX46" fmla="*/ 35301 w 1419244"/>
              <a:gd name="connsiteY46" fmla="*/ 639911 h 1244524"/>
              <a:gd name="connsiteX47" fmla="*/ 640113 w 1419244"/>
              <a:gd name="connsiteY47" fmla="*/ 35097 h 1244524"/>
              <a:gd name="connsiteX48" fmla="*/ 693574 w 1419244"/>
              <a:gd name="connsiteY48" fmla="*/ 21425 h 1244524"/>
              <a:gd name="connsiteX49" fmla="*/ 980267 w 1419244"/>
              <a:gd name="connsiteY49" fmla="*/ 4488 h 1244524"/>
              <a:gd name="connsiteX50" fmla="*/ 1015773 w 1419244"/>
              <a:gd name="connsiteY50" fmla="*/ 8773 h 1244524"/>
              <a:gd name="connsiteX51" fmla="*/ 8773 w 1419244"/>
              <a:gd name="connsiteY51" fmla="*/ 1015572 h 1244524"/>
              <a:gd name="connsiteX52" fmla="*/ 4488 w 1419244"/>
              <a:gd name="connsiteY52" fmla="*/ 980272 h 1244524"/>
              <a:gd name="connsiteX53" fmla="*/ 869672 w 1419244"/>
              <a:gd name="connsiteY53" fmla="*/ 0 h 1244524"/>
              <a:gd name="connsiteX54" fmla="*/ 0 w 1419244"/>
              <a:gd name="connsiteY54" fmla="*/ 868860 h 1244524"/>
              <a:gd name="connsiteX55" fmla="*/ 1836 w 1419244"/>
              <a:gd name="connsiteY55" fmla="*/ 828049 h 1244524"/>
              <a:gd name="connsiteX56" fmla="*/ 828861 w 1419244"/>
              <a:gd name="connsiteY56" fmla="*/ 1836 h 1244524"/>
              <a:gd name="connsiteX57" fmla="*/ 869672 w 1419244"/>
              <a:gd name="connsiteY57" fmla="*/ 0 h 124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19244" h="1244524">
                <a:moveTo>
                  <a:pt x="1419244" y="1112918"/>
                </a:moveTo>
                <a:lnTo>
                  <a:pt x="1419244" y="1152639"/>
                </a:lnTo>
                <a:lnTo>
                  <a:pt x="1327358" y="1244524"/>
                </a:lnTo>
                <a:lnTo>
                  <a:pt x="1287665" y="1244524"/>
                </a:lnTo>
                <a:close/>
                <a:moveTo>
                  <a:pt x="1419244" y="958318"/>
                </a:moveTo>
                <a:lnTo>
                  <a:pt x="1419244" y="997822"/>
                </a:lnTo>
                <a:lnTo>
                  <a:pt x="1172589" y="1244524"/>
                </a:lnTo>
                <a:lnTo>
                  <a:pt x="1132985" y="1244524"/>
                </a:lnTo>
                <a:close/>
                <a:moveTo>
                  <a:pt x="1419244" y="803502"/>
                </a:moveTo>
                <a:lnTo>
                  <a:pt x="1419244" y="843139"/>
                </a:lnTo>
                <a:lnTo>
                  <a:pt x="1017931" y="1244524"/>
                </a:lnTo>
                <a:lnTo>
                  <a:pt x="978223" y="1244524"/>
                </a:lnTo>
                <a:close/>
                <a:moveTo>
                  <a:pt x="1419244" y="648625"/>
                </a:moveTo>
                <a:lnTo>
                  <a:pt x="1419244" y="688415"/>
                </a:lnTo>
                <a:lnTo>
                  <a:pt x="863136" y="1244524"/>
                </a:lnTo>
                <a:lnTo>
                  <a:pt x="823346" y="1244524"/>
                </a:lnTo>
                <a:close/>
                <a:moveTo>
                  <a:pt x="1419244" y="494133"/>
                </a:moveTo>
                <a:lnTo>
                  <a:pt x="1419244" y="533745"/>
                </a:lnTo>
                <a:lnTo>
                  <a:pt x="708467" y="1244524"/>
                </a:lnTo>
                <a:lnTo>
                  <a:pt x="668732" y="1244524"/>
                </a:lnTo>
                <a:close/>
                <a:moveTo>
                  <a:pt x="1419244" y="339280"/>
                </a:moveTo>
                <a:lnTo>
                  <a:pt x="1419244" y="379069"/>
                </a:lnTo>
                <a:lnTo>
                  <a:pt x="553790" y="1244524"/>
                </a:lnTo>
                <a:lnTo>
                  <a:pt x="514002" y="1244524"/>
                </a:lnTo>
                <a:close/>
                <a:moveTo>
                  <a:pt x="1419244" y="183796"/>
                </a:moveTo>
                <a:lnTo>
                  <a:pt x="1419244" y="223599"/>
                </a:lnTo>
                <a:lnTo>
                  <a:pt x="398989" y="1244524"/>
                </a:lnTo>
                <a:lnTo>
                  <a:pt x="359387" y="1244524"/>
                </a:lnTo>
                <a:close/>
                <a:moveTo>
                  <a:pt x="437487" y="122839"/>
                </a:moveTo>
                <a:lnTo>
                  <a:pt x="122839" y="437285"/>
                </a:lnTo>
                <a:cubicBezTo>
                  <a:pt x="199603" y="307672"/>
                  <a:pt x="307832" y="199516"/>
                  <a:pt x="437487" y="122839"/>
                </a:cubicBezTo>
                <a:close/>
                <a:moveTo>
                  <a:pt x="1331645" y="117329"/>
                </a:moveTo>
                <a:cubicBezTo>
                  <a:pt x="1340013" y="122226"/>
                  <a:pt x="1348378" y="127124"/>
                  <a:pt x="1356540" y="132225"/>
                </a:cubicBezTo>
                <a:lnTo>
                  <a:pt x="244058" y="1244524"/>
                </a:lnTo>
                <a:lnTo>
                  <a:pt x="204643" y="1244524"/>
                </a:lnTo>
                <a:close/>
                <a:moveTo>
                  <a:pt x="1227785" y="66521"/>
                </a:moveTo>
                <a:lnTo>
                  <a:pt x="1255536" y="78357"/>
                </a:lnTo>
                <a:lnTo>
                  <a:pt x="88966" y="1244524"/>
                </a:lnTo>
                <a:lnTo>
                  <a:pt x="74014" y="1244524"/>
                </a:lnTo>
                <a:lnTo>
                  <a:pt x="66520" y="1227378"/>
                </a:lnTo>
                <a:close/>
                <a:moveTo>
                  <a:pt x="1111679" y="27955"/>
                </a:moveTo>
                <a:cubicBezTo>
                  <a:pt x="1122290" y="30607"/>
                  <a:pt x="1132492" y="33465"/>
                  <a:pt x="1142695" y="36526"/>
                </a:cubicBezTo>
                <a:lnTo>
                  <a:pt x="36524" y="1142698"/>
                </a:lnTo>
                <a:cubicBezTo>
                  <a:pt x="33525" y="1132359"/>
                  <a:pt x="30669" y="1121952"/>
                  <a:pt x="27955" y="1111478"/>
                </a:cubicBezTo>
                <a:close/>
                <a:moveTo>
                  <a:pt x="693574" y="21425"/>
                </a:moveTo>
                <a:lnTo>
                  <a:pt x="21425" y="693372"/>
                </a:lnTo>
                <a:cubicBezTo>
                  <a:pt x="25506" y="676437"/>
                  <a:pt x="30200" y="657664"/>
                  <a:pt x="35301" y="639911"/>
                </a:cubicBezTo>
                <a:lnTo>
                  <a:pt x="640113" y="35097"/>
                </a:lnTo>
                <a:cubicBezTo>
                  <a:pt x="657866" y="29997"/>
                  <a:pt x="675617" y="25506"/>
                  <a:pt x="693574" y="21425"/>
                </a:cubicBezTo>
                <a:close/>
                <a:moveTo>
                  <a:pt x="980267" y="4488"/>
                </a:moveTo>
                <a:cubicBezTo>
                  <a:pt x="992103" y="5714"/>
                  <a:pt x="1003937" y="6937"/>
                  <a:pt x="1015773" y="8773"/>
                </a:cubicBezTo>
                <a:lnTo>
                  <a:pt x="8773" y="1015572"/>
                </a:lnTo>
                <a:cubicBezTo>
                  <a:pt x="7140" y="1003942"/>
                  <a:pt x="5711" y="992106"/>
                  <a:pt x="4488" y="980272"/>
                </a:cubicBezTo>
                <a:close/>
                <a:moveTo>
                  <a:pt x="869672" y="0"/>
                </a:moveTo>
                <a:lnTo>
                  <a:pt x="0" y="868860"/>
                </a:lnTo>
                <a:cubicBezTo>
                  <a:pt x="407" y="855254"/>
                  <a:pt x="1020" y="841653"/>
                  <a:pt x="1836" y="828049"/>
                </a:cubicBezTo>
                <a:lnTo>
                  <a:pt x="828861" y="1836"/>
                </a:lnTo>
                <a:cubicBezTo>
                  <a:pt x="842126" y="0"/>
                  <a:pt x="855796" y="0"/>
                  <a:pt x="869672" y="0"/>
                </a:cubicBez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2" name="任意多边形: 形状 11">
            <a:extLst>
              <a:ext uri="{FF2B5EF4-FFF2-40B4-BE49-F238E27FC236}">
                <a16:creationId xmlns:a16="http://schemas.microsoft.com/office/drawing/2014/main" id="{8F21E96C-2DB6-C3C1-5930-553EAFD1F64F}"/>
              </a:ext>
            </a:extLst>
          </p:cNvPr>
          <p:cNvSpPr/>
          <p:nvPr userDrawn="1"/>
        </p:nvSpPr>
        <p:spPr>
          <a:xfrm flipH="1" flipV="1">
            <a:off x="0" y="5613476"/>
            <a:ext cx="2474805" cy="1244524"/>
          </a:xfrm>
          <a:custGeom>
            <a:avLst/>
            <a:gdLst>
              <a:gd name="connsiteX0" fmla="*/ 3148 w 3132205"/>
              <a:gd name="connsiteY0" fmla="*/ 0 h 1575116"/>
              <a:gd name="connsiteX1" fmla="*/ 3132205 w 3132205"/>
              <a:gd name="connsiteY1" fmla="*/ 0 h 1575116"/>
              <a:gd name="connsiteX2" fmla="*/ 3132205 w 3132205"/>
              <a:gd name="connsiteY2" fmla="*/ 1536603 h 1575116"/>
              <a:gd name="connsiteX3" fmla="*/ 3095023 w 3132205"/>
              <a:gd name="connsiteY3" fmla="*/ 1547428 h 1575116"/>
              <a:gd name="connsiteX4" fmla="*/ 2929005 w 3132205"/>
              <a:gd name="connsiteY4" fmla="*/ 1574800 h 1575116"/>
              <a:gd name="connsiteX5" fmla="*/ 2065405 w 3132205"/>
              <a:gd name="connsiteY5" fmla="*/ 774700 h 1575116"/>
              <a:gd name="connsiteX6" fmla="*/ 668405 w 3132205"/>
              <a:gd name="connsiteY6" fmla="*/ 673100 h 1575116"/>
              <a:gd name="connsiteX7" fmla="*/ 167 w 3132205"/>
              <a:gd name="connsiteY7" fmla="*/ 14387 h 157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205" h="1575116">
                <a:moveTo>
                  <a:pt x="3148" y="0"/>
                </a:moveTo>
                <a:lnTo>
                  <a:pt x="3132205" y="0"/>
                </a:lnTo>
                <a:lnTo>
                  <a:pt x="3132205" y="1536603"/>
                </a:lnTo>
                <a:lnTo>
                  <a:pt x="3095023" y="1547428"/>
                </a:lnTo>
                <a:cubicBezTo>
                  <a:pt x="3033086" y="1563192"/>
                  <a:pt x="2976895" y="1572684"/>
                  <a:pt x="2929005" y="1574800"/>
                </a:cubicBezTo>
                <a:cubicBezTo>
                  <a:pt x="2545888" y="1591733"/>
                  <a:pt x="2442172" y="924983"/>
                  <a:pt x="2065405" y="774700"/>
                </a:cubicBezTo>
                <a:cubicBezTo>
                  <a:pt x="1688638" y="624417"/>
                  <a:pt x="981672" y="836083"/>
                  <a:pt x="668405" y="673100"/>
                </a:cubicBezTo>
                <a:cubicBezTo>
                  <a:pt x="433455" y="550863"/>
                  <a:pt x="-9855" y="257175"/>
                  <a:pt x="167" y="14387"/>
                </a:cubicBez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4" name="任意多边形: 形状 13">
            <a:extLst>
              <a:ext uri="{FF2B5EF4-FFF2-40B4-BE49-F238E27FC236}">
                <a16:creationId xmlns:a16="http://schemas.microsoft.com/office/drawing/2014/main" id="{2228F2F6-2B54-9111-6396-1A9EA16B2506}"/>
              </a:ext>
            </a:extLst>
          </p:cNvPr>
          <p:cNvSpPr/>
          <p:nvPr userDrawn="1"/>
        </p:nvSpPr>
        <p:spPr>
          <a:xfrm rot="5400000">
            <a:off x="9585265" y="-474493"/>
            <a:ext cx="2132243" cy="3081228"/>
          </a:xfrm>
          <a:custGeom>
            <a:avLst/>
            <a:gdLst>
              <a:gd name="connsiteX0" fmla="*/ 0 w 1244524"/>
              <a:gd name="connsiteY0" fmla="*/ 2472318 h 2474805"/>
              <a:gd name="connsiteX1" fmla="*/ 0 w 1244524"/>
              <a:gd name="connsiteY1" fmla="*/ 0 h 2474805"/>
              <a:gd name="connsiteX2" fmla="*/ 1214094 w 1244524"/>
              <a:gd name="connsiteY2" fmla="*/ 0 h 2474805"/>
              <a:gd name="connsiteX3" fmla="*/ 1222647 w 1244524"/>
              <a:gd name="connsiteY3" fmla="*/ 29378 h 2474805"/>
              <a:gd name="connsiteX4" fmla="*/ 1244274 w 1244524"/>
              <a:gd name="connsiteY4" fmla="*/ 160552 h 2474805"/>
              <a:gd name="connsiteX5" fmla="*/ 612103 w 1244524"/>
              <a:gd name="connsiteY5" fmla="*/ 842896 h 2474805"/>
              <a:gd name="connsiteX6" fmla="*/ 531827 w 1244524"/>
              <a:gd name="connsiteY6" fmla="*/ 1946688 h 2474805"/>
              <a:gd name="connsiteX7" fmla="*/ 11367 w 1244524"/>
              <a:gd name="connsiteY7" fmla="*/ 2474673 h 2474805"/>
              <a:gd name="connsiteX8" fmla="*/ 0 w 1244524"/>
              <a:gd name="connsiteY8" fmla="*/ 2472318 h 2474805"/>
              <a:gd name="connsiteX0" fmla="*/ 0 w 1245001"/>
              <a:gd name="connsiteY0" fmla="*/ 2472318 h 2474805"/>
              <a:gd name="connsiteX1" fmla="*/ 0 w 1245001"/>
              <a:gd name="connsiteY1" fmla="*/ 0 h 2474805"/>
              <a:gd name="connsiteX2" fmla="*/ 1214094 w 1245001"/>
              <a:gd name="connsiteY2" fmla="*/ 0 h 2474805"/>
              <a:gd name="connsiteX3" fmla="*/ 1222647 w 1245001"/>
              <a:gd name="connsiteY3" fmla="*/ 29378 h 2474805"/>
              <a:gd name="connsiteX4" fmla="*/ 1244274 w 1245001"/>
              <a:gd name="connsiteY4" fmla="*/ 160552 h 2474805"/>
              <a:gd name="connsiteX5" fmla="*/ 612103 w 1245001"/>
              <a:gd name="connsiteY5" fmla="*/ 842896 h 2474805"/>
              <a:gd name="connsiteX6" fmla="*/ 531827 w 1245001"/>
              <a:gd name="connsiteY6" fmla="*/ 1946688 h 2474805"/>
              <a:gd name="connsiteX7" fmla="*/ 11367 w 1245001"/>
              <a:gd name="connsiteY7" fmla="*/ 2474673 h 2474805"/>
              <a:gd name="connsiteX8" fmla="*/ 0 w 1245001"/>
              <a:gd name="connsiteY8" fmla="*/ 2472318 h 2474805"/>
              <a:gd name="connsiteX0" fmla="*/ 0 w 1264116"/>
              <a:gd name="connsiteY0" fmla="*/ 2472318 h 2474805"/>
              <a:gd name="connsiteX1" fmla="*/ 0 w 1264116"/>
              <a:gd name="connsiteY1" fmla="*/ 0 h 2474805"/>
              <a:gd name="connsiteX2" fmla="*/ 1214094 w 1264116"/>
              <a:gd name="connsiteY2" fmla="*/ 0 h 2474805"/>
              <a:gd name="connsiteX3" fmla="*/ 1222647 w 1264116"/>
              <a:gd name="connsiteY3" fmla="*/ 29378 h 2474805"/>
              <a:gd name="connsiteX4" fmla="*/ 1244274 w 1264116"/>
              <a:gd name="connsiteY4" fmla="*/ 160552 h 2474805"/>
              <a:gd name="connsiteX5" fmla="*/ 958920 w 1264116"/>
              <a:gd name="connsiteY5" fmla="*/ 985703 h 2474805"/>
              <a:gd name="connsiteX6" fmla="*/ 531827 w 1264116"/>
              <a:gd name="connsiteY6" fmla="*/ 1946688 h 2474805"/>
              <a:gd name="connsiteX7" fmla="*/ 11367 w 1264116"/>
              <a:gd name="connsiteY7" fmla="*/ 2474673 h 2474805"/>
              <a:gd name="connsiteX8" fmla="*/ 0 w 1264116"/>
              <a:gd name="connsiteY8" fmla="*/ 2472318 h 2474805"/>
              <a:gd name="connsiteX0" fmla="*/ 0 w 1712592"/>
              <a:gd name="connsiteY0" fmla="*/ 2472318 h 2474805"/>
              <a:gd name="connsiteX1" fmla="*/ 0 w 1712592"/>
              <a:gd name="connsiteY1" fmla="*/ 0 h 2474805"/>
              <a:gd name="connsiteX2" fmla="*/ 1214094 w 1712592"/>
              <a:gd name="connsiteY2" fmla="*/ 0 h 2474805"/>
              <a:gd name="connsiteX3" fmla="*/ 1712273 w 1712592"/>
              <a:gd name="connsiteY3" fmla="*/ 8975 h 2474805"/>
              <a:gd name="connsiteX4" fmla="*/ 1244274 w 1712592"/>
              <a:gd name="connsiteY4" fmla="*/ 160552 h 2474805"/>
              <a:gd name="connsiteX5" fmla="*/ 958920 w 1712592"/>
              <a:gd name="connsiteY5" fmla="*/ 985703 h 2474805"/>
              <a:gd name="connsiteX6" fmla="*/ 531827 w 1712592"/>
              <a:gd name="connsiteY6" fmla="*/ 1946688 h 2474805"/>
              <a:gd name="connsiteX7" fmla="*/ 11367 w 1712592"/>
              <a:gd name="connsiteY7" fmla="*/ 2474673 h 2474805"/>
              <a:gd name="connsiteX8" fmla="*/ 0 w 1712592"/>
              <a:gd name="connsiteY8" fmla="*/ 2472318 h 247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592" h="2474805">
                <a:moveTo>
                  <a:pt x="0" y="2472318"/>
                </a:moveTo>
                <a:lnTo>
                  <a:pt x="0" y="0"/>
                </a:lnTo>
                <a:lnTo>
                  <a:pt x="1214094" y="0"/>
                </a:lnTo>
                <a:lnTo>
                  <a:pt x="1712273" y="8975"/>
                </a:lnTo>
                <a:cubicBezTo>
                  <a:pt x="1724729" y="57913"/>
                  <a:pt x="1369833" y="-2236"/>
                  <a:pt x="1244274" y="160552"/>
                </a:cubicBezTo>
                <a:cubicBezTo>
                  <a:pt x="1118715" y="323340"/>
                  <a:pt x="1434678" y="943026"/>
                  <a:pt x="958920" y="985703"/>
                </a:cubicBezTo>
                <a:cubicBezTo>
                  <a:pt x="483162" y="1028380"/>
                  <a:pt x="660602" y="1699170"/>
                  <a:pt x="531827" y="1946688"/>
                </a:cubicBezTo>
                <a:cubicBezTo>
                  <a:pt x="435246" y="2132325"/>
                  <a:pt x="203198" y="2482592"/>
                  <a:pt x="11367" y="2474673"/>
                </a:cubicBezTo>
                <a:lnTo>
                  <a:pt x="0" y="2472318"/>
                </a:ln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任意多边形: 形状 8">
            <a:extLst>
              <a:ext uri="{FF2B5EF4-FFF2-40B4-BE49-F238E27FC236}">
                <a16:creationId xmlns:a16="http://schemas.microsoft.com/office/drawing/2014/main" id="{0D064975-17DF-D48E-9BDA-D555C9A845EC}"/>
              </a:ext>
            </a:extLst>
          </p:cNvPr>
          <p:cNvSpPr/>
          <p:nvPr userDrawn="1"/>
        </p:nvSpPr>
        <p:spPr>
          <a:xfrm rot="5400000">
            <a:off x="146717" y="-14671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任意多边形: 形状 17">
            <a:extLst>
              <a:ext uri="{FF2B5EF4-FFF2-40B4-BE49-F238E27FC236}">
                <a16:creationId xmlns:a16="http://schemas.microsoft.com/office/drawing/2014/main" id="{679788A9-F41B-CA89-3F21-F5692A38E104}"/>
              </a:ext>
            </a:extLst>
          </p:cNvPr>
          <p:cNvSpPr/>
          <p:nvPr userDrawn="1"/>
        </p:nvSpPr>
        <p:spPr>
          <a:xfrm rot="5400000" flipH="1" flipV="1">
            <a:off x="11278547" y="594454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7" name="Title 1">
            <a:extLst>
              <a:ext uri="{FF2B5EF4-FFF2-40B4-BE49-F238E27FC236}">
                <a16:creationId xmlns:a16="http://schemas.microsoft.com/office/drawing/2014/main" id="{D31A0AD3-6568-FDE1-CD3D-9F1C24FC1C43}"/>
              </a:ext>
            </a:extLst>
          </p:cNvPr>
          <p:cNvSpPr>
            <a:spLocks noGrp="1"/>
          </p:cNvSpPr>
          <p:nvPr>
            <p:ph type="ctrTitle" hasCustomPrompt="1"/>
          </p:nvPr>
        </p:nvSpPr>
        <p:spPr>
          <a:xfrm>
            <a:off x="665478" y="1591861"/>
            <a:ext cx="5092996" cy="1508036"/>
          </a:xfrm>
        </p:spPr>
        <p:txBody>
          <a:bodyPr vert="horz" lIns="91440" tIns="45720" rIns="91440" bIns="45720" rtlCol="0" anchor="b">
            <a:noAutofit/>
          </a:bodyPr>
          <a:lstStyle>
            <a:lvl1pPr algn="l" eaLnBrk="1">
              <a:lnSpc>
                <a:spcPct val="90000"/>
              </a:lnSpc>
              <a:spcBef>
                <a:spcPct val="0"/>
              </a:spcBef>
              <a:spcAft>
                <a:spcPts val="0"/>
              </a:spcAft>
              <a:defRPr lang="zh-CN" altLang="en-US" sz="4800" b="0" spc="0" dirty="0">
                <a:solidFill>
                  <a:schemeClr val="accent1"/>
                </a:solidFill>
              </a:defRPr>
            </a:lvl1pPr>
          </a:lstStyle>
          <a:p>
            <a:pPr lvl="0" defTabSz="914354"/>
            <a:r>
              <a:rPr lang="zh-CN" altLang="en-US" dirty="0"/>
              <a:t>单击此处添加标题</a:t>
            </a:r>
          </a:p>
        </p:txBody>
      </p:sp>
      <p:sp>
        <p:nvSpPr>
          <p:cNvPr id="28" name="Subtitle 2">
            <a:extLst>
              <a:ext uri="{FF2B5EF4-FFF2-40B4-BE49-F238E27FC236}">
                <a16:creationId xmlns:a16="http://schemas.microsoft.com/office/drawing/2014/main" id="{D732AD7D-6CE2-6D70-C12E-E33E2F3EED0E}"/>
              </a:ext>
            </a:extLst>
          </p:cNvPr>
          <p:cNvSpPr>
            <a:spLocks noGrp="1"/>
          </p:cNvSpPr>
          <p:nvPr>
            <p:ph type="subTitle" idx="1" hasCustomPrompt="1"/>
          </p:nvPr>
        </p:nvSpPr>
        <p:spPr>
          <a:xfrm>
            <a:off x="665478" y="3168427"/>
            <a:ext cx="5089235" cy="266839"/>
          </a:xfrm>
        </p:spPr>
        <p:txBody>
          <a:bodyPr vert="horz" lIns="91440" tIns="45720" rIns="91440" bIns="45720" rtlCol="0" anchor="t">
            <a:noAutofit/>
          </a:bodyPr>
          <a:lstStyle>
            <a:lvl1pPr marL="0" indent="0" algn="l" eaLnBrk="1">
              <a:lnSpc>
                <a:spcPct val="90000"/>
              </a:lnSpc>
              <a:spcBef>
                <a:spcPts val="0"/>
              </a:spcBef>
              <a:spcAft>
                <a:spcPts val="0"/>
              </a:spcAft>
              <a:buNone/>
              <a:defRPr lang="zh-CN" altLang="en-US" sz="1200" spc="0">
                <a:solidFill>
                  <a:schemeClr val="tx1">
                    <a:lumMod val="50000"/>
                    <a:lumOff val="50000"/>
                  </a:schemeClr>
                </a:solidFill>
              </a:defRPr>
            </a:lvl1pPr>
          </a:lstStyle>
          <a:p>
            <a:pPr marL="228600" lvl="0" indent="-228600" defTabSz="914354"/>
            <a:r>
              <a:rPr lang="zh-CN" altLang="en-US" dirty="0"/>
              <a:t>单击此处添加英文装饰</a:t>
            </a:r>
            <a:endParaRPr lang="en-US" altLang="zh-CN" dirty="0"/>
          </a:p>
        </p:txBody>
      </p:sp>
      <p:sp>
        <p:nvSpPr>
          <p:cNvPr id="29" name="Speaker Placeholder 3">
            <a:extLst>
              <a:ext uri="{FF2B5EF4-FFF2-40B4-BE49-F238E27FC236}">
                <a16:creationId xmlns:a16="http://schemas.microsoft.com/office/drawing/2014/main" id="{8D4D59D8-2917-6B70-A4C2-4C2CC19AAA31}"/>
              </a:ext>
            </a:extLst>
          </p:cNvPr>
          <p:cNvSpPr>
            <a:spLocks noGrp="1"/>
          </p:cNvSpPr>
          <p:nvPr>
            <p:ph type="body" sz="quarter" idx="13" hasCustomPrompt="1"/>
          </p:nvPr>
        </p:nvSpPr>
        <p:spPr>
          <a:xfrm>
            <a:off x="665478" y="5117361"/>
            <a:ext cx="2624220" cy="296271"/>
          </a:xfrm>
        </p:spPr>
        <p:txBody>
          <a:bodyPr vert="horz" lIns="91440" tIns="45720" rIns="91440" bIns="45720" rtlCol="0" anchor="ctr">
            <a:noAutofit/>
          </a:bodyPr>
          <a:lstStyle>
            <a:lvl1pPr marL="171450" indent="-171450" algn="l" eaLnBrk="1">
              <a:lnSpc>
                <a:spcPct val="90000"/>
              </a:lnSpc>
              <a:spcBef>
                <a:spcPts val="0"/>
              </a:spcBef>
              <a:spcAft>
                <a:spcPts val="0"/>
              </a:spcAft>
              <a:buFont typeface="Arial" panose="020B0604020202020204" pitchFamily="34" charset="0"/>
              <a:buChar char="•"/>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汇报人：嘻嘻</a:t>
            </a:r>
            <a:endParaRPr lang="en-US" altLang="zh-CN" dirty="0"/>
          </a:p>
        </p:txBody>
      </p:sp>
      <p:sp>
        <p:nvSpPr>
          <p:cNvPr id="30" name="Date Placeholder 4">
            <a:extLst>
              <a:ext uri="{FF2B5EF4-FFF2-40B4-BE49-F238E27FC236}">
                <a16:creationId xmlns:a16="http://schemas.microsoft.com/office/drawing/2014/main" id="{1DA60C37-668B-615C-1A11-9D6FAEAAE541}"/>
              </a:ext>
            </a:extLst>
          </p:cNvPr>
          <p:cNvSpPr>
            <a:spLocks noGrp="1"/>
          </p:cNvSpPr>
          <p:nvPr>
            <p:ph type="body" sz="quarter" idx="14" hasCustomPrompt="1"/>
          </p:nvPr>
        </p:nvSpPr>
        <p:spPr>
          <a:xfrm>
            <a:off x="665478" y="5773252"/>
            <a:ext cx="2624220" cy="296271"/>
          </a:xfrm>
        </p:spPr>
        <p:txBody>
          <a:bodyPr vert="horz" lIns="91440" tIns="45720" rIns="91440" bIns="45720" rtlCol="0" anchor="ctr">
            <a:noAutofit/>
          </a:bodyPr>
          <a:lstStyle>
            <a:lvl1pPr marL="171450" indent="-171450" algn="l" eaLnBrk="1">
              <a:lnSpc>
                <a:spcPct val="90000"/>
              </a:lnSpc>
              <a:spcBef>
                <a:spcPts val="0"/>
              </a:spcBef>
              <a:spcAft>
                <a:spcPts val="0"/>
              </a:spcAft>
              <a:buFont typeface="Arial" panose="020B0604020202020204" pitchFamily="34" charset="0"/>
              <a:buChar char="•"/>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完成日期：</a:t>
            </a:r>
            <a:r>
              <a:rPr lang="en-US" altLang="zh-CN" dirty="0"/>
              <a:t>20XX</a:t>
            </a:r>
            <a:r>
              <a:rPr lang="zh-CN" altLang="en-US" dirty="0"/>
              <a:t>月</a:t>
            </a:r>
            <a:r>
              <a:rPr lang="en-US" altLang="zh-CN" dirty="0"/>
              <a:t>XX</a:t>
            </a:r>
            <a:r>
              <a:rPr lang="zh-CN" altLang="en-US" dirty="0"/>
              <a:t>月</a:t>
            </a:r>
            <a:endParaRPr lang="en-US" altLang="zh-CN" dirty="0"/>
          </a:p>
        </p:txBody>
      </p:sp>
      <p:sp>
        <p:nvSpPr>
          <p:cNvPr id="31" name="Speaker Placeholder 3">
            <a:extLst>
              <a:ext uri="{FF2B5EF4-FFF2-40B4-BE49-F238E27FC236}">
                <a16:creationId xmlns:a16="http://schemas.microsoft.com/office/drawing/2014/main" id="{BFB8D445-D943-C762-7296-88F50B0FCBB8}"/>
              </a:ext>
            </a:extLst>
          </p:cNvPr>
          <p:cNvSpPr>
            <a:spLocks noGrp="1"/>
          </p:cNvSpPr>
          <p:nvPr>
            <p:ph type="body" sz="quarter" idx="15" hasCustomPrompt="1"/>
          </p:nvPr>
        </p:nvSpPr>
        <p:spPr>
          <a:xfrm>
            <a:off x="665478" y="5445307"/>
            <a:ext cx="2624220" cy="296271"/>
          </a:xfrm>
        </p:spPr>
        <p:txBody>
          <a:bodyPr vert="horz" lIns="91440" tIns="45720" rIns="91440" bIns="45720" rtlCol="0" anchor="ctr">
            <a:noAutofit/>
          </a:bodyPr>
          <a:lstStyle>
            <a:lvl1pPr marL="171450" indent="-171450" algn="l" eaLnBrk="1">
              <a:lnSpc>
                <a:spcPct val="90000"/>
              </a:lnSpc>
              <a:spcBef>
                <a:spcPts val="0"/>
              </a:spcBef>
              <a:spcAft>
                <a:spcPts val="0"/>
              </a:spcAft>
              <a:buFont typeface="Arial" panose="020B0604020202020204" pitchFamily="34" charset="0"/>
              <a:buChar char="•"/>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指导老师：</a:t>
            </a:r>
            <a:r>
              <a:rPr lang="en-US" altLang="zh-CN" dirty="0"/>
              <a:t>XXX</a:t>
            </a:r>
            <a:r>
              <a:rPr lang="zh-CN" altLang="en-US" dirty="0"/>
              <a:t>老师</a:t>
            </a:r>
          </a:p>
        </p:txBody>
      </p:sp>
      <p:cxnSp>
        <p:nvCxnSpPr>
          <p:cNvPr id="32" name="直接连接符 31">
            <a:extLst>
              <a:ext uri="{FF2B5EF4-FFF2-40B4-BE49-F238E27FC236}">
                <a16:creationId xmlns:a16="http://schemas.microsoft.com/office/drawing/2014/main" id="{6AE8A9D7-05A0-CB66-2208-7FB5197472F1}"/>
              </a:ext>
            </a:extLst>
          </p:cNvPr>
          <p:cNvCxnSpPr>
            <a:cxnSpLocks/>
          </p:cNvCxnSpPr>
          <p:nvPr userDrawn="1"/>
        </p:nvCxnSpPr>
        <p:spPr>
          <a:xfrm>
            <a:off x="787400" y="3541896"/>
            <a:ext cx="4992915" cy="0"/>
          </a:xfrm>
          <a:prstGeom prst="line">
            <a:avLst/>
          </a:prstGeom>
          <a:ln>
            <a:solidFill>
              <a:schemeClr val="accent1">
                <a:alpha val="7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id="{87B5FF7A-3EB7-53A0-5AB9-36043DC29C94}"/>
              </a:ext>
            </a:extLst>
          </p:cNvPr>
          <p:cNvSpPr/>
          <p:nvPr userDrawn="1"/>
        </p:nvSpPr>
        <p:spPr>
          <a:xfrm flipH="1">
            <a:off x="5794633" y="5115650"/>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4" name="组合 3">
            <a:extLst>
              <a:ext uri="{FF2B5EF4-FFF2-40B4-BE49-F238E27FC236}">
                <a16:creationId xmlns:a16="http://schemas.microsoft.com/office/drawing/2014/main" id="{8AD4C267-3CB4-0581-D2A7-AD6271E72C9C}"/>
              </a:ext>
            </a:extLst>
          </p:cNvPr>
          <p:cNvGrpSpPr/>
          <p:nvPr userDrawn="1"/>
        </p:nvGrpSpPr>
        <p:grpSpPr>
          <a:xfrm>
            <a:off x="6582747" y="3646517"/>
            <a:ext cx="307462" cy="307462"/>
            <a:chOff x="1599785" y="2402832"/>
            <a:chExt cx="640556" cy="640556"/>
          </a:xfrm>
        </p:grpSpPr>
        <p:sp>
          <p:nvSpPr>
            <p:cNvPr id="5" name="任意多边形: 形状 4">
              <a:extLst>
                <a:ext uri="{FF2B5EF4-FFF2-40B4-BE49-F238E27FC236}">
                  <a16:creationId xmlns:a16="http://schemas.microsoft.com/office/drawing/2014/main" id="{0B5CE24D-58E0-582D-4364-77DDF1301AE1}"/>
                </a:ext>
              </a:extLst>
            </p:cNvPr>
            <p:cNvSpPr/>
            <p:nvPr/>
          </p:nvSpPr>
          <p:spPr>
            <a:xfrm>
              <a:off x="1697416" y="2500463"/>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097EED3A-50A1-6445-A37C-CB930E700E4E}"/>
                </a:ext>
              </a:extLst>
            </p:cNvPr>
            <p:cNvSpPr/>
            <p:nvPr/>
          </p:nvSpPr>
          <p:spPr>
            <a:xfrm>
              <a:off x="1599785" y="2402832"/>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noFill/>
            <a:ln w="28575" cap="rnd">
              <a:solidFill>
                <a:schemeClr val="accent1">
                  <a:lumMod val="75000"/>
                </a:schemeClr>
              </a:solidFill>
              <a:prstDash val="solid"/>
              <a:round/>
            </a:ln>
          </p:spPr>
          <p:txBody>
            <a:bodyPr rtlCol="0" anchor="ctr"/>
            <a:lstStyle/>
            <a:p>
              <a:endParaRPr lang="zh-CN" altLang="en-US"/>
            </a:p>
          </p:txBody>
        </p:sp>
        <p:sp>
          <p:nvSpPr>
            <p:cNvPr id="7" name="任意多边形: 形状 6">
              <a:extLst>
                <a:ext uri="{FF2B5EF4-FFF2-40B4-BE49-F238E27FC236}">
                  <a16:creationId xmlns:a16="http://schemas.microsoft.com/office/drawing/2014/main" id="{FD06CAED-1285-79DA-9BDF-F3A78B57AF44}"/>
                </a:ext>
              </a:extLst>
            </p:cNvPr>
            <p:cNvSpPr/>
            <p:nvPr/>
          </p:nvSpPr>
          <p:spPr>
            <a:xfrm>
              <a:off x="1740279" y="2543326"/>
              <a:ext cx="261937" cy="261937"/>
            </a:xfrm>
            <a:custGeom>
              <a:avLst/>
              <a:gdLst>
                <a:gd name="connsiteX0" fmla="*/ 261938 w 261937"/>
                <a:gd name="connsiteY0" fmla="*/ 130969 h 261937"/>
                <a:gd name="connsiteX1" fmla="*/ 130969 w 261937"/>
                <a:gd name="connsiteY1" fmla="*/ 261938 h 261937"/>
                <a:gd name="connsiteX2" fmla="*/ 0 w 261937"/>
                <a:gd name="connsiteY2" fmla="*/ 130969 h 261937"/>
                <a:gd name="connsiteX3" fmla="*/ 130969 w 261937"/>
                <a:gd name="connsiteY3" fmla="*/ 0 h 261937"/>
                <a:gd name="connsiteX4" fmla="*/ 261938 w 261937"/>
                <a:gd name="connsiteY4" fmla="*/ 130969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61937">
                  <a:moveTo>
                    <a:pt x="261938" y="130969"/>
                  </a:moveTo>
                  <a:cubicBezTo>
                    <a:pt x="261938" y="203301"/>
                    <a:pt x="203301" y="261938"/>
                    <a:pt x="130969" y="261938"/>
                  </a:cubicBezTo>
                  <a:cubicBezTo>
                    <a:pt x="58637" y="261938"/>
                    <a:pt x="0" y="203301"/>
                    <a:pt x="0" y="130969"/>
                  </a:cubicBezTo>
                  <a:cubicBezTo>
                    <a:pt x="0" y="58637"/>
                    <a:pt x="58637" y="0"/>
                    <a:pt x="130969" y="0"/>
                  </a:cubicBezTo>
                  <a:cubicBezTo>
                    <a:pt x="203301" y="0"/>
                    <a:pt x="261938" y="58637"/>
                    <a:pt x="261938" y="130969"/>
                  </a:cubicBezTo>
                  <a:close/>
                </a:path>
              </a:pathLst>
            </a:custGeom>
            <a:noFill/>
            <a:ln w="28575" cap="rnd">
              <a:solidFill>
                <a:schemeClr val="accent1">
                  <a:lumMod val="75000"/>
                </a:schemeClr>
              </a:solidFill>
              <a:prstDash val="solid"/>
              <a:round/>
            </a:ln>
          </p:spPr>
          <p:txBody>
            <a:bodyPr rtlCol="0" anchor="ctr"/>
            <a:lstStyle/>
            <a:p>
              <a:endParaRPr lang="zh-CN" altLang="en-US"/>
            </a:p>
          </p:txBody>
        </p:sp>
      </p:grpSp>
      <p:sp>
        <p:nvSpPr>
          <p:cNvPr id="8" name="椭圆 7">
            <a:extLst>
              <a:ext uri="{FF2B5EF4-FFF2-40B4-BE49-F238E27FC236}">
                <a16:creationId xmlns:a16="http://schemas.microsoft.com/office/drawing/2014/main" id="{F9C04449-0F9B-C455-F41D-BDE0324A16F4}"/>
              </a:ext>
            </a:extLst>
          </p:cNvPr>
          <p:cNvSpPr/>
          <p:nvPr userDrawn="1"/>
        </p:nvSpPr>
        <p:spPr>
          <a:xfrm flipH="1">
            <a:off x="5520437" y="5379196"/>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0" name="组合 9">
            <a:extLst>
              <a:ext uri="{FF2B5EF4-FFF2-40B4-BE49-F238E27FC236}">
                <a16:creationId xmlns:a16="http://schemas.microsoft.com/office/drawing/2014/main" id="{0FCE0904-177C-3523-654E-9CD57948A4F3}"/>
              </a:ext>
            </a:extLst>
          </p:cNvPr>
          <p:cNvGrpSpPr/>
          <p:nvPr userDrawn="1"/>
        </p:nvGrpSpPr>
        <p:grpSpPr>
          <a:xfrm rot="5400000">
            <a:off x="4586173" y="4596715"/>
            <a:ext cx="337076" cy="337074"/>
            <a:chOff x="4729419" y="4757685"/>
            <a:chExt cx="337076" cy="337074"/>
          </a:xfrm>
        </p:grpSpPr>
        <p:sp>
          <p:nvSpPr>
            <p:cNvPr id="11" name="Oval 26+">
              <a:extLst>
                <a:ext uri="{FF2B5EF4-FFF2-40B4-BE49-F238E27FC236}">
                  <a16:creationId xmlns:a16="http://schemas.microsoft.com/office/drawing/2014/main" id="{A4E05BFF-7C58-FEB1-8162-D1F49CE5EE33}"/>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 name="椭圆 12">
              <a:extLst>
                <a:ext uri="{FF2B5EF4-FFF2-40B4-BE49-F238E27FC236}">
                  <a16:creationId xmlns:a16="http://schemas.microsoft.com/office/drawing/2014/main" id="{686C28AF-7D4E-8044-E5FA-D098C5D9B47D}"/>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5" name="椭圆 14">
              <a:extLst>
                <a:ext uri="{FF2B5EF4-FFF2-40B4-BE49-F238E27FC236}">
                  <a16:creationId xmlns:a16="http://schemas.microsoft.com/office/drawing/2014/main" id="{DB0148F7-15E1-DC29-E532-E96CEBDAE8ED}"/>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 name="椭圆 15">
              <a:extLst>
                <a:ext uri="{FF2B5EF4-FFF2-40B4-BE49-F238E27FC236}">
                  <a16:creationId xmlns:a16="http://schemas.microsoft.com/office/drawing/2014/main" id="{F9E2AE96-DE13-077C-23BD-45FEC2E4A2EE}"/>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7" name="椭圆 16">
              <a:extLst>
                <a:ext uri="{FF2B5EF4-FFF2-40B4-BE49-F238E27FC236}">
                  <a16:creationId xmlns:a16="http://schemas.microsoft.com/office/drawing/2014/main" id="{D808E4F5-6531-6166-FE46-A37AC36A2C60}"/>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1" name="椭圆 20">
              <a:extLst>
                <a:ext uri="{FF2B5EF4-FFF2-40B4-BE49-F238E27FC236}">
                  <a16:creationId xmlns:a16="http://schemas.microsoft.com/office/drawing/2014/main" id="{5C158D0F-0C09-28C0-A1B6-07F52D02146A}"/>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2" name="椭圆 21">
              <a:extLst>
                <a:ext uri="{FF2B5EF4-FFF2-40B4-BE49-F238E27FC236}">
                  <a16:creationId xmlns:a16="http://schemas.microsoft.com/office/drawing/2014/main" id="{23949365-1F05-FC9B-10B7-6FA05FE096A3}"/>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3" name="椭圆 22">
              <a:extLst>
                <a:ext uri="{FF2B5EF4-FFF2-40B4-BE49-F238E27FC236}">
                  <a16:creationId xmlns:a16="http://schemas.microsoft.com/office/drawing/2014/main" id="{98D7552F-C7CB-3963-4126-AE624F577FC4}"/>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4" name="椭圆 23">
              <a:extLst>
                <a:ext uri="{FF2B5EF4-FFF2-40B4-BE49-F238E27FC236}">
                  <a16:creationId xmlns:a16="http://schemas.microsoft.com/office/drawing/2014/main" id="{2DE04225-4B59-BB20-3837-FAA00937C503}"/>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5" name="椭圆 24">
              <a:extLst>
                <a:ext uri="{FF2B5EF4-FFF2-40B4-BE49-F238E27FC236}">
                  <a16:creationId xmlns:a16="http://schemas.microsoft.com/office/drawing/2014/main" id="{E000CF9E-B7B1-B692-FF47-9CC329831B5B}"/>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26" name="椭圆 25">
            <a:extLst>
              <a:ext uri="{FF2B5EF4-FFF2-40B4-BE49-F238E27FC236}">
                <a16:creationId xmlns:a16="http://schemas.microsoft.com/office/drawing/2014/main" id="{CB4011FB-EB98-0B89-C51D-A5FEB43F42BE}"/>
              </a:ext>
            </a:extLst>
          </p:cNvPr>
          <p:cNvSpPr/>
          <p:nvPr userDrawn="1"/>
        </p:nvSpPr>
        <p:spPr>
          <a:xfrm flipH="1">
            <a:off x="526047" y="232329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3" name="椭圆 32">
            <a:extLst>
              <a:ext uri="{FF2B5EF4-FFF2-40B4-BE49-F238E27FC236}">
                <a16:creationId xmlns:a16="http://schemas.microsoft.com/office/drawing/2014/main" id="{B8DA1B00-CC85-D5C1-1A69-0060768427E6}"/>
              </a:ext>
            </a:extLst>
          </p:cNvPr>
          <p:cNvSpPr/>
          <p:nvPr userDrawn="1"/>
        </p:nvSpPr>
        <p:spPr>
          <a:xfrm flipH="1">
            <a:off x="251851" y="2586844"/>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5" name="椭圆 44">
            <a:extLst>
              <a:ext uri="{FF2B5EF4-FFF2-40B4-BE49-F238E27FC236}">
                <a16:creationId xmlns:a16="http://schemas.microsoft.com/office/drawing/2014/main" id="{5F4AB4D8-BD81-AA89-A9D4-C633A8338757}"/>
              </a:ext>
            </a:extLst>
          </p:cNvPr>
          <p:cNvSpPr/>
          <p:nvPr userDrawn="1"/>
        </p:nvSpPr>
        <p:spPr>
          <a:xfrm flipH="1">
            <a:off x="5814431" y="961694"/>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6" name="椭圆 35">
            <a:extLst>
              <a:ext uri="{FF2B5EF4-FFF2-40B4-BE49-F238E27FC236}">
                <a16:creationId xmlns:a16="http://schemas.microsoft.com/office/drawing/2014/main" id="{70F9DDBC-36FF-147D-CF04-5F3AC829D376}"/>
              </a:ext>
            </a:extLst>
          </p:cNvPr>
          <p:cNvSpPr/>
          <p:nvPr userDrawn="1"/>
        </p:nvSpPr>
        <p:spPr>
          <a:xfrm flipH="1">
            <a:off x="11178415" y="3907117"/>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7" name="椭圆 36">
            <a:extLst>
              <a:ext uri="{FF2B5EF4-FFF2-40B4-BE49-F238E27FC236}">
                <a16:creationId xmlns:a16="http://schemas.microsoft.com/office/drawing/2014/main" id="{1EDE5DFF-BF87-1345-7735-994F16253BAE}"/>
              </a:ext>
            </a:extLst>
          </p:cNvPr>
          <p:cNvSpPr/>
          <p:nvPr userDrawn="1"/>
        </p:nvSpPr>
        <p:spPr>
          <a:xfrm flipH="1">
            <a:off x="10904219" y="4170663"/>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38" name="组合 37">
            <a:extLst>
              <a:ext uri="{FF2B5EF4-FFF2-40B4-BE49-F238E27FC236}">
                <a16:creationId xmlns:a16="http://schemas.microsoft.com/office/drawing/2014/main" id="{198919FD-0C54-9A93-F05C-470F61213578}"/>
              </a:ext>
            </a:extLst>
          </p:cNvPr>
          <p:cNvGrpSpPr/>
          <p:nvPr userDrawn="1"/>
        </p:nvGrpSpPr>
        <p:grpSpPr>
          <a:xfrm rot="5400000">
            <a:off x="9969955" y="3388182"/>
            <a:ext cx="337076" cy="337074"/>
            <a:chOff x="4729419" y="4757685"/>
            <a:chExt cx="337076" cy="337074"/>
          </a:xfrm>
        </p:grpSpPr>
        <p:sp>
          <p:nvSpPr>
            <p:cNvPr id="39" name="Oval 26+">
              <a:extLst>
                <a:ext uri="{FF2B5EF4-FFF2-40B4-BE49-F238E27FC236}">
                  <a16:creationId xmlns:a16="http://schemas.microsoft.com/office/drawing/2014/main" id="{B7D4D69B-69FB-4035-19AB-410A573E8B17}"/>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0" name="椭圆 39">
              <a:extLst>
                <a:ext uri="{FF2B5EF4-FFF2-40B4-BE49-F238E27FC236}">
                  <a16:creationId xmlns:a16="http://schemas.microsoft.com/office/drawing/2014/main" id="{CD1D9EB8-6383-1CE1-A149-35BE2C5BAF31}"/>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1" name="椭圆 40">
              <a:extLst>
                <a:ext uri="{FF2B5EF4-FFF2-40B4-BE49-F238E27FC236}">
                  <a16:creationId xmlns:a16="http://schemas.microsoft.com/office/drawing/2014/main" id="{15DB0FA5-61B8-8A77-0071-BEADBA55CC23}"/>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2" name="椭圆 41">
              <a:extLst>
                <a:ext uri="{FF2B5EF4-FFF2-40B4-BE49-F238E27FC236}">
                  <a16:creationId xmlns:a16="http://schemas.microsoft.com/office/drawing/2014/main" id="{E35CC8D8-BC81-D9AF-2277-85A07717C59B}"/>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3" name="椭圆 42">
              <a:extLst>
                <a:ext uri="{FF2B5EF4-FFF2-40B4-BE49-F238E27FC236}">
                  <a16:creationId xmlns:a16="http://schemas.microsoft.com/office/drawing/2014/main" id="{090228B9-E66F-154B-C40F-274FAF89CCB8}"/>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4" name="椭圆 43">
              <a:extLst>
                <a:ext uri="{FF2B5EF4-FFF2-40B4-BE49-F238E27FC236}">
                  <a16:creationId xmlns:a16="http://schemas.microsoft.com/office/drawing/2014/main" id="{DFE4829C-19D8-F23C-A366-DA3C41F2175F}"/>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6" name="椭圆 45">
              <a:extLst>
                <a:ext uri="{FF2B5EF4-FFF2-40B4-BE49-F238E27FC236}">
                  <a16:creationId xmlns:a16="http://schemas.microsoft.com/office/drawing/2014/main" id="{A86775AC-D628-A2AA-D371-C89283DC6646}"/>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7" name="椭圆 46">
              <a:extLst>
                <a:ext uri="{FF2B5EF4-FFF2-40B4-BE49-F238E27FC236}">
                  <a16:creationId xmlns:a16="http://schemas.microsoft.com/office/drawing/2014/main" id="{A15B9964-9BDF-5AA1-FDA4-13D5D1B3388C}"/>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8" name="椭圆 47">
              <a:extLst>
                <a:ext uri="{FF2B5EF4-FFF2-40B4-BE49-F238E27FC236}">
                  <a16:creationId xmlns:a16="http://schemas.microsoft.com/office/drawing/2014/main" id="{3A10645F-5ED0-4D37-3565-8EFB164961CA}"/>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9" name="椭圆 48">
              <a:extLst>
                <a:ext uri="{FF2B5EF4-FFF2-40B4-BE49-F238E27FC236}">
                  <a16:creationId xmlns:a16="http://schemas.microsoft.com/office/drawing/2014/main" id="{F44E0EAC-4145-106F-3C37-DD2C351B1EDA}"/>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Tree>
    <p:extLst>
      <p:ext uri="{BB962C8B-B14F-4D97-AF65-F5344CB8AC3E}">
        <p14:creationId xmlns:p14="http://schemas.microsoft.com/office/powerpoint/2010/main" val="291041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32" name="图片 31" descr="地图&#10;&#10;描述已自动生成">
            <a:extLst>
              <a:ext uri="{FF2B5EF4-FFF2-40B4-BE49-F238E27FC236}">
                <a16:creationId xmlns:a16="http://schemas.microsoft.com/office/drawing/2014/main" id="{4646D8EB-78C6-2459-8162-7B18649EC79C}"/>
              </a:ext>
            </a:extLst>
          </p:cNvPr>
          <p:cNvPicPr>
            <a:picLocks noChangeAspect="1"/>
          </p:cNvPicPr>
          <p:nvPr userDrawn="1"/>
        </p:nvPicPr>
        <p:blipFill rotWithShape="1">
          <a:blip r:embed="rId2">
            <a:clrChange>
              <a:clrFrom>
                <a:srgbClr val="FFEFB5"/>
              </a:clrFrom>
              <a:clrTo>
                <a:srgbClr val="FFEFB5">
                  <a:alpha val="0"/>
                </a:srgbClr>
              </a:clrTo>
            </a:clrChange>
            <a:duotone>
              <a:schemeClr val="accent1">
                <a:shade val="45000"/>
                <a:satMod val="135000"/>
              </a:schemeClr>
              <a:prstClr val="white"/>
            </a:duotone>
            <a:alphaModFix amt="13000"/>
            <a:extLst>
              <a:ext uri="{28A0092B-C50C-407E-A947-70E740481C1C}">
                <a14:useLocalDpi xmlns:a14="http://schemas.microsoft.com/office/drawing/2010/main" val="0"/>
              </a:ext>
            </a:extLst>
          </a:blip>
          <a:srcRect l="7444" t="5834" r="14205" b="5625"/>
          <a:stretch/>
        </p:blipFill>
        <p:spPr>
          <a:xfrm>
            <a:off x="4890635" y="128579"/>
            <a:ext cx="7301365" cy="6600842"/>
          </a:xfrm>
          <a:custGeom>
            <a:avLst/>
            <a:gdLst>
              <a:gd name="connsiteX0" fmla="*/ 7301365 w 7301365"/>
              <a:gd name="connsiteY0" fmla="*/ 0 h 6600842"/>
              <a:gd name="connsiteX1" fmla="*/ 0 w 7301365"/>
              <a:gd name="connsiteY1" fmla="*/ 0 h 6600842"/>
              <a:gd name="connsiteX2" fmla="*/ 0 w 7301365"/>
              <a:gd name="connsiteY2" fmla="*/ 6600842 h 6600842"/>
              <a:gd name="connsiteX3" fmla="*/ 7301365 w 7301365"/>
              <a:gd name="connsiteY3" fmla="*/ 6600842 h 6600842"/>
            </a:gdLst>
            <a:ahLst/>
            <a:cxnLst>
              <a:cxn ang="0">
                <a:pos x="connsiteX0" y="connsiteY0"/>
              </a:cxn>
              <a:cxn ang="0">
                <a:pos x="connsiteX1" y="connsiteY1"/>
              </a:cxn>
              <a:cxn ang="0">
                <a:pos x="connsiteX2" y="connsiteY2"/>
              </a:cxn>
              <a:cxn ang="0">
                <a:pos x="connsiteX3" y="connsiteY3"/>
              </a:cxn>
            </a:cxnLst>
            <a:rect l="l" t="t" r="r" b="b"/>
            <a:pathLst>
              <a:path w="7301365" h="6600842">
                <a:moveTo>
                  <a:pt x="7301365" y="0"/>
                </a:moveTo>
                <a:lnTo>
                  <a:pt x="0" y="0"/>
                </a:lnTo>
                <a:lnTo>
                  <a:pt x="0" y="6600842"/>
                </a:lnTo>
                <a:lnTo>
                  <a:pt x="7301365" y="6600842"/>
                </a:lnTo>
                <a:close/>
              </a:path>
            </a:pathLst>
          </a:custGeom>
        </p:spPr>
      </p:pic>
      <p:pic>
        <p:nvPicPr>
          <p:cNvPr id="31" name="图片 30" descr="穿黑色衣服的娃娃&#10;&#10;描述已自动生成">
            <a:extLst>
              <a:ext uri="{FF2B5EF4-FFF2-40B4-BE49-F238E27FC236}">
                <a16:creationId xmlns:a16="http://schemas.microsoft.com/office/drawing/2014/main" id="{ABC05A22-A611-B64D-1577-ED32423D4CB2}"/>
              </a:ext>
            </a:extLst>
          </p:cNvPr>
          <p:cNvPicPr>
            <a:picLocks noChangeAspect="1"/>
          </p:cNvPicPr>
          <p:nvPr userDrawn="1"/>
        </p:nvPicPr>
        <p:blipFill>
          <a:blip r:embed="rId3">
            <a:clrChange>
              <a:clrFrom>
                <a:srgbClr val="F4F4F4"/>
              </a:clrFrom>
              <a:clrTo>
                <a:srgbClr val="F4F4F4">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6648787" y="1130300"/>
            <a:ext cx="4021414" cy="5106558"/>
          </a:xfrm>
          <a:prstGeom prst="rect">
            <a:avLst/>
          </a:prstGeom>
        </p:spPr>
      </p:pic>
      <p:cxnSp>
        <p:nvCxnSpPr>
          <p:cNvPr id="5" name="直接连接符 4">
            <a:extLst>
              <a:ext uri="{FF2B5EF4-FFF2-40B4-BE49-F238E27FC236}">
                <a16:creationId xmlns:a16="http://schemas.microsoft.com/office/drawing/2014/main" id="{E82B1A60-2FDD-35A7-C22A-3B8FDBA03AA7}"/>
              </a:ext>
            </a:extLst>
          </p:cNvPr>
          <p:cNvCxnSpPr>
            <a:cxnSpLocks/>
          </p:cNvCxnSpPr>
          <p:nvPr userDrawn="1"/>
        </p:nvCxnSpPr>
        <p:spPr>
          <a:xfrm>
            <a:off x="685067" y="1510620"/>
            <a:ext cx="1150816" cy="0"/>
          </a:xfrm>
          <a:prstGeom prst="line">
            <a:avLst/>
          </a:prstGeom>
          <a:ln>
            <a:solidFill>
              <a:schemeClr val="accent1">
                <a:alpha val="7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7B65DEAB-7A64-B98F-2B66-BD4277BB5425}"/>
              </a:ext>
            </a:extLst>
          </p:cNvPr>
          <p:cNvSpPr>
            <a:spLocks noGrp="1"/>
          </p:cNvSpPr>
          <p:nvPr>
            <p:ph type="body" sz="quarter" idx="14" hasCustomPrompt="1"/>
          </p:nvPr>
        </p:nvSpPr>
        <p:spPr>
          <a:xfrm>
            <a:off x="660400" y="644182"/>
            <a:ext cx="1200150" cy="594626"/>
          </a:xfrm>
        </p:spPr>
        <p:txBody>
          <a:bodyPr lIns="91440" tIns="45720" rIns="91440" bIns="45720" anchor="ctr" anchorCtr="0">
            <a:noAutofit/>
          </a:bodyPr>
          <a:lstStyle>
            <a:lvl1pPr marL="0" indent="0" algn="l" eaLnBrk="1">
              <a:lnSpc>
                <a:spcPct val="90000"/>
              </a:lnSpc>
              <a:spcBef>
                <a:spcPts val="0"/>
              </a:spcBef>
              <a:spcAft>
                <a:spcPts val="0"/>
              </a:spcAft>
              <a:buFont typeface="+mj-lt"/>
              <a:buNone/>
              <a:defRPr sz="4000" b="0" spc="0">
                <a:solidFill>
                  <a:schemeClr val="accent1">
                    <a:lumMod val="100000"/>
                  </a:schemeClr>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
        <p:nvSpPr>
          <p:cNvPr id="7" name="Title 1">
            <a:extLst>
              <a:ext uri="{FF2B5EF4-FFF2-40B4-BE49-F238E27FC236}">
                <a16:creationId xmlns:a16="http://schemas.microsoft.com/office/drawing/2014/main" id="{B30A31B7-6607-704A-046D-3D22DB9C1E9A}"/>
              </a:ext>
            </a:extLst>
          </p:cNvPr>
          <p:cNvSpPr>
            <a:spLocks noGrp="1"/>
          </p:cNvSpPr>
          <p:nvPr>
            <p:ph type="body" sz="quarter" idx="15" hasCustomPrompt="1"/>
          </p:nvPr>
        </p:nvSpPr>
        <p:spPr>
          <a:xfrm>
            <a:off x="660400" y="1262724"/>
            <a:ext cx="1195920" cy="219294"/>
          </a:xfrm>
        </p:spPr>
        <p:txBody>
          <a:bodyPr lIns="91440" tIns="45720" rIns="91440" bIns="45720" anchor="ctr" anchorCtr="0">
            <a:noAutofit/>
          </a:bodyPr>
          <a:lstStyle>
            <a:lvl1pPr marL="0" indent="0" algn="ctr" eaLnBrk="1">
              <a:lnSpc>
                <a:spcPct val="90000"/>
              </a:lnSpc>
              <a:spcBef>
                <a:spcPts val="0"/>
              </a:spcBef>
              <a:spcAft>
                <a:spcPts val="0"/>
              </a:spcAft>
              <a:buFont typeface="+mj-lt"/>
              <a:buNone/>
              <a:defRPr sz="1200" b="0" spc="0">
                <a:solidFill>
                  <a:schemeClr val="accent1">
                    <a:lumMod val="100000"/>
                    <a:alpha val="58000"/>
                  </a:schemeClr>
                </a:solidFill>
                <a:latin typeface="+mj-lt"/>
              </a:defRPr>
            </a:lvl1pPr>
            <a:lvl2pPr marL="457200" indent="0">
              <a:buFont typeface="+mj-ea"/>
              <a:buNone/>
              <a:defRPr/>
            </a:lvl2pPr>
            <a:lvl3pPr marL="1257300" indent="-342900">
              <a:buFont typeface="+mj-lt"/>
              <a:buAutoNum type="alphaLcParenR"/>
              <a:defRPr/>
            </a:lvl3pPr>
          </a:lstStyle>
          <a:p>
            <a:pPr lvl="0"/>
            <a:r>
              <a:rPr lang="en-US" altLang="zh-CN" dirty="0"/>
              <a:t>CONTENTS</a:t>
            </a:r>
          </a:p>
        </p:txBody>
      </p:sp>
      <p:sp>
        <p:nvSpPr>
          <p:cNvPr id="3" name="任意多边形: 形状 2">
            <a:extLst>
              <a:ext uri="{FF2B5EF4-FFF2-40B4-BE49-F238E27FC236}">
                <a16:creationId xmlns:a16="http://schemas.microsoft.com/office/drawing/2014/main" id="{28324B0E-089E-6F21-978F-BE8E8D8ED25C}"/>
              </a:ext>
            </a:extLst>
          </p:cNvPr>
          <p:cNvSpPr/>
          <p:nvPr userDrawn="1"/>
        </p:nvSpPr>
        <p:spPr>
          <a:xfrm>
            <a:off x="10772756" y="5613476"/>
            <a:ext cx="1419244" cy="1244524"/>
          </a:xfrm>
          <a:custGeom>
            <a:avLst/>
            <a:gdLst>
              <a:gd name="connsiteX0" fmla="*/ 1419244 w 1419244"/>
              <a:gd name="connsiteY0" fmla="*/ 1112918 h 1244524"/>
              <a:gd name="connsiteX1" fmla="*/ 1419244 w 1419244"/>
              <a:gd name="connsiteY1" fmla="*/ 1152639 h 1244524"/>
              <a:gd name="connsiteX2" fmla="*/ 1327358 w 1419244"/>
              <a:gd name="connsiteY2" fmla="*/ 1244524 h 1244524"/>
              <a:gd name="connsiteX3" fmla="*/ 1287665 w 1419244"/>
              <a:gd name="connsiteY3" fmla="*/ 1244524 h 1244524"/>
              <a:gd name="connsiteX4" fmla="*/ 1419244 w 1419244"/>
              <a:gd name="connsiteY4" fmla="*/ 958318 h 1244524"/>
              <a:gd name="connsiteX5" fmla="*/ 1419244 w 1419244"/>
              <a:gd name="connsiteY5" fmla="*/ 997822 h 1244524"/>
              <a:gd name="connsiteX6" fmla="*/ 1172589 w 1419244"/>
              <a:gd name="connsiteY6" fmla="*/ 1244524 h 1244524"/>
              <a:gd name="connsiteX7" fmla="*/ 1132985 w 1419244"/>
              <a:gd name="connsiteY7" fmla="*/ 1244524 h 1244524"/>
              <a:gd name="connsiteX8" fmla="*/ 1419244 w 1419244"/>
              <a:gd name="connsiteY8" fmla="*/ 803502 h 1244524"/>
              <a:gd name="connsiteX9" fmla="*/ 1419244 w 1419244"/>
              <a:gd name="connsiteY9" fmla="*/ 843139 h 1244524"/>
              <a:gd name="connsiteX10" fmla="*/ 1017931 w 1419244"/>
              <a:gd name="connsiteY10" fmla="*/ 1244524 h 1244524"/>
              <a:gd name="connsiteX11" fmla="*/ 978223 w 1419244"/>
              <a:gd name="connsiteY11" fmla="*/ 1244524 h 1244524"/>
              <a:gd name="connsiteX12" fmla="*/ 1419244 w 1419244"/>
              <a:gd name="connsiteY12" fmla="*/ 648625 h 1244524"/>
              <a:gd name="connsiteX13" fmla="*/ 1419244 w 1419244"/>
              <a:gd name="connsiteY13" fmla="*/ 688415 h 1244524"/>
              <a:gd name="connsiteX14" fmla="*/ 863136 w 1419244"/>
              <a:gd name="connsiteY14" fmla="*/ 1244524 h 1244524"/>
              <a:gd name="connsiteX15" fmla="*/ 823346 w 1419244"/>
              <a:gd name="connsiteY15" fmla="*/ 1244524 h 1244524"/>
              <a:gd name="connsiteX16" fmla="*/ 1419244 w 1419244"/>
              <a:gd name="connsiteY16" fmla="*/ 494133 h 1244524"/>
              <a:gd name="connsiteX17" fmla="*/ 1419244 w 1419244"/>
              <a:gd name="connsiteY17" fmla="*/ 533745 h 1244524"/>
              <a:gd name="connsiteX18" fmla="*/ 708467 w 1419244"/>
              <a:gd name="connsiteY18" fmla="*/ 1244524 h 1244524"/>
              <a:gd name="connsiteX19" fmla="*/ 668732 w 1419244"/>
              <a:gd name="connsiteY19" fmla="*/ 1244524 h 1244524"/>
              <a:gd name="connsiteX20" fmla="*/ 1419244 w 1419244"/>
              <a:gd name="connsiteY20" fmla="*/ 339280 h 1244524"/>
              <a:gd name="connsiteX21" fmla="*/ 1419244 w 1419244"/>
              <a:gd name="connsiteY21" fmla="*/ 379069 h 1244524"/>
              <a:gd name="connsiteX22" fmla="*/ 553790 w 1419244"/>
              <a:gd name="connsiteY22" fmla="*/ 1244524 h 1244524"/>
              <a:gd name="connsiteX23" fmla="*/ 514002 w 1419244"/>
              <a:gd name="connsiteY23" fmla="*/ 1244524 h 1244524"/>
              <a:gd name="connsiteX24" fmla="*/ 1419244 w 1419244"/>
              <a:gd name="connsiteY24" fmla="*/ 183796 h 1244524"/>
              <a:gd name="connsiteX25" fmla="*/ 1419244 w 1419244"/>
              <a:gd name="connsiteY25" fmla="*/ 223599 h 1244524"/>
              <a:gd name="connsiteX26" fmla="*/ 398989 w 1419244"/>
              <a:gd name="connsiteY26" fmla="*/ 1244524 h 1244524"/>
              <a:gd name="connsiteX27" fmla="*/ 359387 w 1419244"/>
              <a:gd name="connsiteY27" fmla="*/ 1244524 h 1244524"/>
              <a:gd name="connsiteX28" fmla="*/ 437487 w 1419244"/>
              <a:gd name="connsiteY28" fmla="*/ 122839 h 1244524"/>
              <a:gd name="connsiteX29" fmla="*/ 122839 w 1419244"/>
              <a:gd name="connsiteY29" fmla="*/ 437285 h 1244524"/>
              <a:gd name="connsiteX30" fmla="*/ 437487 w 1419244"/>
              <a:gd name="connsiteY30" fmla="*/ 122839 h 1244524"/>
              <a:gd name="connsiteX31" fmla="*/ 1331645 w 1419244"/>
              <a:gd name="connsiteY31" fmla="*/ 117329 h 1244524"/>
              <a:gd name="connsiteX32" fmla="*/ 1356540 w 1419244"/>
              <a:gd name="connsiteY32" fmla="*/ 132225 h 1244524"/>
              <a:gd name="connsiteX33" fmla="*/ 244058 w 1419244"/>
              <a:gd name="connsiteY33" fmla="*/ 1244524 h 1244524"/>
              <a:gd name="connsiteX34" fmla="*/ 204643 w 1419244"/>
              <a:gd name="connsiteY34" fmla="*/ 1244524 h 1244524"/>
              <a:gd name="connsiteX35" fmla="*/ 1227785 w 1419244"/>
              <a:gd name="connsiteY35" fmla="*/ 66521 h 1244524"/>
              <a:gd name="connsiteX36" fmla="*/ 1255536 w 1419244"/>
              <a:gd name="connsiteY36" fmla="*/ 78357 h 1244524"/>
              <a:gd name="connsiteX37" fmla="*/ 88966 w 1419244"/>
              <a:gd name="connsiteY37" fmla="*/ 1244524 h 1244524"/>
              <a:gd name="connsiteX38" fmla="*/ 74014 w 1419244"/>
              <a:gd name="connsiteY38" fmla="*/ 1244524 h 1244524"/>
              <a:gd name="connsiteX39" fmla="*/ 66520 w 1419244"/>
              <a:gd name="connsiteY39" fmla="*/ 1227378 h 1244524"/>
              <a:gd name="connsiteX40" fmla="*/ 1111679 w 1419244"/>
              <a:gd name="connsiteY40" fmla="*/ 27955 h 1244524"/>
              <a:gd name="connsiteX41" fmla="*/ 1142695 w 1419244"/>
              <a:gd name="connsiteY41" fmla="*/ 36526 h 1244524"/>
              <a:gd name="connsiteX42" fmla="*/ 36524 w 1419244"/>
              <a:gd name="connsiteY42" fmla="*/ 1142698 h 1244524"/>
              <a:gd name="connsiteX43" fmla="*/ 27955 w 1419244"/>
              <a:gd name="connsiteY43" fmla="*/ 1111478 h 1244524"/>
              <a:gd name="connsiteX44" fmla="*/ 693574 w 1419244"/>
              <a:gd name="connsiteY44" fmla="*/ 21425 h 1244524"/>
              <a:gd name="connsiteX45" fmla="*/ 21425 w 1419244"/>
              <a:gd name="connsiteY45" fmla="*/ 693372 h 1244524"/>
              <a:gd name="connsiteX46" fmla="*/ 35301 w 1419244"/>
              <a:gd name="connsiteY46" fmla="*/ 639911 h 1244524"/>
              <a:gd name="connsiteX47" fmla="*/ 640113 w 1419244"/>
              <a:gd name="connsiteY47" fmla="*/ 35097 h 1244524"/>
              <a:gd name="connsiteX48" fmla="*/ 693574 w 1419244"/>
              <a:gd name="connsiteY48" fmla="*/ 21425 h 1244524"/>
              <a:gd name="connsiteX49" fmla="*/ 980267 w 1419244"/>
              <a:gd name="connsiteY49" fmla="*/ 4488 h 1244524"/>
              <a:gd name="connsiteX50" fmla="*/ 1015773 w 1419244"/>
              <a:gd name="connsiteY50" fmla="*/ 8773 h 1244524"/>
              <a:gd name="connsiteX51" fmla="*/ 8773 w 1419244"/>
              <a:gd name="connsiteY51" fmla="*/ 1015572 h 1244524"/>
              <a:gd name="connsiteX52" fmla="*/ 4488 w 1419244"/>
              <a:gd name="connsiteY52" fmla="*/ 980272 h 1244524"/>
              <a:gd name="connsiteX53" fmla="*/ 869672 w 1419244"/>
              <a:gd name="connsiteY53" fmla="*/ 0 h 1244524"/>
              <a:gd name="connsiteX54" fmla="*/ 0 w 1419244"/>
              <a:gd name="connsiteY54" fmla="*/ 868860 h 1244524"/>
              <a:gd name="connsiteX55" fmla="*/ 1836 w 1419244"/>
              <a:gd name="connsiteY55" fmla="*/ 828049 h 1244524"/>
              <a:gd name="connsiteX56" fmla="*/ 828861 w 1419244"/>
              <a:gd name="connsiteY56" fmla="*/ 1836 h 1244524"/>
              <a:gd name="connsiteX57" fmla="*/ 869672 w 1419244"/>
              <a:gd name="connsiteY57" fmla="*/ 0 h 124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19244" h="1244524">
                <a:moveTo>
                  <a:pt x="1419244" y="1112918"/>
                </a:moveTo>
                <a:lnTo>
                  <a:pt x="1419244" y="1152639"/>
                </a:lnTo>
                <a:lnTo>
                  <a:pt x="1327358" y="1244524"/>
                </a:lnTo>
                <a:lnTo>
                  <a:pt x="1287665" y="1244524"/>
                </a:lnTo>
                <a:close/>
                <a:moveTo>
                  <a:pt x="1419244" y="958318"/>
                </a:moveTo>
                <a:lnTo>
                  <a:pt x="1419244" y="997822"/>
                </a:lnTo>
                <a:lnTo>
                  <a:pt x="1172589" y="1244524"/>
                </a:lnTo>
                <a:lnTo>
                  <a:pt x="1132985" y="1244524"/>
                </a:lnTo>
                <a:close/>
                <a:moveTo>
                  <a:pt x="1419244" y="803502"/>
                </a:moveTo>
                <a:lnTo>
                  <a:pt x="1419244" y="843139"/>
                </a:lnTo>
                <a:lnTo>
                  <a:pt x="1017931" y="1244524"/>
                </a:lnTo>
                <a:lnTo>
                  <a:pt x="978223" y="1244524"/>
                </a:lnTo>
                <a:close/>
                <a:moveTo>
                  <a:pt x="1419244" y="648625"/>
                </a:moveTo>
                <a:lnTo>
                  <a:pt x="1419244" y="688415"/>
                </a:lnTo>
                <a:lnTo>
                  <a:pt x="863136" y="1244524"/>
                </a:lnTo>
                <a:lnTo>
                  <a:pt x="823346" y="1244524"/>
                </a:lnTo>
                <a:close/>
                <a:moveTo>
                  <a:pt x="1419244" y="494133"/>
                </a:moveTo>
                <a:lnTo>
                  <a:pt x="1419244" y="533745"/>
                </a:lnTo>
                <a:lnTo>
                  <a:pt x="708467" y="1244524"/>
                </a:lnTo>
                <a:lnTo>
                  <a:pt x="668732" y="1244524"/>
                </a:lnTo>
                <a:close/>
                <a:moveTo>
                  <a:pt x="1419244" y="339280"/>
                </a:moveTo>
                <a:lnTo>
                  <a:pt x="1419244" y="379069"/>
                </a:lnTo>
                <a:lnTo>
                  <a:pt x="553790" y="1244524"/>
                </a:lnTo>
                <a:lnTo>
                  <a:pt x="514002" y="1244524"/>
                </a:lnTo>
                <a:close/>
                <a:moveTo>
                  <a:pt x="1419244" y="183796"/>
                </a:moveTo>
                <a:lnTo>
                  <a:pt x="1419244" y="223599"/>
                </a:lnTo>
                <a:lnTo>
                  <a:pt x="398989" y="1244524"/>
                </a:lnTo>
                <a:lnTo>
                  <a:pt x="359387" y="1244524"/>
                </a:lnTo>
                <a:close/>
                <a:moveTo>
                  <a:pt x="437487" y="122839"/>
                </a:moveTo>
                <a:lnTo>
                  <a:pt x="122839" y="437285"/>
                </a:lnTo>
                <a:cubicBezTo>
                  <a:pt x="199603" y="307672"/>
                  <a:pt x="307832" y="199516"/>
                  <a:pt x="437487" y="122839"/>
                </a:cubicBezTo>
                <a:close/>
                <a:moveTo>
                  <a:pt x="1331645" y="117329"/>
                </a:moveTo>
                <a:cubicBezTo>
                  <a:pt x="1340013" y="122226"/>
                  <a:pt x="1348378" y="127124"/>
                  <a:pt x="1356540" y="132225"/>
                </a:cubicBezTo>
                <a:lnTo>
                  <a:pt x="244058" y="1244524"/>
                </a:lnTo>
                <a:lnTo>
                  <a:pt x="204643" y="1244524"/>
                </a:lnTo>
                <a:close/>
                <a:moveTo>
                  <a:pt x="1227785" y="66521"/>
                </a:moveTo>
                <a:lnTo>
                  <a:pt x="1255536" y="78357"/>
                </a:lnTo>
                <a:lnTo>
                  <a:pt x="88966" y="1244524"/>
                </a:lnTo>
                <a:lnTo>
                  <a:pt x="74014" y="1244524"/>
                </a:lnTo>
                <a:lnTo>
                  <a:pt x="66520" y="1227378"/>
                </a:lnTo>
                <a:close/>
                <a:moveTo>
                  <a:pt x="1111679" y="27955"/>
                </a:moveTo>
                <a:cubicBezTo>
                  <a:pt x="1122290" y="30607"/>
                  <a:pt x="1132492" y="33465"/>
                  <a:pt x="1142695" y="36526"/>
                </a:cubicBezTo>
                <a:lnTo>
                  <a:pt x="36524" y="1142698"/>
                </a:lnTo>
                <a:cubicBezTo>
                  <a:pt x="33525" y="1132359"/>
                  <a:pt x="30669" y="1121952"/>
                  <a:pt x="27955" y="1111478"/>
                </a:cubicBezTo>
                <a:close/>
                <a:moveTo>
                  <a:pt x="693574" y="21425"/>
                </a:moveTo>
                <a:lnTo>
                  <a:pt x="21425" y="693372"/>
                </a:lnTo>
                <a:cubicBezTo>
                  <a:pt x="25506" y="676437"/>
                  <a:pt x="30200" y="657664"/>
                  <a:pt x="35301" y="639911"/>
                </a:cubicBezTo>
                <a:lnTo>
                  <a:pt x="640113" y="35097"/>
                </a:lnTo>
                <a:cubicBezTo>
                  <a:pt x="657866" y="29997"/>
                  <a:pt x="675617" y="25506"/>
                  <a:pt x="693574" y="21425"/>
                </a:cubicBezTo>
                <a:close/>
                <a:moveTo>
                  <a:pt x="980267" y="4488"/>
                </a:moveTo>
                <a:cubicBezTo>
                  <a:pt x="992103" y="5714"/>
                  <a:pt x="1003937" y="6937"/>
                  <a:pt x="1015773" y="8773"/>
                </a:cubicBezTo>
                <a:lnTo>
                  <a:pt x="8773" y="1015572"/>
                </a:lnTo>
                <a:cubicBezTo>
                  <a:pt x="7140" y="1003942"/>
                  <a:pt x="5711" y="992106"/>
                  <a:pt x="4488" y="980272"/>
                </a:cubicBezTo>
                <a:close/>
                <a:moveTo>
                  <a:pt x="869672" y="0"/>
                </a:moveTo>
                <a:lnTo>
                  <a:pt x="0" y="868860"/>
                </a:lnTo>
                <a:cubicBezTo>
                  <a:pt x="407" y="855254"/>
                  <a:pt x="1020" y="841653"/>
                  <a:pt x="1836" y="828049"/>
                </a:cubicBezTo>
                <a:lnTo>
                  <a:pt x="828861" y="1836"/>
                </a:lnTo>
                <a:cubicBezTo>
                  <a:pt x="842126" y="0"/>
                  <a:pt x="855796" y="0"/>
                  <a:pt x="869672" y="0"/>
                </a:cubicBez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4" name="任意多边形: 形状 3">
            <a:extLst>
              <a:ext uri="{FF2B5EF4-FFF2-40B4-BE49-F238E27FC236}">
                <a16:creationId xmlns:a16="http://schemas.microsoft.com/office/drawing/2014/main" id="{ED12D525-5B98-506B-26F6-90777E36F8A3}"/>
              </a:ext>
            </a:extLst>
          </p:cNvPr>
          <p:cNvSpPr/>
          <p:nvPr userDrawn="1"/>
        </p:nvSpPr>
        <p:spPr>
          <a:xfrm flipH="1" flipV="1">
            <a:off x="0" y="5613476"/>
            <a:ext cx="2474805" cy="1244524"/>
          </a:xfrm>
          <a:custGeom>
            <a:avLst/>
            <a:gdLst>
              <a:gd name="connsiteX0" fmla="*/ 3148 w 3132205"/>
              <a:gd name="connsiteY0" fmla="*/ 0 h 1575116"/>
              <a:gd name="connsiteX1" fmla="*/ 3132205 w 3132205"/>
              <a:gd name="connsiteY1" fmla="*/ 0 h 1575116"/>
              <a:gd name="connsiteX2" fmla="*/ 3132205 w 3132205"/>
              <a:gd name="connsiteY2" fmla="*/ 1536603 h 1575116"/>
              <a:gd name="connsiteX3" fmla="*/ 3095023 w 3132205"/>
              <a:gd name="connsiteY3" fmla="*/ 1547428 h 1575116"/>
              <a:gd name="connsiteX4" fmla="*/ 2929005 w 3132205"/>
              <a:gd name="connsiteY4" fmla="*/ 1574800 h 1575116"/>
              <a:gd name="connsiteX5" fmla="*/ 2065405 w 3132205"/>
              <a:gd name="connsiteY5" fmla="*/ 774700 h 1575116"/>
              <a:gd name="connsiteX6" fmla="*/ 668405 w 3132205"/>
              <a:gd name="connsiteY6" fmla="*/ 673100 h 1575116"/>
              <a:gd name="connsiteX7" fmla="*/ 167 w 3132205"/>
              <a:gd name="connsiteY7" fmla="*/ 14387 h 157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205" h="1575116">
                <a:moveTo>
                  <a:pt x="3148" y="0"/>
                </a:moveTo>
                <a:lnTo>
                  <a:pt x="3132205" y="0"/>
                </a:lnTo>
                <a:lnTo>
                  <a:pt x="3132205" y="1536603"/>
                </a:lnTo>
                <a:lnTo>
                  <a:pt x="3095023" y="1547428"/>
                </a:lnTo>
                <a:cubicBezTo>
                  <a:pt x="3033086" y="1563192"/>
                  <a:pt x="2976895" y="1572684"/>
                  <a:pt x="2929005" y="1574800"/>
                </a:cubicBezTo>
                <a:cubicBezTo>
                  <a:pt x="2545888" y="1591733"/>
                  <a:pt x="2442172" y="924983"/>
                  <a:pt x="2065405" y="774700"/>
                </a:cubicBezTo>
                <a:cubicBezTo>
                  <a:pt x="1688638" y="624417"/>
                  <a:pt x="981672" y="836083"/>
                  <a:pt x="668405" y="673100"/>
                </a:cubicBezTo>
                <a:cubicBezTo>
                  <a:pt x="433455" y="550863"/>
                  <a:pt x="-9855" y="257175"/>
                  <a:pt x="167" y="14387"/>
                </a:cubicBez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8" name="任意多边形: 形状 7">
            <a:extLst>
              <a:ext uri="{FF2B5EF4-FFF2-40B4-BE49-F238E27FC236}">
                <a16:creationId xmlns:a16="http://schemas.microsoft.com/office/drawing/2014/main" id="{C3F4975B-80A1-E521-07B2-966A1DF044A5}"/>
              </a:ext>
            </a:extLst>
          </p:cNvPr>
          <p:cNvSpPr/>
          <p:nvPr userDrawn="1"/>
        </p:nvSpPr>
        <p:spPr>
          <a:xfrm rot="5400000">
            <a:off x="9585265" y="-474493"/>
            <a:ext cx="2132243" cy="3081228"/>
          </a:xfrm>
          <a:custGeom>
            <a:avLst/>
            <a:gdLst>
              <a:gd name="connsiteX0" fmla="*/ 0 w 1244524"/>
              <a:gd name="connsiteY0" fmla="*/ 2472318 h 2474805"/>
              <a:gd name="connsiteX1" fmla="*/ 0 w 1244524"/>
              <a:gd name="connsiteY1" fmla="*/ 0 h 2474805"/>
              <a:gd name="connsiteX2" fmla="*/ 1214094 w 1244524"/>
              <a:gd name="connsiteY2" fmla="*/ 0 h 2474805"/>
              <a:gd name="connsiteX3" fmla="*/ 1222647 w 1244524"/>
              <a:gd name="connsiteY3" fmla="*/ 29378 h 2474805"/>
              <a:gd name="connsiteX4" fmla="*/ 1244274 w 1244524"/>
              <a:gd name="connsiteY4" fmla="*/ 160552 h 2474805"/>
              <a:gd name="connsiteX5" fmla="*/ 612103 w 1244524"/>
              <a:gd name="connsiteY5" fmla="*/ 842896 h 2474805"/>
              <a:gd name="connsiteX6" fmla="*/ 531827 w 1244524"/>
              <a:gd name="connsiteY6" fmla="*/ 1946688 h 2474805"/>
              <a:gd name="connsiteX7" fmla="*/ 11367 w 1244524"/>
              <a:gd name="connsiteY7" fmla="*/ 2474673 h 2474805"/>
              <a:gd name="connsiteX8" fmla="*/ 0 w 1244524"/>
              <a:gd name="connsiteY8" fmla="*/ 2472318 h 2474805"/>
              <a:gd name="connsiteX0" fmla="*/ 0 w 1245001"/>
              <a:gd name="connsiteY0" fmla="*/ 2472318 h 2474805"/>
              <a:gd name="connsiteX1" fmla="*/ 0 w 1245001"/>
              <a:gd name="connsiteY1" fmla="*/ 0 h 2474805"/>
              <a:gd name="connsiteX2" fmla="*/ 1214094 w 1245001"/>
              <a:gd name="connsiteY2" fmla="*/ 0 h 2474805"/>
              <a:gd name="connsiteX3" fmla="*/ 1222647 w 1245001"/>
              <a:gd name="connsiteY3" fmla="*/ 29378 h 2474805"/>
              <a:gd name="connsiteX4" fmla="*/ 1244274 w 1245001"/>
              <a:gd name="connsiteY4" fmla="*/ 160552 h 2474805"/>
              <a:gd name="connsiteX5" fmla="*/ 612103 w 1245001"/>
              <a:gd name="connsiteY5" fmla="*/ 842896 h 2474805"/>
              <a:gd name="connsiteX6" fmla="*/ 531827 w 1245001"/>
              <a:gd name="connsiteY6" fmla="*/ 1946688 h 2474805"/>
              <a:gd name="connsiteX7" fmla="*/ 11367 w 1245001"/>
              <a:gd name="connsiteY7" fmla="*/ 2474673 h 2474805"/>
              <a:gd name="connsiteX8" fmla="*/ 0 w 1245001"/>
              <a:gd name="connsiteY8" fmla="*/ 2472318 h 2474805"/>
              <a:gd name="connsiteX0" fmla="*/ 0 w 1264116"/>
              <a:gd name="connsiteY0" fmla="*/ 2472318 h 2474805"/>
              <a:gd name="connsiteX1" fmla="*/ 0 w 1264116"/>
              <a:gd name="connsiteY1" fmla="*/ 0 h 2474805"/>
              <a:gd name="connsiteX2" fmla="*/ 1214094 w 1264116"/>
              <a:gd name="connsiteY2" fmla="*/ 0 h 2474805"/>
              <a:gd name="connsiteX3" fmla="*/ 1222647 w 1264116"/>
              <a:gd name="connsiteY3" fmla="*/ 29378 h 2474805"/>
              <a:gd name="connsiteX4" fmla="*/ 1244274 w 1264116"/>
              <a:gd name="connsiteY4" fmla="*/ 160552 h 2474805"/>
              <a:gd name="connsiteX5" fmla="*/ 958920 w 1264116"/>
              <a:gd name="connsiteY5" fmla="*/ 985703 h 2474805"/>
              <a:gd name="connsiteX6" fmla="*/ 531827 w 1264116"/>
              <a:gd name="connsiteY6" fmla="*/ 1946688 h 2474805"/>
              <a:gd name="connsiteX7" fmla="*/ 11367 w 1264116"/>
              <a:gd name="connsiteY7" fmla="*/ 2474673 h 2474805"/>
              <a:gd name="connsiteX8" fmla="*/ 0 w 1264116"/>
              <a:gd name="connsiteY8" fmla="*/ 2472318 h 2474805"/>
              <a:gd name="connsiteX0" fmla="*/ 0 w 1712592"/>
              <a:gd name="connsiteY0" fmla="*/ 2472318 h 2474805"/>
              <a:gd name="connsiteX1" fmla="*/ 0 w 1712592"/>
              <a:gd name="connsiteY1" fmla="*/ 0 h 2474805"/>
              <a:gd name="connsiteX2" fmla="*/ 1214094 w 1712592"/>
              <a:gd name="connsiteY2" fmla="*/ 0 h 2474805"/>
              <a:gd name="connsiteX3" fmla="*/ 1712273 w 1712592"/>
              <a:gd name="connsiteY3" fmla="*/ 8975 h 2474805"/>
              <a:gd name="connsiteX4" fmla="*/ 1244274 w 1712592"/>
              <a:gd name="connsiteY4" fmla="*/ 160552 h 2474805"/>
              <a:gd name="connsiteX5" fmla="*/ 958920 w 1712592"/>
              <a:gd name="connsiteY5" fmla="*/ 985703 h 2474805"/>
              <a:gd name="connsiteX6" fmla="*/ 531827 w 1712592"/>
              <a:gd name="connsiteY6" fmla="*/ 1946688 h 2474805"/>
              <a:gd name="connsiteX7" fmla="*/ 11367 w 1712592"/>
              <a:gd name="connsiteY7" fmla="*/ 2474673 h 2474805"/>
              <a:gd name="connsiteX8" fmla="*/ 0 w 1712592"/>
              <a:gd name="connsiteY8" fmla="*/ 2472318 h 247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592" h="2474805">
                <a:moveTo>
                  <a:pt x="0" y="2472318"/>
                </a:moveTo>
                <a:lnTo>
                  <a:pt x="0" y="0"/>
                </a:lnTo>
                <a:lnTo>
                  <a:pt x="1214094" y="0"/>
                </a:lnTo>
                <a:lnTo>
                  <a:pt x="1712273" y="8975"/>
                </a:lnTo>
                <a:cubicBezTo>
                  <a:pt x="1724729" y="57913"/>
                  <a:pt x="1369833" y="-2236"/>
                  <a:pt x="1244274" y="160552"/>
                </a:cubicBezTo>
                <a:cubicBezTo>
                  <a:pt x="1118715" y="323340"/>
                  <a:pt x="1434678" y="943026"/>
                  <a:pt x="958920" y="985703"/>
                </a:cubicBezTo>
                <a:cubicBezTo>
                  <a:pt x="483162" y="1028380"/>
                  <a:pt x="660602" y="1699170"/>
                  <a:pt x="531827" y="1946688"/>
                </a:cubicBezTo>
                <a:cubicBezTo>
                  <a:pt x="435246" y="2132325"/>
                  <a:pt x="203198" y="2482592"/>
                  <a:pt x="11367" y="2474673"/>
                </a:cubicBezTo>
                <a:lnTo>
                  <a:pt x="0" y="2472318"/>
                </a:ln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任意多边形: 形状 8">
            <a:extLst>
              <a:ext uri="{FF2B5EF4-FFF2-40B4-BE49-F238E27FC236}">
                <a16:creationId xmlns:a16="http://schemas.microsoft.com/office/drawing/2014/main" id="{7CD05957-1739-18B0-3CFF-B9728AF862B3}"/>
              </a:ext>
            </a:extLst>
          </p:cNvPr>
          <p:cNvSpPr/>
          <p:nvPr userDrawn="1"/>
        </p:nvSpPr>
        <p:spPr>
          <a:xfrm rot="5400000">
            <a:off x="98837" y="-98837"/>
            <a:ext cx="516520" cy="714194"/>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id="{7E625CCA-C664-8C62-2967-4CFE67894A0C}"/>
              </a:ext>
            </a:extLst>
          </p:cNvPr>
          <p:cNvSpPr/>
          <p:nvPr userDrawn="1"/>
        </p:nvSpPr>
        <p:spPr>
          <a:xfrm rot="5400000" flipH="1" flipV="1">
            <a:off x="11278547" y="594454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id="{E805885D-2249-7538-5412-6AE4BEEE75CD}"/>
              </a:ext>
            </a:extLst>
          </p:cNvPr>
          <p:cNvSpPr/>
          <p:nvPr userDrawn="1"/>
        </p:nvSpPr>
        <p:spPr>
          <a:xfrm flipH="1">
            <a:off x="1277322" y="2981986"/>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a:solidFill>
                <a:schemeClr val="bg1"/>
              </a:solidFill>
              <a:latin typeface="+mj-ea"/>
              <a:ea typeface="+mj-ea"/>
            </a:endParaRPr>
          </a:p>
        </p:txBody>
      </p:sp>
      <p:grpSp>
        <p:nvGrpSpPr>
          <p:cNvPr id="12" name="组合 11">
            <a:extLst>
              <a:ext uri="{FF2B5EF4-FFF2-40B4-BE49-F238E27FC236}">
                <a16:creationId xmlns:a16="http://schemas.microsoft.com/office/drawing/2014/main" id="{907F622E-124D-FD2B-B1E1-1419901D2F25}"/>
              </a:ext>
            </a:extLst>
          </p:cNvPr>
          <p:cNvGrpSpPr/>
          <p:nvPr userDrawn="1"/>
        </p:nvGrpSpPr>
        <p:grpSpPr>
          <a:xfrm>
            <a:off x="10607216" y="2721386"/>
            <a:ext cx="307462" cy="307462"/>
            <a:chOff x="1599785" y="2402832"/>
            <a:chExt cx="640556" cy="640556"/>
          </a:xfrm>
        </p:grpSpPr>
        <p:sp>
          <p:nvSpPr>
            <p:cNvPr id="13" name="任意多边形: 形状 12">
              <a:extLst>
                <a:ext uri="{FF2B5EF4-FFF2-40B4-BE49-F238E27FC236}">
                  <a16:creationId xmlns:a16="http://schemas.microsoft.com/office/drawing/2014/main" id="{884A15B8-8E17-50CA-44AD-C5BC4AD1F5C6}"/>
                </a:ext>
              </a:extLst>
            </p:cNvPr>
            <p:cNvSpPr/>
            <p:nvPr/>
          </p:nvSpPr>
          <p:spPr>
            <a:xfrm>
              <a:off x="1697416" y="2500463"/>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solidFill>
              <a:schemeClr val="accent2">
                <a:lumMod val="60000"/>
                <a:lumOff val="40000"/>
              </a:schemeClr>
            </a:solidFill>
            <a:ln w="9525" cap="flat">
              <a:noFill/>
              <a:prstDash val="solid"/>
              <a:miter/>
            </a:ln>
          </p:spPr>
          <p:txBody>
            <a:bodyPr rtlCol="0" anchor="ctr"/>
            <a:lstStyle/>
            <a:p>
              <a:endParaRPr lang="zh-CN" altLang="en-US" b="0"/>
            </a:p>
          </p:txBody>
        </p:sp>
        <p:sp>
          <p:nvSpPr>
            <p:cNvPr id="14" name="任意多边形: 形状 13">
              <a:extLst>
                <a:ext uri="{FF2B5EF4-FFF2-40B4-BE49-F238E27FC236}">
                  <a16:creationId xmlns:a16="http://schemas.microsoft.com/office/drawing/2014/main" id="{FC73FBD7-E042-3873-E048-F7DF0A62ABB9}"/>
                </a:ext>
              </a:extLst>
            </p:cNvPr>
            <p:cNvSpPr/>
            <p:nvPr/>
          </p:nvSpPr>
          <p:spPr>
            <a:xfrm>
              <a:off x="1599785" y="2402832"/>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noFill/>
            <a:ln w="28575" cap="rnd">
              <a:solidFill>
                <a:schemeClr val="accent1">
                  <a:lumMod val="75000"/>
                </a:schemeClr>
              </a:solidFill>
              <a:prstDash val="solid"/>
              <a:round/>
            </a:ln>
          </p:spPr>
          <p:txBody>
            <a:bodyPr rtlCol="0" anchor="ctr"/>
            <a:lstStyle/>
            <a:p>
              <a:endParaRPr lang="zh-CN" altLang="en-US" b="0"/>
            </a:p>
          </p:txBody>
        </p:sp>
        <p:sp>
          <p:nvSpPr>
            <p:cNvPr id="15" name="任意多边形: 形状 14">
              <a:extLst>
                <a:ext uri="{FF2B5EF4-FFF2-40B4-BE49-F238E27FC236}">
                  <a16:creationId xmlns:a16="http://schemas.microsoft.com/office/drawing/2014/main" id="{8F3D09CC-8238-16D3-3590-9C4A20B92FC7}"/>
                </a:ext>
              </a:extLst>
            </p:cNvPr>
            <p:cNvSpPr/>
            <p:nvPr/>
          </p:nvSpPr>
          <p:spPr>
            <a:xfrm>
              <a:off x="1740279" y="2543326"/>
              <a:ext cx="261937" cy="261937"/>
            </a:xfrm>
            <a:custGeom>
              <a:avLst/>
              <a:gdLst>
                <a:gd name="connsiteX0" fmla="*/ 261938 w 261937"/>
                <a:gd name="connsiteY0" fmla="*/ 130969 h 261937"/>
                <a:gd name="connsiteX1" fmla="*/ 130969 w 261937"/>
                <a:gd name="connsiteY1" fmla="*/ 261938 h 261937"/>
                <a:gd name="connsiteX2" fmla="*/ 0 w 261937"/>
                <a:gd name="connsiteY2" fmla="*/ 130969 h 261937"/>
                <a:gd name="connsiteX3" fmla="*/ 130969 w 261937"/>
                <a:gd name="connsiteY3" fmla="*/ 0 h 261937"/>
                <a:gd name="connsiteX4" fmla="*/ 261938 w 261937"/>
                <a:gd name="connsiteY4" fmla="*/ 130969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61937">
                  <a:moveTo>
                    <a:pt x="261938" y="130969"/>
                  </a:moveTo>
                  <a:cubicBezTo>
                    <a:pt x="261938" y="203301"/>
                    <a:pt x="203301" y="261938"/>
                    <a:pt x="130969" y="261938"/>
                  </a:cubicBezTo>
                  <a:cubicBezTo>
                    <a:pt x="58637" y="261938"/>
                    <a:pt x="0" y="203301"/>
                    <a:pt x="0" y="130969"/>
                  </a:cubicBezTo>
                  <a:cubicBezTo>
                    <a:pt x="0" y="58637"/>
                    <a:pt x="58637" y="0"/>
                    <a:pt x="130969" y="0"/>
                  </a:cubicBezTo>
                  <a:cubicBezTo>
                    <a:pt x="203301" y="0"/>
                    <a:pt x="261938" y="58637"/>
                    <a:pt x="261938" y="130969"/>
                  </a:cubicBezTo>
                  <a:close/>
                </a:path>
              </a:pathLst>
            </a:custGeom>
            <a:noFill/>
            <a:ln w="28575" cap="rnd">
              <a:solidFill>
                <a:schemeClr val="accent1">
                  <a:lumMod val="75000"/>
                </a:schemeClr>
              </a:solidFill>
              <a:prstDash val="solid"/>
              <a:round/>
            </a:ln>
          </p:spPr>
          <p:txBody>
            <a:bodyPr rtlCol="0" anchor="ctr"/>
            <a:lstStyle/>
            <a:p>
              <a:endParaRPr lang="zh-CN" altLang="en-US" b="0"/>
            </a:p>
          </p:txBody>
        </p:sp>
      </p:grpSp>
      <p:sp>
        <p:nvSpPr>
          <p:cNvPr id="16" name="椭圆 15">
            <a:extLst>
              <a:ext uri="{FF2B5EF4-FFF2-40B4-BE49-F238E27FC236}">
                <a16:creationId xmlns:a16="http://schemas.microsoft.com/office/drawing/2014/main" id="{63A7E3B0-D100-A09F-A10C-DF65062C3AC2}"/>
              </a:ext>
            </a:extLst>
          </p:cNvPr>
          <p:cNvSpPr/>
          <p:nvPr userDrawn="1"/>
        </p:nvSpPr>
        <p:spPr>
          <a:xfrm flipH="1">
            <a:off x="1003126" y="3245532"/>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a:solidFill>
                <a:schemeClr val="bg1"/>
              </a:solidFill>
              <a:latin typeface="+mj-ea"/>
              <a:ea typeface="+mj-ea"/>
            </a:endParaRPr>
          </a:p>
        </p:txBody>
      </p:sp>
      <p:grpSp>
        <p:nvGrpSpPr>
          <p:cNvPr id="17" name="组合 16">
            <a:extLst>
              <a:ext uri="{FF2B5EF4-FFF2-40B4-BE49-F238E27FC236}">
                <a16:creationId xmlns:a16="http://schemas.microsoft.com/office/drawing/2014/main" id="{FFCF21F6-FAEB-B91F-B7A5-FB63F3B8D993}"/>
              </a:ext>
            </a:extLst>
          </p:cNvPr>
          <p:cNvGrpSpPr/>
          <p:nvPr userDrawn="1"/>
        </p:nvGrpSpPr>
        <p:grpSpPr>
          <a:xfrm rot="5400000">
            <a:off x="68862" y="2463051"/>
            <a:ext cx="337076" cy="337074"/>
            <a:chOff x="4729419" y="4757685"/>
            <a:chExt cx="337076" cy="337074"/>
          </a:xfrm>
        </p:grpSpPr>
        <p:sp>
          <p:nvSpPr>
            <p:cNvPr id="18" name="Oval 26+">
              <a:extLst>
                <a:ext uri="{FF2B5EF4-FFF2-40B4-BE49-F238E27FC236}">
                  <a16:creationId xmlns:a16="http://schemas.microsoft.com/office/drawing/2014/main" id="{1AD021D1-A4A4-9B13-05D4-9E8C41E38E74}"/>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19" name="椭圆 18">
              <a:extLst>
                <a:ext uri="{FF2B5EF4-FFF2-40B4-BE49-F238E27FC236}">
                  <a16:creationId xmlns:a16="http://schemas.microsoft.com/office/drawing/2014/main" id="{7F5D1A45-FB95-97EC-154C-5035837CA805}"/>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0" name="椭圆 19">
              <a:extLst>
                <a:ext uri="{FF2B5EF4-FFF2-40B4-BE49-F238E27FC236}">
                  <a16:creationId xmlns:a16="http://schemas.microsoft.com/office/drawing/2014/main" id="{D6AF1A46-A008-382C-793B-28226ED0B4E9}"/>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1" name="椭圆 20">
              <a:extLst>
                <a:ext uri="{FF2B5EF4-FFF2-40B4-BE49-F238E27FC236}">
                  <a16:creationId xmlns:a16="http://schemas.microsoft.com/office/drawing/2014/main" id="{FB862E57-F011-A0CB-A9E2-642E3BB21592}"/>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2" name="椭圆 21">
              <a:extLst>
                <a:ext uri="{FF2B5EF4-FFF2-40B4-BE49-F238E27FC236}">
                  <a16:creationId xmlns:a16="http://schemas.microsoft.com/office/drawing/2014/main" id="{ED13B2D3-EF88-0FE4-4C09-4FE7BCCD3DE1}"/>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3" name="椭圆 22">
              <a:extLst>
                <a:ext uri="{FF2B5EF4-FFF2-40B4-BE49-F238E27FC236}">
                  <a16:creationId xmlns:a16="http://schemas.microsoft.com/office/drawing/2014/main" id="{36EC1F9A-176F-1547-C83D-9E54867C032F}"/>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4" name="椭圆 23">
              <a:extLst>
                <a:ext uri="{FF2B5EF4-FFF2-40B4-BE49-F238E27FC236}">
                  <a16:creationId xmlns:a16="http://schemas.microsoft.com/office/drawing/2014/main" id="{FF057A04-1751-2F33-ADCE-FE4E2C73CD6B}"/>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5" name="椭圆 24">
              <a:extLst>
                <a:ext uri="{FF2B5EF4-FFF2-40B4-BE49-F238E27FC236}">
                  <a16:creationId xmlns:a16="http://schemas.microsoft.com/office/drawing/2014/main" id="{338062CB-18EE-85A4-5DDA-17426191013A}"/>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6" name="椭圆 25">
              <a:extLst>
                <a:ext uri="{FF2B5EF4-FFF2-40B4-BE49-F238E27FC236}">
                  <a16:creationId xmlns:a16="http://schemas.microsoft.com/office/drawing/2014/main" id="{23B6462A-3F57-C062-40CB-7BF9CB2E565D}"/>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sp>
          <p:nvSpPr>
            <p:cNvPr id="27" name="椭圆 26">
              <a:extLst>
                <a:ext uri="{FF2B5EF4-FFF2-40B4-BE49-F238E27FC236}">
                  <a16:creationId xmlns:a16="http://schemas.microsoft.com/office/drawing/2014/main" id="{81902D4D-17BA-D97A-2280-24F6C364BD83}"/>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dirty="0">
                <a:solidFill>
                  <a:schemeClr val="bg1"/>
                </a:solidFill>
                <a:latin typeface="+mj-ea"/>
                <a:ea typeface="+mj-ea"/>
              </a:endParaRPr>
            </a:p>
          </p:txBody>
        </p:sp>
      </p:grpSp>
      <p:sp>
        <p:nvSpPr>
          <p:cNvPr id="28" name="椭圆 27">
            <a:extLst>
              <a:ext uri="{FF2B5EF4-FFF2-40B4-BE49-F238E27FC236}">
                <a16:creationId xmlns:a16="http://schemas.microsoft.com/office/drawing/2014/main" id="{DFA1838D-8917-7A63-F5CC-32CC13F134F6}"/>
              </a:ext>
            </a:extLst>
          </p:cNvPr>
          <p:cNvSpPr/>
          <p:nvPr userDrawn="1"/>
        </p:nvSpPr>
        <p:spPr>
          <a:xfrm flipH="1">
            <a:off x="660400"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a:solidFill>
                <a:schemeClr val="bg1"/>
              </a:solidFill>
              <a:latin typeface="+mj-ea"/>
              <a:ea typeface="+mj-ea"/>
            </a:endParaRPr>
          </a:p>
        </p:txBody>
      </p:sp>
      <p:sp>
        <p:nvSpPr>
          <p:cNvPr id="29" name="椭圆 28">
            <a:extLst>
              <a:ext uri="{FF2B5EF4-FFF2-40B4-BE49-F238E27FC236}">
                <a16:creationId xmlns:a16="http://schemas.microsoft.com/office/drawing/2014/main" id="{EE9C9392-8179-7CEA-1944-E92C4DD9E889}"/>
              </a:ext>
            </a:extLst>
          </p:cNvPr>
          <p:cNvSpPr/>
          <p:nvPr userDrawn="1"/>
        </p:nvSpPr>
        <p:spPr>
          <a:xfrm flipH="1">
            <a:off x="933411"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a:solidFill>
                <a:schemeClr val="bg1"/>
              </a:solidFill>
              <a:latin typeface="+mj-ea"/>
              <a:ea typeface="+mj-ea"/>
            </a:endParaRPr>
          </a:p>
        </p:txBody>
      </p:sp>
      <p:sp>
        <p:nvSpPr>
          <p:cNvPr id="30" name="椭圆 29">
            <a:extLst>
              <a:ext uri="{FF2B5EF4-FFF2-40B4-BE49-F238E27FC236}">
                <a16:creationId xmlns:a16="http://schemas.microsoft.com/office/drawing/2014/main" id="{1D7924FA-7877-DEF4-36AC-606D9306FE55}"/>
              </a:ext>
            </a:extLst>
          </p:cNvPr>
          <p:cNvSpPr/>
          <p:nvPr userDrawn="1"/>
        </p:nvSpPr>
        <p:spPr>
          <a:xfrm flipH="1">
            <a:off x="1206422"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b="0">
              <a:solidFill>
                <a:schemeClr val="bg1"/>
              </a:solidFill>
              <a:latin typeface="+mj-ea"/>
              <a:ea typeface="+mj-ea"/>
            </a:endParaRPr>
          </a:p>
        </p:txBody>
      </p:sp>
      <p:sp>
        <p:nvSpPr>
          <p:cNvPr id="2" name="椭圆 1">
            <a:extLst>
              <a:ext uri="{FF2B5EF4-FFF2-40B4-BE49-F238E27FC236}">
                <a16:creationId xmlns:a16="http://schemas.microsoft.com/office/drawing/2014/main" id="{4D0EFD80-1F93-69DD-F362-6755C37DB08E}"/>
              </a:ext>
            </a:extLst>
          </p:cNvPr>
          <p:cNvSpPr/>
          <p:nvPr userDrawn="1"/>
        </p:nvSpPr>
        <p:spPr>
          <a:xfrm flipH="1">
            <a:off x="6688707" y="4428437"/>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3" name="椭圆 32">
            <a:extLst>
              <a:ext uri="{FF2B5EF4-FFF2-40B4-BE49-F238E27FC236}">
                <a16:creationId xmlns:a16="http://schemas.microsoft.com/office/drawing/2014/main" id="{6E4355A3-6BF1-EE16-C099-E3B26616874D}"/>
              </a:ext>
            </a:extLst>
          </p:cNvPr>
          <p:cNvSpPr/>
          <p:nvPr userDrawn="1"/>
        </p:nvSpPr>
        <p:spPr>
          <a:xfrm flipH="1">
            <a:off x="6414511" y="4691983"/>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4" name="椭圆 33">
            <a:extLst>
              <a:ext uri="{FF2B5EF4-FFF2-40B4-BE49-F238E27FC236}">
                <a16:creationId xmlns:a16="http://schemas.microsoft.com/office/drawing/2014/main" id="{C09E6598-EF43-3940-7E3B-7113768030A7}"/>
              </a:ext>
            </a:extLst>
          </p:cNvPr>
          <p:cNvSpPr/>
          <p:nvPr userDrawn="1"/>
        </p:nvSpPr>
        <p:spPr>
          <a:xfrm flipH="1">
            <a:off x="11449185" y="341097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274383111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8" name="图片 7" descr="地图&#10;&#10;描述已自动生成">
            <a:extLst>
              <a:ext uri="{FF2B5EF4-FFF2-40B4-BE49-F238E27FC236}">
                <a16:creationId xmlns:a16="http://schemas.microsoft.com/office/drawing/2014/main" id="{D03D9E83-C963-3FC5-EDAD-402AB3D0EF8A}"/>
              </a:ext>
            </a:extLst>
          </p:cNvPr>
          <p:cNvPicPr>
            <a:picLocks noChangeAspect="1"/>
          </p:cNvPicPr>
          <p:nvPr userDrawn="1"/>
        </p:nvPicPr>
        <p:blipFill rotWithShape="1">
          <a:blip r:embed="rId2">
            <a:clrChange>
              <a:clrFrom>
                <a:srgbClr val="FFEFB5"/>
              </a:clrFrom>
              <a:clrTo>
                <a:srgbClr val="FFEFB5">
                  <a:alpha val="0"/>
                </a:srgbClr>
              </a:clrTo>
            </a:clrChange>
            <a:duotone>
              <a:schemeClr val="accent1">
                <a:shade val="45000"/>
                <a:satMod val="135000"/>
              </a:schemeClr>
              <a:prstClr val="white"/>
            </a:duotone>
            <a:alphaModFix amt="13000"/>
            <a:extLst>
              <a:ext uri="{28A0092B-C50C-407E-A947-70E740481C1C}">
                <a14:useLocalDpi xmlns:a14="http://schemas.microsoft.com/office/drawing/2010/main" val="0"/>
              </a:ext>
            </a:extLst>
          </a:blip>
          <a:srcRect l="7444" t="5834" r="14205" b="5625"/>
          <a:stretch/>
        </p:blipFill>
        <p:spPr>
          <a:xfrm>
            <a:off x="4890635" y="128579"/>
            <a:ext cx="7301365" cy="6600842"/>
          </a:xfrm>
          <a:custGeom>
            <a:avLst/>
            <a:gdLst>
              <a:gd name="connsiteX0" fmla="*/ 7301365 w 7301365"/>
              <a:gd name="connsiteY0" fmla="*/ 0 h 6600842"/>
              <a:gd name="connsiteX1" fmla="*/ 0 w 7301365"/>
              <a:gd name="connsiteY1" fmla="*/ 0 h 6600842"/>
              <a:gd name="connsiteX2" fmla="*/ 0 w 7301365"/>
              <a:gd name="connsiteY2" fmla="*/ 6600842 h 6600842"/>
              <a:gd name="connsiteX3" fmla="*/ 7301365 w 7301365"/>
              <a:gd name="connsiteY3" fmla="*/ 6600842 h 6600842"/>
            </a:gdLst>
            <a:ahLst/>
            <a:cxnLst>
              <a:cxn ang="0">
                <a:pos x="connsiteX0" y="connsiteY0"/>
              </a:cxn>
              <a:cxn ang="0">
                <a:pos x="connsiteX1" y="connsiteY1"/>
              </a:cxn>
              <a:cxn ang="0">
                <a:pos x="connsiteX2" y="connsiteY2"/>
              </a:cxn>
              <a:cxn ang="0">
                <a:pos x="connsiteX3" y="connsiteY3"/>
              </a:cxn>
            </a:cxnLst>
            <a:rect l="l" t="t" r="r" b="b"/>
            <a:pathLst>
              <a:path w="7301365" h="6600842">
                <a:moveTo>
                  <a:pt x="7301365" y="0"/>
                </a:moveTo>
                <a:lnTo>
                  <a:pt x="0" y="0"/>
                </a:lnTo>
                <a:lnTo>
                  <a:pt x="0" y="6600842"/>
                </a:lnTo>
                <a:lnTo>
                  <a:pt x="7301365" y="6600842"/>
                </a:lnTo>
                <a:close/>
              </a:path>
            </a:pathLst>
          </a:custGeom>
        </p:spPr>
      </p:pic>
      <p:pic>
        <p:nvPicPr>
          <p:cNvPr id="4" name="图片 3" descr="穿黑色衣服的娃娃&#10;&#10;描述已自动生成">
            <a:extLst>
              <a:ext uri="{FF2B5EF4-FFF2-40B4-BE49-F238E27FC236}">
                <a16:creationId xmlns:a16="http://schemas.microsoft.com/office/drawing/2014/main" id="{21FCBCA7-FC56-F33E-5AD6-2795374AFE9D}"/>
              </a:ext>
            </a:extLst>
          </p:cNvPr>
          <p:cNvPicPr>
            <a:picLocks noChangeAspect="1"/>
          </p:cNvPicPr>
          <p:nvPr userDrawn="1"/>
        </p:nvPicPr>
        <p:blipFill>
          <a:blip r:embed="rId3">
            <a:clrChange>
              <a:clrFrom>
                <a:srgbClr val="F4F4F4"/>
              </a:clrFrom>
              <a:clrTo>
                <a:srgbClr val="F4F4F4">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6648787" y="1130300"/>
            <a:ext cx="4021414" cy="5106558"/>
          </a:xfrm>
          <a:prstGeom prst="rect">
            <a:avLst/>
          </a:prstGeom>
        </p:spPr>
      </p:pic>
      <p:sp>
        <p:nvSpPr>
          <p:cNvPr id="13" name="任意多边形: 形状 12">
            <a:extLst>
              <a:ext uri="{FF2B5EF4-FFF2-40B4-BE49-F238E27FC236}">
                <a16:creationId xmlns:a16="http://schemas.microsoft.com/office/drawing/2014/main" id="{A55AB706-3D60-9BCA-545A-3566D4CF82E2}"/>
              </a:ext>
            </a:extLst>
          </p:cNvPr>
          <p:cNvSpPr/>
          <p:nvPr userDrawn="1"/>
        </p:nvSpPr>
        <p:spPr>
          <a:xfrm>
            <a:off x="0" y="0"/>
            <a:ext cx="1419244" cy="1130300"/>
          </a:xfrm>
          <a:custGeom>
            <a:avLst/>
            <a:gdLst>
              <a:gd name="connsiteX0" fmla="*/ 1296609 w 1419244"/>
              <a:gd name="connsiteY0" fmla="*/ 693217 h 1130300"/>
              <a:gd name="connsiteX1" fmla="*/ 981961 w 1419244"/>
              <a:gd name="connsiteY1" fmla="*/ 1007868 h 1130300"/>
              <a:gd name="connsiteX2" fmla="*/ 1397819 w 1419244"/>
              <a:gd name="connsiteY2" fmla="*/ 436723 h 1130300"/>
              <a:gd name="connsiteX3" fmla="*/ 1384147 w 1419244"/>
              <a:gd name="connsiteY3" fmla="*/ 490186 h 1130300"/>
              <a:gd name="connsiteX4" fmla="*/ 779335 w 1419244"/>
              <a:gd name="connsiteY4" fmla="*/ 1096019 h 1130300"/>
              <a:gd name="connsiteX5" fmla="*/ 725874 w 1419244"/>
              <a:gd name="connsiteY5" fmla="*/ 1109895 h 1130300"/>
              <a:gd name="connsiteX6" fmla="*/ 1419244 w 1419244"/>
              <a:gd name="connsiteY6" fmla="*/ 261237 h 1130300"/>
              <a:gd name="connsiteX7" fmla="*/ 1417408 w 1419244"/>
              <a:gd name="connsiteY7" fmla="*/ 302048 h 1130300"/>
              <a:gd name="connsiteX8" fmla="*/ 590383 w 1419244"/>
              <a:gd name="connsiteY8" fmla="*/ 1128464 h 1130300"/>
              <a:gd name="connsiteX9" fmla="*/ 549572 w 1419244"/>
              <a:gd name="connsiteY9" fmla="*/ 1130300 h 1130300"/>
              <a:gd name="connsiteX10" fmla="*/ 1409653 w 1419244"/>
              <a:gd name="connsiteY10" fmla="*/ 115339 h 1130300"/>
              <a:gd name="connsiteX11" fmla="*/ 1413940 w 1419244"/>
              <a:gd name="connsiteY11" fmla="*/ 150845 h 1130300"/>
              <a:gd name="connsiteX12" fmla="*/ 438159 w 1419244"/>
              <a:gd name="connsiteY12" fmla="*/ 1126626 h 1130300"/>
              <a:gd name="connsiteX13" fmla="*/ 402858 w 1419244"/>
              <a:gd name="connsiteY13" fmla="*/ 1122342 h 1130300"/>
              <a:gd name="connsiteX14" fmla="*/ 1370520 w 1419244"/>
              <a:gd name="connsiteY14" fmla="*/ 0 h 1130300"/>
              <a:gd name="connsiteX15" fmla="*/ 1386267 w 1419244"/>
              <a:gd name="connsiteY15" fmla="*/ 0 h 1130300"/>
              <a:gd name="connsiteX16" fmla="*/ 1391290 w 1419244"/>
              <a:gd name="connsiteY16" fmla="*/ 18616 h 1130300"/>
              <a:gd name="connsiteX17" fmla="*/ 307768 w 1419244"/>
              <a:gd name="connsiteY17" fmla="*/ 1102343 h 1130300"/>
              <a:gd name="connsiteX18" fmla="*/ 276549 w 1419244"/>
              <a:gd name="connsiteY18" fmla="*/ 1093772 h 1130300"/>
              <a:gd name="connsiteX19" fmla="*/ 1215647 w 1419244"/>
              <a:gd name="connsiteY19" fmla="*/ 0 h 1130300"/>
              <a:gd name="connsiteX20" fmla="*/ 1255250 w 1419244"/>
              <a:gd name="connsiteY20" fmla="*/ 0 h 1130300"/>
              <a:gd name="connsiteX21" fmla="*/ 191663 w 1419244"/>
              <a:gd name="connsiteY21" fmla="*/ 1063778 h 1130300"/>
              <a:gd name="connsiteX22" fmla="*/ 163912 w 1419244"/>
              <a:gd name="connsiteY22" fmla="*/ 1051738 h 1130300"/>
              <a:gd name="connsiteX23" fmla="*/ 1060771 w 1419244"/>
              <a:gd name="connsiteY23" fmla="*/ 0 h 1130300"/>
              <a:gd name="connsiteX24" fmla="*/ 1100561 w 1419244"/>
              <a:gd name="connsiteY24" fmla="*/ 0 h 1130300"/>
              <a:gd name="connsiteX25" fmla="*/ 87595 w 1419244"/>
              <a:gd name="connsiteY25" fmla="*/ 1012967 h 1130300"/>
              <a:gd name="connsiteX26" fmla="*/ 62702 w 1419244"/>
              <a:gd name="connsiteY26" fmla="*/ 998071 h 1130300"/>
              <a:gd name="connsiteX27" fmla="*/ 906254 w 1419244"/>
              <a:gd name="connsiteY27" fmla="*/ 0 h 1130300"/>
              <a:gd name="connsiteX28" fmla="*/ 945891 w 1419244"/>
              <a:gd name="connsiteY28" fmla="*/ 0 h 1130300"/>
              <a:gd name="connsiteX29" fmla="*/ 0 w 1419244"/>
              <a:gd name="connsiteY29" fmla="*/ 945895 h 1130300"/>
              <a:gd name="connsiteX30" fmla="*/ 0 w 1419244"/>
              <a:gd name="connsiteY30" fmla="*/ 906109 h 1130300"/>
              <a:gd name="connsiteX31" fmla="*/ 751427 w 1419244"/>
              <a:gd name="connsiteY31" fmla="*/ 0 h 1130300"/>
              <a:gd name="connsiteX32" fmla="*/ 791216 w 1419244"/>
              <a:gd name="connsiteY32" fmla="*/ 0 h 1130300"/>
              <a:gd name="connsiteX33" fmla="*/ 0 w 1419244"/>
              <a:gd name="connsiteY33" fmla="*/ 791217 h 1130300"/>
              <a:gd name="connsiteX34" fmla="*/ 0 w 1419244"/>
              <a:gd name="connsiteY34" fmla="*/ 751428 h 1130300"/>
              <a:gd name="connsiteX35" fmla="*/ 596324 w 1419244"/>
              <a:gd name="connsiteY35" fmla="*/ 0 h 1130300"/>
              <a:gd name="connsiteX36" fmla="*/ 636024 w 1419244"/>
              <a:gd name="connsiteY36" fmla="*/ 0 h 1130300"/>
              <a:gd name="connsiteX37" fmla="*/ 0 w 1419244"/>
              <a:gd name="connsiteY37" fmla="*/ 636442 h 1130300"/>
              <a:gd name="connsiteX38" fmla="*/ 0 w 1419244"/>
              <a:gd name="connsiteY38" fmla="*/ 596814 h 1130300"/>
              <a:gd name="connsiteX39" fmla="*/ 441967 w 1419244"/>
              <a:gd name="connsiteY39" fmla="*/ 0 h 1130300"/>
              <a:gd name="connsiteX40" fmla="*/ 481582 w 1419244"/>
              <a:gd name="connsiteY40" fmla="*/ 0 h 1130300"/>
              <a:gd name="connsiteX41" fmla="*/ 0 w 1419244"/>
              <a:gd name="connsiteY41" fmla="*/ 481503 h 1130300"/>
              <a:gd name="connsiteX42" fmla="*/ 0 w 1419244"/>
              <a:gd name="connsiteY42" fmla="*/ 442043 h 1130300"/>
              <a:gd name="connsiteX43" fmla="*/ 287004 w 1419244"/>
              <a:gd name="connsiteY43" fmla="*/ 0 h 1130300"/>
              <a:gd name="connsiteX44" fmla="*/ 326598 w 1419244"/>
              <a:gd name="connsiteY44" fmla="*/ 0 h 1130300"/>
              <a:gd name="connsiteX45" fmla="*/ 0 w 1419244"/>
              <a:gd name="connsiteY45" fmla="*/ 326485 h 1130300"/>
              <a:gd name="connsiteX46" fmla="*/ 0 w 1419244"/>
              <a:gd name="connsiteY46" fmla="*/ 286903 h 1130300"/>
              <a:gd name="connsiteX47" fmla="*/ 132421 w 1419244"/>
              <a:gd name="connsiteY47" fmla="*/ 0 h 1130300"/>
              <a:gd name="connsiteX48" fmla="*/ 172124 w 1419244"/>
              <a:gd name="connsiteY48" fmla="*/ 0 h 1130300"/>
              <a:gd name="connsiteX49" fmla="*/ 0 w 1419244"/>
              <a:gd name="connsiteY49" fmla="*/ 172124 h 1130300"/>
              <a:gd name="connsiteX50" fmla="*/ 0 w 1419244"/>
              <a:gd name="connsiteY50" fmla="*/ 132397 h 1130300"/>
              <a:gd name="connsiteX51" fmla="*/ 0 w 1419244"/>
              <a:gd name="connsiteY51" fmla="*/ 0 h 1130300"/>
              <a:gd name="connsiteX52" fmla="*/ 17320 w 1419244"/>
              <a:gd name="connsiteY52" fmla="*/ 0 h 1130300"/>
              <a:gd name="connsiteX53" fmla="*/ 0 w 1419244"/>
              <a:gd name="connsiteY53" fmla="*/ 17317 h 113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419244" h="1130300">
                <a:moveTo>
                  <a:pt x="1296609" y="693217"/>
                </a:moveTo>
                <a:cubicBezTo>
                  <a:pt x="1219785" y="822832"/>
                  <a:pt x="1111576" y="931041"/>
                  <a:pt x="981961" y="1007868"/>
                </a:cubicBezTo>
                <a:close/>
                <a:moveTo>
                  <a:pt x="1397819" y="436723"/>
                </a:moveTo>
                <a:cubicBezTo>
                  <a:pt x="1393738" y="454679"/>
                  <a:pt x="1389250" y="472636"/>
                  <a:pt x="1384147" y="490186"/>
                </a:cubicBezTo>
                <a:lnTo>
                  <a:pt x="779335" y="1096019"/>
                </a:lnTo>
                <a:cubicBezTo>
                  <a:pt x="761584" y="1101120"/>
                  <a:pt x="743831" y="1105814"/>
                  <a:pt x="725874" y="1109895"/>
                </a:cubicBezTo>
                <a:close/>
                <a:moveTo>
                  <a:pt x="1419244" y="261237"/>
                </a:moveTo>
                <a:cubicBezTo>
                  <a:pt x="1419041" y="274500"/>
                  <a:pt x="1418428" y="288376"/>
                  <a:pt x="1417408" y="302048"/>
                </a:cubicBezTo>
                <a:lnTo>
                  <a:pt x="590383" y="1128464"/>
                </a:lnTo>
                <a:cubicBezTo>
                  <a:pt x="577324" y="1130300"/>
                  <a:pt x="563448" y="1130300"/>
                  <a:pt x="549572" y="1130300"/>
                </a:cubicBezTo>
                <a:close/>
                <a:moveTo>
                  <a:pt x="1409653" y="115339"/>
                </a:moveTo>
                <a:cubicBezTo>
                  <a:pt x="1411551" y="127175"/>
                  <a:pt x="1412980" y="139009"/>
                  <a:pt x="1413940" y="150845"/>
                </a:cubicBezTo>
                <a:lnTo>
                  <a:pt x="438159" y="1126626"/>
                </a:lnTo>
                <a:cubicBezTo>
                  <a:pt x="426325" y="1125403"/>
                  <a:pt x="414489" y="1123974"/>
                  <a:pt x="402858" y="1122342"/>
                </a:cubicBezTo>
                <a:close/>
                <a:moveTo>
                  <a:pt x="1370520" y="0"/>
                </a:moveTo>
                <a:lnTo>
                  <a:pt x="1386267" y="0"/>
                </a:lnTo>
                <a:lnTo>
                  <a:pt x="1391290" y="18616"/>
                </a:lnTo>
                <a:lnTo>
                  <a:pt x="307768" y="1102343"/>
                </a:lnTo>
                <a:cubicBezTo>
                  <a:pt x="297423" y="1099751"/>
                  <a:pt x="287016" y="1096895"/>
                  <a:pt x="276549" y="1093772"/>
                </a:cubicBezTo>
                <a:close/>
                <a:moveTo>
                  <a:pt x="1215647" y="0"/>
                </a:moveTo>
                <a:lnTo>
                  <a:pt x="1255250" y="0"/>
                </a:lnTo>
                <a:lnTo>
                  <a:pt x="191663" y="1063778"/>
                </a:lnTo>
                <a:cubicBezTo>
                  <a:pt x="182276" y="1059900"/>
                  <a:pt x="173093" y="1056023"/>
                  <a:pt x="163912" y="1051738"/>
                </a:cubicBezTo>
                <a:close/>
                <a:moveTo>
                  <a:pt x="1060771" y="0"/>
                </a:moveTo>
                <a:lnTo>
                  <a:pt x="1100561" y="0"/>
                </a:lnTo>
                <a:lnTo>
                  <a:pt x="87595" y="1012967"/>
                </a:lnTo>
                <a:cubicBezTo>
                  <a:pt x="79229" y="1008070"/>
                  <a:pt x="70864" y="1003172"/>
                  <a:pt x="62702" y="998071"/>
                </a:cubicBezTo>
                <a:close/>
                <a:moveTo>
                  <a:pt x="906254" y="0"/>
                </a:moveTo>
                <a:lnTo>
                  <a:pt x="945891" y="0"/>
                </a:lnTo>
                <a:lnTo>
                  <a:pt x="0" y="945895"/>
                </a:lnTo>
                <a:lnTo>
                  <a:pt x="0" y="906109"/>
                </a:lnTo>
                <a:close/>
                <a:moveTo>
                  <a:pt x="751427" y="0"/>
                </a:moveTo>
                <a:lnTo>
                  <a:pt x="791216" y="0"/>
                </a:lnTo>
                <a:lnTo>
                  <a:pt x="0" y="791217"/>
                </a:lnTo>
                <a:lnTo>
                  <a:pt x="0" y="751428"/>
                </a:lnTo>
                <a:close/>
                <a:moveTo>
                  <a:pt x="596324" y="0"/>
                </a:moveTo>
                <a:lnTo>
                  <a:pt x="636024" y="0"/>
                </a:lnTo>
                <a:lnTo>
                  <a:pt x="0" y="636442"/>
                </a:lnTo>
                <a:lnTo>
                  <a:pt x="0" y="596814"/>
                </a:lnTo>
                <a:close/>
                <a:moveTo>
                  <a:pt x="441967" y="0"/>
                </a:moveTo>
                <a:lnTo>
                  <a:pt x="481582" y="0"/>
                </a:lnTo>
                <a:lnTo>
                  <a:pt x="0" y="481503"/>
                </a:lnTo>
                <a:lnTo>
                  <a:pt x="0" y="442043"/>
                </a:lnTo>
                <a:close/>
                <a:moveTo>
                  <a:pt x="287004" y="0"/>
                </a:moveTo>
                <a:lnTo>
                  <a:pt x="326598" y="0"/>
                </a:lnTo>
                <a:lnTo>
                  <a:pt x="0" y="326485"/>
                </a:lnTo>
                <a:lnTo>
                  <a:pt x="0" y="286903"/>
                </a:lnTo>
                <a:close/>
                <a:moveTo>
                  <a:pt x="132421" y="0"/>
                </a:moveTo>
                <a:lnTo>
                  <a:pt x="172124" y="0"/>
                </a:lnTo>
                <a:lnTo>
                  <a:pt x="0" y="172124"/>
                </a:lnTo>
                <a:lnTo>
                  <a:pt x="0" y="132397"/>
                </a:lnTo>
                <a:close/>
                <a:moveTo>
                  <a:pt x="0" y="0"/>
                </a:moveTo>
                <a:lnTo>
                  <a:pt x="17320" y="0"/>
                </a:lnTo>
                <a:lnTo>
                  <a:pt x="0" y="17317"/>
                </a:ln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4" name="任意多边形: 形状 13">
            <a:extLst>
              <a:ext uri="{FF2B5EF4-FFF2-40B4-BE49-F238E27FC236}">
                <a16:creationId xmlns:a16="http://schemas.microsoft.com/office/drawing/2014/main" id="{6308156E-6428-C34B-7658-9FB609AF5BFF}"/>
              </a:ext>
            </a:extLst>
          </p:cNvPr>
          <p:cNvSpPr/>
          <p:nvPr userDrawn="1"/>
        </p:nvSpPr>
        <p:spPr>
          <a:xfrm>
            <a:off x="10772756" y="5613476"/>
            <a:ext cx="1419244" cy="1244524"/>
          </a:xfrm>
          <a:custGeom>
            <a:avLst/>
            <a:gdLst>
              <a:gd name="connsiteX0" fmla="*/ 1419244 w 1419244"/>
              <a:gd name="connsiteY0" fmla="*/ 1112918 h 1244524"/>
              <a:gd name="connsiteX1" fmla="*/ 1419244 w 1419244"/>
              <a:gd name="connsiteY1" fmla="*/ 1152639 h 1244524"/>
              <a:gd name="connsiteX2" fmla="*/ 1327358 w 1419244"/>
              <a:gd name="connsiteY2" fmla="*/ 1244524 h 1244524"/>
              <a:gd name="connsiteX3" fmla="*/ 1287665 w 1419244"/>
              <a:gd name="connsiteY3" fmla="*/ 1244524 h 1244524"/>
              <a:gd name="connsiteX4" fmla="*/ 1419244 w 1419244"/>
              <a:gd name="connsiteY4" fmla="*/ 958318 h 1244524"/>
              <a:gd name="connsiteX5" fmla="*/ 1419244 w 1419244"/>
              <a:gd name="connsiteY5" fmla="*/ 997822 h 1244524"/>
              <a:gd name="connsiteX6" fmla="*/ 1172589 w 1419244"/>
              <a:gd name="connsiteY6" fmla="*/ 1244524 h 1244524"/>
              <a:gd name="connsiteX7" fmla="*/ 1132985 w 1419244"/>
              <a:gd name="connsiteY7" fmla="*/ 1244524 h 1244524"/>
              <a:gd name="connsiteX8" fmla="*/ 1419244 w 1419244"/>
              <a:gd name="connsiteY8" fmla="*/ 803502 h 1244524"/>
              <a:gd name="connsiteX9" fmla="*/ 1419244 w 1419244"/>
              <a:gd name="connsiteY9" fmla="*/ 843139 h 1244524"/>
              <a:gd name="connsiteX10" fmla="*/ 1017931 w 1419244"/>
              <a:gd name="connsiteY10" fmla="*/ 1244524 h 1244524"/>
              <a:gd name="connsiteX11" fmla="*/ 978223 w 1419244"/>
              <a:gd name="connsiteY11" fmla="*/ 1244524 h 1244524"/>
              <a:gd name="connsiteX12" fmla="*/ 1419244 w 1419244"/>
              <a:gd name="connsiteY12" fmla="*/ 648625 h 1244524"/>
              <a:gd name="connsiteX13" fmla="*/ 1419244 w 1419244"/>
              <a:gd name="connsiteY13" fmla="*/ 688415 h 1244524"/>
              <a:gd name="connsiteX14" fmla="*/ 863136 w 1419244"/>
              <a:gd name="connsiteY14" fmla="*/ 1244524 h 1244524"/>
              <a:gd name="connsiteX15" fmla="*/ 823346 w 1419244"/>
              <a:gd name="connsiteY15" fmla="*/ 1244524 h 1244524"/>
              <a:gd name="connsiteX16" fmla="*/ 1419244 w 1419244"/>
              <a:gd name="connsiteY16" fmla="*/ 494133 h 1244524"/>
              <a:gd name="connsiteX17" fmla="*/ 1419244 w 1419244"/>
              <a:gd name="connsiteY17" fmla="*/ 533745 h 1244524"/>
              <a:gd name="connsiteX18" fmla="*/ 708467 w 1419244"/>
              <a:gd name="connsiteY18" fmla="*/ 1244524 h 1244524"/>
              <a:gd name="connsiteX19" fmla="*/ 668732 w 1419244"/>
              <a:gd name="connsiteY19" fmla="*/ 1244524 h 1244524"/>
              <a:gd name="connsiteX20" fmla="*/ 1419244 w 1419244"/>
              <a:gd name="connsiteY20" fmla="*/ 339280 h 1244524"/>
              <a:gd name="connsiteX21" fmla="*/ 1419244 w 1419244"/>
              <a:gd name="connsiteY21" fmla="*/ 379069 h 1244524"/>
              <a:gd name="connsiteX22" fmla="*/ 553790 w 1419244"/>
              <a:gd name="connsiteY22" fmla="*/ 1244524 h 1244524"/>
              <a:gd name="connsiteX23" fmla="*/ 514002 w 1419244"/>
              <a:gd name="connsiteY23" fmla="*/ 1244524 h 1244524"/>
              <a:gd name="connsiteX24" fmla="*/ 1419244 w 1419244"/>
              <a:gd name="connsiteY24" fmla="*/ 183796 h 1244524"/>
              <a:gd name="connsiteX25" fmla="*/ 1419244 w 1419244"/>
              <a:gd name="connsiteY25" fmla="*/ 223599 h 1244524"/>
              <a:gd name="connsiteX26" fmla="*/ 398989 w 1419244"/>
              <a:gd name="connsiteY26" fmla="*/ 1244524 h 1244524"/>
              <a:gd name="connsiteX27" fmla="*/ 359387 w 1419244"/>
              <a:gd name="connsiteY27" fmla="*/ 1244524 h 1244524"/>
              <a:gd name="connsiteX28" fmla="*/ 437487 w 1419244"/>
              <a:gd name="connsiteY28" fmla="*/ 122839 h 1244524"/>
              <a:gd name="connsiteX29" fmla="*/ 122839 w 1419244"/>
              <a:gd name="connsiteY29" fmla="*/ 437285 h 1244524"/>
              <a:gd name="connsiteX30" fmla="*/ 437487 w 1419244"/>
              <a:gd name="connsiteY30" fmla="*/ 122839 h 1244524"/>
              <a:gd name="connsiteX31" fmla="*/ 1331645 w 1419244"/>
              <a:gd name="connsiteY31" fmla="*/ 117329 h 1244524"/>
              <a:gd name="connsiteX32" fmla="*/ 1356540 w 1419244"/>
              <a:gd name="connsiteY32" fmla="*/ 132225 h 1244524"/>
              <a:gd name="connsiteX33" fmla="*/ 244058 w 1419244"/>
              <a:gd name="connsiteY33" fmla="*/ 1244524 h 1244524"/>
              <a:gd name="connsiteX34" fmla="*/ 204643 w 1419244"/>
              <a:gd name="connsiteY34" fmla="*/ 1244524 h 1244524"/>
              <a:gd name="connsiteX35" fmla="*/ 1227785 w 1419244"/>
              <a:gd name="connsiteY35" fmla="*/ 66521 h 1244524"/>
              <a:gd name="connsiteX36" fmla="*/ 1255536 w 1419244"/>
              <a:gd name="connsiteY36" fmla="*/ 78357 h 1244524"/>
              <a:gd name="connsiteX37" fmla="*/ 88966 w 1419244"/>
              <a:gd name="connsiteY37" fmla="*/ 1244524 h 1244524"/>
              <a:gd name="connsiteX38" fmla="*/ 74014 w 1419244"/>
              <a:gd name="connsiteY38" fmla="*/ 1244524 h 1244524"/>
              <a:gd name="connsiteX39" fmla="*/ 66520 w 1419244"/>
              <a:gd name="connsiteY39" fmla="*/ 1227378 h 1244524"/>
              <a:gd name="connsiteX40" fmla="*/ 1111679 w 1419244"/>
              <a:gd name="connsiteY40" fmla="*/ 27955 h 1244524"/>
              <a:gd name="connsiteX41" fmla="*/ 1142695 w 1419244"/>
              <a:gd name="connsiteY41" fmla="*/ 36526 h 1244524"/>
              <a:gd name="connsiteX42" fmla="*/ 36524 w 1419244"/>
              <a:gd name="connsiteY42" fmla="*/ 1142698 h 1244524"/>
              <a:gd name="connsiteX43" fmla="*/ 27955 w 1419244"/>
              <a:gd name="connsiteY43" fmla="*/ 1111478 h 1244524"/>
              <a:gd name="connsiteX44" fmla="*/ 693574 w 1419244"/>
              <a:gd name="connsiteY44" fmla="*/ 21425 h 1244524"/>
              <a:gd name="connsiteX45" fmla="*/ 21425 w 1419244"/>
              <a:gd name="connsiteY45" fmla="*/ 693372 h 1244524"/>
              <a:gd name="connsiteX46" fmla="*/ 35301 w 1419244"/>
              <a:gd name="connsiteY46" fmla="*/ 639911 h 1244524"/>
              <a:gd name="connsiteX47" fmla="*/ 640113 w 1419244"/>
              <a:gd name="connsiteY47" fmla="*/ 35097 h 1244524"/>
              <a:gd name="connsiteX48" fmla="*/ 693574 w 1419244"/>
              <a:gd name="connsiteY48" fmla="*/ 21425 h 1244524"/>
              <a:gd name="connsiteX49" fmla="*/ 980267 w 1419244"/>
              <a:gd name="connsiteY49" fmla="*/ 4488 h 1244524"/>
              <a:gd name="connsiteX50" fmla="*/ 1015773 w 1419244"/>
              <a:gd name="connsiteY50" fmla="*/ 8773 h 1244524"/>
              <a:gd name="connsiteX51" fmla="*/ 8773 w 1419244"/>
              <a:gd name="connsiteY51" fmla="*/ 1015572 h 1244524"/>
              <a:gd name="connsiteX52" fmla="*/ 4488 w 1419244"/>
              <a:gd name="connsiteY52" fmla="*/ 980272 h 1244524"/>
              <a:gd name="connsiteX53" fmla="*/ 869672 w 1419244"/>
              <a:gd name="connsiteY53" fmla="*/ 0 h 1244524"/>
              <a:gd name="connsiteX54" fmla="*/ 0 w 1419244"/>
              <a:gd name="connsiteY54" fmla="*/ 868860 h 1244524"/>
              <a:gd name="connsiteX55" fmla="*/ 1836 w 1419244"/>
              <a:gd name="connsiteY55" fmla="*/ 828049 h 1244524"/>
              <a:gd name="connsiteX56" fmla="*/ 828861 w 1419244"/>
              <a:gd name="connsiteY56" fmla="*/ 1836 h 1244524"/>
              <a:gd name="connsiteX57" fmla="*/ 869672 w 1419244"/>
              <a:gd name="connsiteY57" fmla="*/ 0 h 124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19244" h="1244524">
                <a:moveTo>
                  <a:pt x="1419244" y="1112918"/>
                </a:moveTo>
                <a:lnTo>
                  <a:pt x="1419244" y="1152639"/>
                </a:lnTo>
                <a:lnTo>
                  <a:pt x="1327358" y="1244524"/>
                </a:lnTo>
                <a:lnTo>
                  <a:pt x="1287665" y="1244524"/>
                </a:lnTo>
                <a:close/>
                <a:moveTo>
                  <a:pt x="1419244" y="958318"/>
                </a:moveTo>
                <a:lnTo>
                  <a:pt x="1419244" y="997822"/>
                </a:lnTo>
                <a:lnTo>
                  <a:pt x="1172589" y="1244524"/>
                </a:lnTo>
                <a:lnTo>
                  <a:pt x="1132985" y="1244524"/>
                </a:lnTo>
                <a:close/>
                <a:moveTo>
                  <a:pt x="1419244" y="803502"/>
                </a:moveTo>
                <a:lnTo>
                  <a:pt x="1419244" y="843139"/>
                </a:lnTo>
                <a:lnTo>
                  <a:pt x="1017931" y="1244524"/>
                </a:lnTo>
                <a:lnTo>
                  <a:pt x="978223" y="1244524"/>
                </a:lnTo>
                <a:close/>
                <a:moveTo>
                  <a:pt x="1419244" y="648625"/>
                </a:moveTo>
                <a:lnTo>
                  <a:pt x="1419244" y="688415"/>
                </a:lnTo>
                <a:lnTo>
                  <a:pt x="863136" y="1244524"/>
                </a:lnTo>
                <a:lnTo>
                  <a:pt x="823346" y="1244524"/>
                </a:lnTo>
                <a:close/>
                <a:moveTo>
                  <a:pt x="1419244" y="494133"/>
                </a:moveTo>
                <a:lnTo>
                  <a:pt x="1419244" y="533745"/>
                </a:lnTo>
                <a:lnTo>
                  <a:pt x="708467" y="1244524"/>
                </a:lnTo>
                <a:lnTo>
                  <a:pt x="668732" y="1244524"/>
                </a:lnTo>
                <a:close/>
                <a:moveTo>
                  <a:pt x="1419244" y="339280"/>
                </a:moveTo>
                <a:lnTo>
                  <a:pt x="1419244" y="379069"/>
                </a:lnTo>
                <a:lnTo>
                  <a:pt x="553790" y="1244524"/>
                </a:lnTo>
                <a:lnTo>
                  <a:pt x="514002" y="1244524"/>
                </a:lnTo>
                <a:close/>
                <a:moveTo>
                  <a:pt x="1419244" y="183796"/>
                </a:moveTo>
                <a:lnTo>
                  <a:pt x="1419244" y="223599"/>
                </a:lnTo>
                <a:lnTo>
                  <a:pt x="398989" y="1244524"/>
                </a:lnTo>
                <a:lnTo>
                  <a:pt x="359387" y="1244524"/>
                </a:lnTo>
                <a:close/>
                <a:moveTo>
                  <a:pt x="437487" y="122839"/>
                </a:moveTo>
                <a:lnTo>
                  <a:pt x="122839" y="437285"/>
                </a:lnTo>
                <a:cubicBezTo>
                  <a:pt x="199603" y="307672"/>
                  <a:pt x="307832" y="199516"/>
                  <a:pt x="437487" y="122839"/>
                </a:cubicBezTo>
                <a:close/>
                <a:moveTo>
                  <a:pt x="1331645" y="117329"/>
                </a:moveTo>
                <a:cubicBezTo>
                  <a:pt x="1340013" y="122226"/>
                  <a:pt x="1348378" y="127124"/>
                  <a:pt x="1356540" y="132225"/>
                </a:cubicBezTo>
                <a:lnTo>
                  <a:pt x="244058" y="1244524"/>
                </a:lnTo>
                <a:lnTo>
                  <a:pt x="204643" y="1244524"/>
                </a:lnTo>
                <a:close/>
                <a:moveTo>
                  <a:pt x="1227785" y="66521"/>
                </a:moveTo>
                <a:lnTo>
                  <a:pt x="1255536" y="78357"/>
                </a:lnTo>
                <a:lnTo>
                  <a:pt x="88966" y="1244524"/>
                </a:lnTo>
                <a:lnTo>
                  <a:pt x="74014" y="1244524"/>
                </a:lnTo>
                <a:lnTo>
                  <a:pt x="66520" y="1227378"/>
                </a:lnTo>
                <a:close/>
                <a:moveTo>
                  <a:pt x="1111679" y="27955"/>
                </a:moveTo>
                <a:cubicBezTo>
                  <a:pt x="1122290" y="30607"/>
                  <a:pt x="1132492" y="33465"/>
                  <a:pt x="1142695" y="36526"/>
                </a:cubicBezTo>
                <a:lnTo>
                  <a:pt x="36524" y="1142698"/>
                </a:lnTo>
                <a:cubicBezTo>
                  <a:pt x="33525" y="1132359"/>
                  <a:pt x="30669" y="1121952"/>
                  <a:pt x="27955" y="1111478"/>
                </a:cubicBezTo>
                <a:close/>
                <a:moveTo>
                  <a:pt x="693574" y="21425"/>
                </a:moveTo>
                <a:lnTo>
                  <a:pt x="21425" y="693372"/>
                </a:lnTo>
                <a:cubicBezTo>
                  <a:pt x="25506" y="676437"/>
                  <a:pt x="30200" y="657664"/>
                  <a:pt x="35301" y="639911"/>
                </a:cubicBezTo>
                <a:lnTo>
                  <a:pt x="640113" y="35097"/>
                </a:lnTo>
                <a:cubicBezTo>
                  <a:pt x="657866" y="29997"/>
                  <a:pt x="675617" y="25506"/>
                  <a:pt x="693574" y="21425"/>
                </a:cubicBezTo>
                <a:close/>
                <a:moveTo>
                  <a:pt x="980267" y="4488"/>
                </a:moveTo>
                <a:cubicBezTo>
                  <a:pt x="992103" y="5714"/>
                  <a:pt x="1003937" y="6937"/>
                  <a:pt x="1015773" y="8773"/>
                </a:cubicBezTo>
                <a:lnTo>
                  <a:pt x="8773" y="1015572"/>
                </a:lnTo>
                <a:cubicBezTo>
                  <a:pt x="7140" y="1003942"/>
                  <a:pt x="5711" y="992106"/>
                  <a:pt x="4488" y="980272"/>
                </a:cubicBezTo>
                <a:close/>
                <a:moveTo>
                  <a:pt x="869672" y="0"/>
                </a:moveTo>
                <a:lnTo>
                  <a:pt x="0" y="868860"/>
                </a:lnTo>
                <a:cubicBezTo>
                  <a:pt x="407" y="855254"/>
                  <a:pt x="1020" y="841653"/>
                  <a:pt x="1836" y="828049"/>
                </a:cubicBezTo>
                <a:lnTo>
                  <a:pt x="828861" y="1836"/>
                </a:lnTo>
                <a:cubicBezTo>
                  <a:pt x="842126" y="0"/>
                  <a:pt x="855796" y="0"/>
                  <a:pt x="869672" y="0"/>
                </a:cubicBez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5" name="任意多边形: 形状 14">
            <a:extLst>
              <a:ext uri="{FF2B5EF4-FFF2-40B4-BE49-F238E27FC236}">
                <a16:creationId xmlns:a16="http://schemas.microsoft.com/office/drawing/2014/main" id="{E75D633B-A4C2-9851-AA4E-6EABAC282AD6}"/>
              </a:ext>
            </a:extLst>
          </p:cNvPr>
          <p:cNvSpPr/>
          <p:nvPr userDrawn="1"/>
        </p:nvSpPr>
        <p:spPr>
          <a:xfrm flipH="1" flipV="1">
            <a:off x="0" y="5613476"/>
            <a:ext cx="2474805" cy="1244524"/>
          </a:xfrm>
          <a:custGeom>
            <a:avLst/>
            <a:gdLst>
              <a:gd name="connsiteX0" fmla="*/ 3148 w 3132205"/>
              <a:gd name="connsiteY0" fmla="*/ 0 h 1575116"/>
              <a:gd name="connsiteX1" fmla="*/ 3132205 w 3132205"/>
              <a:gd name="connsiteY1" fmla="*/ 0 h 1575116"/>
              <a:gd name="connsiteX2" fmla="*/ 3132205 w 3132205"/>
              <a:gd name="connsiteY2" fmla="*/ 1536603 h 1575116"/>
              <a:gd name="connsiteX3" fmla="*/ 3095023 w 3132205"/>
              <a:gd name="connsiteY3" fmla="*/ 1547428 h 1575116"/>
              <a:gd name="connsiteX4" fmla="*/ 2929005 w 3132205"/>
              <a:gd name="connsiteY4" fmla="*/ 1574800 h 1575116"/>
              <a:gd name="connsiteX5" fmla="*/ 2065405 w 3132205"/>
              <a:gd name="connsiteY5" fmla="*/ 774700 h 1575116"/>
              <a:gd name="connsiteX6" fmla="*/ 668405 w 3132205"/>
              <a:gd name="connsiteY6" fmla="*/ 673100 h 1575116"/>
              <a:gd name="connsiteX7" fmla="*/ 167 w 3132205"/>
              <a:gd name="connsiteY7" fmla="*/ 14387 h 157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205" h="1575116">
                <a:moveTo>
                  <a:pt x="3148" y="0"/>
                </a:moveTo>
                <a:lnTo>
                  <a:pt x="3132205" y="0"/>
                </a:lnTo>
                <a:lnTo>
                  <a:pt x="3132205" y="1536603"/>
                </a:lnTo>
                <a:lnTo>
                  <a:pt x="3095023" y="1547428"/>
                </a:lnTo>
                <a:cubicBezTo>
                  <a:pt x="3033086" y="1563192"/>
                  <a:pt x="2976895" y="1572684"/>
                  <a:pt x="2929005" y="1574800"/>
                </a:cubicBezTo>
                <a:cubicBezTo>
                  <a:pt x="2545888" y="1591733"/>
                  <a:pt x="2442172" y="924983"/>
                  <a:pt x="2065405" y="774700"/>
                </a:cubicBezTo>
                <a:cubicBezTo>
                  <a:pt x="1688638" y="624417"/>
                  <a:pt x="981672" y="836083"/>
                  <a:pt x="668405" y="673100"/>
                </a:cubicBezTo>
                <a:cubicBezTo>
                  <a:pt x="433455" y="550863"/>
                  <a:pt x="-9855" y="257175"/>
                  <a:pt x="167" y="14387"/>
                </a:cubicBez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6" name="任意多边形: 形状 15">
            <a:extLst>
              <a:ext uri="{FF2B5EF4-FFF2-40B4-BE49-F238E27FC236}">
                <a16:creationId xmlns:a16="http://schemas.microsoft.com/office/drawing/2014/main" id="{2025E756-7851-B8CC-E385-51D94F061691}"/>
              </a:ext>
            </a:extLst>
          </p:cNvPr>
          <p:cNvSpPr/>
          <p:nvPr userDrawn="1"/>
        </p:nvSpPr>
        <p:spPr>
          <a:xfrm rot="5400000">
            <a:off x="9585265" y="-474493"/>
            <a:ext cx="2132243" cy="3081228"/>
          </a:xfrm>
          <a:custGeom>
            <a:avLst/>
            <a:gdLst>
              <a:gd name="connsiteX0" fmla="*/ 0 w 1244524"/>
              <a:gd name="connsiteY0" fmla="*/ 2472318 h 2474805"/>
              <a:gd name="connsiteX1" fmla="*/ 0 w 1244524"/>
              <a:gd name="connsiteY1" fmla="*/ 0 h 2474805"/>
              <a:gd name="connsiteX2" fmla="*/ 1214094 w 1244524"/>
              <a:gd name="connsiteY2" fmla="*/ 0 h 2474805"/>
              <a:gd name="connsiteX3" fmla="*/ 1222647 w 1244524"/>
              <a:gd name="connsiteY3" fmla="*/ 29378 h 2474805"/>
              <a:gd name="connsiteX4" fmla="*/ 1244274 w 1244524"/>
              <a:gd name="connsiteY4" fmla="*/ 160552 h 2474805"/>
              <a:gd name="connsiteX5" fmla="*/ 612103 w 1244524"/>
              <a:gd name="connsiteY5" fmla="*/ 842896 h 2474805"/>
              <a:gd name="connsiteX6" fmla="*/ 531827 w 1244524"/>
              <a:gd name="connsiteY6" fmla="*/ 1946688 h 2474805"/>
              <a:gd name="connsiteX7" fmla="*/ 11367 w 1244524"/>
              <a:gd name="connsiteY7" fmla="*/ 2474673 h 2474805"/>
              <a:gd name="connsiteX8" fmla="*/ 0 w 1244524"/>
              <a:gd name="connsiteY8" fmla="*/ 2472318 h 2474805"/>
              <a:gd name="connsiteX0" fmla="*/ 0 w 1245001"/>
              <a:gd name="connsiteY0" fmla="*/ 2472318 h 2474805"/>
              <a:gd name="connsiteX1" fmla="*/ 0 w 1245001"/>
              <a:gd name="connsiteY1" fmla="*/ 0 h 2474805"/>
              <a:gd name="connsiteX2" fmla="*/ 1214094 w 1245001"/>
              <a:gd name="connsiteY2" fmla="*/ 0 h 2474805"/>
              <a:gd name="connsiteX3" fmla="*/ 1222647 w 1245001"/>
              <a:gd name="connsiteY3" fmla="*/ 29378 h 2474805"/>
              <a:gd name="connsiteX4" fmla="*/ 1244274 w 1245001"/>
              <a:gd name="connsiteY4" fmla="*/ 160552 h 2474805"/>
              <a:gd name="connsiteX5" fmla="*/ 612103 w 1245001"/>
              <a:gd name="connsiteY5" fmla="*/ 842896 h 2474805"/>
              <a:gd name="connsiteX6" fmla="*/ 531827 w 1245001"/>
              <a:gd name="connsiteY6" fmla="*/ 1946688 h 2474805"/>
              <a:gd name="connsiteX7" fmla="*/ 11367 w 1245001"/>
              <a:gd name="connsiteY7" fmla="*/ 2474673 h 2474805"/>
              <a:gd name="connsiteX8" fmla="*/ 0 w 1245001"/>
              <a:gd name="connsiteY8" fmla="*/ 2472318 h 2474805"/>
              <a:gd name="connsiteX0" fmla="*/ 0 w 1264116"/>
              <a:gd name="connsiteY0" fmla="*/ 2472318 h 2474805"/>
              <a:gd name="connsiteX1" fmla="*/ 0 w 1264116"/>
              <a:gd name="connsiteY1" fmla="*/ 0 h 2474805"/>
              <a:gd name="connsiteX2" fmla="*/ 1214094 w 1264116"/>
              <a:gd name="connsiteY2" fmla="*/ 0 h 2474805"/>
              <a:gd name="connsiteX3" fmla="*/ 1222647 w 1264116"/>
              <a:gd name="connsiteY3" fmla="*/ 29378 h 2474805"/>
              <a:gd name="connsiteX4" fmla="*/ 1244274 w 1264116"/>
              <a:gd name="connsiteY4" fmla="*/ 160552 h 2474805"/>
              <a:gd name="connsiteX5" fmla="*/ 958920 w 1264116"/>
              <a:gd name="connsiteY5" fmla="*/ 985703 h 2474805"/>
              <a:gd name="connsiteX6" fmla="*/ 531827 w 1264116"/>
              <a:gd name="connsiteY6" fmla="*/ 1946688 h 2474805"/>
              <a:gd name="connsiteX7" fmla="*/ 11367 w 1264116"/>
              <a:gd name="connsiteY7" fmla="*/ 2474673 h 2474805"/>
              <a:gd name="connsiteX8" fmla="*/ 0 w 1264116"/>
              <a:gd name="connsiteY8" fmla="*/ 2472318 h 2474805"/>
              <a:gd name="connsiteX0" fmla="*/ 0 w 1712592"/>
              <a:gd name="connsiteY0" fmla="*/ 2472318 h 2474805"/>
              <a:gd name="connsiteX1" fmla="*/ 0 w 1712592"/>
              <a:gd name="connsiteY1" fmla="*/ 0 h 2474805"/>
              <a:gd name="connsiteX2" fmla="*/ 1214094 w 1712592"/>
              <a:gd name="connsiteY2" fmla="*/ 0 h 2474805"/>
              <a:gd name="connsiteX3" fmla="*/ 1712273 w 1712592"/>
              <a:gd name="connsiteY3" fmla="*/ 8975 h 2474805"/>
              <a:gd name="connsiteX4" fmla="*/ 1244274 w 1712592"/>
              <a:gd name="connsiteY4" fmla="*/ 160552 h 2474805"/>
              <a:gd name="connsiteX5" fmla="*/ 958920 w 1712592"/>
              <a:gd name="connsiteY5" fmla="*/ 985703 h 2474805"/>
              <a:gd name="connsiteX6" fmla="*/ 531827 w 1712592"/>
              <a:gd name="connsiteY6" fmla="*/ 1946688 h 2474805"/>
              <a:gd name="connsiteX7" fmla="*/ 11367 w 1712592"/>
              <a:gd name="connsiteY7" fmla="*/ 2474673 h 2474805"/>
              <a:gd name="connsiteX8" fmla="*/ 0 w 1712592"/>
              <a:gd name="connsiteY8" fmla="*/ 2472318 h 247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592" h="2474805">
                <a:moveTo>
                  <a:pt x="0" y="2472318"/>
                </a:moveTo>
                <a:lnTo>
                  <a:pt x="0" y="0"/>
                </a:lnTo>
                <a:lnTo>
                  <a:pt x="1214094" y="0"/>
                </a:lnTo>
                <a:lnTo>
                  <a:pt x="1712273" y="8975"/>
                </a:lnTo>
                <a:cubicBezTo>
                  <a:pt x="1724729" y="57913"/>
                  <a:pt x="1369833" y="-2236"/>
                  <a:pt x="1244274" y="160552"/>
                </a:cubicBezTo>
                <a:cubicBezTo>
                  <a:pt x="1118715" y="323340"/>
                  <a:pt x="1434678" y="943026"/>
                  <a:pt x="958920" y="985703"/>
                </a:cubicBezTo>
                <a:cubicBezTo>
                  <a:pt x="483162" y="1028380"/>
                  <a:pt x="660602" y="1699170"/>
                  <a:pt x="531827" y="1946688"/>
                </a:cubicBezTo>
                <a:cubicBezTo>
                  <a:pt x="435246" y="2132325"/>
                  <a:pt x="203198" y="2482592"/>
                  <a:pt x="11367" y="2474673"/>
                </a:cubicBezTo>
                <a:lnTo>
                  <a:pt x="0" y="2472318"/>
                </a:ln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任意多边形: 形状 16">
            <a:extLst>
              <a:ext uri="{FF2B5EF4-FFF2-40B4-BE49-F238E27FC236}">
                <a16:creationId xmlns:a16="http://schemas.microsoft.com/office/drawing/2014/main" id="{3EDA690B-2C69-AAE8-7473-66814F554213}"/>
              </a:ext>
            </a:extLst>
          </p:cNvPr>
          <p:cNvSpPr/>
          <p:nvPr userDrawn="1"/>
        </p:nvSpPr>
        <p:spPr>
          <a:xfrm rot="5400000">
            <a:off x="146717" y="-14671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8" name="任意多边形: 形状 17">
            <a:extLst>
              <a:ext uri="{FF2B5EF4-FFF2-40B4-BE49-F238E27FC236}">
                <a16:creationId xmlns:a16="http://schemas.microsoft.com/office/drawing/2014/main" id="{8447F1D2-EB41-5DBC-C52B-BEE5D4B6A8E3}"/>
              </a:ext>
            </a:extLst>
          </p:cNvPr>
          <p:cNvSpPr/>
          <p:nvPr userDrawn="1"/>
        </p:nvSpPr>
        <p:spPr>
          <a:xfrm rot="5400000" flipH="1" flipV="1">
            <a:off x="11278547" y="594454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 name="Title 1">
            <a:extLst>
              <a:ext uri="{FF2B5EF4-FFF2-40B4-BE49-F238E27FC236}">
                <a16:creationId xmlns:a16="http://schemas.microsoft.com/office/drawing/2014/main" id="{9B3E7A8E-5DB1-6941-AAE5-E3884DD43465}"/>
              </a:ext>
            </a:extLst>
          </p:cNvPr>
          <p:cNvSpPr>
            <a:spLocks noGrp="1"/>
          </p:cNvSpPr>
          <p:nvPr>
            <p:ph type="title" hasCustomPrompt="1"/>
          </p:nvPr>
        </p:nvSpPr>
        <p:spPr>
          <a:xfrm>
            <a:off x="1611538" y="3131308"/>
            <a:ext cx="5085408" cy="738664"/>
          </a:xfrm>
        </p:spPr>
        <p:txBody>
          <a:bodyPr vert="horz" wrap="square" lIns="0" tIns="0" rIns="0" bIns="0" rtlCol="0" anchor="b">
            <a:spAutoFit/>
          </a:bodyPr>
          <a:lstStyle>
            <a:lvl1pPr algn="l" eaLnBrk="1">
              <a:lnSpc>
                <a:spcPct val="100000"/>
              </a:lnSpc>
              <a:spcBef>
                <a:spcPts val="0"/>
              </a:spcBef>
              <a:spcAft>
                <a:spcPts val="0"/>
              </a:spcAft>
              <a:defRPr lang="zh-CN" altLang="en-US" sz="4800" spc="0">
                <a:solidFill>
                  <a:schemeClr val="accent1"/>
                </a:solidFill>
              </a:defRPr>
            </a:lvl1pPr>
          </a:lstStyle>
          <a:p>
            <a:pPr lvl="0" defTabSz="914354"/>
            <a:r>
              <a:rPr lang="zh-CN" altLang="en-US" dirty="0"/>
              <a:t>输入第一部分标题</a:t>
            </a:r>
          </a:p>
        </p:txBody>
      </p:sp>
      <p:sp>
        <p:nvSpPr>
          <p:cNvPr id="6" name="Text Placeholder 2">
            <a:extLst>
              <a:ext uri="{FF2B5EF4-FFF2-40B4-BE49-F238E27FC236}">
                <a16:creationId xmlns:a16="http://schemas.microsoft.com/office/drawing/2014/main" id="{CD1FBB03-3FB9-7481-778B-640A0BEA181F}"/>
              </a:ext>
            </a:extLst>
          </p:cNvPr>
          <p:cNvSpPr>
            <a:spLocks noGrp="1"/>
          </p:cNvSpPr>
          <p:nvPr>
            <p:ph type="body" idx="1" hasCustomPrompt="1"/>
          </p:nvPr>
        </p:nvSpPr>
        <p:spPr>
          <a:xfrm>
            <a:off x="1611538" y="3957402"/>
            <a:ext cx="5085408" cy="184666"/>
          </a:xfrm>
        </p:spPr>
        <p:txBody>
          <a:bodyPr wrap="square" lIns="0" tIns="0" rIns="0" bIns="0">
            <a:spAutoFit/>
          </a:bodyPr>
          <a:lstStyle>
            <a:lvl1pPr marL="0" indent="0" algn="l" eaLnBrk="1">
              <a:lnSpc>
                <a:spcPct val="100000"/>
              </a:lnSpc>
              <a:spcBef>
                <a:spcPts val="0"/>
              </a:spcBef>
              <a:spcAft>
                <a:spcPts val="0"/>
              </a:spcAft>
              <a:buNone/>
              <a:defRPr lang="en-US" altLang="zh-CN" sz="1200" kern="1200" spc="0">
                <a:solidFill>
                  <a:schemeClr val="accent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Enter The Title Of The First Part</a:t>
            </a:r>
          </a:p>
        </p:txBody>
      </p:sp>
      <p:sp>
        <p:nvSpPr>
          <p:cNvPr id="7" name="文本占位符 7">
            <a:extLst>
              <a:ext uri="{FF2B5EF4-FFF2-40B4-BE49-F238E27FC236}">
                <a16:creationId xmlns:a16="http://schemas.microsoft.com/office/drawing/2014/main" id="{34800666-C95F-221D-AAFB-ED1646876FB2}"/>
              </a:ext>
            </a:extLst>
          </p:cNvPr>
          <p:cNvSpPr>
            <a:spLocks noGrp="1"/>
          </p:cNvSpPr>
          <p:nvPr>
            <p:ph type="body" sz="quarter" idx="13" hasCustomPrompt="1"/>
          </p:nvPr>
        </p:nvSpPr>
        <p:spPr>
          <a:xfrm>
            <a:off x="1611538" y="2120548"/>
            <a:ext cx="943831" cy="923330"/>
          </a:xfrm>
        </p:spPr>
        <p:txBody>
          <a:bodyPr wrap="square" lIns="0" tIns="0" rIns="0" bIns="0" anchor="b">
            <a:spAutoFit/>
          </a:bodyPr>
          <a:lstStyle>
            <a:lvl1pPr marL="0" indent="0" algn="l" eaLnBrk="1">
              <a:lnSpc>
                <a:spcPct val="100000"/>
              </a:lnSpc>
              <a:spcBef>
                <a:spcPts val="0"/>
              </a:spcBef>
              <a:spcAft>
                <a:spcPts val="0"/>
              </a:spcAft>
              <a:buNone/>
              <a:defRPr sz="6000" b="0" spc="0">
                <a:solidFill>
                  <a:schemeClr val="accent1"/>
                </a:solidFill>
                <a:latin typeface="+mj-lt"/>
              </a:defRPr>
            </a:lvl1pPr>
          </a:lstStyle>
          <a:p>
            <a:pPr lvl="0"/>
            <a:r>
              <a:rPr lang="en-US" altLang="zh-CN" dirty="0"/>
              <a:t>01</a:t>
            </a:r>
            <a:endParaRPr lang="zh-CN" altLang="en-US" dirty="0"/>
          </a:p>
        </p:txBody>
      </p:sp>
      <p:sp>
        <p:nvSpPr>
          <p:cNvPr id="19" name="椭圆 18">
            <a:extLst>
              <a:ext uri="{FF2B5EF4-FFF2-40B4-BE49-F238E27FC236}">
                <a16:creationId xmlns:a16="http://schemas.microsoft.com/office/drawing/2014/main" id="{631CD878-25E3-A36E-FB87-1B8EF380B1FC}"/>
              </a:ext>
            </a:extLst>
          </p:cNvPr>
          <p:cNvSpPr/>
          <p:nvPr userDrawn="1"/>
        </p:nvSpPr>
        <p:spPr>
          <a:xfrm flipH="1">
            <a:off x="660400"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0" name="椭圆 19">
            <a:extLst>
              <a:ext uri="{FF2B5EF4-FFF2-40B4-BE49-F238E27FC236}">
                <a16:creationId xmlns:a16="http://schemas.microsoft.com/office/drawing/2014/main" id="{6EFF5F3A-C378-87D3-CAC9-AB119B8713C6}"/>
              </a:ext>
            </a:extLst>
          </p:cNvPr>
          <p:cNvSpPr/>
          <p:nvPr userDrawn="1"/>
        </p:nvSpPr>
        <p:spPr>
          <a:xfrm flipH="1">
            <a:off x="933411"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1" name="椭圆 20">
            <a:extLst>
              <a:ext uri="{FF2B5EF4-FFF2-40B4-BE49-F238E27FC236}">
                <a16:creationId xmlns:a16="http://schemas.microsoft.com/office/drawing/2014/main" id="{4994DA2B-30CA-ABE0-77C7-1B7E2CE56958}"/>
              </a:ext>
            </a:extLst>
          </p:cNvPr>
          <p:cNvSpPr/>
          <p:nvPr userDrawn="1"/>
        </p:nvSpPr>
        <p:spPr>
          <a:xfrm flipH="1">
            <a:off x="1206422" y="599466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22" name="组合 21">
            <a:extLst>
              <a:ext uri="{FF2B5EF4-FFF2-40B4-BE49-F238E27FC236}">
                <a16:creationId xmlns:a16="http://schemas.microsoft.com/office/drawing/2014/main" id="{B2FF6FEF-EEED-60A8-6864-0938E008CC8E}"/>
              </a:ext>
            </a:extLst>
          </p:cNvPr>
          <p:cNvGrpSpPr/>
          <p:nvPr userDrawn="1"/>
        </p:nvGrpSpPr>
        <p:grpSpPr>
          <a:xfrm>
            <a:off x="695664" y="4137655"/>
            <a:ext cx="307462" cy="307462"/>
            <a:chOff x="1599785" y="2402832"/>
            <a:chExt cx="640556" cy="640556"/>
          </a:xfrm>
        </p:grpSpPr>
        <p:sp>
          <p:nvSpPr>
            <p:cNvPr id="23" name="任意多边形: 形状 22">
              <a:extLst>
                <a:ext uri="{FF2B5EF4-FFF2-40B4-BE49-F238E27FC236}">
                  <a16:creationId xmlns:a16="http://schemas.microsoft.com/office/drawing/2014/main" id="{FDFAF3B6-F227-91B5-C19D-6E94B3C4C094}"/>
                </a:ext>
              </a:extLst>
            </p:cNvPr>
            <p:cNvSpPr/>
            <p:nvPr/>
          </p:nvSpPr>
          <p:spPr>
            <a:xfrm>
              <a:off x="1697416" y="2500463"/>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ABE7AEF3-69E1-10DD-0875-EACEBF5300FA}"/>
                </a:ext>
              </a:extLst>
            </p:cNvPr>
            <p:cNvSpPr/>
            <p:nvPr/>
          </p:nvSpPr>
          <p:spPr>
            <a:xfrm>
              <a:off x="1599785" y="2402832"/>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noFill/>
            <a:ln w="28575" cap="rnd">
              <a:solidFill>
                <a:schemeClr val="accent1">
                  <a:lumMod val="75000"/>
                </a:schemeClr>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86693934-EAC5-6FCA-5285-3EE81D2BAEC0}"/>
                </a:ext>
              </a:extLst>
            </p:cNvPr>
            <p:cNvSpPr/>
            <p:nvPr/>
          </p:nvSpPr>
          <p:spPr>
            <a:xfrm>
              <a:off x="1740279" y="2543326"/>
              <a:ext cx="261937" cy="261937"/>
            </a:xfrm>
            <a:custGeom>
              <a:avLst/>
              <a:gdLst>
                <a:gd name="connsiteX0" fmla="*/ 261938 w 261937"/>
                <a:gd name="connsiteY0" fmla="*/ 130969 h 261937"/>
                <a:gd name="connsiteX1" fmla="*/ 130969 w 261937"/>
                <a:gd name="connsiteY1" fmla="*/ 261938 h 261937"/>
                <a:gd name="connsiteX2" fmla="*/ 0 w 261937"/>
                <a:gd name="connsiteY2" fmla="*/ 130969 h 261937"/>
                <a:gd name="connsiteX3" fmla="*/ 130969 w 261937"/>
                <a:gd name="connsiteY3" fmla="*/ 0 h 261937"/>
                <a:gd name="connsiteX4" fmla="*/ 261938 w 261937"/>
                <a:gd name="connsiteY4" fmla="*/ 130969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61937">
                  <a:moveTo>
                    <a:pt x="261938" y="130969"/>
                  </a:moveTo>
                  <a:cubicBezTo>
                    <a:pt x="261938" y="203301"/>
                    <a:pt x="203301" y="261938"/>
                    <a:pt x="130969" y="261938"/>
                  </a:cubicBezTo>
                  <a:cubicBezTo>
                    <a:pt x="58637" y="261938"/>
                    <a:pt x="0" y="203301"/>
                    <a:pt x="0" y="130969"/>
                  </a:cubicBezTo>
                  <a:cubicBezTo>
                    <a:pt x="0" y="58637"/>
                    <a:pt x="58637" y="0"/>
                    <a:pt x="130969" y="0"/>
                  </a:cubicBezTo>
                  <a:cubicBezTo>
                    <a:pt x="203301" y="0"/>
                    <a:pt x="261938" y="58637"/>
                    <a:pt x="261938" y="130969"/>
                  </a:cubicBezTo>
                  <a:close/>
                </a:path>
              </a:pathLst>
            </a:custGeom>
            <a:noFill/>
            <a:ln w="28575" cap="rnd">
              <a:solidFill>
                <a:schemeClr val="accent1">
                  <a:lumMod val="75000"/>
                </a:schemeClr>
              </a:solidFill>
              <a:prstDash val="solid"/>
              <a:round/>
            </a:ln>
          </p:spPr>
          <p:txBody>
            <a:bodyPr rtlCol="0" anchor="ctr"/>
            <a:lstStyle/>
            <a:p>
              <a:endParaRPr lang="zh-CN" altLang="en-US"/>
            </a:p>
          </p:txBody>
        </p:sp>
      </p:grpSp>
      <p:grpSp>
        <p:nvGrpSpPr>
          <p:cNvPr id="26" name="组合 25">
            <a:extLst>
              <a:ext uri="{FF2B5EF4-FFF2-40B4-BE49-F238E27FC236}">
                <a16:creationId xmlns:a16="http://schemas.microsoft.com/office/drawing/2014/main" id="{D1DDFD1D-B26F-08E8-545B-975F5697FC1C}"/>
              </a:ext>
            </a:extLst>
          </p:cNvPr>
          <p:cNvGrpSpPr/>
          <p:nvPr userDrawn="1"/>
        </p:nvGrpSpPr>
        <p:grpSpPr>
          <a:xfrm rot="5400000">
            <a:off x="604696" y="2435113"/>
            <a:ext cx="337076" cy="337074"/>
            <a:chOff x="4729419" y="4757685"/>
            <a:chExt cx="337076" cy="337074"/>
          </a:xfrm>
        </p:grpSpPr>
        <p:sp>
          <p:nvSpPr>
            <p:cNvPr id="27" name="Oval 26+">
              <a:extLst>
                <a:ext uri="{FF2B5EF4-FFF2-40B4-BE49-F238E27FC236}">
                  <a16:creationId xmlns:a16="http://schemas.microsoft.com/office/drawing/2014/main" id="{F2820BBA-C830-8D7E-6ECF-AA1CB5B29C69}"/>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8" name="椭圆 27">
              <a:extLst>
                <a:ext uri="{FF2B5EF4-FFF2-40B4-BE49-F238E27FC236}">
                  <a16:creationId xmlns:a16="http://schemas.microsoft.com/office/drawing/2014/main" id="{532C9DDC-AFAD-D9A5-69FC-F336B4F08366}"/>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9" name="椭圆 28">
              <a:extLst>
                <a:ext uri="{FF2B5EF4-FFF2-40B4-BE49-F238E27FC236}">
                  <a16:creationId xmlns:a16="http://schemas.microsoft.com/office/drawing/2014/main" id="{F36292E6-F639-8325-93E2-B0C62BD84EDA}"/>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0" name="椭圆 29">
              <a:extLst>
                <a:ext uri="{FF2B5EF4-FFF2-40B4-BE49-F238E27FC236}">
                  <a16:creationId xmlns:a16="http://schemas.microsoft.com/office/drawing/2014/main" id="{F98FFD65-3A7F-0655-D92C-5C6D62B79BD5}"/>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1" name="椭圆 30">
              <a:extLst>
                <a:ext uri="{FF2B5EF4-FFF2-40B4-BE49-F238E27FC236}">
                  <a16:creationId xmlns:a16="http://schemas.microsoft.com/office/drawing/2014/main" id="{490B9255-A81C-3E9B-01AA-B36E5C470B6C}"/>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2" name="椭圆 31">
              <a:extLst>
                <a:ext uri="{FF2B5EF4-FFF2-40B4-BE49-F238E27FC236}">
                  <a16:creationId xmlns:a16="http://schemas.microsoft.com/office/drawing/2014/main" id="{94922764-9B53-CC93-96B6-CD661B7DA736}"/>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3" name="椭圆 32">
              <a:extLst>
                <a:ext uri="{FF2B5EF4-FFF2-40B4-BE49-F238E27FC236}">
                  <a16:creationId xmlns:a16="http://schemas.microsoft.com/office/drawing/2014/main" id="{468E7161-BFAB-AFF0-E9DE-3BDE116BCF51}"/>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4" name="椭圆 33">
              <a:extLst>
                <a:ext uri="{FF2B5EF4-FFF2-40B4-BE49-F238E27FC236}">
                  <a16:creationId xmlns:a16="http://schemas.microsoft.com/office/drawing/2014/main" id="{FADE1677-253A-BE89-396A-CE008169B2C8}"/>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5" name="椭圆 34">
              <a:extLst>
                <a:ext uri="{FF2B5EF4-FFF2-40B4-BE49-F238E27FC236}">
                  <a16:creationId xmlns:a16="http://schemas.microsoft.com/office/drawing/2014/main" id="{52F30F8B-8886-CF52-8A78-E8EA7422D3D2}"/>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6" name="椭圆 35">
              <a:extLst>
                <a:ext uri="{FF2B5EF4-FFF2-40B4-BE49-F238E27FC236}">
                  <a16:creationId xmlns:a16="http://schemas.microsoft.com/office/drawing/2014/main" id="{EADF9171-BCDA-0581-E470-A0EE89D7419B}"/>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37" name="椭圆 36">
            <a:extLst>
              <a:ext uri="{FF2B5EF4-FFF2-40B4-BE49-F238E27FC236}">
                <a16:creationId xmlns:a16="http://schemas.microsoft.com/office/drawing/2014/main" id="{40FE5FCC-0B7C-A38A-A750-5C783047AFBE}"/>
              </a:ext>
            </a:extLst>
          </p:cNvPr>
          <p:cNvSpPr/>
          <p:nvPr userDrawn="1"/>
        </p:nvSpPr>
        <p:spPr>
          <a:xfrm rot="7337660">
            <a:off x="6280779" y="5965875"/>
            <a:ext cx="177464" cy="2539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8" name="椭圆 37">
            <a:extLst>
              <a:ext uri="{FF2B5EF4-FFF2-40B4-BE49-F238E27FC236}">
                <a16:creationId xmlns:a16="http://schemas.microsoft.com/office/drawing/2014/main" id="{26D8ADAF-538A-1E5B-985D-E83C10318D5A}"/>
              </a:ext>
            </a:extLst>
          </p:cNvPr>
          <p:cNvSpPr/>
          <p:nvPr userDrawn="1"/>
        </p:nvSpPr>
        <p:spPr>
          <a:xfrm flipH="1">
            <a:off x="960262" y="3337781"/>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2" name="组合 1">
            <a:extLst>
              <a:ext uri="{FF2B5EF4-FFF2-40B4-BE49-F238E27FC236}">
                <a16:creationId xmlns:a16="http://schemas.microsoft.com/office/drawing/2014/main" id="{E9DABF14-D232-C7E6-E92D-1A8DD3380476}"/>
              </a:ext>
            </a:extLst>
          </p:cNvPr>
          <p:cNvGrpSpPr/>
          <p:nvPr userDrawn="1"/>
        </p:nvGrpSpPr>
        <p:grpSpPr>
          <a:xfrm>
            <a:off x="11328647" y="3711063"/>
            <a:ext cx="307462" cy="307462"/>
            <a:chOff x="1599785" y="2402832"/>
            <a:chExt cx="640556" cy="640556"/>
          </a:xfrm>
        </p:grpSpPr>
        <p:sp>
          <p:nvSpPr>
            <p:cNvPr id="3" name="任意多边形: 形状 2">
              <a:extLst>
                <a:ext uri="{FF2B5EF4-FFF2-40B4-BE49-F238E27FC236}">
                  <a16:creationId xmlns:a16="http://schemas.microsoft.com/office/drawing/2014/main" id="{AD6F989E-B90B-EFFD-2942-7A656ACC9A5C}"/>
                </a:ext>
              </a:extLst>
            </p:cNvPr>
            <p:cNvSpPr/>
            <p:nvPr/>
          </p:nvSpPr>
          <p:spPr>
            <a:xfrm>
              <a:off x="1697416" y="2500463"/>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3D53E749-E3D2-4649-4607-225BCD83B03D}"/>
                </a:ext>
              </a:extLst>
            </p:cNvPr>
            <p:cNvSpPr/>
            <p:nvPr/>
          </p:nvSpPr>
          <p:spPr>
            <a:xfrm>
              <a:off x="1599785" y="2402832"/>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noFill/>
            <a:ln w="28575" cap="rnd">
              <a:solidFill>
                <a:schemeClr val="accent1">
                  <a:lumMod val="75000"/>
                </a:schemeClr>
              </a:solidFill>
              <a:prstDash val="solid"/>
              <a:round/>
            </a:ln>
          </p:spPr>
          <p:txBody>
            <a:bodyPr rtlCol="0" anchor="ctr"/>
            <a:lstStyle/>
            <a:p>
              <a:endParaRPr lang="zh-CN" altLang="en-US"/>
            </a:p>
          </p:txBody>
        </p:sp>
        <p:sp>
          <p:nvSpPr>
            <p:cNvPr id="10" name="任意多边形: 形状 9">
              <a:extLst>
                <a:ext uri="{FF2B5EF4-FFF2-40B4-BE49-F238E27FC236}">
                  <a16:creationId xmlns:a16="http://schemas.microsoft.com/office/drawing/2014/main" id="{5C06D454-9D56-BB07-42DD-7353E1FF6C57}"/>
                </a:ext>
              </a:extLst>
            </p:cNvPr>
            <p:cNvSpPr/>
            <p:nvPr/>
          </p:nvSpPr>
          <p:spPr>
            <a:xfrm>
              <a:off x="1740279" y="2543326"/>
              <a:ext cx="261937" cy="261937"/>
            </a:xfrm>
            <a:custGeom>
              <a:avLst/>
              <a:gdLst>
                <a:gd name="connsiteX0" fmla="*/ 261938 w 261937"/>
                <a:gd name="connsiteY0" fmla="*/ 130969 h 261937"/>
                <a:gd name="connsiteX1" fmla="*/ 130969 w 261937"/>
                <a:gd name="connsiteY1" fmla="*/ 261938 h 261937"/>
                <a:gd name="connsiteX2" fmla="*/ 0 w 261937"/>
                <a:gd name="connsiteY2" fmla="*/ 130969 h 261937"/>
                <a:gd name="connsiteX3" fmla="*/ 130969 w 261937"/>
                <a:gd name="connsiteY3" fmla="*/ 0 h 261937"/>
                <a:gd name="connsiteX4" fmla="*/ 261938 w 261937"/>
                <a:gd name="connsiteY4" fmla="*/ 130969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61937">
                  <a:moveTo>
                    <a:pt x="261938" y="130969"/>
                  </a:moveTo>
                  <a:cubicBezTo>
                    <a:pt x="261938" y="203301"/>
                    <a:pt x="203301" y="261938"/>
                    <a:pt x="130969" y="261938"/>
                  </a:cubicBezTo>
                  <a:cubicBezTo>
                    <a:pt x="58637" y="261938"/>
                    <a:pt x="0" y="203301"/>
                    <a:pt x="0" y="130969"/>
                  </a:cubicBezTo>
                  <a:cubicBezTo>
                    <a:pt x="0" y="58637"/>
                    <a:pt x="58637" y="0"/>
                    <a:pt x="130969" y="0"/>
                  </a:cubicBezTo>
                  <a:cubicBezTo>
                    <a:pt x="203301" y="0"/>
                    <a:pt x="261938" y="58637"/>
                    <a:pt x="261938" y="130969"/>
                  </a:cubicBezTo>
                  <a:close/>
                </a:path>
              </a:pathLst>
            </a:custGeom>
            <a:noFill/>
            <a:ln w="28575" cap="rnd">
              <a:solidFill>
                <a:schemeClr val="accent1">
                  <a:lumMod val="75000"/>
                </a:schemeClr>
              </a:solidFill>
              <a:prstDash val="solid"/>
              <a:round/>
            </a:ln>
          </p:spPr>
          <p:txBody>
            <a:bodyPr rtlCol="0" anchor="ctr"/>
            <a:lstStyle/>
            <a:p>
              <a:endParaRPr lang="zh-CN" altLang="en-US"/>
            </a:p>
          </p:txBody>
        </p:sp>
      </p:grpSp>
      <p:sp>
        <p:nvSpPr>
          <p:cNvPr id="11" name="椭圆 10">
            <a:extLst>
              <a:ext uri="{FF2B5EF4-FFF2-40B4-BE49-F238E27FC236}">
                <a16:creationId xmlns:a16="http://schemas.microsoft.com/office/drawing/2014/main" id="{A6B519FF-6E04-F9B2-FD68-F4AF8971D892}"/>
              </a:ext>
            </a:extLst>
          </p:cNvPr>
          <p:cNvSpPr/>
          <p:nvPr userDrawn="1"/>
        </p:nvSpPr>
        <p:spPr>
          <a:xfrm flipH="1">
            <a:off x="11038853" y="2481949"/>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2" name="组合 11">
            <a:extLst>
              <a:ext uri="{FF2B5EF4-FFF2-40B4-BE49-F238E27FC236}">
                <a16:creationId xmlns:a16="http://schemas.microsoft.com/office/drawing/2014/main" id="{99549AAB-13AD-5838-1568-EA1DA3E459FE}"/>
              </a:ext>
            </a:extLst>
          </p:cNvPr>
          <p:cNvGrpSpPr/>
          <p:nvPr userDrawn="1"/>
        </p:nvGrpSpPr>
        <p:grpSpPr>
          <a:xfrm rot="5400000">
            <a:off x="10381446" y="3231299"/>
            <a:ext cx="337076" cy="337074"/>
            <a:chOff x="4729419" y="4757685"/>
            <a:chExt cx="337076" cy="337074"/>
          </a:xfrm>
        </p:grpSpPr>
        <p:sp>
          <p:nvSpPr>
            <p:cNvPr id="39" name="Oval 26+">
              <a:extLst>
                <a:ext uri="{FF2B5EF4-FFF2-40B4-BE49-F238E27FC236}">
                  <a16:creationId xmlns:a16="http://schemas.microsoft.com/office/drawing/2014/main" id="{C0302039-14F4-3CFD-DC82-630B167B2E89}"/>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0" name="椭圆 39">
              <a:extLst>
                <a:ext uri="{FF2B5EF4-FFF2-40B4-BE49-F238E27FC236}">
                  <a16:creationId xmlns:a16="http://schemas.microsoft.com/office/drawing/2014/main" id="{DFE41A0F-0F84-6FE9-FC59-A9EAA716620D}"/>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1" name="椭圆 40">
              <a:extLst>
                <a:ext uri="{FF2B5EF4-FFF2-40B4-BE49-F238E27FC236}">
                  <a16:creationId xmlns:a16="http://schemas.microsoft.com/office/drawing/2014/main" id="{A564FB41-C7A2-1FE4-0E69-06AE91121BB8}"/>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2" name="椭圆 41">
              <a:extLst>
                <a:ext uri="{FF2B5EF4-FFF2-40B4-BE49-F238E27FC236}">
                  <a16:creationId xmlns:a16="http://schemas.microsoft.com/office/drawing/2014/main" id="{80B50C87-A156-81B0-32BD-91E1B7F9F125}"/>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3" name="椭圆 42">
              <a:extLst>
                <a:ext uri="{FF2B5EF4-FFF2-40B4-BE49-F238E27FC236}">
                  <a16:creationId xmlns:a16="http://schemas.microsoft.com/office/drawing/2014/main" id="{A6AD8862-7D02-EE42-EFCC-525288B1C9C5}"/>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4" name="椭圆 43">
              <a:extLst>
                <a:ext uri="{FF2B5EF4-FFF2-40B4-BE49-F238E27FC236}">
                  <a16:creationId xmlns:a16="http://schemas.microsoft.com/office/drawing/2014/main" id="{CF9416A6-0BA8-428C-E6D4-48EF9C9B6CA8}"/>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5" name="椭圆 44">
              <a:extLst>
                <a:ext uri="{FF2B5EF4-FFF2-40B4-BE49-F238E27FC236}">
                  <a16:creationId xmlns:a16="http://schemas.microsoft.com/office/drawing/2014/main" id="{F5FAACF6-F4AE-6C87-D5D3-A13A4E0DDF42}"/>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6" name="椭圆 45">
              <a:extLst>
                <a:ext uri="{FF2B5EF4-FFF2-40B4-BE49-F238E27FC236}">
                  <a16:creationId xmlns:a16="http://schemas.microsoft.com/office/drawing/2014/main" id="{5C81CCB3-8EF3-F23F-A719-2A3635A4ED8B}"/>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7" name="椭圆 46">
              <a:extLst>
                <a:ext uri="{FF2B5EF4-FFF2-40B4-BE49-F238E27FC236}">
                  <a16:creationId xmlns:a16="http://schemas.microsoft.com/office/drawing/2014/main" id="{BEE8AC97-9F48-82AD-959C-71A320048B78}"/>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8" name="椭圆 47">
              <a:extLst>
                <a:ext uri="{FF2B5EF4-FFF2-40B4-BE49-F238E27FC236}">
                  <a16:creationId xmlns:a16="http://schemas.microsoft.com/office/drawing/2014/main" id="{4B629839-B130-2A35-8361-0E746CA71291}"/>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Tree>
    <p:extLst>
      <p:ext uri="{BB962C8B-B14F-4D97-AF65-F5344CB8AC3E}">
        <p14:creationId xmlns:p14="http://schemas.microsoft.com/office/powerpoint/2010/main" val="10871741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10" name="图片 9" descr="地图&#10;&#10;描述已自动生成">
            <a:extLst>
              <a:ext uri="{FF2B5EF4-FFF2-40B4-BE49-F238E27FC236}">
                <a16:creationId xmlns:a16="http://schemas.microsoft.com/office/drawing/2014/main" id="{7A4FEEA7-1956-DDA0-CD2D-1EEB4E978429}"/>
              </a:ext>
            </a:extLst>
          </p:cNvPr>
          <p:cNvPicPr>
            <a:picLocks noChangeAspect="1"/>
          </p:cNvPicPr>
          <p:nvPr userDrawn="1"/>
        </p:nvPicPr>
        <p:blipFill rotWithShape="1">
          <a:blip r:embed="rId2">
            <a:clrChange>
              <a:clrFrom>
                <a:srgbClr val="FFEFB5"/>
              </a:clrFrom>
              <a:clrTo>
                <a:srgbClr val="FFEFB5">
                  <a:alpha val="0"/>
                </a:srgbClr>
              </a:clrTo>
            </a:clrChange>
            <a:duotone>
              <a:schemeClr val="accent1">
                <a:shade val="45000"/>
                <a:satMod val="135000"/>
              </a:schemeClr>
              <a:prstClr val="white"/>
            </a:duotone>
            <a:alphaModFix amt="6000"/>
            <a:extLst>
              <a:ext uri="{28A0092B-C50C-407E-A947-70E740481C1C}">
                <a14:useLocalDpi xmlns:a14="http://schemas.microsoft.com/office/drawing/2010/main" val="0"/>
              </a:ext>
            </a:extLst>
          </a:blip>
          <a:srcRect l="7444" t="5834" r="7763" b="5625"/>
          <a:stretch/>
        </p:blipFill>
        <p:spPr>
          <a:xfrm>
            <a:off x="1186524" y="866137"/>
            <a:ext cx="6723306" cy="5616458"/>
          </a:xfrm>
          <a:prstGeom prst="rect">
            <a:avLst/>
          </a:prstGeom>
        </p:spPr>
      </p:pic>
      <p:sp>
        <p:nvSpPr>
          <p:cNvPr id="6" name="任意多边形: 形状 5">
            <a:extLst>
              <a:ext uri="{FF2B5EF4-FFF2-40B4-BE49-F238E27FC236}">
                <a16:creationId xmlns:a16="http://schemas.microsoft.com/office/drawing/2014/main" id="{51596540-6B8D-84E2-50A3-AFA2A2EDE54C}"/>
              </a:ext>
            </a:extLst>
          </p:cNvPr>
          <p:cNvSpPr/>
          <p:nvPr userDrawn="1"/>
        </p:nvSpPr>
        <p:spPr>
          <a:xfrm>
            <a:off x="10772756" y="5613476"/>
            <a:ext cx="1419244" cy="1244524"/>
          </a:xfrm>
          <a:custGeom>
            <a:avLst/>
            <a:gdLst>
              <a:gd name="connsiteX0" fmla="*/ 1419244 w 1419244"/>
              <a:gd name="connsiteY0" fmla="*/ 1112918 h 1244524"/>
              <a:gd name="connsiteX1" fmla="*/ 1419244 w 1419244"/>
              <a:gd name="connsiteY1" fmla="*/ 1152639 h 1244524"/>
              <a:gd name="connsiteX2" fmla="*/ 1327358 w 1419244"/>
              <a:gd name="connsiteY2" fmla="*/ 1244524 h 1244524"/>
              <a:gd name="connsiteX3" fmla="*/ 1287665 w 1419244"/>
              <a:gd name="connsiteY3" fmla="*/ 1244524 h 1244524"/>
              <a:gd name="connsiteX4" fmla="*/ 1419244 w 1419244"/>
              <a:gd name="connsiteY4" fmla="*/ 958318 h 1244524"/>
              <a:gd name="connsiteX5" fmla="*/ 1419244 w 1419244"/>
              <a:gd name="connsiteY5" fmla="*/ 997822 h 1244524"/>
              <a:gd name="connsiteX6" fmla="*/ 1172589 w 1419244"/>
              <a:gd name="connsiteY6" fmla="*/ 1244524 h 1244524"/>
              <a:gd name="connsiteX7" fmla="*/ 1132985 w 1419244"/>
              <a:gd name="connsiteY7" fmla="*/ 1244524 h 1244524"/>
              <a:gd name="connsiteX8" fmla="*/ 1419244 w 1419244"/>
              <a:gd name="connsiteY8" fmla="*/ 803502 h 1244524"/>
              <a:gd name="connsiteX9" fmla="*/ 1419244 w 1419244"/>
              <a:gd name="connsiteY9" fmla="*/ 843139 h 1244524"/>
              <a:gd name="connsiteX10" fmla="*/ 1017931 w 1419244"/>
              <a:gd name="connsiteY10" fmla="*/ 1244524 h 1244524"/>
              <a:gd name="connsiteX11" fmla="*/ 978223 w 1419244"/>
              <a:gd name="connsiteY11" fmla="*/ 1244524 h 1244524"/>
              <a:gd name="connsiteX12" fmla="*/ 1419244 w 1419244"/>
              <a:gd name="connsiteY12" fmla="*/ 648625 h 1244524"/>
              <a:gd name="connsiteX13" fmla="*/ 1419244 w 1419244"/>
              <a:gd name="connsiteY13" fmla="*/ 688415 h 1244524"/>
              <a:gd name="connsiteX14" fmla="*/ 863136 w 1419244"/>
              <a:gd name="connsiteY14" fmla="*/ 1244524 h 1244524"/>
              <a:gd name="connsiteX15" fmla="*/ 823346 w 1419244"/>
              <a:gd name="connsiteY15" fmla="*/ 1244524 h 1244524"/>
              <a:gd name="connsiteX16" fmla="*/ 1419244 w 1419244"/>
              <a:gd name="connsiteY16" fmla="*/ 494133 h 1244524"/>
              <a:gd name="connsiteX17" fmla="*/ 1419244 w 1419244"/>
              <a:gd name="connsiteY17" fmla="*/ 533745 h 1244524"/>
              <a:gd name="connsiteX18" fmla="*/ 708467 w 1419244"/>
              <a:gd name="connsiteY18" fmla="*/ 1244524 h 1244524"/>
              <a:gd name="connsiteX19" fmla="*/ 668732 w 1419244"/>
              <a:gd name="connsiteY19" fmla="*/ 1244524 h 1244524"/>
              <a:gd name="connsiteX20" fmla="*/ 1419244 w 1419244"/>
              <a:gd name="connsiteY20" fmla="*/ 339280 h 1244524"/>
              <a:gd name="connsiteX21" fmla="*/ 1419244 w 1419244"/>
              <a:gd name="connsiteY21" fmla="*/ 379069 h 1244524"/>
              <a:gd name="connsiteX22" fmla="*/ 553790 w 1419244"/>
              <a:gd name="connsiteY22" fmla="*/ 1244524 h 1244524"/>
              <a:gd name="connsiteX23" fmla="*/ 514002 w 1419244"/>
              <a:gd name="connsiteY23" fmla="*/ 1244524 h 1244524"/>
              <a:gd name="connsiteX24" fmla="*/ 1419244 w 1419244"/>
              <a:gd name="connsiteY24" fmla="*/ 183796 h 1244524"/>
              <a:gd name="connsiteX25" fmla="*/ 1419244 w 1419244"/>
              <a:gd name="connsiteY25" fmla="*/ 223599 h 1244524"/>
              <a:gd name="connsiteX26" fmla="*/ 398989 w 1419244"/>
              <a:gd name="connsiteY26" fmla="*/ 1244524 h 1244524"/>
              <a:gd name="connsiteX27" fmla="*/ 359387 w 1419244"/>
              <a:gd name="connsiteY27" fmla="*/ 1244524 h 1244524"/>
              <a:gd name="connsiteX28" fmla="*/ 437487 w 1419244"/>
              <a:gd name="connsiteY28" fmla="*/ 122839 h 1244524"/>
              <a:gd name="connsiteX29" fmla="*/ 122839 w 1419244"/>
              <a:gd name="connsiteY29" fmla="*/ 437285 h 1244524"/>
              <a:gd name="connsiteX30" fmla="*/ 437487 w 1419244"/>
              <a:gd name="connsiteY30" fmla="*/ 122839 h 1244524"/>
              <a:gd name="connsiteX31" fmla="*/ 1331645 w 1419244"/>
              <a:gd name="connsiteY31" fmla="*/ 117329 h 1244524"/>
              <a:gd name="connsiteX32" fmla="*/ 1356540 w 1419244"/>
              <a:gd name="connsiteY32" fmla="*/ 132225 h 1244524"/>
              <a:gd name="connsiteX33" fmla="*/ 244058 w 1419244"/>
              <a:gd name="connsiteY33" fmla="*/ 1244524 h 1244524"/>
              <a:gd name="connsiteX34" fmla="*/ 204643 w 1419244"/>
              <a:gd name="connsiteY34" fmla="*/ 1244524 h 1244524"/>
              <a:gd name="connsiteX35" fmla="*/ 1227785 w 1419244"/>
              <a:gd name="connsiteY35" fmla="*/ 66521 h 1244524"/>
              <a:gd name="connsiteX36" fmla="*/ 1255536 w 1419244"/>
              <a:gd name="connsiteY36" fmla="*/ 78357 h 1244524"/>
              <a:gd name="connsiteX37" fmla="*/ 88966 w 1419244"/>
              <a:gd name="connsiteY37" fmla="*/ 1244524 h 1244524"/>
              <a:gd name="connsiteX38" fmla="*/ 74014 w 1419244"/>
              <a:gd name="connsiteY38" fmla="*/ 1244524 h 1244524"/>
              <a:gd name="connsiteX39" fmla="*/ 66520 w 1419244"/>
              <a:gd name="connsiteY39" fmla="*/ 1227378 h 1244524"/>
              <a:gd name="connsiteX40" fmla="*/ 1111679 w 1419244"/>
              <a:gd name="connsiteY40" fmla="*/ 27955 h 1244524"/>
              <a:gd name="connsiteX41" fmla="*/ 1142695 w 1419244"/>
              <a:gd name="connsiteY41" fmla="*/ 36526 h 1244524"/>
              <a:gd name="connsiteX42" fmla="*/ 36524 w 1419244"/>
              <a:gd name="connsiteY42" fmla="*/ 1142698 h 1244524"/>
              <a:gd name="connsiteX43" fmla="*/ 27955 w 1419244"/>
              <a:gd name="connsiteY43" fmla="*/ 1111478 h 1244524"/>
              <a:gd name="connsiteX44" fmla="*/ 693574 w 1419244"/>
              <a:gd name="connsiteY44" fmla="*/ 21425 h 1244524"/>
              <a:gd name="connsiteX45" fmla="*/ 21425 w 1419244"/>
              <a:gd name="connsiteY45" fmla="*/ 693372 h 1244524"/>
              <a:gd name="connsiteX46" fmla="*/ 35301 w 1419244"/>
              <a:gd name="connsiteY46" fmla="*/ 639911 h 1244524"/>
              <a:gd name="connsiteX47" fmla="*/ 640113 w 1419244"/>
              <a:gd name="connsiteY47" fmla="*/ 35097 h 1244524"/>
              <a:gd name="connsiteX48" fmla="*/ 693574 w 1419244"/>
              <a:gd name="connsiteY48" fmla="*/ 21425 h 1244524"/>
              <a:gd name="connsiteX49" fmla="*/ 980267 w 1419244"/>
              <a:gd name="connsiteY49" fmla="*/ 4488 h 1244524"/>
              <a:gd name="connsiteX50" fmla="*/ 1015773 w 1419244"/>
              <a:gd name="connsiteY50" fmla="*/ 8773 h 1244524"/>
              <a:gd name="connsiteX51" fmla="*/ 8773 w 1419244"/>
              <a:gd name="connsiteY51" fmla="*/ 1015572 h 1244524"/>
              <a:gd name="connsiteX52" fmla="*/ 4488 w 1419244"/>
              <a:gd name="connsiteY52" fmla="*/ 980272 h 1244524"/>
              <a:gd name="connsiteX53" fmla="*/ 869672 w 1419244"/>
              <a:gd name="connsiteY53" fmla="*/ 0 h 1244524"/>
              <a:gd name="connsiteX54" fmla="*/ 0 w 1419244"/>
              <a:gd name="connsiteY54" fmla="*/ 868860 h 1244524"/>
              <a:gd name="connsiteX55" fmla="*/ 1836 w 1419244"/>
              <a:gd name="connsiteY55" fmla="*/ 828049 h 1244524"/>
              <a:gd name="connsiteX56" fmla="*/ 828861 w 1419244"/>
              <a:gd name="connsiteY56" fmla="*/ 1836 h 1244524"/>
              <a:gd name="connsiteX57" fmla="*/ 869672 w 1419244"/>
              <a:gd name="connsiteY57" fmla="*/ 0 h 124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419244" h="1244524">
                <a:moveTo>
                  <a:pt x="1419244" y="1112918"/>
                </a:moveTo>
                <a:lnTo>
                  <a:pt x="1419244" y="1152639"/>
                </a:lnTo>
                <a:lnTo>
                  <a:pt x="1327358" y="1244524"/>
                </a:lnTo>
                <a:lnTo>
                  <a:pt x="1287665" y="1244524"/>
                </a:lnTo>
                <a:close/>
                <a:moveTo>
                  <a:pt x="1419244" y="958318"/>
                </a:moveTo>
                <a:lnTo>
                  <a:pt x="1419244" y="997822"/>
                </a:lnTo>
                <a:lnTo>
                  <a:pt x="1172589" y="1244524"/>
                </a:lnTo>
                <a:lnTo>
                  <a:pt x="1132985" y="1244524"/>
                </a:lnTo>
                <a:close/>
                <a:moveTo>
                  <a:pt x="1419244" y="803502"/>
                </a:moveTo>
                <a:lnTo>
                  <a:pt x="1419244" y="843139"/>
                </a:lnTo>
                <a:lnTo>
                  <a:pt x="1017931" y="1244524"/>
                </a:lnTo>
                <a:lnTo>
                  <a:pt x="978223" y="1244524"/>
                </a:lnTo>
                <a:close/>
                <a:moveTo>
                  <a:pt x="1419244" y="648625"/>
                </a:moveTo>
                <a:lnTo>
                  <a:pt x="1419244" y="688415"/>
                </a:lnTo>
                <a:lnTo>
                  <a:pt x="863136" y="1244524"/>
                </a:lnTo>
                <a:lnTo>
                  <a:pt x="823346" y="1244524"/>
                </a:lnTo>
                <a:close/>
                <a:moveTo>
                  <a:pt x="1419244" y="494133"/>
                </a:moveTo>
                <a:lnTo>
                  <a:pt x="1419244" y="533745"/>
                </a:lnTo>
                <a:lnTo>
                  <a:pt x="708467" y="1244524"/>
                </a:lnTo>
                <a:lnTo>
                  <a:pt x="668732" y="1244524"/>
                </a:lnTo>
                <a:close/>
                <a:moveTo>
                  <a:pt x="1419244" y="339280"/>
                </a:moveTo>
                <a:lnTo>
                  <a:pt x="1419244" y="379069"/>
                </a:lnTo>
                <a:lnTo>
                  <a:pt x="553790" y="1244524"/>
                </a:lnTo>
                <a:lnTo>
                  <a:pt x="514002" y="1244524"/>
                </a:lnTo>
                <a:close/>
                <a:moveTo>
                  <a:pt x="1419244" y="183796"/>
                </a:moveTo>
                <a:lnTo>
                  <a:pt x="1419244" y="223599"/>
                </a:lnTo>
                <a:lnTo>
                  <a:pt x="398989" y="1244524"/>
                </a:lnTo>
                <a:lnTo>
                  <a:pt x="359387" y="1244524"/>
                </a:lnTo>
                <a:close/>
                <a:moveTo>
                  <a:pt x="437487" y="122839"/>
                </a:moveTo>
                <a:lnTo>
                  <a:pt x="122839" y="437285"/>
                </a:lnTo>
                <a:cubicBezTo>
                  <a:pt x="199603" y="307672"/>
                  <a:pt x="307832" y="199516"/>
                  <a:pt x="437487" y="122839"/>
                </a:cubicBezTo>
                <a:close/>
                <a:moveTo>
                  <a:pt x="1331645" y="117329"/>
                </a:moveTo>
                <a:cubicBezTo>
                  <a:pt x="1340013" y="122226"/>
                  <a:pt x="1348378" y="127124"/>
                  <a:pt x="1356540" y="132225"/>
                </a:cubicBezTo>
                <a:lnTo>
                  <a:pt x="244058" y="1244524"/>
                </a:lnTo>
                <a:lnTo>
                  <a:pt x="204643" y="1244524"/>
                </a:lnTo>
                <a:close/>
                <a:moveTo>
                  <a:pt x="1227785" y="66521"/>
                </a:moveTo>
                <a:lnTo>
                  <a:pt x="1255536" y="78357"/>
                </a:lnTo>
                <a:lnTo>
                  <a:pt x="88966" y="1244524"/>
                </a:lnTo>
                <a:lnTo>
                  <a:pt x="74014" y="1244524"/>
                </a:lnTo>
                <a:lnTo>
                  <a:pt x="66520" y="1227378"/>
                </a:lnTo>
                <a:close/>
                <a:moveTo>
                  <a:pt x="1111679" y="27955"/>
                </a:moveTo>
                <a:cubicBezTo>
                  <a:pt x="1122290" y="30607"/>
                  <a:pt x="1132492" y="33465"/>
                  <a:pt x="1142695" y="36526"/>
                </a:cubicBezTo>
                <a:lnTo>
                  <a:pt x="36524" y="1142698"/>
                </a:lnTo>
                <a:cubicBezTo>
                  <a:pt x="33525" y="1132359"/>
                  <a:pt x="30669" y="1121952"/>
                  <a:pt x="27955" y="1111478"/>
                </a:cubicBezTo>
                <a:close/>
                <a:moveTo>
                  <a:pt x="693574" y="21425"/>
                </a:moveTo>
                <a:lnTo>
                  <a:pt x="21425" y="693372"/>
                </a:lnTo>
                <a:cubicBezTo>
                  <a:pt x="25506" y="676437"/>
                  <a:pt x="30200" y="657664"/>
                  <a:pt x="35301" y="639911"/>
                </a:cubicBezTo>
                <a:lnTo>
                  <a:pt x="640113" y="35097"/>
                </a:lnTo>
                <a:cubicBezTo>
                  <a:pt x="657866" y="29997"/>
                  <a:pt x="675617" y="25506"/>
                  <a:pt x="693574" y="21425"/>
                </a:cubicBezTo>
                <a:close/>
                <a:moveTo>
                  <a:pt x="980267" y="4488"/>
                </a:moveTo>
                <a:cubicBezTo>
                  <a:pt x="992103" y="5714"/>
                  <a:pt x="1003937" y="6937"/>
                  <a:pt x="1015773" y="8773"/>
                </a:cubicBezTo>
                <a:lnTo>
                  <a:pt x="8773" y="1015572"/>
                </a:lnTo>
                <a:cubicBezTo>
                  <a:pt x="7140" y="1003942"/>
                  <a:pt x="5711" y="992106"/>
                  <a:pt x="4488" y="980272"/>
                </a:cubicBezTo>
                <a:close/>
                <a:moveTo>
                  <a:pt x="869672" y="0"/>
                </a:moveTo>
                <a:lnTo>
                  <a:pt x="0" y="868860"/>
                </a:lnTo>
                <a:cubicBezTo>
                  <a:pt x="407" y="855254"/>
                  <a:pt x="1020" y="841653"/>
                  <a:pt x="1836" y="828049"/>
                </a:cubicBezTo>
                <a:lnTo>
                  <a:pt x="828861" y="1836"/>
                </a:lnTo>
                <a:cubicBezTo>
                  <a:pt x="842126" y="0"/>
                  <a:pt x="855796" y="0"/>
                  <a:pt x="869672" y="0"/>
                </a:cubicBez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7" name="任意多边形: 形状 6">
            <a:extLst>
              <a:ext uri="{FF2B5EF4-FFF2-40B4-BE49-F238E27FC236}">
                <a16:creationId xmlns:a16="http://schemas.microsoft.com/office/drawing/2014/main" id="{69616815-35EF-941D-247B-A0442B89CB3B}"/>
              </a:ext>
            </a:extLst>
          </p:cNvPr>
          <p:cNvSpPr/>
          <p:nvPr userDrawn="1"/>
        </p:nvSpPr>
        <p:spPr>
          <a:xfrm flipH="1" flipV="1">
            <a:off x="0" y="5613476"/>
            <a:ext cx="2474805" cy="1244524"/>
          </a:xfrm>
          <a:custGeom>
            <a:avLst/>
            <a:gdLst>
              <a:gd name="connsiteX0" fmla="*/ 3148 w 3132205"/>
              <a:gd name="connsiteY0" fmla="*/ 0 h 1575116"/>
              <a:gd name="connsiteX1" fmla="*/ 3132205 w 3132205"/>
              <a:gd name="connsiteY1" fmla="*/ 0 h 1575116"/>
              <a:gd name="connsiteX2" fmla="*/ 3132205 w 3132205"/>
              <a:gd name="connsiteY2" fmla="*/ 1536603 h 1575116"/>
              <a:gd name="connsiteX3" fmla="*/ 3095023 w 3132205"/>
              <a:gd name="connsiteY3" fmla="*/ 1547428 h 1575116"/>
              <a:gd name="connsiteX4" fmla="*/ 2929005 w 3132205"/>
              <a:gd name="connsiteY4" fmla="*/ 1574800 h 1575116"/>
              <a:gd name="connsiteX5" fmla="*/ 2065405 w 3132205"/>
              <a:gd name="connsiteY5" fmla="*/ 774700 h 1575116"/>
              <a:gd name="connsiteX6" fmla="*/ 668405 w 3132205"/>
              <a:gd name="connsiteY6" fmla="*/ 673100 h 1575116"/>
              <a:gd name="connsiteX7" fmla="*/ 167 w 3132205"/>
              <a:gd name="connsiteY7" fmla="*/ 14387 h 157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205" h="1575116">
                <a:moveTo>
                  <a:pt x="3148" y="0"/>
                </a:moveTo>
                <a:lnTo>
                  <a:pt x="3132205" y="0"/>
                </a:lnTo>
                <a:lnTo>
                  <a:pt x="3132205" y="1536603"/>
                </a:lnTo>
                <a:lnTo>
                  <a:pt x="3095023" y="1547428"/>
                </a:lnTo>
                <a:cubicBezTo>
                  <a:pt x="3033086" y="1563192"/>
                  <a:pt x="2976895" y="1572684"/>
                  <a:pt x="2929005" y="1574800"/>
                </a:cubicBezTo>
                <a:cubicBezTo>
                  <a:pt x="2545888" y="1591733"/>
                  <a:pt x="2442172" y="924983"/>
                  <a:pt x="2065405" y="774700"/>
                </a:cubicBezTo>
                <a:cubicBezTo>
                  <a:pt x="1688638" y="624417"/>
                  <a:pt x="981672" y="836083"/>
                  <a:pt x="668405" y="673100"/>
                </a:cubicBezTo>
                <a:cubicBezTo>
                  <a:pt x="433455" y="550863"/>
                  <a:pt x="-9855" y="257175"/>
                  <a:pt x="167" y="14387"/>
                </a:cubicBez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9" name="任意多边形: 形状 8">
            <a:extLst>
              <a:ext uri="{FF2B5EF4-FFF2-40B4-BE49-F238E27FC236}">
                <a16:creationId xmlns:a16="http://schemas.microsoft.com/office/drawing/2014/main" id="{E7164987-567A-1120-DDA4-7BE9B58F24FB}"/>
              </a:ext>
            </a:extLst>
          </p:cNvPr>
          <p:cNvSpPr/>
          <p:nvPr userDrawn="1"/>
        </p:nvSpPr>
        <p:spPr>
          <a:xfrm rot="5400000">
            <a:off x="9585265" y="-474493"/>
            <a:ext cx="2132243" cy="3081228"/>
          </a:xfrm>
          <a:custGeom>
            <a:avLst/>
            <a:gdLst>
              <a:gd name="connsiteX0" fmla="*/ 0 w 1244524"/>
              <a:gd name="connsiteY0" fmla="*/ 2472318 h 2474805"/>
              <a:gd name="connsiteX1" fmla="*/ 0 w 1244524"/>
              <a:gd name="connsiteY1" fmla="*/ 0 h 2474805"/>
              <a:gd name="connsiteX2" fmla="*/ 1214094 w 1244524"/>
              <a:gd name="connsiteY2" fmla="*/ 0 h 2474805"/>
              <a:gd name="connsiteX3" fmla="*/ 1222647 w 1244524"/>
              <a:gd name="connsiteY3" fmla="*/ 29378 h 2474805"/>
              <a:gd name="connsiteX4" fmla="*/ 1244274 w 1244524"/>
              <a:gd name="connsiteY4" fmla="*/ 160552 h 2474805"/>
              <a:gd name="connsiteX5" fmla="*/ 612103 w 1244524"/>
              <a:gd name="connsiteY5" fmla="*/ 842896 h 2474805"/>
              <a:gd name="connsiteX6" fmla="*/ 531827 w 1244524"/>
              <a:gd name="connsiteY6" fmla="*/ 1946688 h 2474805"/>
              <a:gd name="connsiteX7" fmla="*/ 11367 w 1244524"/>
              <a:gd name="connsiteY7" fmla="*/ 2474673 h 2474805"/>
              <a:gd name="connsiteX8" fmla="*/ 0 w 1244524"/>
              <a:gd name="connsiteY8" fmla="*/ 2472318 h 2474805"/>
              <a:gd name="connsiteX0" fmla="*/ 0 w 1245001"/>
              <a:gd name="connsiteY0" fmla="*/ 2472318 h 2474805"/>
              <a:gd name="connsiteX1" fmla="*/ 0 w 1245001"/>
              <a:gd name="connsiteY1" fmla="*/ 0 h 2474805"/>
              <a:gd name="connsiteX2" fmla="*/ 1214094 w 1245001"/>
              <a:gd name="connsiteY2" fmla="*/ 0 h 2474805"/>
              <a:gd name="connsiteX3" fmla="*/ 1222647 w 1245001"/>
              <a:gd name="connsiteY3" fmla="*/ 29378 h 2474805"/>
              <a:gd name="connsiteX4" fmla="*/ 1244274 w 1245001"/>
              <a:gd name="connsiteY4" fmla="*/ 160552 h 2474805"/>
              <a:gd name="connsiteX5" fmla="*/ 612103 w 1245001"/>
              <a:gd name="connsiteY5" fmla="*/ 842896 h 2474805"/>
              <a:gd name="connsiteX6" fmla="*/ 531827 w 1245001"/>
              <a:gd name="connsiteY6" fmla="*/ 1946688 h 2474805"/>
              <a:gd name="connsiteX7" fmla="*/ 11367 w 1245001"/>
              <a:gd name="connsiteY7" fmla="*/ 2474673 h 2474805"/>
              <a:gd name="connsiteX8" fmla="*/ 0 w 1245001"/>
              <a:gd name="connsiteY8" fmla="*/ 2472318 h 2474805"/>
              <a:gd name="connsiteX0" fmla="*/ 0 w 1264116"/>
              <a:gd name="connsiteY0" fmla="*/ 2472318 h 2474805"/>
              <a:gd name="connsiteX1" fmla="*/ 0 w 1264116"/>
              <a:gd name="connsiteY1" fmla="*/ 0 h 2474805"/>
              <a:gd name="connsiteX2" fmla="*/ 1214094 w 1264116"/>
              <a:gd name="connsiteY2" fmla="*/ 0 h 2474805"/>
              <a:gd name="connsiteX3" fmla="*/ 1222647 w 1264116"/>
              <a:gd name="connsiteY3" fmla="*/ 29378 h 2474805"/>
              <a:gd name="connsiteX4" fmla="*/ 1244274 w 1264116"/>
              <a:gd name="connsiteY4" fmla="*/ 160552 h 2474805"/>
              <a:gd name="connsiteX5" fmla="*/ 958920 w 1264116"/>
              <a:gd name="connsiteY5" fmla="*/ 985703 h 2474805"/>
              <a:gd name="connsiteX6" fmla="*/ 531827 w 1264116"/>
              <a:gd name="connsiteY6" fmla="*/ 1946688 h 2474805"/>
              <a:gd name="connsiteX7" fmla="*/ 11367 w 1264116"/>
              <a:gd name="connsiteY7" fmla="*/ 2474673 h 2474805"/>
              <a:gd name="connsiteX8" fmla="*/ 0 w 1264116"/>
              <a:gd name="connsiteY8" fmla="*/ 2472318 h 2474805"/>
              <a:gd name="connsiteX0" fmla="*/ 0 w 1712592"/>
              <a:gd name="connsiteY0" fmla="*/ 2472318 h 2474805"/>
              <a:gd name="connsiteX1" fmla="*/ 0 w 1712592"/>
              <a:gd name="connsiteY1" fmla="*/ 0 h 2474805"/>
              <a:gd name="connsiteX2" fmla="*/ 1214094 w 1712592"/>
              <a:gd name="connsiteY2" fmla="*/ 0 h 2474805"/>
              <a:gd name="connsiteX3" fmla="*/ 1712273 w 1712592"/>
              <a:gd name="connsiteY3" fmla="*/ 8975 h 2474805"/>
              <a:gd name="connsiteX4" fmla="*/ 1244274 w 1712592"/>
              <a:gd name="connsiteY4" fmla="*/ 160552 h 2474805"/>
              <a:gd name="connsiteX5" fmla="*/ 958920 w 1712592"/>
              <a:gd name="connsiteY5" fmla="*/ 985703 h 2474805"/>
              <a:gd name="connsiteX6" fmla="*/ 531827 w 1712592"/>
              <a:gd name="connsiteY6" fmla="*/ 1946688 h 2474805"/>
              <a:gd name="connsiteX7" fmla="*/ 11367 w 1712592"/>
              <a:gd name="connsiteY7" fmla="*/ 2474673 h 2474805"/>
              <a:gd name="connsiteX8" fmla="*/ 0 w 1712592"/>
              <a:gd name="connsiteY8" fmla="*/ 2472318 h 247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592" h="2474805">
                <a:moveTo>
                  <a:pt x="0" y="2472318"/>
                </a:moveTo>
                <a:lnTo>
                  <a:pt x="0" y="0"/>
                </a:lnTo>
                <a:lnTo>
                  <a:pt x="1214094" y="0"/>
                </a:lnTo>
                <a:lnTo>
                  <a:pt x="1712273" y="8975"/>
                </a:lnTo>
                <a:cubicBezTo>
                  <a:pt x="1724729" y="57913"/>
                  <a:pt x="1369833" y="-2236"/>
                  <a:pt x="1244274" y="160552"/>
                </a:cubicBezTo>
                <a:cubicBezTo>
                  <a:pt x="1118715" y="323340"/>
                  <a:pt x="1434678" y="943026"/>
                  <a:pt x="958920" y="985703"/>
                </a:cubicBezTo>
                <a:cubicBezTo>
                  <a:pt x="483162" y="1028380"/>
                  <a:pt x="660602" y="1699170"/>
                  <a:pt x="531827" y="1946688"/>
                </a:cubicBezTo>
                <a:cubicBezTo>
                  <a:pt x="435246" y="2132325"/>
                  <a:pt x="203198" y="2482592"/>
                  <a:pt x="11367" y="2474673"/>
                </a:cubicBezTo>
                <a:lnTo>
                  <a:pt x="0" y="2472318"/>
                </a:ln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任意多边形: 形状 10">
            <a:extLst>
              <a:ext uri="{FF2B5EF4-FFF2-40B4-BE49-F238E27FC236}">
                <a16:creationId xmlns:a16="http://schemas.microsoft.com/office/drawing/2014/main" id="{DCD54539-D74D-08AD-E4CC-A5E70B216965}"/>
              </a:ext>
            </a:extLst>
          </p:cNvPr>
          <p:cNvSpPr/>
          <p:nvPr userDrawn="1"/>
        </p:nvSpPr>
        <p:spPr>
          <a:xfrm rot="5400000" flipH="1" flipV="1">
            <a:off x="11278547" y="594454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 name="日期占位符 2">
            <a:extLst>
              <a:ext uri="{FF2B5EF4-FFF2-40B4-BE49-F238E27FC236}">
                <a16:creationId xmlns:a16="http://schemas.microsoft.com/office/drawing/2014/main" id="{D2C63FE4-D877-3C60-6A3C-0FB47A8366BF}"/>
              </a:ext>
            </a:extLst>
          </p:cNvPr>
          <p:cNvSpPr>
            <a:spLocks noGrp="1"/>
          </p:cNvSpPr>
          <p:nvPr>
            <p:ph type="dt" sz="half" idx="10"/>
          </p:nvPr>
        </p:nvSpPr>
        <p:spPr/>
        <p:txBody>
          <a:bodyPr/>
          <a:lstStyle/>
          <a:p>
            <a:fld id="{F3D67C57-1DC0-43A3-8D57-23525FFD464A}" type="datetimeFigureOut">
              <a:rPr lang="zh-CN" altLang="en-US" smtClean="0"/>
              <a:t>2023/8/15</a:t>
            </a:fld>
            <a:endParaRPr lang="zh-CN" altLang="en-US"/>
          </a:p>
        </p:txBody>
      </p:sp>
      <p:sp>
        <p:nvSpPr>
          <p:cNvPr id="4" name="页脚占位符 3">
            <a:extLst>
              <a:ext uri="{FF2B5EF4-FFF2-40B4-BE49-F238E27FC236}">
                <a16:creationId xmlns:a16="http://schemas.microsoft.com/office/drawing/2014/main" id="{088675AD-929D-BDCE-3746-F64981FD2E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784D8DB-7F07-1268-7935-7CF1B7F2E675}"/>
              </a:ext>
            </a:extLst>
          </p:cNvPr>
          <p:cNvSpPr>
            <a:spLocks noGrp="1"/>
          </p:cNvSpPr>
          <p:nvPr>
            <p:ph type="sldNum" sz="quarter" idx="12"/>
          </p:nvPr>
        </p:nvSpPr>
        <p:spPr/>
        <p:txBody>
          <a:bodyPr/>
          <a:lstStyle/>
          <a:p>
            <a:fld id="{886FA085-3557-4E4C-ACBE-4B951F305B97}" type="slidenum">
              <a:rPr lang="zh-CN" altLang="en-US" smtClean="0"/>
              <a:t>‹#›</a:t>
            </a:fld>
            <a:endParaRPr lang="zh-CN" altLang="en-US"/>
          </a:p>
        </p:txBody>
      </p:sp>
      <p:sp>
        <p:nvSpPr>
          <p:cNvPr id="8" name="Title 1">
            <a:extLst>
              <a:ext uri="{FF2B5EF4-FFF2-40B4-BE49-F238E27FC236}">
                <a16:creationId xmlns:a16="http://schemas.microsoft.com/office/drawing/2014/main" id="{73AAF40C-4EDF-E3FE-9A33-0B9EEDD0284D}"/>
              </a:ext>
            </a:extLst>
          </p:cNvPr>
          <p:cNvSpPr>
            <a:spLocks noGrp="1"/>
          </p:cNvSpPr>
          <p:nvPr>
            <p:ph type="title" hasCustomPrompt="1"/>
          </p:nvPr>
        </p:nvSpPr>
        <p:spPr>
          <a:xfrm>
            <a:off x="1186524" y="503296"/>
            <a:ext cx="5283564" cy="523220"/>
          </a:xfrm>
        </p:spPr>
        <p:txBody>
          <a:bodyPr wrap="square" lIns="91440" tIns="45720" rIns="91440" bIns="45720">
            <a:spAutoFit/>
          </a:bodyPr>
          <a:lstStyle>
            <a:lvl1pPr algn="l" eaLnBrk="1">
              <a:lnSpc>
                <a:spcPct val="100000"/>
              </a:lnSpc>
              <a:spcBef>
                <a:spcPts val="0"/>
              </a:spcBef>
              <a:spcAft>
                <a:spcPts val="0"/>
              </a:spcAft>
              <a:defRPr sz="2800" spc="0">
                <a:solidFill>
                  <a:schemeClr val="accent1">
                    <a:lumMod val="100000"/>
                  </a:schemeClr>
                </a:solidFill>
              </a:defRPr>
            </a:lvl1pPr>
          </a:lstStyle>
          <a:p>
            <a:r>
              <a:rPr lang="zh-CN" altLang="en-US" dirty="0"/>
              <a:t>在这里输入你的标题</a:t>
            </a:r>
          </a:p>
        </p:txBody>
      </p:sp>
      <p:grpSp>
        <p:nvGrpSpPr>
          <p:cNvPr id="18" name="组合 17">
            <a:extLst>
              <a:ext uri="{FF2B5EF4-FFF2-40B4-BE49-F238E27FC236}">
                <a16:creationId xmlns:a16="http://schemas.microsoft.com/office/drawing/2014/main" id="{F09630A2-B9BD-E260-411A-B4CB84AD6CF6}"/>
              </a:ext>
            </a:extLst>
          </p:cNvPr>
          <p:cNvGrpSpPr/>
          <p:nvPr userDrawn="1"/>
        </p:nvGrpSpPr>
        <p:grpSpPr>
          <a:xfrm>
            <a:off x="731043" y="525463"/>
            <a:ext cx="394362" cy="421735"/>
            <a:chOff x="731043" y="527663"/>
            <a:chExt cx="394362" cy="421735"/>
          </a:xfrm>
        </p:grpSpPr>
        <p:sp>
          <p:nvSpPr>
            <p:cNvPr id="14" name="椭圆 13">
              <a:extLst>
                <a:ext uri="{FF2B5EF4-FFF2-40B4-BE49-F238E27FC236}">
                  <a16:creationId xmlns:a16="http://schemas.microsoft.com/office/drawing/2014/main" id="{E321E1E5-46E6-5584-9735-EBA818295748}"/>
                </a:ext>
              </a:extLst>
            </p:cNvPr>
            <p:cNvSpPr/>
            <p:nvPr userDrawn="1"/>
          </p:nvSpPr>
          <p:spPr>
            <a:xfrm rot="5400000">
              <a:off x="785619" y="473087"/>
              <a:ext cx="285210" cy="394362"/>
            </a:xfrm>
            <a:prstGeom prst="ellipse">
              <a:avLst/>
            </a:pr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椭圆 12">
              <a:extLst>
                <a:ext uri="{FF2B5EF4-FFF2-40B4-BE49-F238E27FC236}">
                  <a16:creationId xmlns:a16="http://schemas.microsoft.com/office/drawing/2014/main" id="{30FF13DD-9C95-EBD4-BCF5-13FA7412717D}"/>
                </a:ext>
              </a:extLst>
            </p:cNvPr>
            <p:cNvSpPr/>
            <p:nvPr userDrawn="1"/>
          </p:nvSpPr>
          <p:spPr>
            <a:xfrm rot="5400000">
              <a:off x="785619" y="609612"/>
              <a:ext cx="285210" cy="394362"/>
            </a:xfrm>
            <a:prstGeom prst="ellipse">
              <a:avLst/>
            </a:prstGeom>
            <a:solidFill>
              <a:schemeClr val="accent1">
                <a:alpha val="81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9" name="椭圆 18">
            <a:extLst>
              <a:ext uri="{FF2B5EF4-FFF2-40B4-BE49-F238E27FC236}">
                <a16:creationId xmlns:a16="http://schemas.microsoft.com/office/drawing/2014/main" id="{DDEA91A8-CEFE-86C6-06BD-B6531010D21A}"/>
              </a:ext>
            </a:extLst>
          </p:cNvPr>
          <p:cNvSpPr/>
          <p:nvPr userDrawn="1"/>
        </p:nvSpPr>
        <p:spPr>
          <a:xfrm rot="7337660">
            <a:off x="682749" y="5227748"/>
            <a:ext cx="300354" cy="429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0" name="椭圆 19">
            <a:extLst>
              <a:ext uri="{FF2B5EF4-FFF2-40B4-BE49-F238E27FC236}">
                <a16:creationId xmlns:a16="http://schemas.microsoft.com/office/drawing/2014/main" id="{FB179A55-892F-1907-2F59-6B915DC14F3E}"/>
              </a:ext>
            </a:extLst>
          </p:cNvPr>
          <p:cNvSpPr/>
          <p:nvPr userDrawn="1"/>
        </p:nvSpPr>
        <p:spPr>
          <a:xfrm flipH="1">
            <a:off x="694336" y="3253544"/>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22" name="组合 21">
            <a:extLst>
              <a:ext uri="{FF2B5EF4-FFF2-40B4-BE49-F238E27FC236}">
                <a16:creationId xmlns:a16="http://schemas.microsoft.com/office/drawing/2014/main" id="{C74A6742-9A36-2AE9-4619-196BF4FE351D}"/>
              </a:ext>
            </a:extLst>
          </p:cNvPr>
          <p:cNvGrpSpPr/>
          <p:nvPr userDrawn="1"/>
        </p:nvGrpSpPr>
        <p:grpSpPr>
          <a:xfrm>
            <a:off x="11447907" y="2193223"/>
            <a:ext cx="307462" cy="307462"/>
            <a:chOff x="1599785" y="2402832"/>
            <a:chExt cx="640556" cy="640556"/>
          </a:xfrm>
        </p:grpSpPr>
        <p:sp>
          <p:nvSpPr>
            <p:cNvPr id="23" name="任意多边形: 形状 22">
              <a:extLst>
                <a:ext uri="{FF2B5EF4-FFF2-40B4-BE49-F238E27FC236}">
                  <a16:creationId xmlns:a16="http://schemas.microsoft.com/office/drawing/2014/main" id="{3196953B-0E0F-2818-FFF8-1A78CE3B7778}"/>
                </a:ext>
              </a:extLst>
            </p:cNvPr>
            <p:cNvSpPr/>
            <p:nvPr/>
          </p:nvSpPr>
          <p:spPr>
            <a:xfrm>
              <a:off x="1697416" y="2500463"/>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solidFill>
              <a:schemeClr val="accent2">
                <a:lumMod val="60000"/>
                <a:lumOff val="40000"/>
              </a:schemeClr>
            </a:solid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352CAA8F-3D10-C852-D5B8-F377AF5F0EAE}"/>
                </a:ext>
              </a:extLst>
            </p:cNvPr>
            <p:cNvSpPr/>
            <p:nvPr/>
          </p:nvSpPr>
          <p:spPr>
            <a:xfrm>
              <a:off x="1599785" y="2402832"/>
              <a:ext cx="542925" cy="542925"/>
            </a:xfrm>
            <a:custGeom>
              <a:avLst/>
              <a:gdLst>
                <a:gd name="connsiteX0" fmla="*/ 542925 w 542925"/>
                <a:gd name="connsiteY0" fmla="*/ 271463 h 542925"/>
                <a:gd name="connsiteX1" fmla="*/ 271463 w 542925"/>
                <a:gd name="connsiteY1" fmla="*/ 542925 h 542925"/>
                <a:gd name="connsiteX2" fmla="*/ 0 w 542925"/>
                <a:gd name="connsiteY2" fmla="*/ 271463 h 542925"/>
                <a:gd name="connsiteX3" fmla="*/ 271463 w 542925"/>
                <a:gd name="connsiteY3" fmla="*/ 0 h 542925"/>
                <a:gd name="connsiteX4" fmla="*/ 542925 w 542925"/>
                <a:gd name="connsiteY4" fmla="*/ 271463 h 54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925" h="542925">
                  <a:moveTo>
                    <a:pt x="542925" y="271463"/>
                  </a:moveTo>
                  <a:cubicBezTo>
                    <a:pt x="542925" y="421387"/>
                    <a:pt x="421387" y="542925"/>
                    <a:pt x="271463" y="542925"/>
                  </a:cubicBezTo>
                  <a:cubicBezTo>
                    <a:pt x="121538" y="542925"/>
                    <a:pt x="0" y="421387"/>
                    <a:pt x="0" y="271463"/>
                  </a:cubicBezTo>
                  <a:cubicBezTo>
                    <a:pt x="0" y="121538"/>
                    <a:pt x="121538" y="0"/>
                    <a:pt x="271463" y="0"/>
                  </a:cubicBezTo>
                  <a:cubicBezTo>
                    <a:pt x="421387" y="0"/>
                    <a:pt x="542925" y="121538"/>
                    <a:pt x="542925" y="271463"/>
                  </a:cubicBezTo>
                  <a:close/>
                </a:path>
              </a:pathLst>
            </a:custGeom>
            <a:noFill/>
            <a:ln w="28575" cap="rnd">
              <a:solidFill>
                <a:schemeClr val="accent1">
                  <a:lumMod val="75000"/>
                </a:schemeClr>
              </a:solidFill>
              <a:prstDash val="solid"/>
              <a:round/>
            </a:ln>
          </p:spPr>
          <p:txBody>
            <a:bodyPr rtlCol="0" anchor="ctr"/>
            <a:lstStyle/>
            <a:p>
              <a:endParaRPr lang="zh-CN" altLang="en-US"/>
            </a:p>
          </p:txBody>
        </p:sp>
        <p:sp>
          <p:nvSpPr>
            <p:cNvPr id="25" name="任意多边形: 形状 24">
              <a:extLst>
                <a:ext uri="{FF2B5EF4-FFF2-40B4-BE49-F238E27FC236}">
                  <a16:creationId xmlns:a16="http://schemas.microsoft.com/office/drawing/2014/main" id="{EC081B4A-CF4F-B4D1-8B15-A06E88749AAC}"/>
                </a:ext>
              </a:extLst>
            </p:cNvPr>
            <p:cNvSpPr/>
            <p:nvPr/>
          </p:nvSpPr>
          <p:spPr>
            <a:xfrm>
              <a:off x="1740279" y="2543326"/>
              <a:ext cx="261937" cy="261937"/>
            </a:xfrm>
            <a:custGeom>
              <a:avLst/>
              <a:gdLst>
                <a:gd name="connsiteX0" fmla="*/ 261938 w 261937"/>
                <a:gd name="connsiteY0" fmla="*/ 130969 h 261937"/>
                <a:gd name="connsiteX1" fmla="*/ 130969 w 261937"/>
                <a:gd name="connsiteY1" fmla="*/ 261938 h 261937"/>
                <a:gd name="connsiteX2" fmla="*/ 0 w 261937"/>
                <a:gd name="connsiteY2" fmla="*/ 130969 h 261937"/>
                <a:gd name="connsiteX3" fmla="*/ 130969 w 261937"/>
                <a:gd name="connsiteY3" fmla="*/ 0 h 261937"/>
                <a:gd name="connsiteX4" fmla="*/ 261938 w 261937"/>
                <a:gd name="connsiteY4" fmla="*/ 130969 h 261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37" h="261937">
                  <a:moveTo>
                    <a:pt x="261938" y="130969"/>
                  </a:moveTo>
                  <a:cubicBezTo>
                    <a:pt x="261938" y="203301"/>
                    <a:pt x="203301" y="261938"/>
                    <a:pt x="130969" y="261938"/>
                  </a:cubicBezTo>
                  <a:cubicBezTo>
                    <a:pt x="58637" y="261938"/>
                    <a:pt x="0" y="203301"/>
                    <a:pt x="0" y="130969"/>
                  </a:cubicBezTo>
                  <a:cubicBezTo>
                    <a:pt x="0" y="58637"/>
                    <a:pt x="58637" y="0"/>
                    <a:pt x="130969" y="0"/>
                  </a:cubicBezTo>
                  <a:cubicBezTo>
                    <a:pt x="203301" y="0"/>
                    <a:pt x="261938" y="58637"/>
                    <a:pt x="261938" y="130969"/>
                  </a:cubicBezTo>
                  <a:close/>
                </a:path>
              </a:pathLst>
            </a:custGeom>
            <a:noFill/>
            <a:ln w="28575" cap="rnd">
              <a:solidFill>
                <a:schemeClr val="accent1">
                  <a:lumMod val="75000"/>
                </a:schemeClr>
              </a:solidFill>
              <a:prstDash val="solid"/>
              <a:round/>
            </a:ln>
          </p:spPr>
          <p:txBody>
            <a:bodyPr rtlCol="0" anchor="ctr"/>
            <a:lstStyle/>
            <a:p>
              <a:endParaRPr lang="zh-CN" altLang="en-US"/>
            </a:p>
          </p:txBody>
        </p:sp>
      </p:grpSp>
      <p:sp>
        <p:nvSpPr>
          <p:cNvPr id="26" name="椭圆 25">
            <a:extLst>
              <a:ext uri="{FF2B5EF4-FFF2-40B4-BE49-F238E27FC236}">
                <a16:creationId xmlns:a16="http://schemas.microsoft.com/office/drawing/2014/main" id="{1BA2CD61-AEB3-1C60-97AD-6CD621DDBA47}"/>
              </a:ext>
            </a:extLst>
          </p:cNvPr>
          <p:cNvSpPr/>
          <p:nvPr userDrawn="1"/>
        </p:nvSpPr>
        <p:spPr>
          <a:xfrm flipH="1">
            <a:off x="420140" y="3517090"/>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73" name="组合 172">
            <a:extLst>
              <a:ext uri="{FF2B5EF4-FFF2-40B4-BE49-F238E27FC236}">
                <a16:creationId xmlns:a16="http://schemas.microsoft.com/office/drawing/2014/main" id="{EE750CCD-6A98-3D9C-246E-9F1FB52425CD}"/>
              </a:ext>
            </a:extLst>
          </p:cNvPr>
          <p:cNvGrpSpPr/>
          <p:nvPr userDrawn="1"/>
        </p:nvGrpSpPr>
        <p:grpSpPr>
          <a:xfrm>
            <a:off x="3625789" y="6474632"/>
            <a:ext cx="337076" cy="337074"/>
            <a:chOff x="537958" y="4622692"/>
            <a:chExt cx="337076" cy="337074"/>
          </a:xfrm>
        </p:grpSpPr>
        <p:sp>
          <p:nvSpPr>
            <p:cNvPr id="51" name="Oval 26+">
              <a:extLst>
                <a:ext uri="{FF2B5EF4-FFF2-40B4-BE49-F238E27FC236}">
                  <a16:creationId xmlns:a16="http://schemas.microsoft.com/office/drawing/2014/main" id="{7E657D4C-AA00-57E1-818D-0CD17BCFC912}"/>
                </a:ext>
              </a:extLst>
            </p:cNvPr>
            <p:cNvSpPr/>
            <p:nvPr userDrawn="1"/>
          </p:nvSpPr>
          <p:spPr>
            <a:xfrm flipH="1">
              <a:off x="666452" y="4780856"/>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7" name="椭圆 26">
              <a:extLst>
                <a:ext uri="{FF2B5EF4-FFF2-40B4-BE49-F238E27FC236}">
                  <a16:creationId xmlns:a16="http://schemas.microsoft.com/office/drawing/2014/main" id="{ACEA0146-21F3-88D7-29D0-FBD821A9ECAC}"/>
                </a:ext>
              </a:extLst>
            </p:cNvPr>
            <p:cNvSpPr/>
            <p:nvPr userDrawn="1"/>
          </p:nvSpPr>
          <p:spPr>
            <a:xfrm flipH="1">
              <a:off x="666452" y="4751184"/>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2" name="椭圆 51">
              <a:extLst>
                <a:ext uri="{FF2B5EF4-FFF2-40B4-BE49-F238E27FC236}">
                  <a16:creationId xmlns:a16="http://schemas.microsoft.com/office/drawing/2014/main" id="{47065B44-5D92-468A-2132-F577DB916878}"/>
                </a:ext>
              </a:extLst>
            </p:cNvPr>
            <p:cNvSpPr/>
            <p:nvPr userDrawn="1"/>
          </p:nvSpPr>
          <p:spPr>
            <a:xfrm rot="5400000" flipH="1">
              <a:off x="666452" y="4622691"/>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3" name="椭圆 52">
              <a:extLst>
                <a:ext uri="{FF2B5EF4-FFF2-40B4-BE49-F238E27FC236}">
                  <a16:creationId xmlns:a16="http://schemas.microsoft.com/office/drawing/2014/main" id="{9ADBB62D-A07F-4398-2C0B-28B40C4B516F}"/>
                </a:ext>
              </a:extLst>
            </p:cNvPr>
            <p:cNvSpPr/>
            <p:nvPr userDrawn="1"/>
          </p:nvSpPr>
          <p:spPr>
            <a:xfrm rot="5400000" flipH="1">
              <a:off x="757310" y="4660326"/>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4" name="椭圆 53">
              <a:extLst>
                <a:ext uri="{FF2B5EF4-FFF2-40B4-BE49-F238E27FC236}">
                  <a16:creationId xmlns:a16="http://schemas.microsoft.com/office/drawing/2014/main" id="{5F6F39C9-422F-8BDC-37BB-6F6AA2A2AED7}"/>
                </a:ext>
              </a:extLst>
            </p:cNvPr>
            <p:cNvSpPr/>
            <p:nvPr userDrawn="1"/>
          </p:nvSpPr>
          <p:spPr>
            <a:xfrm rot="5400000" flipH="1">
              <a:off x="794945" y="4751184"/>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5" name="椭圆 54">
              <a:extLst>
                <a:ext uri="{FF2B5EF4-FFF2-40B4-BE49-F238E27FC236}">
                  <a16:creationId xmlns:a16="http://schemas.microsoft.com/office/drawing/2014/main" id="{A7A1D085-193D-859D-F9EF-F9A447CC2E95}"/>
                </a:ext>
              </a:extLst>
            </p:cNvPr>
            <p:cNvSpPr/>
            <p:nvPr userDrawn="1"/>
          </p:nvSpPr>
          <p:spPr>
            <a:xfrm rot="5400000" flipH="1">
              <a:off x="757310" y="4842042"/>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6" name="椭圆 55">
              <a:extLst>
                <a:ext uri="{FF2B5EF4-FFF2-40B4-BE49-F238E27FC236}">
                  <a16:creationId xmlns:a16="http://schemas.microsoft.com/office/drawing/2014/main" id="{FCBA3783-A53F-D822-56A4-3E6EED40A60B}"/>
                </a:ext>
              </a:extLst>
            </p:cNvPr>
            <p:cNvSpPr/>
            <p:nvPr userDrawn="1"/>
          </p:nvSpPr>
          <p:spPr>
            <a:xfrm rot="5400000" flipH="1">
              <a:off x="666452" y="4879677"/>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7" name="椭圆 56">
              <a:extLst>
                <a:ext uri="{FF2B5EF4-FFF2-40B4-BE49-F238E27FC236}">
                  <a16:creationId xmlns:a16="http://schemas.microsoft.com/office/drawing/2014/main" id="{93F5DC64-3919-FC38-93E2-CDA6150C8408}"/>
                </a:ext>
              </a:extLst>
            </p:cNvPr>
            <p:cNvSpPr/>
            <p:nvPr userDrawn="1"/>
          </p:nvSpPr>
          <p:spPr>
            <a:xfrm rot="5400000" flipH="1">
              <a:off x="575594" y="4842042"/>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8" name="椭圆 57">
              <a:extLst>
                <a:ext uri="{FF2B5EF4-FFF2-40B4-BE49-F238E27FC236}">
                  <a16:creationId xmlns:a16="http://schemas.microsoft.com/office/drawing/2014/main" id="{4D91E650-AA74-1597-9F67-8D375F3EE4A6}"/>
                </a:ext>
              </a:extLst>
            </p:cNvPr>
            <p:cNvSpPr/>
            <p:nvPr userDrawn="1"/>
          </p:nvSpPr>
          <p:spPr>
            <a:xfrm rot="5400000" flipH="1">
              <a:off x="537959" y="4751184"/>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9" name="椭圆 58">
              <a:extLst>
                <a:ext uri="{FF2B5EF4-FFF2-40B4-BE49-F238E27FC236}">
                  <a16:creationId xmlns:a16="http://schemas.microsoft.com/office/drawing/2014/main" id="{F13F992A-3F0E-F021-085C-A371CC6E5990}"/>
                </a:ext>
              </a:extLst>
            </p:cNvPr>
            <p:cNvSpPr/>
            <p:nvPr userDrawn="1"/>
          </p:nvSpPr>
          <p:spPr>
            <a:xfrm rot="5400000" flipH="1">
              <a:off x="575594" y="4660326"/>
              <a:ext cx="80088" cy="800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105" name="组合 104">
            <a:extLst>
              <a:ext uri="{FF2B5EF4-FFF2-40B4-BE49-F238E27FC236}">
                <a16:creationId xmlns:a16="http://schemas.microsoft.com/office/drawing/2014/main" id="{61928A66-60FD-138C-9DD3-2C45048D132B}"/>
              </a:ext>
            </a:extLst>
          </p:cNvPr>
          <p:cNvGrpSpPr/>
          <p:nvPr userDrawn="1"/>
        </p:nvGrpSpPr>
        <p:grpSpPr>
          <a:xfrm rot="5400000">
            <a:off x="6301550" y="5515885"/>
            <a:ext cx="337076" cy="337074"/>
            <a:chOff x="4729419" y="4757685"/>
            <a:chExt cx="337076" cy="337074"/>
          </a:xfrm>
        </p:grpSpPr>
        <p:sp>
          <p:nvSpPr>
            <p:cNvPr id="106" name="Oval 26+">
              <a:extLst>
                <a:ext uri="{FF2B5EF4-FFF2-40B4-BE49-F238E27FC236}">
                  <a16:creationId xmlns:a16="http://schemas.microsoft.com/office/drawing/2014/main" id="{4084CBDC-5A3E-EBF0-7734-3D572DF6B7B0}"/>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07" name="椭圆 106">
              <a:extLst>
                <a:ext uri="{FF2B5EF4-FFF2-40B4-BE49-F238E27FC236}">
                  <a16:creationId xmlns:a16="http://schemas.microsoft.com/office/drawing/2014/main" id="{8450999C-4D42-045E-EF75-BBDD687C0E24}"/>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08" name="椭圆 107">
              <a:extLst>
                <a:ext uri="{FF2B5EF4-FFF2-40B4-BE49-F238E27FC236}">
                  <a16:creationId xmlns:a16="http://schemas.microsoft.com/office/drawing/2014/main" id="{4AFF23A9-F5BD-096F-A8EF-C93712C0D376}"/>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09" name="椭圆 108">
              <a:extLst>
                <a:ext uri="{FF2B5EF4-FFF2-40B4-BE49-F238E27FC236}">
                  <a16:creationId xmlns:a16="http://schemas.microsoft.com/office/drawing/2014/main" id="{0EB20406-6827-4CFB-9D69-2C3607B79346}"/>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0" name="椭圆 109">
              <a:extLst>
                <a:ext uri="{FF2B5EF4-FFF2-40B4-BE49-F238E27FC236}">
                  <a16:creationId xmlns:a16="http://schemas.microsoft.com/office/drawing/2014/main" id="{C9F931DF-282A-CE3B-3B00-A7393396ACBE}"/>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1" name="椭圆 110">
              <a:extLst>
                <a:ext uri="{FF2B5EF4-FFF2-40B4-BE49-F238E27FC236}">
                  <a16:creationId xmlns:a16="http://schemas.microsoft.com/office/drawing/2014/main" id="{80F868FA-AD66-DCD0-5E02-ED24DD7544CB}"/>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2" name="椭圆 111">
              <a:extLst>
                <a:ext uri="{FF2B5EF4-FFF2-40B4-BE49-F238E27FC236}">
                  <a16:creationId xmlns:a16="http://schemas.microsoft.com/office/drawing/2014/main" id="{8C6A4B69-CF27-C8C3-C5E6-424D2B8968B5}"/>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3" name="椭圆 112">
              <a:extLst>
                <a:ext uri="{FF2B5EF4-FFF2-40B4-BE49-F238E27FC236}">
                  <a16:creationId xmlns:a16="http://schemas.microsoft.com/office/drawing/2014/main" id="{8F0DAD32-968A-BF70-AF37-2C6F65CA3092}"/>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4" name="椭圆 113">
              <a:extLst>
                <a:ext uri="{FF2B5EF4-FFF2-40B4-BE49-F238E27FC236}">
                  <a16:creationId xmlns:a16="http://schemas.microsoft.com/office/drawing/2014/main" id="{A1F0591D-0544-F664-FC6C-3E20119B6722}"/>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5" name="椭圆 114">
              <a:extLst>
                <a:ext uri="{FF2B5EF4-FFF2-40B4-BE49-F238E27FC236}">
                  <a16:creationId xmlns:a16="http://schemas.microsoft.com/office/drawing/2014/main" id="{74FE4F3D-5411-0239-7D53-179FC7F6D242}"/>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116" name="组合 115">
            <a:extLst>
              <a:ext uri="{FF2B5EF4-FFF2-40B4-BE49-F238E27FC236}">
                <a16:creationId xmlns:a16="http://schemas.microsoft.com/office/drawing/2014/main" id="{75EA803D-64D3-E940-E747-0517CFE6F914}"/>
              </a:ext>
            </a:extLst>
          </p:cNvPr>
          <p:cNvGrpSpPr/>
          <p:nvPr userDrawn="1"/>
        </p:nvGrpSpPr>
        <p:grpSpPr>
          <a:xfrm rot="5400000">
            <a:off x="11508231" y="3582833"/>
            <a:ext cx="337076" cy="337074"/>
            <a:chOff x="4729419" y="4757685"/>
            <a:chExt cx="337076" cy="337074"/>
          </a:xfrm>
        </p:grpSpPr>
        <p:sp>
          <p:nvSpPr>
            <p:cNvPr id="117" name="Oval 26+">
              <a:extLst>
                <a:ext uri="{FF2B5EF4-FFF2-40B4-BE49-F238E27FC236}">
                  <a16:creationId xmlns:a16="http://schemas.microsoft.com/office/drawing/2014/main" id="{61BFEC3A-D5F8-F155-FE3B-259C2B3A2115}"/>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8" name="椭圆 117">
              <a:extLst>
                <a:ext uri="{FF2B5EF4-FFF2-40B4-BE49-F238E27FC236}">
                  <a16:creationId xmlns:a16="http://schemas.microsoft.com/office/drawing/2014/main" id="{756D7922-A2BA-7AF6-1D60-709A3B6BAE00}"/>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19" name="椭圆 118">
              <a:extLst>
                <a:ext uri="{FF2B5EF4-FFF2-40B4-BE49-F238E27FC236}">
                  <a16:creationId xmlns:a16="http://schemas.microsoft.com/office/drawing/2014/main" id="{D34C8663-4F0D-19E1-0F25-648005D27E52}"/>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0" name="椭圆 119">
              <a:extLst>
                <a:ext uri="{FF2B5EF4-FFF2-40B4-BE49-F238E27FC236}">
                  <a16:creationId xmlns:a16="http://schemas.microsoft.com/office/drawing/2014/main" id="{0004456E-DC05-9A0B-E6EC-DA49453BBCB3}"/>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1" name="椭圆 120">
              <a:extLst>
                <a:ext uri="{FF2B5EF4-FFF2-40B4-BE49-F238E27FC236}">
                  <a16:creationId xmlns:a16="http://schemas.microsoft.com/office/drawing/2014/main" id="{EFF2AB37-544F-C6D2-9C04-56B868B12D2F}"/>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2" name="椭圆 121">
              <a:extLst>
                <a:ext uri="{FF2B5EF4-FFF2-40B4-BE49-F238E27FC236}">
                  <a16:creationId xmlns:a16="http://schemas.microsoft.com/office/drawing/2014/main" id="{343F3924-548A-2615-9A15-AEC6C0EC900B}"/>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3" name="椭圆 122">
              <a:extLst>
                <a:ext uri="{FF2B5EF4-FFF2-40B4-BE49-F238E27FC236}">
                  <a16:creationId xmlns:a16="http://schemas.microsoft.com/office/drawing/2014/main" id="{FEAF2A26-6DB7-905B-C46E-7523FB0F1088}"/>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4" name="椭圆 123">
              <a:extLst>
                <a:ext uri="{FF2B5EF4-FFF2-40B4-BE49-F238E27FC236}">
                  <a16:creationId xmlns:a16="http://schemas.microsoft.com/office/drawing/2014/main" id="{A5E56B38-E641-C3E8-DA7C-073C1DAD9181}"/>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5" name="椭圆 124">
              <a:extLst>
                <a:ext uri="{FF2B5EF4-FFF2-40B4-BE49-F238E27FC236}">
                  <a16:creationId xmlns:a16="http://schemas.microsoft.com/office/drawing/2014/main" id="{D096C0AA-3795-DB94-CB18-6CF13856C4C5}"/>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6" name="椭圆 125">
              <a:extLst>
                <a:ext uri="{FF2B5EF4-FFF2-40B4-BE49-F238E27FC236}">
                  <a16:creationId xmlns:a16="http://schemas.microsoft.com/office/drawing/2014/main" id="{99A5FDB3-C8A7-BAB5-A6B4-5AA42CE49327}"/>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127" name="组合 126">
            <a:extLst>
              <a:ext uri="{FF2B5EF4-FFF2-40B4-BE49-F238E27FC236}">
                <a16:creationId xmlns:a16="http://schemas.microsoft.com/office/drawing/2014/main" id="{A2F6799A-12E4-F234-1439-20A4BE23DDE8}"/>
              </a:ext>
            </a:extLst>
          </p:cNvPr>
          <p:cNvGrpSpPr/>
          <p:nvPr userDrawn="1"/>
        </p:nvGrpSpPr>
        <p:grpSpPr>
          <a:xfrm rot="5400000">
            <a:off x="68862" y="2463051"/>
            <a:ext cx="337076" cy="337074"/>
            <a:chOff x="4729419" y="4757685"/>
            <a:chExt cx="337076" cy="337074"/>
          </a:xfrm>
        </p:grpSpPr>
        <p:sp>
          <p:nvSpPr>
            <p:cNvPr id="128" name="Oval 26+">
              <a:extLst>
                <a:ext uri="{FF2B5EF4-FFF2-40B4-BE49-F238E27FC236}">
                  <a16:creationId xmlns:a16="http://schemas.microsoft.com/office/drawing/2014/main" id="{F086F6B1-85FB-F2E7-2175-8C317DEB772B}"/>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29" name="椭圆 128">
              <a:extLst>
                <a:ext uri="{FF2B5EF4-FFF2-40B4-BE49-F238E27FC236}">
                  <a16:creationId xmlns:a16="http://schemas.microsoft.com/office/drawing/2014/main" id="{4DC2984A-9C79-0837-D080-009B06DC1F85}"/>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0" name="椭圆 129">
              <a:extLst>
                <a:ext uri="{FF2B5EF4-FFF2-40B4-BE49-F238E27FC236}">
                  <a16:creationId xmlns:a16="http://schemas.microsoft.com/office/drawing/2014/main" id="{C50F635F-97A8-8573-EC06-AD61F2963E94}"/>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1" name="椭圆 130">
              <a:extLst>
                <a:ext uri="{FF2B5EF4-FFF2-40B4-BE49-F238E27FC236}">
                  <a16:creationId xmlns:a16="http://schemas.microsoft.com/office/drawing/2014/main" id="{76B12577-188A-2B7D-FF7F-732A989AF399}"/>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2" name="椭圆 131">
              <a:extLst>
                <a:ext uri="{FF2B5EF4-FFF2-40B4-BE49-F238E27FC236}">
                  <a16:creationId xmlns:a16="http://schemas.microsoft.com/office/drawing/2014/main" id="{E72B51EA-9BB0-0FB3-1A03-9F0A366EEC39}"/>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3" name="椭圆 132">
              <a:extLst>
                <a:ext uri="{FF2B5EF4-FFF2-40B4-BE49-F238E27FC236}">
                  <a16:creationId xmlns:a16="http://schemas.microsoft.com/office/drawing/2014/main" id="{1F9431C7-67C8-7C8F-840F-506B56BC971D}"/>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4" name="椭圆 133">
              <a:extLst>
                <a:ext uri="{FF2B5EF4-FFF2-40B4-BE49-F238E27FC236}">
                  <a16:creationId xmlns:a16="http://schemas.microsoft.com/office/drawing/2014/main" id="{1AF48239-53E8-4193-6EF9-F3C0B716CB71}"/>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5" name="椭圆 134">
              <a:extLst>
                <a:ext uri="{FF2B5EF4-FFF2-40B4-BE49-F238E27FC236}">
                  <a16:creationId xmlns:a16="http://schemas.microsoft.com/office/drawing/2014/main" id="{B1762E83-F3CF-495A-2D38-BCF797FAE2F0}"/>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6" name="椭圆 135">
              <a:extLst>
                <a:ext uri="{FF2B5EF4-FFF2-40B4-BE49-F238E27FC236}">
                  <a16:creationId xmlns:a16="http://schemas.microsoft.com/office/drawing/2014/main" id="{E7375E61-6BA7-6817-FCB4-0EB0592143B4}"/>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37" name="椭圆 136">
              <a:extLst>
                <a:ext uri="{FF2B5EF4-FFF2-40B4-BE49-F238E27FC236}">
                  <a16:creationId xmlns:a16="http://schemas.microsoft.com/office/drawing/2014/main" id="{5284E38C-C11D-120D-ADB9-AD7E6938E3DF}"/>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138" name="组合 137">
            <a:extLst>
              <a:ext uri="{FF2B5EF4-FFF2-40B4-BE49-F238E27FC236}">
                <a16:creationId xmlns:a16="http://schemas.microsoft.com/office/drawing/2014/main" id="{D1733D2B-62F2-9EB3-CA7B-6655524253E4}"/>
              </a:ext>
            </a:extLst>
          </p:cNvPr>
          <p:cNvGrpSpPr/>
          <p:nvPr userDrawn="1"/>
        </p:nvGrpSpPr>
        <p:grpSpPr>
          <a:xfrm rot="5400000">
            <a:off x="8235425" y="6474633"/>
            <a:ext cx="337076" cy="337074"/>
            <a:chOff x="4729419" y="4757685"/>
            <a:chExt cx="337076" cy="337074"/>
          </a:xfrm>
        </p:grpSpPr>
        <p:sp>
          <p:nvSpPr>
            <p:cNvPr id="139" name="Oval 26+">
              <a:extLst>
                <a:ext uri="{FF2B5EF4-FFF2-40B4-BE49-F238E27FC236}">
                  <a16:creationId xmlns:a16="http://schemas.microsoft.com/office/drawing/2014/main" id="{09E0D8B2-309C-5A8C-8957-39792B67A856}"/>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0" name="椭圆 139">
              <a:extLst>
                <a:ext uri="{FF2B5EF4-FFF2-40B4-BE49-F238E27FC236}">
                  <a16:creationId xmlns:a16="http://schemas.microsoft.com/office/drawing/2014/main" id="{FA2D7790-DB85-D55F-04EB-B6B95179718A}"/>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1" name="椭圆 140">
              <a:extLst>
                <a:ext uri="{FF2B5EF4-FFF2-40B4-BE49-F238E27FC236}">
                  <a16:creationId xmlns:a16="http://schemas.microsoft.com/office/drawing/2014/main" id="{C814C940-AA45-2437-9D53-C6ED07C9CDCD}"/>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2" name="椭圆 141">
              <a:extLst>
                <a:ext uri="{FF2B5EF4-FFF2-40B4-BE49-F238E27FC236}">
                  <a16:creationId xmlns:a16="http://schemas.microsoft.com/office/drawing/2014/main" id="{49146CB7-0745-6012-E043-6E03E0213345}"/>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3" name="椭圆 142">
              <a:extLst>
                <a:ext uri="{FF2B5EF4-FFF2-40B4-BE49-F238E27FC236}">
                  <a16:creationId xmlns:a16="http://schemas.microsoft.com/office/drawing/2014/main" id="{7BB51389-B517-AA4D-62E9-14E81774A34B}"/>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4" name="椭圆 143">
              <a:extLst>
                <a:ext uri="{FF2B5EF4-FFF2-40B4-BE49-F238E27FC236}">
                  <a16:creationId xmlns:a16="http://schemas.microsoft.com/office/drawing/2014/main" id="{D9DE0107-FCFE-E4F0-8D78-1F9174328313}"/>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5" name="椭圆 144">
              <a:extLst>
                <a:ext uri="{FF2B5EF4-FFF2-40B4-BE49-F238E27FC236}">
                  <a16:creationId xmlns:a16="http://schemas.microsoft.com/office/drawing/2014/main" id="{EE092C86-AE65-50C9-86C7-940BEDFB69D0}"/>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6" name="椭圆 145">
              <a:extLst>
                <a:ext uri="{FF2B5EF4-FFF2-40B4-BE49-F238E27FC236}">
                  <a16:creationId xmlns:a16="http://schemas.microsoft.com/office/drawing/2014/main" id="{FC129E8A-8368-C7AB-F1CE-EEF84598910F}"/>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7" name="椭圆 146">
              <a:extLst>
                <a:ext uri="{FF2B5EF4-FFF2-40B4-BE49-F238E27FC236}">
                  <a16:creationId xmlns:a16="http://schemas.microsoft.com/office/drawing/2014/main" id="{E98ED40C-D74F-B850-766C-D4BE672AEECA}"/>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48" name="椭圆 147">
              <a:extLst>
                <a:ext uri="{FF2B5EF4-FFF2-40B4-BE49-F238E27FC236}">
                  <a16:creationId xmlns:a16="http://schemas.microsoft.com/office/drawing/2014/main" id="{2778C392-DCC1-F16F-1B38-7A0D56279A3F}"/>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160" name="组合 159">
            <a:extLst>
              <a:ext uri="{FF2B5EF4-FFF2-40B4-BE49-F238E27FC236}">
                <a16:creationId xmlns:a16="http://schemas.microsoft.com/office/drawing/2014/main" id="{300609D5-02D9-3CB2-1AA9-71FFFEEA4E91}"/>
              </a:ext>
            </a:extLst>
          </p:cNvPr>
          <p:cNvGrpSpPr/>
          <p:nvPr userDrawn="1"/>
        </p:nvGrpSpPr>
        <p:grpSpPr>
          <a:xfrm rot="5400000">
            <a:off x="8708000" y="248800"/>
            <a:ext cx="337076" cy="337074"/>
            <a:chOff x="4729419" y="4757685"/>
            <a:chExt cx="337076" cy="337074"/>
          </a:xfrm>
        </p:grpSpPr>
        <p:sp>
          <p:nvSpPr>
            <p:cNvPr id="161" name="Oval 26+">
              <a:extLst>
                <a:ext uri="{FF2B5EF4-FFF2-40B4-BE49-F238E27FC236}">
                  <a16:creationId xmlns:a16="http://schemas.microsoft.com/office/drawing/2014/main" id="{C048007E-52B3-290F-1D9A-607BF6016EA8}"/>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2" name="椭圆 161">
              <a:extLst>
                <a:ext uri="{FF2B5EF4-FFF2-40B4-BE49-F238E27FC236}">
                  <a16:creationId xmlns:a16="http://schemas.microsoft.com/office/drawing/2014/main" id="{6777BDCD-80C0-4E31-8D69-5BB066852D45}"/>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3" name="椭圆 162">
              <a:extLst>
                <a:ext uri="{FF2B5EF4-FFF2-40B4-BE49-F238E27FC236}">
                  <a16:creationId xmlns:a16="http://schemas.microsoft.com/office/drawing/2014/main" id="{E60C1317-C4AB-B1B6-1BCF-64D008D6847A}"/>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4" name="椭圆 163">
              <a:extLst>
                <a:ext uri="{FF2B5EF4-FFF2-40B4-BE49-F238E27FC236}">
                  <a16:creationId xmlns:a16="http://schemas.microsoft.com/office/drawing/2014/main" id="{3385C0B2-0A7C-63C5-42F2-F46519844AA9}"/>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5" name="椭圆 164">
              <a:extLst>
                <a:ext uri="{FF2B5EF4-FFF2-40B4-BE49-F238E27FC236}">
                  <a16:creationId xmlns:a16="http://schemas.microsoft.com/office/drawing/2014/main" id="{76C9EC7D-7A48-27F1-20A9-A9F216BAC59F}"/>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6" name="椭圆 165">
              <a:extLst>
                <a:ext uri="{FF2B5EF4-FFF2-40B4-BE49-F238E27FC236}">
                  <a16:creationId xmlns:a16="http://schemas.microsoft.com/office/drawing/2014/main" id="{4B555C78-C761-82FF-B5D4-F78A8FD213E2}"/>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7" name="椭圆 166">
              <a:extLst>
                <a:ext uri="{FF2B5EF4-FFF2-40B4-BE49-F238E27FC236}">
                  <a16:creationId xmlns:a16="http://schemas.microsoft.com/office/drawing/2014/main" id="{51FEAAB4-36C0-ED8F-AB08-6A1D35F67938}"/>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8" name="椭圆 167">
              <a:extLst>
                <a:ext uri="{FF2B5EF4-FFF2-40B4-BE49-F238E27FC236}">
                  <a16:creationId xmlns:a16="http://schemas.microsoft.com/office/drawing/2014/main" id="{AA362BFA-BCAE-E96B-7EF8-B420EB690CBA}"/>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69" name="椭圆 168">
              <a:extLst>
                <a:ext uri="{FF2B5EF4-FFF2-40B4-BE49-F238E27FC236}">
                  <a16:creationId xmlns:a16="http://schemas.microsoft.com/office/drawing/2014/main" id="{A3517652-7F9F-57A2-1161-14166FE30833}"/>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170" name="椭圆 169">
              <a:extLst>
                <a:ext uri="{FF2B5EF4-FFF2-40B4-BE49-F238E27FC236}">
                  <a16:creationId xmlns:a16="http://schemas.microsoft.com/office/drawing/2014/main" id="{69B433CA-9065-448B-6073-AB79A9459FC7}"/>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174" name="椭圆 173">
            <a:extLst>
              <a:ext uri="{FF2B5EF4-FFF2-40B4-BE49-F238E27FC236}">
                <a16:creationId xmlns:a16="http://schemas.microsoft.com/office/drawing/2014/main" id="{6FB26D7C-0A1E-BE08-409F-8FB28A0630AA}"/>
              </a:ext>
            </a:extLst>
          </p:cNvPr>
          <p:cNvSpPr/>
          <p:nvPr userDrawn="1"/>
        </p:nvSpPr>
        <p:spPr>
          <a:xfrm rot="7337660">
            <a:off x="10876997" y="5448786"/>
            <a:ext cx="177464" cy="2539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 name="任意多边形: 形状 1">
            <a:extLst>
              <a:ext uri="{FF2B5EF4-FFF2-40B4-BE49-F238E27FC236}">
                <a16:creationId xmlns:a16="http://schemas.microsoft.com/office/drawing/2014/main" id="{0C0B0F0A-5D26-47B5-9581-37DAE82646B6}"/>
              </a:ext>
            </a:extLst>
          </p:cNvPr>
          <p:cNvSpPr/>
          <p:nvPr userDrawn="1"/>
        </p:nvSpPr>
        <p:spPr>
          <a:xfrm rot="5400000">
            <a:off x="78215" y="-78214"/>
            <a:ext cx="497597" cy="654027"/>
          </a:xfrm>
          <a:custGeom>
            <a:avLst/>
            <a:gdLst>
              <a:gd name="connsiteX0" fmla="*/ 0 w 497597"/>
              <a:gd name="connsiteY0" fmla="*/ 654027 h 654027"/>
              <a:gd name="connsiteX1" fmla="*/ 0 w 497597"/>
              <a:gd name="connsiteY1" fmla="*/ 0 h 654027"/>
              <a:gd name="connsiteX2" fmla="*/ 29000 w 497597"/>
              <a:gd name="connsiteY2" fmla="*/ 3320 h 654027"/>
              <a:gd name="connsiteX3" fmla="*/ 485901 w 497597"/>
              <a:gd name="connsiteY3" fmla="*/ 522255 h 654027"/>
              <a:gd name="connsiteX4" fmla="*/ 497597 w 497597"/>
              <a:gd name="connsiteY4" fmla="*/ 654027 h 654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597" h="654027">
                <a:moveTo>
                  <a:pt x="0" y="654027"/>
                </a:moveTo>
                <a:lnTo>
                  <a:pt x="0" y="0"/>
                </a:lnTo>
                <a:lnTo>
                  <a:pt x="29000" y="3320"/>
                </a:lnTo>
                <a:cubicBezTo>
                  <a:pt x="258338" y="56621"/>
                  <a:pt x="438972" y="261780"/>
                  <a:pt x="485901" y="522255"/>
                </a:cubicBezTo>
                <a:lnTo>
                  <a:pt x="497597" y="654027"/>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400259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65CB55-2D65-FB71-79A1-DDA879AD45B1}"/>
              </a:ext>
            </a:extLst>
          </p:cNvPr>
          <p:cNvSpPr>
            <a:spLocks noGrp="1"/>
          </p:cNvSpPr>
          <p:nvPr>
            <p:ph type="dt" sz="half" idx="10"/>
          </p:nvPr>
        </p:nvSpPr>
        <p:spPr/>
        <p:txBody>
          <a:bodyPr/>
          <a:lstStyle/>
          <a:p>
            <a:fld id="{F3D67C57-1DC0-43A3-8D57-23525FFD464A}" type="datetimeFigureOut">
              <a:rPr lang="zh-CN" altLang="en-US" smtClean="0"/>
              <a:t>2023/8/15</a:t>
            </a:fld>
            <a:endParaRPr lang="zh-CN" altLang="en-US"/>
          </a:p>
        </p:txBody>
      </p:sp>
      <p:sp>
        <p:nvSpPr>
          <p:cNvPr id="3" name="页脚占位符 2">
            <a:extLst>
              <a:ext uri="{FF2B5EF4-FFF2-40B4-BE49-F238E27FC236}">
                <a16:creationId xmlns:a16="http://schemas.microsoft.com/office/drawing/2014/main" id="{E6CCCA3E-58ED-2844-4D65-111FC40B2A3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8C5FD0F-5039-CA9F-A975-CC4244F7213F}"/>
              </a:ext>
            </a:extLst>
          </p:cNvPr>
          <p:cNvSpPr>
            <a:spLocks noGrp="1"/>
          </p:cNvSpPr>
          <p:nvPr>
            <p:ph type="sldNum" sz="quarter" idx="12"/>
          </p:nvPr>
        </p:nvSpPr>
        <p:spPr/>
        <p:txBody>
          <a:bodyPr/>
          <a:lstStyle/>
          <a:p>
            <a:fld id="{886FA085-3557-4E4C-ACBE-4B951F305B97}" type="slidenum">
              <a:rPr lang="zh-CN" altLang="en-US" smtClean="0"/>
              <a:t>‹#›</a:t>
            </a:fld>
            <a:endParaRPr lang="zh-CN" altLang="en-US"/>
          </a:p>
        </p:txBody>
      </p:sp>
    </p:spTree>
    <p:extLst>
      <p:ext uri="{BB962C8B-B14F-4D97-AF65-F5344CB8AC3E}">
        <p14:creationId xmlns:p14="http://schemas.microsoft.com/office/powerpoint/2010/main" val="21569332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9EE765-C088-5AB7-C3B2-A56ACB52358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00D4A09-812F-609B-293F-695E610B2BE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7B221C-D515-7FA4-F88B-A30CEAB2814E}"/>
              </a:ext>
            </a:extLst>
          </p:cNvPr>
          <p:cNvSpPr>
            <a:spLocks noGrp="1"/>
          </p:cNvSpPr>
          <p:nvPr>
            <p:ph type="dt" sz="half" idx="10"/>
          </p:nvPr>
        </p:nvSpPr>
        <p:spPr/>
        <p:txBody>
          <a:bodyPr/>
          <a:lstStyle/>
          <a:p>
            <a:fld id="{F1353819-B0FE-4A7F-B4A9-983E79D7D1F0}" type="datetimeFigureOut">
              <a:rPr lang="zh-CN" altLang="en-US" smtClean="0"/>
              <a:t>2023/8/15</a:t>
            </a:fld>
            <a:endParaRPr lang="zh-CN" altLang="en-US"/>
          </a:p>
        </p:txBody>
      </p:sp>
      <p:sp>
        <p:nvSpPr>
          <p:cNvPr id="5" name="页脚占位符 4">
            <a:extLst>
              <a:ext uri="{FF2B5EF4-FFF2-40B4-BE49-F238E27FC236}">
                <a16:creationId xmlns:a16="http://schemas.microsoft.com/office/drawing/2014/main" id="{6A15BDC8-2F44-9029-7D1B-77E9CECCEDA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56FA1D-4EBC-6497-52D3-0471AA1EB2D7}"/>
              </a:ext>
            </a:extLst>
          </p:cNvPr>
          <p:cNvSpPr>
            <a:spLocks noGrp="1"/>
          </p:cNvSpPr>
          <p:nvPr>
            <p:ph type="sldNum" sz="quarter" idx="12"/>
          </p:nvPr>
        </p:nvSpPr>
        <p:spPr/>
        <p:txBody>
          <a:bodyPr/>
          <a:lstStyle/>
          <a:p>
            <a:fld id="{BCBC9459-AB2D-4A58-B0FA-7BA6ABD25048}" type="slidenum">
              <a:rPr lang="zh-CN" altLang="en-US" smtClean="0"/>
              <a:t>‹#›</a:t>
            </a:fld>
            <a:endParaRPr lang="zh-CN" altLang="en-US"/>
          </a:p>
        </p:txBody>
      </p:sp>
    </p:spTree>
    <p:extLst>
      <p:ext uri="{BB962C8B-B14F-4D97-AF65-F5344CB8AC3E}">
        <p14:creationId xmlns:p14="http://schemas.microsoft.com/office/powerpoint/2010/main" val="421520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id="{9B6C8D88-2B86-991E-D90C-E8BA06DAF1AE}"/>
              </a:ext>
            </a:extLst>
          </p:cNvPr>
          <p:cNvGrpSpPr/>
          <p:nvPr userDrawn="1"/>
        </p:nvGrpSpPr>
        <p:grpSpPr>
          <a:xfrm rot="5400000">
            <a:off x="4124269" y="4661261"/>
            <a:ext cx="337076" cy="337074"/>
            <a:chOff x="4729419" y="4757685"/>
            <a:chExt cx="337076" cy="337074"/>
          </a:xfrm>
        </p:grpSpPr>
        <p:sp>
          <p:nvSpPr>
            <p:cNvPr id="40" name="Oval 26+">
              <a:extLst>
                <a:ext uri="{FF2B5EF4-FFF2-40B4-BE49-F238E27FC236}">
                  <a16:creationId xmlns:a16="http://schemas.microsoft.com/office/drawing/2014/main" id="{E4237C7C-7562-EE10-53B5-2DD35911682F}"/>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1" name="椭圆 40">
              <a:extLst>
                <a:ext uri="{FF2B5EF4-FFF2-40B4-BE49-F238E27FC236}">
                  <a16:creationId xmlns:a16="http://schemas.microsoft.com/office/drawing/2014/main" id="{69636411-0212-9D3D-324D-158197D373D4}"/>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2" name="椭圆 41">
              <a:extLst>
                <a:ext uri="{FF2B5EF4-FFF2-40B4-BE49-F238E27FC236}">
                  <a16:creationId xmlns:a16="http://schemas.microsoft.com/office/drawing/2014/main" id="{3E930D7D-EAE8-8289-F28B-18B013D321CB}"/>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3" name="椭圆 42">
              <a:extLst>
                <a:ext uri="{FF2B5EF4-FFF2-40B4-BE49-F238E27FC236}">
                  <a16:creationId xmlns:a16="http://schemas.microsoft.com/office/drawing/2014/main" id="{B7EA635B-F3D8-556D-DB0E-518D5C043013}"/>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4" name="椭圆 43">
              <a:extLst>
                <a:ext uri="{FF2B5EF4-FFF2-40B4-BE49-F238E27FC236}">
                  <a16:creationId xmlns:a16="http://schemas.microsoft.com/office/drawing/2014/main" id="{8958C9AD-5249-E3DF-62E4-C2398F680A27}"/>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5" name="椭圆 44">
              <a:extLst>
                <a:ext uri="{FF2B5EF4-FFF2-40B4-BE49-F238E27FC236}">
                  <a16:creationId xmlns:a16="http://schemas.microsoft.com/office/drawing/2014/main" id="{EB150289-207E-B6A1-7430-0D06FEF50436}"/>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6" name="椭圆 45">
              <a:extLst>
                <a:ext uri="{FF2B5EF4-FFF2-40B4-BE49-F238E27FC236}">
                  <a16:creationId xmlns:a16="http://schemas.microsoft.com/office/drawing/2014/main" id="{DA0AE13A-D883-F67D-CE6B-C1FADC1D8198}"/>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7" name="椭圆 46">
              <a:extLst>
                <a:ext uri="{FF2B5EF4-FFF2-40B4-BE49-F238E27FC236}">
                  <a16:creationId xmlns:a16="http://schemas.microsoft.com/office/drawing/2014/main" id="{9CE6C768-B29C-FCF4-1FBE-0D2078CBC882}"/>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8" name="椭圆 47">
              <a:extLst>
                <a:ext uri="{FF2B5EF4-FFF2-40B4-BE49-F238E27FC236}">
                  <a16:creationId xmlns:a16="http://schemas.microsoft.com/office/drawing/2014/main" id="{8D6F8B9A-E874-9A4D-8456-9715C25C427F}"/>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9" name="椭圆 48">
              <a:extLst>
                <a:ext uri="{FF2B5EF4-FFF2-40B4-BE49-F238E27FC236}">
                  <a16:creationId xmlns:a16="http://schemas.microsoft.com/office/drawing/2014/main" id="{739215D3-0813-F184-F665-21C5A2515718}"/>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pic>
        <p:nvPicPr>
          <p:cNvPr id="13" name="图片 12" descr="地图&#10;&#10;描述已自动生成">
            <a:extLst>
              <a:ext uri="{FF2B5EF4-FFF2-40B4-BE49-F238E27FC236}">
                <a16:creationId xmlns:a16="http://schemas.microsoft.com/office/drawing/2014/main" id="{EC63CE31-CBAD-D8C6-CF85-088A843DF4E0}"/>
              </a:ext>
            </a:extLst>
          </p:cNvPr>
          <p:cNvPicPr>
            <a:picLocks noChangeAspect="1"/>
          </p:cNvPicPr>
          <p:nvPr userDrawn="1"/>
        </p:nvPicPr>
        <p:blipFill rotWithShape="1">
          <a:blip r:embed="rId2">
            <a:clrChange>
              <a:clrFrom>
                <a:srgbClr val="FFEFB5"/>
              </a:clrFrom>
              <a:clrTo>
                <a:srgbClr val="FFEFB5">
                  <a:alpha val="0"/>
                </a:srgbClr>
              </a:clrTo>
            </a:clrChange>
            <a:duotone>
              <a:schemeClr val="accent1">
                <a:shade val="45000"/>
                <a:satMod val="135000"/>
              </a:schemeClr>
              <a:prstClr val="white"/>
            </a:duotone>
            <a:alphaModFix amt="13000"/>
            <a:extLst>
              <a:ext uri="{28A0092B-C50C-407E-A947-70E740481C1C}">
                <a14:useLocalDpi xmlns:a14="http://schemas.microsoft.com/office/drawing/2010/main" val="0"/>
              </a:ext>
            </a:extLst>
          </a:blip>
          <a:srcRect l="7444" t="5834" r="14205" b="5625"/>
          <a:stretch/>
        </p:blipFill>
        <p:spPr>
          <a:xfrm rot="15408879" flipH="1">
            <a:off x="380944" y="254143"/>
            <a:ext cx="7301365" cy="6600842"/>
          </a:xfrm>
          <a:custGeom>
            <a:avLst/>
            <a:gdLst>
              <a:gd name="connsiteX0" fmla="*/ 0 w 7301365"/>
              <a:gd name="connsiteY0" fmla="*/ 3300962 h 6600842"/>
              <a:gd name="connsiteX1" fmla="*/ 773090 w 7301365"/>
              <a:gd name="connsiteY1" fmla="*/ 6600842 h 6600842"/>
              <a:gd name="connsiteX2" fmla="*/ 7301365 w 7301365"/>
              <a:gd name="connsiteY2" fmla="*/ 6600842 h 6600842"/>
              <a:gd name="connsiteX3" fmla="*/ 7301365 w 7301365"/>
              <a:gd name="connsiteY3" fmla="*/ 4400826 h 6600842"/>
              <a:gd name="connsiteX4" fmla="*/ 6270348 w 7301365"/>
              <a:gd name="connsiteY4" fmla="*/ 0 h 6600842"/>
              <a:gd name="connsiteX5" fmla="*/ 0 w 7301365"/>
              <a:gd name="connsiteY5" fmla="*/ 0 h 660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1365" h="6600842">
                <a:moveTo>
                  <a:pt x="0" y="3300962"/>
                </a:moveTo>
                <a:lnTo>
                  <a:pt x="773090" y="6600842"/>
                </a:lnTo>
                <a:lnTo>
                  <a:pt x="7301365" y="6600842"/>
                </a:lnTo>
                <a:lnTo>
                  <a:pt x="7301365" y="4400826"/>
                </a:lnTo>
                <a:lnTo>
                  <a:pt x="6270348" y="0"/>
                </a:lnTo>
                <a:lnTo>
                  <a:pt x="0" y="0"/>
                </a:lnTo>
                <a:close/>
              </a:path>
            </a:pathLst>
          </a:custGeom>
        </p:spPr>
      </p:pic>
      <p:pic>
        <p:nvPicPr>
          <p:cNvPr id="4" name="图片 3" descr="穿黑色衣服的娃娃&#10;&#10;描述已自动生成">
            <a:extLst>
              <a:ext uri="{FF2B5EF4-FFF2-40B4-BE49-F238E27FC236}">
                <a16:creationId xmlns:a16="http://schemas.microsoft.com/office/drawing/2014/main" id="{A8852DCE-8FD2-CA0F-AA95-C14F4B553C12}"/>
              </a:ext>
            </a:extLst>
          </p:cNvPr>
          <p:cNvPicPr>
            <a:picLocks noChangeAspect="1"/>
          </p:cNvPicPr>
          <p:nvPr userDrawn="1"/>
        </p:nvPicPr>
        <p:blipFill>
          <a:blip r:embed="rId3">
            <a:clrChange>
              <a:clrFrom>
                <a:srgbClr val="F4F4F4"/>
              </a:clrFrom>
              <a:clrTo>
                <a:srgbClr val="F4F4F4">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311315" y="1157784"/>
            <a:ext cx="4021414" cy="5106558"/>
          </a:xfrm>
          <a:prstGeom prst="rect">
            <a:avLst/>
          </a:prstGeom>
        </p:spPr>
      </p:pic>
      <p:sp>
        <p:nvSpPr>
          <p:cNvPr id="2" name="任意多边形: 形状 1">
            <a:extLst>
              <a:ext uri="{FF2B5EF4-FFF2-40B4-BE49-F238E27FC236}">
                <a16:creationId xmlns:a16="http://schemas.microsoft.com/office/drawing/2014/main" id="{8F1A0E24-87C5-7428-3325-36D55D46184C}"/>
              </a:ext>
            </a:extLst>
          </p:cNvPr>
          <p:cNvSpPr/>
          <p:nvPr userDrawn="1"/>
        </p:nvSpPr>
        <p:spPr>
          <a:xfrm>
            <a:off x="11052156" y="5868592"/>
            <a:ext cx="1139844" cy="989408"/>
          </a:xfrm>
          <a:custGeom>
            <a:avLst/>
            <a:gdLst>
              <a:gd name="connsiteX0" fmla="*/ 1139844 w 1139844"/>
              <a:gd name="connsiteY0" fmla="*/ 928026 h 989408"/>
              <a:gd name="connsiteX1" fmla="*/ 1139844 w 1139844"/>
              <a:gd name="connsiteY1" fmla="*/ 967816 h 989408"/>
              <a:gd name="connsiteX2" fmla="*/ 1118252 w 1139844"/>
              <a:gd name="connsiteY2" fmla="*/ 989408 h 989408"/>
              <a:gd name="connsiteX3" fmla="*/ 1078462 w 1139844"/>
              <a:gd name="connsiteY3" fmla="*/ 989408 h 989408"/>
              <a:gd name="connsiteX4" fmla="*/ 1139844 w 1139844"/>
              <a:gd name="connsiteY4" fmla="*/ 773488 h 989408"/>
              <a:gd name="connsiteX5" fmla="*/ 1139844 w 1139844"/>
              <a:gd name="connsiteY5" fmla="*/ 813146 h 989408"/>
              <a:gd name="connsiteX6" fmla="*/ 963582 w 1139844"/>
              <a:gd name="connsiteY6" fmla="*/ 989408 h 989408"/>
              <a:gd name="connsiteX7" fmla="*/ 923889 w 1139844"/>
              <a:gd name="connsiteY7" fmla="*/ 989408 h 989408"/>
              <a:gd name="connsiteX8" fmla="*/ 1139844 w 1139844"/>
              <a:gd name="connsiteY8" fmla="*/ 618681 h 989408"/>
              <a:gd name="connsiteX9" fmla="*/ 1139844 w 1139844"/>
              <a:gd name="connsiteY9" fmla="*/ 658470 h 989408"/>
              <a:gd name="connsiteX10" fmla="*/ 808906 w 1139844"/>
              <a:gd name="connsiteY10" fmla="*/ 989408 h 989408"/>
              <a:gd name="connsiteX11" fmla="*/ 769117 w 1139844"/>
              <a:gd name="connsiteY11" fmla="*/ 989408 h 989408"/>
              <a:gd name="connsiteX12" fmla="*/ 1139844 w 1139844"/>
              <a:gd name="connsiteY12" fmla="*/ 463426 h 989408"/>
              <a:gd name="connsiteX13" fmla="*/ 1139844 w 1139844"/>
              <a:gd name="connsiteY13" fmla="*/ 503183 h 989408"/>
              <a:gd name="connsiteX14" fmla="*/ 653938 w 1139844"/>
              <a:gd name="connsiteY14" fmla="*/ 989408 h 989408"/>
              <a:gd name="connsiteX15" fmla="*/ 614293 w 1139844"/>
              <a:gd name="connsiteY15" fmla="*/ 989408 h 989408"/>
              <a:gd name="connsiteX16" fmla="*/ 1139844 w 1139844"/>
              <a:gd name="connsiteY16" fmla="*/ 309163 h 989408"/>
              <a:gd name="connsiteX17" fmla="*/ 1139844 w 1139844"/>
              <a:gd name="connsiteY17" fmla="*/ 348885 h 989408"/>
              <a:gd name="connsiteX18" fmla="*/ 499216 w 1139844"/>
              <a:gd name="connsiteY18" fmla="*/ 989408 h 989408"/>
              <a:gd name="connsiteX19" fmla="*/ 459715 w 1139844"/>
              <a:gd name="connsiteY19" fmla="*/ 989408 h 989408"/>
              <a:gd name="connsiteX20" fmla="*/ 1139844 w 1139844"/>
              <a:gd name="connsiteY20" fmla="*/ 154431 h 989408"/>
              <a:gd name="connsiteX21" fmla="*/ 1139844 w 1139844"/>
              <a:gd name="connsiteY21" fmla="*/ 194009 h 989408"/>
              <a:gd name="connsiteX22" fmla="*/ 344170 w 1139844"/>
              <a:gd name="connsiteY22" fmla="*/ 989408 h 989408"/>
              <a:gd name="connsiteX23" fmla="*/ 304574 w 1139844"/>
              <a:gd name="connsiteY23" fmla="*/ 989408 h 989408"/>
              <a:gd name="connsiteX24" fmla="*/ 437487 w 1139844"/>
              <a:gd name="connsiteY24" fmla="*/ 122839 h 989408"/>
              <a:gd name="connsiteX25" fmla="*/ 122839 w 1139844"/>
              <a:gd name="connsiteY25" fmla="*/ 437285 h 989408"/>
              <a:gd name="connsiteX26" fmla="*/ 437487 w 1139844"/>
              <a:gd name="connsiteY26" fmla="*/ 122839 h 989408"/>
              <a:gd name="connsiteX27" fmla="*/ 1111679 w 1139844"/>
              <a:gd name="connsiteY27" fmla="*/ 27955 h 989408"/>
              <a:gd name="connsiteX28" fmla="*/ 1139844 w 1139844"/>
              <a:gd name="connsiteY28" fmla="*/ 35738 h 989408"/>
              <a:gd name="connsiteX29" fmla="*/ 1139844 w 1139844"/>
              <a:gd name="connsiteY29" fmla="*/ 39377 h 989408"/>
              <a:gd name="connsiteX30" fmla="*/ 189814 w 1139844"/>
              <a:gd name="connsiteY30" fmla="*/ 989408 h 989408"/>
              <a:gd name="connsiteX31" fmla="*/ 150048 w 1139844"/>
              <a:gd name="connsiteY31" fmla="*/ 989408 h 989408"/>
              <a:gd name="connsiteX32" fmla="*/ 693574 w 1139844"/>
              <a:gd name="connsiteY32" fmla="*/ 21425 h 989408"/>
              <a:gd name="connsiteX33" fmla="*/ 21425 w 1139844"/>
              <a:gd name="connsiteY33" fmla="*/ 693372 h 989408"/>
              <a:gd name="connsiteX34" fmla="*/ 35301 w 1139844"/>
              <a:gd name="connsiteY34" fmla="*/ 639911 h 989408"/>
              <a:gd name="connsiteX35" fmla="*/ 640113 w 1139844"/>
              <a:gd name="connsiteY35" fmla="*/ 35097 h 989408"/>
              <a:gd name="connsiteX36" fmla="*/ 693574 w 1139844"/>
              <a:gd name="connsiteY36" fmla="*/ 21425 h 989408"/>
              <a:gd name="connsiteX37" fmla="*/ 980267 w 1139844"/>
              <a:gd name="connsiteY37" fmla="*/ 4488 h 989408"/>
              <a:gd name="connsiteX38" fmla="*/ 1015773 w 1139844"/>
              <a:gd name="connsiteY38" fmla="*/ 8773 h 989408"/>
              <a:gd name="connsiteX39" fmla="*/ 34942 w 1139844"/>
              <a:gd name="connsiteY39" fmla="*/ 989408 h 989408"/>
              <a:gd name="connsiteX40" fmla="*/ 5597 w 1139844"/>
              <a:gd name="connsiteY40" fmla="*/ 989408 h 989408"/>
              <a:gd name="connsiteX41" fmla="*/ 4488 w 1139844"/>
              <a:gd name="connsiteY41" fmla="*/ 980272 h 989408"/>
              <a:gd name="connsiteX42" fmla="*/ 869672 w 1139844"/>
              <a:gd name="connsiteY42" fmla="*/ 0 h 989408"/>
              <a:gd name="connsiteX43" fmla="*/ 0 w 1139844"/>
              <a:gd name="connsiteY43" fmla="*/ 868860 h 989408"/>
              <a:gd name="connsiteX44" fmla="*/ 1836 w 1139844"/>
              <a:gd name="connsiteY44" fmla="*/ 828049 h 989408"/>
              <a:gd name="connsiteX45" fmla="*/ 828861 w 1139844"/>
              <a:gd name="connsiteY45" fmla="*/ 1836 h 989408"/>
              <a:gd name="connsiteX46" fmla="*/ 869672 w 1139844"/>
              <a:gd name="connsiteY46" fmla="*/ 0 h 98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39844" h="989408">
                <a:moveTo>
                  <a:pt x="1139844" y="928026"/>
                </a:moveTo>
                <a:lnTo>
                  <a:pt x="1139844" y="967816"/>
                </a:lnTo>
                <a:lnTo>
                  <a:pt x="1118252" y="989408"/>
                </a:lnTo>
                <a:lnTo>
                  <a:pt x="1078462" y="989408"/>
                </a:lnTo>
                <a:close/>
                <a:moveTo>
                  <a:pt x="1139844" y="773488"/>
                </a:moveTo>
                <a:lnTo>
                  <a:pt x="1139844" y="813146"/>
                </a:lnTo>
                <a:lnTo>
                  <a:pt x="963582" y="989408"/>
                </a:lnTo>
                <a:lnTo>
                  <a:pt x="923889" y="989408"/>
                </a:lnTo>
                <a:close/>
                <a:moveTo>
                  <a:pt x="1139844" y="618681"/>
                </a:moveTo>
                <a:lnTo>
                  <a:pt x="1139844" y="658470"/>
                </a:lnTo>
                <a:lnTo>
                  <a:pt x="808906" y="989408"/>
                </a:lnTo>
                <a:lnTo>
                  <a:pt x="769117" y="989408"/>
                </a:lnTo>
                <a:close/>
                <a:moveTo>
                  <a:pt x="1139844" y="463426"/>
                </a:moveTo>
                <a:lnTo>
                  <a:pt x="1139844" y="503183"/>
                </a:lnTo>
                <a:lnTo>
                  <a:pt x="653938" y="989408"/>
                </a:lnTo>
                <a:lnTo>
                  <a:pt x="614293" y="989408"/>
                </a:lnTo>
                <a:close/>
                <a:moveTo>
                  <a:pt x="1139844" y="309163"/>
                </a:moveTo>
                <a:lnTo>
                  <a:pt x="1139844" y="348885"/>
                </a:lnTo>
                <a:lnTo>
                  <a:pt x="499216" y="989408"/>
                </a:lnTo>
                <a:lnTo>
                  <a:pt x="459715" y="989408"/>
                </a:lnTo>
                <a:close/>
                <a:moveTo>
                  <a:pt x="1139844" y="154431"/>
                </a:moveTo>
                <a:lnTo>
                  <a:pt x="1139844" y="194009"/>
                </a:lnTo>
                <a:lnTo>
                  <a:pt x="344170" y="989408"/>
                </a:lnTo>
                <a:lnTo>
                  <a:pt x="304574" y="989408"/>
                </a:lnTo>
                <a:close/>
                <a:moveTo>
                  <a:pt x="437487" y="122839"/>
                </a:moveTo>
                <a:lnTo>
                  <a:pt x="122839" y="437285"/>
                </a:lnTo>
                <a:cubicBezTo>
                  <a:pt x="199603" y="307672"/>
                  <a:pt x="307832" y="199516"/>
                  <a:pt x="437487" y="122839"/>
                </a:cubicBezTo>
                <a:close/>
                <a:moveTo>
                  <a:pt x="1111679" y="27955"/>
                </a:moveTo>
                <a:lnTo>
                  <a:pt x="1139844" y="35738"/>
                </a:lnTo>
                <a:lnTo>
                  <a:pt x="1139844" y="39377"/>
                </a:lnTo>
                <a:lnTo>
                  <a:pt x="189814" y="989408"/>
                </a:lnTo>
                <a:lnTo>
                  <a:pt x="150048" y="989408"/>
                </a:lnTo>
                <a:close/>
                <a:moveTo>
                  <a:pt x="693574" y="21425"/>
                </a:moveTo>
                <a:lnTo>
                  <a:pt x="21425" y="693372"/>
                </a:lnTo>
                <a:cubicBezTo>
                  <a:pt x="25506" y="676437"/>
                  <a:pt x="30200" y="657664"/>
                  <a:pt x="35301" y="639911"/>
                </a:cubicBezTo>
                <a:lnTo>
                  <a:pt x="640113" y="35097"/>
                </a:lnTo>
                <a:cubicBezTo>
                  <a:pt x="657866" y="29997"/>
                  <a:pt x="675617" y="25506"/>
                  <a:pt x="693574" y="21425"/>
                </a:cubicBezTo>
                <a:close/>
                <a:moveTo>
                  <a:pt x="980267" y="4488"/>
                </a:moveTo>
                <a:cubicBezTo>
                  <a:pt x="992103" y="5714"/>
                  <a:pt x="1003937" y="6937"/>
                  <a:pt x="1015773" y="8773"/>
                </a:cubicBezTo>
                <a:lnTo>
                  <a:pt x="34942" y="989408"/>
                </a:lnTo>
                <a:lnTo>
                  <a:pt x="5597" y="989408"/>
                </a:lnTo>
                <a:lnTo>
                  <a:pt x="4488" y="980272"/>
                </a:lnTo>
                <a:close/>
                <a:moveTo>
                  <a:pt x="869672" y="0"/>
                </a:moveTo>
                <a:lnTo>
                  <a:pt x="0" y="868860"/>
                </a:lnTo>
                <a:cubicBezTo>
                  <a:pt x="407" y="855254"/>
                  <a:pt x="1020" y="841653"/>
                  <a:pt x="1836" y="828049"/>
                </a:cubicBezTo>
                <a:lnTo>
                  <a:pt x="828861" y="1836"/>
                </a:lnTo>
                <a:cubicBezTo>
                  <a:pt x="842126" y="0"/>
                  <a:pt x="855796" y="0"/>
                  <a:pt x="869672" y="0"/>
                </a:cubicBez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2" name="任意多边形: 形状 11">
            <a:extLst>
              <a:ext uri="{FF2B5EF4-FFF2-40B4-BE49-F238E27FC236}">
                <a16:creationId xmlns:a16="http://schemas.microsoft.com/office/drawing/2014/main" id="{C4E43EC0-EB0C-8DBD-C4C8-1296DCCB3098}"/>
              </a:ext>
            </a:extLst>
          </p:cNvPr>
          <p:cNvSpPr/>
          <p:nvPr userDrawn="1"/>
        </p:nvSpPr>
        <p:spPr>
          <a:xfrm>
            <a:off x="0" y="0"/>
            <a:ext cx="1419244" cy="1130300"/>
          </a:xfrm>
          <a:custGeom>
            <a:avLst/>
            <a:gdLst>
              <a:gd name="connsiteX0" fmla="*/ 1296609 w 1419244"/>
              <a:gd name="connsiteY0" fmla="*/ 693217 h 1130300"/>
              <a:gd name="connsiteX1" fmla="*/ 981961 w 1419244"/>
              <a:gd name="connsiteY1" fmla="*/ 1007868 h 1130300"/>
              <a:gd name="connsiteX2" fmla="*/ 1397819 w 1419244"/>
              <a:gd name="connsiteY2" fmla="*/ 436723 h 1130300"/>
              <a:gd name="connsiteX3" fmla="*/ 1384147 w 1419244"/>
              <a:gd name="connsiteY3" fmla="*/ 490186 h 1130300"/>
              <a:gd name="connsiteX4" fmla="*/ 779335 w 1419244"/>
              <a:gd name="connsiteY4" fmla="*/ 1096019 h 1130300"/>
              <a:gd name="connsiteX5" fmla="*/ 725874 w 1419244"/>
              <a:gd name="connsiteY5" fmla="*/ 1109895 h 1130300"/>
              <a:gd name="connsiteX6" fmla="*/ 1419244 w 1419244"/>
              <a:gd name="connsiteY6" fmla="*/ 261237 h 1130300"/>
              <a:gd name="connsiteX7" fmla="*/ 1417408 w 1419244"/>
              <a:gd name="connsiteY7" fmla="*/ 302048 h 1130300"/>
              <a:gd name="connsiteX8" fmla="*/ 590383 w 1419244"/>
              <a:gd name="connsiteY8" fmla="*/ 1128464 h 1130300"/>
              <a:gd name="connsiteX9" fmla="*/ 549572 w 1419244"/>
              <a:gd name="connsiteY9" fmla="*/ 1130300 h 1130300"/>
              <a:gd name="connsiteX10" fmla="*/ 1409653 w 1419244"/>
              <a:gd name="connsiteY10" fmla="*/ 115339 h 1130300"/>
              <a:gd name="connsiteX11" fmla="*/ 1413940 w 1419244"/>
              <a:gd name="connsiteY11" fmla="*/ 150845 h 1130300"/>
              <a:gd name="connsiteX12" fmla="*/ 438159 w 1419244"/>
              <a:gd name="connsiteY12" fmla="*/ 1126626 h 1130300"/>
              <a:gd name="connsiteX13" fmla="*/ 402858 w 1419244"/>
              <a:gd name="connsiteY13" fmla="*/ 1122342 h 1130300"/>
              <a:gd name="connsiteX14" fmla="*/ 1370520 w 1419244"/>
              <a:gd name="connsiteY14" fmla="*/ 0 h 1130300"/>
              <a:gd name="connsiteX15" fmla="*/ 1386267 w 1419244"/>
              <a:gd name="connsiteY15" fmla="*/ 0 h 1130300"/>
              <a:gd name="connsiteX16" fmla="*/ 1391290 w 1419244"/>
              <a:gd name="connsiteY16" fmla="*/ 18616 h 1130300"/>
              <a:gd name="connsiteX17" fmla="*/ 307768 w 1419244"/>
              <a:gd name="connsiteY17" fmla="*/ 1102343 h 1130300"/>
              <a:gd name="connsiteX18" fmla="*/ 276549 w 1419244"/>
              <a:gd name="connsiteY18" fmla="*/ 1093772 h 1130300"/>
              <a:gd name="connsiteX19" fmla="*/ 1215647 w 1419244"/>
              <a:gd name="connsiteY19" fmla="*/ 0 h 1130300"/>
              <a:gd name="connsiteX20" fmla="*/ 1255250 w 1419244"/>
              <a:gd name="connsiteY20" fmla="*/ 0 h 1130300"/>
              <a:gd name="connsiteX21" fmla="*/ 191663 w 1419244"/>
              <a:gd name="connsiteY21" fmla="*/ 1063778 h 1130300"/>
              <a:gd name="connsiteX22" fmla="*/ 163912 w 1419244"/>
              <a:gd name="connsiteY22" fmla="*/ 1051738 h 1130300"/>
              <a:gd name="connsiteX23" fmla="*/ 1060771 w 1419244"/>
              <a:gd name="connsiteY23" fmla="*/ 0 h 1130300"/>
              <a:gd name="connsiteX24" fmla="*/ 1100561 w 1419244"/>
              <a:gd name="connsiteY24" fmla="*/ 0 h 1130300"/>
              <a:gd name="connsiteX25" fmla="*/ 87595 w 1419244"/>
              <a:gd name="connsiteY25" fmla="*/ 1012967 h 1130300"/>
              <a:gd name="connsiteX26" fmla="*/ 62702 w 1419244"/>
              <a:gd name="connsiteY26" fmla="*/ 998071 h 1130300"/>
              <a:gd name="connsiteX27" fmla="*/ 906254 w 1419244"/>
              <a:gd name="connsiteY27" fmla="*/ 0 h 1130300"/>
              <a:gd name="connsiteX28" fmla="*/ 945891 w 1419244"/>
              <a:gd name="connsiteY28" fmla="*/ 0 h 1130300"/>
              <a:gd name="connsiteX29" fmla="*/ 0 w 1419244"/>
              <a:gd name="connsiteY29" fmla="*/ 945895 h 1130300"/>
              <a:gd name="connsiteX30" fmla="*/ 0 w 1419244"/>
              <a:gd name="connsiteY30" fmla="*/ 906109 h 1130300"/>
              <a:gd name="connsiteX31" fmla="*/ 751427 w 1419244"/>
              <a:gd name="connsiteY31" fmla="*/ 0 h 1130300"/>
              <a:gd name="connsiteX32" fmla="*/ 791216 w 1419244"/>
              <a:gd name="connsiteY32" fmla="*/ 0 h 1130300"/>
              <a:gd name="connsiteX33" fmla="*/ 0 w 1419244"/>
              <a:gd name="connsiteY33" fmla="*/ 791217 h 1130300"/>
              <a:gd name="connsiteX34" fmla="*/ 0 w 1419244"/>
              <a:gd name="connsiteY34" fmla="*/ 751428 h 1130300"/>
              <a:gd name="connsiteX35" fmla="*/ 596324 w 1419244"/>
              <a:gd name="connsiteY35" fmla="*/ 0 h 1130300"/>
              <a:gd name="connsiteX36" fmla="*/ 636024 w 1419244"/>
              <a:gd name="connsiteY36" fmla="*/ 0 h 1130300"/>
              <a:gd name="connsiteX37" fmla="*/ 0 w 1419244"/>
              <a:gd name="connsiteY37" fmla="*/ 636442 h 1130300"/>
              <a:gd name="connsiteX38" fmla="*/ 0 w 1419244"/>
              <a:gd name="connsiteY38" fmla="*/ 596814 h 1130300"/>
              <a:gd name="connsiteX39" fmla="*/ 441967 w 1419244"/>
              <a:gd name="connsiteY39" fmla="*/ 0 h 1130300"/>
              <a:gd name="connsiteX40" fmla="*/ 481582 w 1419244"/>
              <a:gd name="connsiteY40" fmla="*/ 0 h 1130300"/>
              <a:gd name="connsiteX41" fmla="*/ 0 w 1419244"/>
              <a:gd name="connsiteY41" fmla="*/ 481503 h 1130300"/>
              <a:gd name="connsiteX42" fmla="*/ 0 w 1419244"/>
              <a:gd name="connsiteY42" fmla="*/ 442043 h 1130300"/>
              <a:gd name="connsiteX43" fmla="*/ 287004 w 1419244"/>
              <a:gd name="connsiteY43" fmla="*/ 0 h 1130300"/>
              <a:gd name="connsiteX44" fmla="*/ 326598 w 1419244"/>
              <a:gd name="connsiteY44" fmla="*/ 0 h 1130300"/>
              <a:gd name="connsiteX45" fmla="*/ 0 w 1419244"/>
              <a:gd name="connsiteY45" fmla="*/ 326485 h 1130300"/>
              <a:gd name="connsiteX46" fmla="*/ 0 w 1419244"/>
              <a:gd name="connsiteY46" fmla="*/ 286903 h 1130300"/>
              <a:gd name="connsiteX47" fmla="*/ 132421 w 1419244"/>
              <a:gd name="connsiteY47" fmla="*/ 0 h 1130300"/>
              <a:gd name="connsiteX48" fmla="*/ 172124 w 1419244"/>
              <a:gd name="connsiteY48" fmla="*/ 0 h 1130300"/>
              <a:gd name="connsiteX49" fmla="*/ 0 w 1419244"/>
              <a:gd name="connsiteY49" fmla="*/ 172124 h 1130300"/>
              <a:gd name="connsiteX50" fmla="*/ 0 w 1419244"/>
              <a:gd name="connsiteY50" fmla="*/ 132397 h 1130300"/>
              <a:gd name="connsiteX51" fmla="*/ 0 w 1419244"/>
              <a:gd name="connsiteY51" fmla="*/ 0 h 1130300"/>
              <a:gd name="connsiteX52" fmla="*/ 17320 w 1419244"/>
              <a:gd name="connsiteY52" fmla="*/ 0 h 1130300"/>
              <a:gd name="connsiteX53" fmla="*/ 0 w 1419244"/>
              <a:gd name="connsiteY53" fmla="*/ 17317 h 113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419244" h="1130300">
                <a:moveTo>
                  <a:pt x="1296609" y="693217"/>
                </a:moveTo>
                <a:cubicBezTo>
                  <a:pt x="1219785" y="822832"/>
                  <a:pt x="1111576" y="931041"/>
                  <a:pt x="981961" y="1007868"/>
                </a:cubicBezTo>
                <a:close/>
                <a:moveTo>
                  <a:pt x="1397819" y="436723"/>
                </a:moveTo>
                <a:cubicBezTo>
                  <a:pt x="1393738" y="454679"/>
                  <a:pt x="1389250" y="472636"/>
                  <a:pt x="1384147" y="490186"/>
                </a:cubicBezTo>
                <a:lnTo>
                  <a:pt x="779335" y="1096019"/>
                </a:lnTo>
                <a:cubicBezTo>
                  <a:pt x="761584" y="1101120"/>
                  <a:pt x="743831" y="1105814"/>
                  <a:pt x="725874" y="1109895"/>
                </a:cubicBezTo>
                <a:close/>
                <a:moveTo>
                  <a:pt x="1419244" y="261237"/>
                </a:moveTo>
                <a:cubicBezTo>
                  <a:pt x="1419041" y="274500"/>
                  <a:pt x="1418428" y="288376"/>
                  <a:pt x="1417408" y="302048"/>
                </a:cubicBezTo>
                <a:lnTo>
                  <a:pt x="590383" y="1128464"/>
                </a:lnTo>
                <a:cubicBezTo>
                  <a:pt x="577324" y="1130300"/>
                  <a:pt x="563448" y="1130300"/>
                  <a:pt x="549572" y="1130300"/>
                </a:cubicBezTo>
                <a:close/>
                <a:moveTo>
                  <a:pt x="1409653" y="115339"/>
                </a:moveTo>
                <a:cubicBezTo>
                  <a:pt x="1411551" y="127175"/>
                  <a:pt x="1412980" y="139009"/>
                  <a:pt x="1413940" y="150845"/>
                </a:cubicBezTo>
                <a:lnTo>
                  <a:pt x="438159" y="1126626"/>
                </a:lnTo>
                <a:cubicBezTo>
                  <a:pt x="426325" y="1125403"/>
                  <a:pt x="414489" y="1123974"/>
                  <a:pt x="402858" y="1122342"/>
                </a:cubicBezTo>
                <a:close/>
                <a:moveTo>
                  <a:pt x="1370520" y="0"/>
                </a:moveTo>
                <a:lnTo>
                  <a:pt x="1386267" y="0"/>
                </a:lnTo>
                <a:lnTo>
                  <a:pt x="1391290" y="18616"/>
                </a:lnTo>
                <a:lnTo>
                  <a:pt x="307768" y="1102343"/>
                </a:lnTo>
                <a:cubicBezTo>
                  <a:pt x="297423" y="1099751"/>
                  <a:pt x="287016" y="1096895"/>
                  <a:pt x="276549" y="1093772"/>
                </a:cubicBezTo>
                <a:close/>
                <a:moveTo>
                  <a:pt x="1215647" y="0"/>
                </a:moveTo>
                <a:lnTo>
                  <a:pt x="1255250" y="0"/>
                </a:lnTo>
                <a:lnTo>
                  <a:pt x="191663" y="1063778"/>
                </a:lnTo>
                <a:cubicBezTo>
                  <a:pt x="182276" y="1059900"/>
                  <a:pt x="173093" y="1056023"/>
                  <a:pt x="163912" y="1051738"/>
                </a:cubicBezTo>
                <a:close/>
                <a:moveTo>
                  <a:pt x="1060771" y="0"/>
                </a:moveTo>
                <a:lnTo>
                  <a:pt x="1100561" y="0"/>
                </a:lnTo>
                <a:lnTo>
                  <a:pt x="87595" y="1012967"/>
                </a:lnTo>
                <a:cubicBezTo>
                  <a:pt x="79229" y="1008070"/>
                  <a:pt x="70864" y="1003172"/>
                  <a:pt x="62702" y="998071"/>
                </a:cubicBezTo>
                <a:close/>
                <a:moveTo>
                  <a:pt x="906254" y="0"/>
                </a:moveTo>
                <a:lnTo>
                  <a:pt x="945891" y="0"/>
                </a:lnTo>
                <a:lnTo>
                  <a:pt x="0" y="945895"/>
                </a:lnTo>
                <a:lnTo>
                  <a:pt x="0" y="906109"/>
                </a:lnTo>
                <a:close/>
                <a:moveTo>
                  <a:pt x="751427" y="0"/>
                </a:moveTo>
                <a:lnTo>
                  <a:pt x="791216" y="0"/>
                </a:lnTo>
                <a:lnTo>
                  <a:pt x="0" y="791217"/>
                </a:lnTo>
                <a:lnTo>
                  <a:pt x="0" y="751428"/>
                </a:lnTo>
                <a:close/>
                <a:moveTo>
                  <a:pt x="596324" y="0"/>
                </a:moveTo>
                <a:lnTo>
                  <a:pt x="636024" y="0"/>
                </a:lnTo>
                <a:lnTo>
                  <a:pt x="0" y="636442"/>
                </a:lnTo>
                <a:lnTo>
                  <a:pt x="0" y="596814"/>
                </a:lnTo>
                <a:close/>
                <a:moveTo>
                  <a:pt x="441967" y="0"/>
                </a:moveTo>
                <a:lnTo>
                  <a:pt x="481582" y="0"/>
                </a:lnTo>
                <a:lnTo>
                  <a:pt x="0" y="481503"/>
                </a:lnTo>
                <a:lnTo>
                  <a:pt x="0" y="442043"/>
                </a:lnTo>
                <a:close/>
                <a:moveTo>
                  <a:pt x="287004" y="0"/>
                </a:moveTo>
                <a:lnTo>
                  <a:pt x="326598" y="0"/>
                </a:lnTo>
                <a:lnTo>
                  <a:pt x="0" y="326485"/>
                </a:lnTo>
                <a:lnTo>
                  <a:pt x="0" y="286903"/>
                </a:lnTo>
                <a:close/>
                <a:moveTo>
                  <a:pt x="132421" y="0"/>
                </a:moveTo>
                <a:lnTo>
                  <a:pt x="172124" y="0"/>
                </a:lnTo>
                <a:lnTo>
                  <a:pt x="0" y="172124"/>
                </a:lnTo>
                <a:lnTo>
                  <a:pt x="0" y="132397"/>
                </a:lnTo>
                <a:close/>
                <a:moveTo>
                  <a:pt x="0" y="0"/>
                </a:moveTo>
                <a:lnTo>
                  <a:pt x="17320" y="0"/>
                </a:lnTo>
                <a:lnTo>
                  <a:pt x="0" y="17317"/>
                </a:lnTo>
                <a:close/>
              </a:path>
            </a:pathLst>
          </a:custGeom>
          <a:solidFill>
            <a:schemeClr val="accent1">
              <a:lumMod val="20000"/>
              <a:lumOff val="80000"/>
            </a:schemeClr>
          </a:solidFill>
          <a:ln w="9525"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4" name="任意多边形: 形状 13">
            <a:extLst>
              <a:ext uri="{FF2B5EF4-FFF2-40B4-BE49-F238E27FC236}">
                <a16:creationId xmlns:a16="http://schemas.microsoft.com/office/drawing/2014/main" id="{5E97B476-9BD5-5DD8-7FF9-CC77FEE0F010}"/>
              </a:ext>
            </a:extLst>
          </p:cNvPr>
          <p:cNvSpPr/>
          <p:nvPr userDrawn="1"/>
        </p:nvSpPr>
        <p:spPr>
          <a:xfrm flipH="1" flipV="1">
            <a:off x="0" y="5613476"/>
            <a:ext cx="2474805" cy="1244524"/>
          </a:xfrm>
          <a:custGeom>
            <a:avLst/>
            <a:gdLst>
              <a:gd name="connsiteX0" fmla="*/ 3148 w 3132205"/>
              <a:gd name="connsiteY0" fmla="*/ 0 h 1575116"/>
              <a:gd name="connsiteX1" fmla="*/ 3132205 w 3132205"/>
              <a:gd name="connsiteY1" fmla="*/ 0 h 1575116"/>
              <a:gd name="connsiteX2" fmla="*/ 3132205 w 3132205"/>
              <a:gd name="connsiteY2" fmla="*/ 1536603 h 1575116"/>
              <a:gd name="connsiteX3" fmla="*/ 3095023 w 3132205"/>
              <a:gd name="connsiteY3" fmla="*/ 1547428 h 1575116"/>
              <a:gd name="connsiteX4" fmla="*/ 2929005 w 3132205"/>
              <a:gd name="connsiteY4" fmla="*/ 1574800 h 1575116"/>
              <a:gd name="connsiteX5" fmla="*/ 2065405 w 3132205"/>
              <a:gd name="connsiteY5" fmla="*/ 774700 h 1575116"/>
              <a:gd name="connsiteX6" fmla="*/ 668405 w 3132205"/>
              <a:gd name="connsiteY6" fmla="*/ 673100 h 1575116"/>
              <a:gd name="connsiteX7" fmla="*/ 167 w 3132205"/>
              <a:gd name="connsiteY7" fmla="*/ 14387 h 157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2205" h="1575116">
                <a:moveTo>
                  <a:pt x="3148" y="0"/>
                </a:moveTo>
                <a:lnTo>
                  <a:pt x="3132205" y="0"/>
                </a:lnTo>
                <a:lnTo>
                  <a:pt x="3132205" y="1536603"/>
                </a:lnTo>
                <a:lnTo>
                  <a:pt x="3095023" y="1547428"/>
                </a:lnTo>
                <a:cubicBezTo>
                  <a:pt x="3033086" y="1563192"/>
                  <a:pt x="2976895" y="1572684"/>
                  <a:pt x="2929005" y="1574800"/>
                </a:cubicBezTo>
                <a:cubicBezTo>
                  <a:pt x="2545888" y="1591733"/>
                  <a:pt x="2442172" y="924983"/>
                  <a:pt x="2065405" y="774700"/>
                </a:cubicBezTo>
                <a:cubicBezTo>
                  <a:pt x="1688638" y="624417"/>
                  <a:pt x="981672" y="836083"/>
                  <a:pt x="668405" y="673100"/>
                </a:cubicBezTo>
                <a:cubicBezTo>
                  <a:pt x="433455" y="550863"/>
                  <a:pt x="-9855" y="257175"/>
                  <a:pt x="167" y="14387"/>
                </a:cubicBez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15" name="任意多边形: 形状 14">
            <a:extLst>
              <a:ext uri="{FF2B5EF4-FFF2-40B4-BE49-F238E27FC236}">
                <a16:creationId xmlns:a16="http://schemas.microsoft.com/office/drawing/2014/main" id="{6E12E8E9-F320-8C34-C6BA-CB662E179065}"/>
              </a:ext>
            </a:extLst>
          </p:cNvPr>
          <p:cNvSpPr/>
          <p:nvPr userDrawn="1"/>
        </p:nvSpPr>
        <p:spPr>
          <a:xfrm rot="5400000">
            <a:off x="9585265" y="-474493"/>
            <a:ext cx="2132243" cy="3081228"/>
          </a:xfrm>
          <a:custGeom>
            <a:avLst/>
            <a:gdLst>
              <a:gd name="connsiteX0" fmla="*/ 0 w 1244524"/>
              <a:gd name="connsiteY0" fmla="*/ 2472318 h 2474805"/>
              <a:gd name="connsiteX1" fmla="*/ 0 w 1244524"/>
              <a:gd name="connsiteY1" fmla="*/ 0 h 2474805"/>
              <a:gd name="connsiteX2" fmla="*/ 1214094 w 1244524"/>
              <a:gd name="connsiteY2" fmla="*/ 0 h 2474805"/>
              <a:gd name="connsiteX3" fmla="*/ 1222647 w 1244524"/>
              <a:gd name="connsiteY3" fmla="*/ 29378 h 2474805"/>
              <a:gd name="connsiteX4" fmla="*/ 1244274 w 1244524"/>
              <a:gd name="connsiteY4" fmla="*/ 160552 h 2474805"/>
              <a:gd name="connsiteX5" fmla="*/ 612103 w 1244524"/>
              <a:gd name="connsiteY5" fmla="*/ 842896 h 2474805"/>
              <a:gd name="connsiteX6" fmla="*/ 531827 w 1244524"/>
              <a:gd name="connsiteY6" fmla="*/ 1946688 h 2474805"/>
              <a:gd name="connsiteX7" fmla="*/ 11367 w 1244524"/>
              <a:gd name="connsiteY7" fmla="*/ 2474673 h 2474805"/>
              <a:gd name="connsiteX8" fmla="*/ 0 w 1244524"/>
              <a:gd name="connsiteY8" fmla="*/ 2472318 h 2474805"/>
              <a:gd name="connsiteX0" fmla="*/ 0 w 1245001"/>
              <a:gd name="connsiteY0" fmla="*/ 2472318 h 2474805"/>
              <a:gd name="connsiteX1" fmla="*/ 0 w 1245001"/>
              <a:gd name="connsiteY1" fmla="*/ 0 h 2474805"/>
              <a:gd name="connsiteX2" fmla="*/ 1214094 w 1245001"/>
              <a:gd name="connsiteY2" fmla="*/ 0 h 2474805"/>
              <a:gd name="connsiteX3" fmla="*/ 1222647 w 1245001"/>
              <a:gd name="connsiteY3" fmla="*/ 29378 h 2474805"/>
              <a:gd name="connsiteX4" fmla="*/ 1244274 w 1245001"/>
              <a:gd name="connsiteY4" fmla="*/ 160552 h 2474805"/>
              <a:gd name="connsiteX5" fmla="*/ 612103 w 1245001"/>
              <a:gd name="connsiteY5" fmla="*/ 842896 h 2474805"/>
              <a:gd name="connsiteX6" fmla="*/ 531827 w 1245001"/>
              <a:gd name="connsiteY6" fmla="*/ 1946688 h 2474805"/>
              <a:gd name="connsiteX7" fmla="*/ 11367 w 1245001"/>
              <a:gd name="connsiteY7" fmla="*/ 2474673 h 2474805"/>
              <a:gd name="connsiteX8" fmla="*/ 0 w 1245001"/>
              <a:gd name="connsiteY8" fmla="*/ 2472318 h 2474805"/>
              <a:gd name="connsiteX0" fmla="*/ 0 w 1264116"/>
              <a:gd name="connsiteY0" fmla="*/ 2472318 h 2474805"/>
              <a:gd name="connsiteX1" fmla="*/ 0 w 1264116"/>
              <a:gd name="connsiteY1" fmla="*/ 0 h 2474805"/>
              <a:gd name="connsiteX2" fmla="*/ 1214094 w 1264116"/>
              <a:gd name="connsiteY2" fmla="*/ 0 h 2474805"/>
              <a:gd name="connsiteX3" fmla="*/ 1222647 w 1264116"/>
              <a:gd name="connsiteY3" fmla="*/ 29378 h 2474805"/>
              <a:gd name="connsiteX4" fmla="*/ 1244274 w 1264116"/>
              <a:gd name="connsiteY4" fmla="*/ 160552 h 2474805"/>
              <a:gd name="connsiteX5" fmla="*/ 958920 w 1264116"/>
              <a:gd name="connsiteY5" fmla="*/ 985703 h 2474805"/>
              <a:gd name="connsiteX6" fmla="*/ 531827 w 1264116"/>
              <a:gd name="connsiteY6" fmla="*/ 1946688 h 2474805"/>
              <a:gd name="connsiteX7" fmla="*/ 11367 w 1264116"/>
              <a:gd name="connsiteY7" fmla="*/ 2474673 h 2474805"/>
              <a:gd name="connsiteX8" fmla="*/ 0 w 1264116"/>
              <a:gd name="connsiteY8" fmla="*/ 2472318 h 2474805"/>
              <a:gd name="connsiteX0" fmla="*/ 0 w 1712592"/>
              <a:gd name="connsiteY0" fmla="*/ 2472318 h 2474805"/>
              <a:gd name="connsiteX1" fmla="*/ 0 w 1712592"/>
              <a:gd name="connsiteY1" fmla="*/ 0 h 2474805"/>
              <a:gd name="connsiteX2" fmla="*/ 1214094 w 1712592"/>
              <a:gd name="connsiteY2" fmla="*/ 0 h 2474805"/>
              <a:gd name="connsiteX3" fmla="*/ 1712273 w 1712592"/>
              <a:gd name="connsiteY3" fmla="*/ 8975 h 2474805"/>
              <a:gd name="connsiteX4" fmla="*/ 1244274 w 1712592"/>
              <a:gd name="connsiteY4" fmla="*/ 160552 h 2474805"/>
              <a:gd name="connsiteX5" fmla="*/ 958920 w 1712592"/>
              <a:gd name="connsiteY5" fmla="*/ 985703 h 2474805"/>
              <a:gd name="connsiteX6" fmla="*/ 531827 w 1712592"/>
              <a:gd name="connsiteY6" fmla="*/ 1946688 h 2474805"/>
              <a:gd name="connsiteX7" fmla="*/ 11367 w 1712592"/>
              <a:gd name="connsiteY7" fmla="*/ 2474673 h 2474805"/>
              <a:gd name="connsiteX8" fmla="*/ 0 w 1712592"/>
              <a:gd name="connsiteY8" fmla="*/ 2472318 h 247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592" h="2474805">
                <a:moveTo>
                  <a:pt x="0" y="2472318"/>
                </a:moveTo>
                <a:lnTo>
                  <a:pt x="0" y="0"/>
                </a:lnTo>
                <a:lnTo>
                  <a:pt x="1214094" y="0"/>
                </a:lnTo>
                <a:lnTo>
                  <a:pt x="1712273" y="8975"/>
                </a:lnTo>
                <a:cubicBezTo>
                  <a:pt x="1724729" y="57913"/>
                  <a:pt x="1369833" y="-2236"/>
                  <a:pt x="1244274" y="160552"/>
                </a:cubicBezTo>
                <a:cubicBezTo>
                  <a:pt x="1118715" y="323340"/>
                  <a:pt x="1434678" y="943026"/>
                  <a:pt x="958920" y="985703"/>
                </a:cubicBezTo>
                <a:cubicBezTo>
                  <a:pt x="483162" y="1028380"/>
                  <a:pt x="660602" y="1699170"/>
                  <a:pt x="531827" y="1946688"/>
                </a:cubicBezTo>
                <a:cubicBezTo>
                  <a:pt x="435246" y="2132325"/>
                  <a:pt x="203198" y="2482592"/>
                  <a:pt x="11367" y="2474673"/>
                </a:cubicBezTo>
                <a:lnTo>
                  <a:pt x="0" y="2472318"/>
                </a:lnTo>
                <a:close/>
              </a:path>
            </a:pathLst>
          </a:custGeom>
          <a:solidFill>
            <a:schemeClr val="accent1">
              <a:lumMod val="20000"/>
              <a:lumOff val="8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6" name="任意多边形: 形状 15">
            <a:extLst>
              <a:ext uri="{FF2B5EF4-FFF2-40B4-BE49-F238E27FC236}">
                <a16:creationId xmlns:a16="http://schemas.microsoft.com/office/drawing/2014/main" id="{88315FE2-207C-5AF6-3245-1CFCF271E048}"/>
              </a:ext>
            </a:extLst>
          </p:cNvPr>
          <p:cNvSpPr/>
          <p:nvPr userDrawn="1"/>
        </p:nvSpPr>
        <p:spPr>
          <a:xfrm rot="5400000">
            <a:off x="146717" y="-14671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7" name="任意多边形: 形状 16">
            <a:extLst>
              <a:ext uri="{FF2B5EF4-FFF2-40B4-BE49-F238E27FC236}">
                <a16:creationId xmlns:a16="http://schemas.microsoft.com/office/drawing/2014/main" id="{09BEA745-24BF-F585-D322-1A251B0200DB}"/>
              </a:ext>
            </a:extLst>
          </p:cNvPr>
          <p:cNvSpPr/>
          <p:nvPr userDrawn="1"/>
        </p:nvSpPr>
        <p:spPr>
          <a:xfrm rot="5400000" flipH="1" flipV="1">
            <a:off x="11278547" y="5944547"/>
            <a:ext cx="766736" cy="1060170"/>
          </a:xfrm>
          <a:custGeom>
            <a:avLst/>
            <a:gdLst>
              <a:gd name="connsiteX0" fmla="*/ 0 w 1736647"/>
              <a:gd name="connsiteY0" fmla="*/ 0 h 2114220"/>
              <a:gd name="connsiteX1" fmla="*/ 1736647 w 1736647"/>
              <a:gd name="connsiteY1" fmla="*/ 1736647 h 2114220"/>
              <a:gd name="connsiteX2" fmla="*/ 1701365 w 1736647"/>
              <a:gd name="connsiteY2" fmla="*/ 2086642 h 2114220"/>
              <a:gd name="connsiteX3" fmla="*/ 1694274 w 1736647"/>
              <a:gd name="connsiteY3" fmla="*/ 2114220 h 2114220"/>
              <a:gd name="connsiteX4" fmla="*/ 0 w 1736647"/>
              <a:gd name="connsiteY4" fmla="*/ 2114220 h 2114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647" h="2114220">
                <a:moveTo>
                  <a:pt x="0" y="0"/>
                </a:moveTo>
                <a:cubicBezTo>
                  <a:pt x="959124" y="0"/>
                  <a:pt x="1736647" y="777523"/>
                  <a:pt x="1736647" y="1736647"/>
                </a:cubicBezTo>
                <a:cubicBezTo>
                  <a:pt x="1736647" y="1856538"/>
                  <a:pt x="1724498" y="1973591"/>
                  <a:pt x="1701365" y="2086642"/>
                </a:cubicBezTo>
                <a:lnTo>
                  <a:pt x="1694274" y="2114220"/>
                </a:lnTo>
                <a:lnTo>
                  <a:pt x="0" y="2114220"/>
                </a:lnTo>
                <a:close/>
              </a:path>
            </a:pathLst>
          </a:cu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5" name="Title 1">
            <a:extLst>
              <a:ext uri="{FF2B5EF4-FFF2-40B4-BE49-F238E27FC236}">
                <a16:creationId xmlns:a16="http://schemas.microsoft.com/office/drawing/2014/main" id="{87469E1A-FC9E-C759-7D82-A8E24A6DA6A4}"/>
              </a:ext>
            </a:extLst>
          </p:cNvPr>
          <p:cNvSpPr>
            <a:spLocks noGrp="1"/>
          </p:cNvSpPr>
          <p:nvPr>
            <p:ph type="ctrTitle" hasCustomPrompt="1"/>
          </p:nvPr>
        </p:nvSpPr>
        <p:spPr>
          <a:xfrm>
            <a:off x="6415731" y="1513613"/>
            <a:ext cx="5092996" cy="1667915"/>
          </a:xfrm>
        </p:spPr>
        <p:txBody>
          <a:bodyPr vert="horz" lIns="91440" tIns="45720" rIns="91440" bIns="45720" rtlCol="0" anchor="b">
            <a:noAutofit/>
          </a:bodyPr>
          <a:lstStyle>
            <a:lvl1pPr marL="0" indent="0" algn="r" eaLnBrk="1">
              <a:lnSpc>
                <a:spcPct val="90000"/>
              </a:lnSpc>
              <a:spcBef>
                <a:spcPct val="0"/>
              </a:spcBef>
              <a:spcAft>
                <a:spcPts val="0"/>
              </a:spcAft>
              <a:buFont typeface="Arial" panose="020B0604020202020204" pitchFamily="34" charset="0"/>
              <a:buNone/>
              <a:defRPr lang="zh-CN" altLang="en-US" sz="4800" b="0" spc="0" dirty="0">
                <a:solidFill>
                  <a:schemeClr val="accent1"/>
                </a:solidFill>
              </a:defRPr>
            </a:lvl1pPr>
          </a:lstStyle>
          <a:p>
            <a:pPr lvl="0" defTabSz="914354"/>
            <a:r>
              <a:rPr lang="zh-CN" altLang="en-US" dirty="0"/>
              <a:t>单击此处添加标题</a:t>
            </a:r>
          </a:p>
        </p:txBody>
      </p:sp>
      <p:sp>
        <p:nvSpPr>
          <p:cNvPr id="6" name="Speaker Placeholder 3">
            <a:extLst>
              <a:ext uri="{FF2B5EF4-FFF2-40B4-BE49-F238E27FC236}">
                <a16:creationId xmlns:a16="http://schemas.microsoft.com/office/drawing/2014/main" id="{F0D92370-65C3-9955-C95A-48EB21518A4D}"/>
              </a:ext>
            </a:extLst>
          </p:cNvPr>
          <p:cNvSpPr>
            <a:spLocks noGrp="1"/>
          </p:cNvSpPr>
          <p:nvPr>
            <p:ph type="body" sz="quarter" idx="17" hasCustomPrompt="1"/>
          </p:nvPr>
        </p:nvSpPr>
        <p:spPr>
          <a:xfrm>
            <a:off x="8839200" y="5119553"/>
            <a:ext cx="2669527" cy="296271"/>
          </a:xfrm>
        </p:spPr>
        <p:txBody>
          <a:bodyPr vert="horz" lIns="91440" tIns="45720" rIns="91440" bIns="45720" rtlCol="0" anchor="ctr">
            <a:noAutofit/>
          </a:bodyPr>
          <a:lstStyle>
            <a:lvl1pPr marL="0" indent="0" algn="r" eaLnBrk="1">
              <a:lnSpc>
                <a:spcPct val="90000"/>
              </a:lnSpc>
              <a:spcBef>
                <a:spcPts val="0"/>
              </a:spcBef>
              <a:spcAft>
                <a:spcPts val="0"/>
              </a:spcAft>
              <a:buFont typeface="Arial" panose="020B0604020202020204" pitchFamily="34" charset="0"/>
              <a:buNone/>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汇报人：嘻嘻</a:t>
            </a:r>
          </a:p>
        </p:txBody>
      </p:sp>
      <p:sp>
        <p:nvSpPr>
          <p:cNvPr id="7" name="Date Placeholder 4">
            <a:extLst>
              <a:ext uri="{FF2B5EF4-FFF2-40B4-BE49-F238E27FC236}">
                <a16:creationId xmlns:a16="http://schemas.microsoft.com/office/drawing/2014/main" id="{3FDA0DF3-B150-01B9-E390-CA378F5DF897}"/>
              </a:ext>
            </a:extLst>
          </p:cNvPr>
          <p:cNvSpPr>
            <a:spLocks noGrp="1"/>
          </p:cNvSpPr>
          <p:nvPr>
            <p:ph type="body" sz="quarter" idx="18" hasCustomPrompt="1"/>
          </p:nvPr>
        </p:nvSpPr>
        <p:spPr>
          <a:xfrm>
            <a:off x="8839200" y="5775444"/>
            <a:ext cx="2669527" cy="296271"/>
          </a:xfrm>
        </p:spPr>
        <p:txBody>
          <a:bodyPr vert="horz" lIns="91440" tIns="45720" rIns="91440" bIns="45720" rtlCol="0" anchor="ctr">
            <a:noAutofit/>
          </a:bodyPr>
          <a:lstStyle>
            <a:lvl1pPr marL="0" indent="0" algn="r" eaLnBrk="1">
              <a:lnSpc>
                <a:spcPct val="90000"/>
              </a:lnSpc>
              <a:spcBef>
                <a:spcPts val="0"/>
              </a:spcBef>
              <a:spcAft>
                <a:spcPts val="0"/>
              </a:spcAft>
              <a:buFont typeface="Arial" panose="020B0604020202020204" pitchFamily="34" charset="0"/>
              <a:buNone/>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完成日期：</a:t>
            </a:r>
            <a:r>
              <a:rPr lang="en-US" altLang="zh-CN" dirty="0"/>
              <a:t>20XX</a:t>
            </a:r>
            <a:r>
              <a:rPr lang="zh-CN" altLang="en-US" dirty="0"/>
              <a:t>月</a:t>
            </a:r>
            <a:r>
              <a:rPr lang="en-US" altLang="zh-CN" dirty="0"/>
              <a:t>XX</a:t>
            </a:r>
            <a:r>
              <a:rPr lang="zh-CN" altLang="en-US" dirty="0"/>
              <a:t>月</a:t>
            </a:r>
            <a:endParaRPr lang="en-US" altLang="zh-CN" dirty="0"/>
          </a:p>
        </p:txBody>
      </p:sp>
      <p:sp>
        <p:nvSpPr>
          <p:cNvPr id="8" name="Speaker Placeholder 3">
            <a:extLst>
              <a:ext uri="{FF2B5EF4-FFF2-40B4-BE49-F238E27FC236}">
                <a16:creationId xmlns:a16="http://schemas.microsoft.com/office/drawing/2014/main" id="{CD323904-1657-A124-3108-F47C9D84242C}"/>
              </a:ext>
            </a:extLst>
          </p:cNvPr>
          <p:cNvSpPr>
            <a:spLocks noGrp="1"/>
          </p:cNvSpPr>
          <p:nvPr>
            <p:ph type="body" sz="quarter" idx="19" hasCustomPrompt="1"/>
          </p:nvPr>
        </p:nvSpPr>
        <p:spPr>
          <a:xfrm>
            <a:off x="8839200" y="5447499"/>
            <a:ext cx="2669527" cy="296271"/>
          </a:xfrm>
        </p:spPr>
        <p:txBody>
          <a:bodyPr vert="horz" lIns="91440" tIns="45720" rIns="91440" bIns="45720" rtlCol="0" anchor="ctr">
            <a:noAutofit/>
          </a:bodyPr>
          <a:lstStyle>
            <a:lvl1pPr marL="0" indent="0" algn="r" eaLnBrk="1">
              <a:lnSpc>
                <a:spcPct val="90000"/>
              </a:lnSpc>
              <a:spcBef>
                <a:spcPts val="0"/>
              </a:spcBef>
              <a:spcAft>
                <a:spcPts val="0"/>
              </a:spcAft>
              <a:buFont typeface="Arial" panose="020B0604020202020204" pitchFamily="34" charset="0"/>
              <a:buNone/>
              <a:defRPr lang="en-US" altLang="zh-CN" sz="1400" b="0" spc="0" smtClean="0">
                <a:solidFill>
                  <a:schemeClr val="accent1">
                    <a:lumMod val="50000"/>
                  </a:schemeClr>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zh-CN" altLang="en-US" dirty="0"/>
              <a:t>指导老师：</a:t>
            </a:r>
            <a:r>
              <a:rPr lang="en-US" altLang="zh-CN" dirty="0"/>
              <a:t>XXX</a:t>
            </a:r>
            <a:r>
              <a:rPr lang="zh-CN" altLang="en-US" dirty="0"/>
              <a:t>老师</a:t>
            </a:r>
          </a:p>
        </p:txBody>
      </p:sp>
      <p:cxnSp>
        <p:nvCxnSpPr>
          <p:cNvPr id="9" name="直接连接符 8">
            <a:extLst>
              <a:ext uri="{FF2B5EF4-FFF2-40B4-BE49-F238E27FC236}">
                <a16:creationId xmlns:a16="http://schemas.microsoft.com/office/drawing/2014/main" id="{DE82A702-8D4A-17D4-913B-E3D24B9D6B0C}"/>
              </a:ext>
            </a:extLst>
          </p:cNvPr>
          <p:cNvCxnSpPr>
            <a:cxnSpLocks/>
          </p:cNvCxnSpPr>
          <p:nvPr userDrawn="1"/>
        </p:nvCxnSpPr>
        <p:spPr>
          <a:xfrm>
            <a:off x="6425257" y="3623527"/>
            <a:ext cx="4938069" cy="0"/>
          </a:xfrm>
          <a:prstGeom prst="line">
            <a:avLst/>
          </a:prstGeom>
          <a:ln>
            <a:solidFill>
              <a:schemeClr val="accent1">
                <a:alpha val="70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 name="Subtitle 2">
            <a:extLst>
              <a:ext uri="{FF2B5EF4-FFF2-40B4-BE49-F238E27FC236}">
                <a16:creationId xmlns:a16="http://schemas.microsoft.com/office/drawing/2014/main" id="{5ECFA4F9-DD5D-D895-5C9B-9B5C8DA17E77}"/>
              </a:ext>
            </a:extLst>
          </p:cNvPr>
          <p:cNvSpPr>
            <a:spLocks noGrp="1"/>
          </p:cNvSpPr>
          <p:nvPr>
            <p:ph type="subTitle" idx="1" hasCustomPrompt="1"/>
          </p:nvPr>
        </p:nvSpPr>
        <p:spPr>
          <a:xfrm>
            <a:off x="6415731" y="3250058"/>
            <a:ext cx="5092996" cy="266839"/>
          </a:xfrm>
        </p:spPr>
        <p:txBody>
          <a:bodyPr vert="horz" lIns="91440" tIns="45720" rIns="91440" bIns="45720" rtlCol="0" anchor="t">
            <a:noAutofit/>
          </a:bodyPr>
          <a:lstStyle>
            <a:lvl1pPr marL="0" indent="0" algn="r" eaLnBrk="1">
              <a:lnSpc>
                <a:spcPct val="90000"/>
              </a:lnSpc>
              <a:spcBef>
                <a:spcPts val="0"/>
              </a:spcBef>
              <a:spcAft>
                <a:spcPts val="0"/>
              </a:spcAft>
              <a:buFont typeface="Arial" panose="020B0604020202020204" pitchFamily="34" charset="0"/>
              <a:buNone/>
              <a:defRPr lang="zh-CN" altLang="en-US" sz="1200" spc="0">
                <a:solidFill>
                  <a:schemeClr val="tx1">
                    <a:lumMod val="50000"/>
                    <a:lumOff val="50000"/>
                  </a:schemeClr>
                </a:solidFill>
              </a:defRPr>
            </a:lvl1pPr>
          </a:lstStyle>
          <a:p>
            <a:pPr marL="228600" lvl="0" indent="-228600" defTabSz="914354"/>
            <a:r>
              <a:rPr lang="zh-CN" altLang="en-US" dirty="0"/>
              <a:t>单击此处添加英文装饰</a:t>
            </a:r>
            <a:endParaRPr lang="en-US" altLang="zh-CN" dirty="0"/>
          </a:p>
        </p:txBody>
      </p:sp>
      <p:sp>
        <p:nvSpPr>
          <p:cNvPr id="33" name="椭圆 32">
            <a:extLst>
              <a:ext uri="{FF2B5EF4-FFF2-40B4-BE49-F238E27FC236}">
                <a16:creationId xmlns:a16="http://schemas.microsoft.com/office/drawing/2014/main" id="{51F7A91B-508C-696A-571D-E16279C5F307}"/>
              </a:ext>
            </a:extLst>
          </p:cNvPr>
          <p:cNvSpPr/>
          <p:nvPr userDrawn="1"/>
        </p:nvSpPr>
        <p:spPr>
          <a:xfrm flipH="1">
            <a:off x="5332729" y="5180196"/>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8" name="椭圆 37">
            <a:extLst>
              <a:ext uri="{FF2B5EF4-FFF2-40B4-BE49-F238E27FC236}">
                <a16:creationId xmlns:a16="http://schemas.microsoft.com/office/drawing/2014/main" id="{9568049B-EA59-1B6A-876D-CCAE0BCB8B8C}"/>
              </a:ext>
            </a:extLst>
          </p:cNvPr>
          <p:cNvSpPr/>
          <p:nvPr userDrawn="1"/>
        </p:nvSpPr>
        <p:spPr>
          <a:xfrm flipH="1">
            <a:off x="5058533" y="5443742"/>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0" name="椭圆 49">
            <a:extLst>
              <a:ext uri="{FF2B5EF4-FFF2-40B4-BE49-F238E27FC236}">
                <a16:creationId xmlns:a16="http://schemas.microsoft.com/office/drawing/2014/main" id="{32F27343-40F9-7A31-3BBB-203BD184EB12}"/>
              </a:ext>
            </a:extLst>
          </p:cNvPr>
          <p:cNvSpPr/>
          <p:nvPr userDrawn="1"/>
        </p:nvSpPr>
        <p:spPr>
          <a:xfrm flipH="1">
            <a:off x="11840073" y="2232185"/>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1" name="椭圆 50">
            <a:extLst>
              <a:ext uri="{FF2B5EF4-FFF2-40B4-BE49-F238E27FC236}">
                <a16:creationId xmlns:a16="http://schemas.microsoft.com/office/drawing/2014/main" id="{D83D8EA2-4607-586C-5B73-37CB9C2C6212}"/>
              </a:ext>
            </a:extLst>
          </p:cNvPr>
          <p:cNvSpPr/>
          <p:nvPr userDrawn="1"/>
        </p:nvSpPr>
        <p:spPr>
          <a:xfrm flipH="1">
            <a:off x="11565877" y="2495731"/>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2" name="椭圆 51">
            <a:extLst>
              <a:ext uri="{FF2B5EF4-FFF2-40B4-BE49-F238E27FC236}">
                <a16:creationId xmlns:a16="http://schemas.microsoft.com/office/drawing/2014/main" id="{6FF4C307-62C7-C3E4-1C95-11FB4B1EA44F}"/>
              </a:ext>
            </a:extLst>
          </p:cNvPr>
          <p:cNvSpPr/>
          <p:nvPr userDrawn="1"/>
        </p:nvSpPr>
        <p:spPr>
          <a:xfrm flipH="1">
            <a:off x="5352527" y="1026240"/>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椭圆 2">
            <a:extLst>
              <a:ext uri="{FF2B5EF4-FFF2-40B4-BE49-F238E27FC236}">
                <a16:creationId xmlns:a16="http://schemas.microsoft.com/office/drawing/2014/main" id="{A8AADB42-A288-1CA4-8865-9462F6920E22}"/>
              </a:ext>
            </a:extLst>
          </p:cNvPr>
          <p:cNvSpPr/>
          <p:nvPr userDrawn="1"/>
        </p:nvSpPr>
        <p:spPr>
          <a:xfrm rot="7337660">
            <a:off x="872140" y="5022425"/>
            <a:ext cx="300354" cy="429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椭圆 10">
            <a:extLst>
              <a:ext uri="{FF2B5EF4-FFF2-40B4-BE49-F238E27FC236}">
                <a16:creationId xmlns:a16="http://schemas.microsoft.com/office/drawing/2014/main" id="{E27B03B8-658C-C8E6-A501-C4C7F2B5570E}"/>
              </a:ext>
            </a:extLst>
          </p:cNvPr>
          <p:cNvSpPr/>
          <p:nvPr userDrawn="1"/>
        </p:nvSpPr>
        <p:spPr>
          <a:xfrm flipH="1">
            <a:off x="1386163" y="2732478"/>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8" name="椭圆 17">
            <a:extLst>
              <a:ext uri="{FF2B5EF4-FFF2-40B4-BE49-F238E27FC236}">
                <a16:creationId xmlns:a16="http://schemas.microsoft.com/office/drawing/2014/main" id="{468B5D0C-5F15-09E6-07A5-5D47D832FC53}"/>
              </a:ext>
            </a:extLst>
          </p:cNvPr>
          <p:cNvSpPr/>
          <p:nvPr userDrawn="1"/>
        </p:nvSpPr>
        <p:spPr>
          <a:xfrm flipH="1">
            <a:off x="1111967" y="2996024"/>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9" name="组合 18">
            <a:extLst>
              <a:ext uri="{FF2B5EF4-FFF2-40B4-BE49-F238E27FC236}">
                <a16:creationId xmlns:a16="http://schemas.microsoft.com/office/drawing/2014/main" id="{AE509A85-3B09-2BA1-B273-586F7A84C57B}"/>
              </a:ext>
            </a:extLst>
          </p:cNvPr>
          <p:cNvGrpSpPr/>
          <p:nvPr userDrawn="1"/>
        </p:nvGrpSpPr>
        <p:grpSpPr>
          <a:xfrm rot="5400000">
            <a:off x="6490941" y="5310562"/>
            <a:ext cx="337076" cy="337074"/>
            <a:chOff x="4729419" y="4757685"/>
            <a:chExt cx="337076" cy="337074"/>
          </a:xfrm>
        </p:grpSpPr>
        <p:sp>
          <p:nvSpPr>
            <p:cNvPr id="20" name="Oval 26+">
              <a:extLst>
                <a:ext uri="{FF2B5EF4-FFF2-40B4-BE49-F238E27FC236}">
                  <a16:creationId xmlns:a16="http://schemas.microsoft.com/office/drawing/2014/main" id="{5C3A60D1-99DD-398A-CCEB-7601C8F4B7EF}"/>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1" name="椭圆 20">
              <a:extLst>
                <a:ext uri="{FF2B5EF4-FFF2-40B4-BE49-F238E27FC236}">
                  <a16:creationId xmlns:a16="http://schemas.microsoft.com/office/drawing/2014/main" id="{3D5D7CD5-C576-9515-E511-11D14BC7B6B1}"/>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2" name="椭圆 21">
              <a:extLst>
                <a:ext uri="{FF2B5EF4-FFF2-40B4-BE49-F238E27FC236}">
                  <a16:creationId xmlns:a16="http://schemas.microsoft.com/office/drawing/2014/main" id="{215C8B7C-AE22-F2CF-0040-B569965C554A}"/>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3" name="椭圆 22">
              <a:extLst>
                <a:ext uri="{FF2B5EF4-FFF2-40B4-BE49-F238E27FC236}">
                  <a16:creationId xmlns:a16="http://schemas.microsoft.com/office/drawing/2014/main" id="{0F0BE817-E6B2-8954-587E-BD6FB0DA9FF3}"/>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4" name="椭圆 23">
              <a:extLst>
                <a:ext uri="{FF2B5EF4-FFF2-40B4-BE49-F238E27FC236}">
                  <a16:creationId xmlns:a16="http://schemas.microsoft.com/office/drawing/2014/main" id="{365D8D44-4C7A-9608-56CD-7B8B9F4532EA}"/>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5" name="椭圆 24">
              <a:extLst>
                <a:ext uri="{FF2B5EF4-FFF2-40B4-BE49-F238E27FC236}">
                  <a16:creationId xmlns:a16="http://schemas.microsoft.com/office/drawing/2014/main" id="{45DA66A3-435D-5F45-1DE0-3E7D36F2CA2D}"/>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6" name="椭圆 25">
              <a:extLst>
                <a:ext uri="{FF2B5EF4-FFF2-40B4-BE49-F238E27FC236}">
                  <a16:creationId xmlns:a16="http://schemas.microsoft.com/office/drawing/2014/main" id="{6054F890-0E0C-9062-DB6F-BAE62C77A681}"/>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7" name="椭圆 26">
              <a:extLst>
                <a:ext uri="{FF2B5EF4-FFF2-40B4-BE49-F238E27FC236}">
                  <a16:creationId xmlns:a16="http://schemas.microsoft.com/office/drawing/2014/main" id="{E3A0955B-7185-F0F9-00D1-249E2874FDAA}"/>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8" name="椭圆 27">
              <a:extLst>
                <a:ext uri="{FF2B5EF4-FFF2-40B4-BE49-F238E27FC236}">
                  <a16:creationId xmlns:a16="http://schemas.microsoft.com/office/drawing/2014/main" id="{DA14435B-B2CB-8FA9-CF91-831380F500F1}"/>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9" name="椭圆 28">
              <a:extLst>
                <a:ext uri="{FF2B5EF4-FFF2-40B4-BE49-F238E27FC236}">
                  <a16:creationId xmlns:a16="http://schemas.microsoft.com/office/drawing/2014/main" id="{015CB604-3192-5A28-F5DF-5CD5EF06C522}"/>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30" name="组合 29">
            <a:extLst>
              <a:ext uri="{FF2B5EF4-FFF2-40B4-BE49-F238E27FC236}">
                <a16:creationId xmlns:a16="http://schemas.microsoft.com/office/drawing/2014/main" id="{940D1D98-89B7-4BD7-B423-7D859C2CF27D}"/>
              </a:ext>
            </a:extLst>
          </p:cNvPr>
          <p:cNvGrpSpPr/>
          <p:nvPr userDrawn="1"/>
        </p:nvGrpSpPr>
        <p:grpSpPr>
          <a:xfrm rot="5400000">
            <a:off x="258253" y="2257728"/>
            <a:ext cx="337076" cy="337074"/>
            <a:chOff x="4729419" y="4757685"/>
            <a:chExt cx="337076" cy="337074"/>
          </a:xfrm>
        </p:grpSpPr>
        <p:sp>
          <p:nvSpPr>
            <p:cNvPr id="31" name="Oval 26+">
              <a:extLst>
                <a:ext uri="{FF2B5EF4-FFF2-40B4-BE49-F238E27FC236}">
                  <a16:creationId xmlns:a16="http://schemas.microsoft.com/office/drawing/2014/main" id="{9C4B44F0-80D9-86F9-CD2C-7B73960F369D}"/>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2" name="椭圆 31">
              <a:extLst>
                <a:ext uri="{FF2B5EF4-FFF2-40B4-BE49-F238E27FC236}">
                  <a16:creationId xmlns:a16="http://schemas.microsoft.com/office/drawing/2014/main" id="{2083EF77-E0C1-A7FD-81F7-19D65F782EEE}"/>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3" name="椭圆 52">
              <a:extLst>
                <a:ext uri="{FF2B5EF4-FFF2-40B4-BE49-F238E27FC236}">
                  <a16:creationId xmlns:a16="http://schemas.microsoft.com/office/drawing/2014/main" id="{92E69733-4AFF-7883-D17C-E4E04660A3EF}"/>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4" name="椭圆 53">
              <a:extLst>
                <a:ext uri="{FF2B5EF4-FFF2-40B4-BE49-F238E27FC236}">
                  <a16:creationId xmlns:a16="http://schemas.microsoft.com/office/drawing/2014/main" id="{0051989C-56AE-EE5D-55E4-15F518F9D054}"/>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5" name="椭圆 54">
              <a:extLst>
                <a:ext uri="{FF2B5EF4-FFF2-40B4-BE49-F238E27FC236}">
                  <a16:creationId xmlns:a16="http://schemas.microsoft.com/office/drawing/2014/main" id="{F46BB0DF-3FCD-E2B3-CF6F-39B2E57CE211}"/>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6" name="椭圆 55">
              <a:extLst>
                <a:ext uri="{FF2B5EF4-FFF2-40B4-BE49-F238E27FC236}">
                  <a16:creationId xmlns:a16="http://schemas.microsoft.com/office/drawing/2014/main" id="{64617B40-4B61-058D-F951-0D90B760C485}"/>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7" name="椭圆 56">
              <a:extLst>
                <a:ext uri="{FF2B5EF4-FFF2-40B4-BE49-F238E27FC236}">
                  <a16:creationId xmlns:a16="http://schemas.microsoft.com/office/drawing/2014/main" id="{35A2C9E1-8A4F-5C25-888D-EFCBBF716607}"/>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8" name="椭圆 57">
              <a:extLst>
                <a:ext uri="{FF2B5EF4-FFF2-40B4-BE49-F238E27FC236}">
                  <a16:creationId xmlns:a16="http://schemas.microsoft.com/office/drawing/2014/main" id="{66085687-BF1F-341E-0068-B5A0D1D96ABB}"/>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59" name="椭圆 58">
              <a:extLst>
                <a:ext uri="{FF2B5EF4-FFF2-40B4-BE49-F238E27FC236}">
                  <a16:creationId xmlns:a16="http://schemas.microsoft.com/office/drawing/2014/main" id="{4DE0F954-7F13-C8BF-6567-98420D920963}"/>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0" name="椭圆 59">
              <a:extLst>
                <a:ext uri="{FF2B5EF4-FFF2-40B4-BE49-F238E27FC236}">
                  <a16:creationId xmlns:a16="http://schemas.microsoft.com/office/drawing/2014/main" id="{C31FF343-3F85-768F-0BE8-988B722B231D}"/>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108" name="椭圆 107">
            <a:extLst>
              <a:ext uri="{FF2B5EF4-FFF2-40B4-BE49-F238E27FC236}">
                <a16:creationId xmlns:a16="http://schemas.microsoft.com/office/drawing/2014/main" id="{3085353C-5B02-C68F-3E65-A4447543F91A}"/>
              </a:ext>
            </a:extLst>
          </p:cNvPr>
          <p:cNvSpPr/>
          <p:nvPr userDrawn="1"/>
        </p:nvSpPr>
        <p:spPr>
          <a:xfrm flipH="1">
            <a:off x="5489563" y="2745495"/>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144976299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2023/8/15</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73183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656E297-6D47-2F4E-BE19-18F935E76C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E31021E-D82E-ECC5-D0B4-F55218BB91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4B7FBB1-F359-D019-6A4D-04D73828AE3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67C57-1DC0-43A3-8D57-23525FFD464A}" type="datetimeFigureOut">
              <a:rPr lang="zh-CN" altLang="en-US" smtClean="0"/>
              <a:t>2023/8/15</a:t>
            </a:fld>
            <a:endParaRPr lang="zh-CN" altLang="en-US"/>
          </a:p>
        </p:txBody>
      </p:sp>
      <p:sp>
        <p:nvSpPr>
          <p:cNvPr id="5" name="页脚占位符 4">
            <a:extLst>
              <a:ext uri="{FF2B5EF4-FFF2-40B4-BE49-F238E27FC236}">
                <a16:creationId xmlns:a16="http://schemas.microsoft.com/office/drawing/2014/main" id="{A26C7510-0FE8-B126-18B7-F865EB30DF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8BEFBA5-7349-6D98-FCF5-3DA4E6848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6FA085-3557-4E4C-ACBE-4B951F305B97}" type="slidenum">
              <a:rPr lang="zh-CN" altLang="en-US" smtClean="0"/>
              <a:t>‹#›</a:t>
            </a:fld>
            <a:endParaRPr lang="zh-CN" altLang="en-US"/>
          </a:p>
        </p:txBody>
      </p:sp>
    </p:spTree>
    <p:extLst>
      <p:ext uri="{BB962C8B-B14F-4D97-AF65-F5344CB8AC3E}">
        <p14:creationId xmlns:p14="http://schemas.microsoft.com/office/powerpoint/2010/main" val="475657561"/>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62" r:id="rId3"/>
    <p:sldLayoutId id="2147483654" r:id="rId4"/>
    <p:sldLayoutId id="2147483655" r:id="rId5"/>
    <p:sldLayoutId id="2147483661" r:id="rId6"/>
    <p:sldLayoutId id="2147483657" r:id="rId7"/>
    <p:sldLayoutId id="214748366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7.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3483E3F0-3D90-EE90-63EB-04718DB6229D}"/>
              </a:ext>
            </a:extLst>
          </p:cNvPr>
          <p:cNvSpPr>
            <a:spLocks noGrp="1"/>
          </p:cNvSpPr>
          <p:nvPr>
            <p:ph type="ctrTitle"/>
          </p:nvPr>
        </p:nvSpPr>
        <p:spPr/>
        <p:txBody>
          <a:bodyPr/>
          <a:lstStyle/>
          <a:p>
            <a:r>
              <a:rPr lang="zh-CN" altLang="en-US" dirty="0"/>
              <a:t>蓝绿色插画风</a:t>
            </a:r>
            <a:br>
              <a:rPr lang="en-US" altLang="zh-CN" dirty="0"/>
            </a:br>
            <a:r>
              <a:rPr lang="zh-CN" altLang="en-US" dirty="0"/>
              <a:t>课程报告</a:t>
            </a:r>
            <a:r>
              <a:rPr lang="en-US" altLang="zh-CN" dirty="0"/>
              <a:t>PPT</a:t>
            </a:r>
            <a:r>
              <a:rPr lang="zh-CN" altLang="en-US" dirty="0"/>
              <a:t>模板</a:t>
            </a:r>
          </a:p>
        </p:txBody>
      </p:sp>
      <p:sp>
        <p:nvSpPr>
          <p:cNvPr id="6" name="副标题 5">
            <a:extLst>
              <a:ext uri="{FF2B5EF4-FFF2-40B4-BE49-F238E27FC236}">
                <a16:creationId xmlns:a16="http://schemas.microsoft.com/office/drawing/2014/main" id="{1EDA2E6B-F37E-FE28-FD7D-69868670FBD3}"/>
              </a:ext>
            </a:extLst>
          </p:cNvPr>
          <p:cNvSpPr>
            <a:spLocks noGrp="1"/>
          </p:cNvSpPr>
          <p:nvPr>
            <p:ph type="subTitle" idx="1"/>
          </p:nvPr>
        </p:nvSpPr>
        <p:spPr/>
        <p:txBody>
          <a:bodyPr/>
          <a:lstStyle/>
          <a:p>
            <a:r>
              <a:rPr lang="en-US" altLang="zh-CN" dirty="0"/>
              <a:t>Blue-green Illustration Style Course Summary PPT Template</a:t>
            </a:r>
            <a:endParaRPr lang="zh-CN" altLang="en-US" dirty="0"/>
          </a:p>
        </p:txBody>
      </p:sp>
      <p:sp>
        <p:nvSpPr>
          <p:cNvPr id="7" name="文本占位符 6">
            <a:extLst>
              <a:ext uri="{FF2B5EF4-FFF2-40B4-BE49-F238E27FC236}">
                <a16:creationId xmlns:a16="http://schemas.microsoft.com/office/drawing/2014/main" id="{DDB009AE-24C8-E49C-EBCF-4B4E61A867EA}"/>
              </a:ext>
            </a:extLst>
          </p:cNvPr>
          <p:cNvSpPr>
            <a:spLocks noGrp="1"/>
          </p:cNvSpPr>
          <p:nvPr>
            <p:ph type="body" sz="quarter" idx="13"/>
          </p:nvPr>
        </p:nvSpPr>
        <p:spPr/>
        <p:txBody>
          <a:bodyPr/>
          <a:lstStyle/>
          <a:p>
            <a:r>
              <a:rPr lang="zh-CN" altLang="en-US" dirty="0"/>
              <a:t>汇报人：嘻嘻</a:t>
            </a:r>
          </a:p>
        </p:txBody>
      </p:sp>
      <p:sp>
        <p:nvSpPr>
          <p:cNvPr id="8" name="文本占位符 7">
            <a:extLst>
              <a:ext uri="{FF2B5EF4-FFF2-40B4-BE49-F238E27FC236}">
                <a16:creationId xmlns:a16="http://schemas.microsoft.com/office/drawing/2014/main" id="{B137B94E-29F8-B999-2804-37A4B29D3281}"/>
              </a:ext>
            </a:extLst>
          </p:cNvPr>
          <p:cNvSpPr>
            <a:spLocks noGrp="1"/>
          </p:cNvSpPr>
          <p:nvPr>
            <p:ph type="body" sz="quarter" idx="14"/>
          </p:nvPr>
        </p:nvSpPr>
        <p:spPr/>
        <p:txBody>
          <a:bodyPr/>
          <a:lstStyle/>
          <a:p>
            <a:r>
              <a:rPr lang="zh-CN" altLang="en-US" dirty="0"/>
              <a:t>完成日期：</a:t>
            </a:r>
            <a:r>
              <a:rPr lang="en-US" altLang="zh-CN" dirty="0"/>
              <a:t>20XX</a:t>
            </a:r>
            <a:r>
              <a:rPr lang="zh-CN" altLang="en-US" dirty="0"/>
              <a:t>月</a:t>
            </a:r>
            <a:r>
              <a:rPr lang="en-US" altLang="zh-CN" dirty="0"/>
              <a:t>XX</a:t>
            </a:r>
            <a:r>
              <a:rPr lang="zh-CN" altLang="en-US" dirty="0"/>
              <a:t>月</a:t>
            </a:r>
            <a:endParaRPr lang="en-US" altLang="zh-CN" dirty="0"/>
          </a:p>
        </p:txBody>
      </p:sp>
      <p:sp>
        <p:nvSpPr>
          <p:cNvPr id="9" name="文本占位符 8">
            <a:extLst>
              <a:ext uri="{FF2B5EF4-FFF2-40B4-BE49-F238E27FC236}">
                <a16:creationId xmlns:a16="http://schemas.microsoft.com/office/drawing/2014/main" id="{8B182C5F-2C8E-A0B6-0C83-134098E23C2D}"/>
              </a:ext>
            </a:extLst>
          </p:cNvPr>
          <p:cNvSpPr>
            <a:spLocks noGrp="1"/>
          </p:cNvSpPr>
          <p:nvPr>
            <p:ph type="body" sz="quarter" idx="15"/>
          </p:nvPr>
        </p:nvSpPr>
        <p:spPr/>
        <p:txBody>
          <a:bodyPr/>
          <a:lstStyle/>
          <a:p>
            <a:r>
              <a:rPr lang="zh-CN" altLang="en-US" dirty="0"/>
              <a:t>指导老师：</a:t>
            </a:r>
            <a:r>
              <a:rPr lang="en-US" altLang="zh-CN" dirty="0"/>
              <a:t>XXX</a:t>
            </a:r>
            <a:r>
              <a:rPr lang="zh-CN" altLang="en-US" dirty="0"/>
              <a:t>老师</a:t>
            </a:r>
          </a:p>
        </p:txBody>
      </p:sp>
    </p:spTree>
    <p:extLst>
      <p:ext uri="{BB962C8B-B14F-4D97-AF65-F5344CB8AC3E}">
        <p14:creationId xmlns:p14="http://schemas.microsoft.com/office/powerpoint/2010/main" val="931420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5E3DBF-8770-B260-6F05-AA76FF8935A4}"/>
              </a:ext>
            </a:extLst>
          </p:cNvPr>
          <p:cNvSpPr>
            <a:spLocks noGrp="1"/>
          </p:cNvSpPr>
          <p:nvPr>
            <p:ph type="title"/>
          </p:nvPr>
        </p:nvSpPr>
        <p:spPr/>
        <p:txBody>
          <a:bodyPr/>
          <a:lstStyle/>
          <a:p>
            <a:r>
              <a:rPr lang="zh-CN" altLang="en-US" dirty="0"/>
              <a:t>项目成果和展示</a:t>
            </a:r>
          </a:p>
        </p:txBody>
      </p:sp>
      <p:grpSp>
        <p:nvGrpSpPr>
          <p:cNvPr id="33" name="组合 32">
            <a:extLst>
              <a:ext uri="{FF2B5EF4-FFF2-40B4-BE49-F238E27FC236}">
                <a16:creationId xmlns:a16="http://schemas.microsoft.com/office/drawing/2014/main" id="{C0FDABC3-D73F-3468-17F4-C8C7B5ADA7E4}"/>
              </a:ext>
            </a:extLst>
          </p:cNvPr>
          <p:cNvGrpSpPr/>
          <p:nvPr/>
        </p:nvGrpSpPr>
        <p:grpSpPr>
          <a:xfrm>
            <a:off x="3024339" y="1533752"/>
            <a:ext cx="2954641" cy="1774221"/>
            <a:chOff x="2681742" y="1632429"/>
            <a:chExt cx="2954641" cy="1774221"/>
          </a:xfrm>
        </p:grpSpPr>
        <p:sp>
          <p:nvSpPr>
            <p:cNvPr id="34" name="文本框 33">
              <a:extLst>
                <a:ext uri="{FF2B5EF4-FFF2-40B4-BE49-F238E27FC236}">
                  <a16:creationId xmlns:a16="http://schemas.microsoft.com/office/drawing/2014/main" id="{F0FC0A2B-45BA-8632-D346-FAF3B241D916}"/>
                </a:ext>
              </a:extLst>
            </p:cNvPr>
            <p:cNvSpPr txBox="1"/>
            <p:nvPr/>
          </p:nvSpPr>
          <p:spPr>
            <a:xfrm>
              <a:off x="2693649" y="2216772"/>
              <a:ext cx="2942734" cy="1189878"/>
            </a:xfrm>
            <a:prstGeom prst="rect">
              <a:avLst/>
            </a:prstGeom>
            <a:noFill/>
          </p:spPr>
          <p:txBody>
            <a:bodyPr wrap="square" rtlCol="0">
              <a:spAutoFit/>
            </a:bodyPr>
            <a:lstStyle>
              <a:defPPr>
                <a:defRPr lang="zh-CN"/>
              </a:defPPr>
              <a:lvl1pPr algn="ctr">
                <a:lnSpc>
                  <a:spcPct val="150000"/>
                </a:lnSpc>
                <a:defRPr kumimoji="0" sz="900" i="0" u="none" strike="noStrike" cap="none" spc="0" normalizeH="0" baseline="0">
                  <a:ln>
                    <a:noFill/>
                  </a:ln>
                  <a:effectLst/>
                  <a:uLnTx/>
                  <a:uFillTx/>
                </a:defRPr>
              </a:lvl1pPr>
            </a:lstStyle>
            <a:p>
              <a:pPr algn="l">
                <a:lnSpc>
                  <a:spcPct val="130000"/>
                </a:lnSpc>
              </a:pPr>
              <a:r>
                <a:rPr lang="zh-CN" altLang="en-US" sz="1400" dirty="0">
                  <a:solidFill>
                    <a:schemeClr val="tx1">
                      <a:lumMod val="65000"/>
                      <a:lumOff val="35000"/>
                    </a:schemeClr>
                  </a:solidFill>
                  <a:latin typeface="+mn-ea"/>
                </a:rPr>
                <a:t>请输入文字内容请输入文字内容请输入文字内容请输入文字内容请输入文字内容请输入文字内容请输入文字内容请输入文字内容</a:t>
              </a:r>
            </a:p>
          </p:txBody>
        </p:sp>
        <p:grpSp>
          <p:nvGrpSpPr>
            <p:cNvPr id="35" name="组合 34">
              <a:extLst>
                <a:ext uri="{FF2B5EF4-FFF2-40B4-BE49-F238E27FC236}">
                  <a16:creationId xmlns:a16="http://schemas.microsoft.com/office/drawing/2014/main" id="{ACABC7D7-6179-1C4D-2DB5-C3B173F86E4B}"/>
                </a:ext>
              </a:extLst>
            </p:cNvPr>
            <p:cNvGrpSpPr/>
            <p:nvPr/>
          </p:nvGrpSpPr>
          <p:grpSpPr>
            <a:xfrm>
              <a:off x="2681742" y="1632429"/>
              <a:ext cx="2215583" cy="523220"/>
              <a:chOff x="2681742" y="1670533"/>
              <a:chExt cx="2215583" cy="523220"/>
            </a:xfrm>
          </p:grpSpPr>
          <p:sp>
            <p:nvSpPr>
              <p:cNvPr id="37" name="文本框 36">
                <a:extLst>
                  <a:ext uri="{FF2B5EF4-FFF2-40B4-BE49-F238E27FC236}">
                    <a16:creationId xmlns:a16="http://schemas.microsoft.com/office/drawing/2014/main" id="{49A49F66-3673-66BC-C3E2-87229DF0EA1F}"/>
                  </a:ext>
                </a:extLst>
              </p:cNvPr>
              <p:cNvSpPr txBox="1"/>
              <p:nvPr/>
            </p:nvSpPr>
            <p:spPr>
              <a:xfrm>
                <a:off x="3318942" y="1722478"/>
                <a:ext cx="1578383" cy="400110"/>
              </a:xfrm>
              <a:prstGeom prst="rect">
                <a:avLst/>
              </a:prstGeom>
              <a:noFill/>
            </p:spPr>
            <p:txBody>
              <a:bodyPr wrap="square" rtlCol="0">
                <a:spAutoFit/>
              </a:bodyPr>
              <a:lstStyle>
                <a:defPPr>
                  <a:defRPr lang="zh-CN"/>
                </a:defPPr>
                <a:lvl1pPr>
                  <a:defRPr kumimoji="0" sz="1400" b="1" i="0" u="none" strike="noStrike" cap="none" spc="0" normalizeH="0" baseline="0">
                    <a:ln>
                      <a:noFill/>
                    </a:ln>
                    <a:solidFill>
                      <a:srgbClr val="FFFFFF"/>
                    </a:solidFill>
                    <a:effectLst/>
                    <a:uLnTx/>
                    <a:uFillTx/>
                  </a:defRPr>
                </a:lvl1pPr>
              </a:lstStyle>
              <a:p>
                <a:r>
                  <a:rPr lang="zh-CN" altLang="en-US" sz="2000" b="0" dirty="0">
                    <a:solidFill>
                      <a:schemeClr val="accent1"/>
                    </a:solidFill>
                    <a:latin typeface="+mj-ea"/>
                    <a:ea typeface="+mj-ea"/>
                  </a:rPr>
                  <a:t>关键词标题</a:t>
                </a:r>
                <a:endParaRPr lang="en-US" altLang="zh-CN" sz="2000" b="0" dirty="0">
                  <a:solidFill>
                    <a:schemeClr val="accent1"/>
                  </a:solidFill>
                  <a:latin typeface="+mj-ea"/>
                  <a:ea typeface="+mj-ea"/>
                </a:endParaRPr>
              </a:p>
            </p:txBody>
          </p:sp>
          <p:sp>
            <p:nvSpPr>
              <p:cNvPr id="38" name="文本框 37">
                <a:extLst>
                  <a:ext uri="{FF2B5EF4-FFF2-40B4-BE49-F238E27FC236}">
                    <a16:creationId xmlns:a16="http://schemas.microsoft.com/office/drawing/2014/main" id="{42843281-D46B-9D87-AE1E-79575CFEC80A}"/>
                  </a:ext>
                </a:extLst>
              </p:cNvPr>
              <p:cNvSpPr txBox="1"/>
              <p:nvPr/>
            </p:nvSpPr>
            <p:spPr>
              <a:xfrm>
                <a:off x="2681742" y="1670533"/>
                <a:ext cx="637200" cy="52322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6000" b="1" i="0" u="none" strike="noStrike" cap="none" spc="0" normalizeH="0" baseline="0">
                    <a:ln>
                      <a:noFill/>
                    </a:ln>
                    <a:solidFill>
                      <a:srgbClr val="FFFFFF">
                        <a:alpha val="90000"/>
                      </a:srgbClr>
                    </a:solidFill>
                    <a:effectLst/>
                    <a:uLnTx/>
                    <a:uFillTx/>
                  </a:defRPr>
                </a:lvl1pPr>
              </a:lstStyle>
              <a:p>
                <a:r>
                  <a:rPr lang="en-US" altLang="zh-CN" sz="2800" b="0" dirty="0">
                    <a:solidFill>
                      <a:schemeClr val="accent1"/>
                    </a:solidFill>
                    <a:latin typeface="+mj-lt"/>
                    <a:ea typeface="微软雅黑" panose="020B0503020204020204" pitchFamily="34" charset="-122"/>
                  </a:rPr>
                  <a:t>01</a:t>
                </a:r>
              </a:p>
            </p:txBody>
          </p:sp>
        </p:grpSp>
        <p:cxnSp>
          <p:nvCxnSpPr>
            <p:cNvPr id="36" name="直接连接符 35">
              <a:extLst>
                <a:ext uri="{FF2B5EF4-FFF2-40B4-BE49-F238E27FC236}">
                  <a16:creationId xmlns:a16="http://schemas.microsoft.com/office/drawing/2014/main" id="{BA6D72D2-9BD8-976B-63F3-54FCE1CBAF0A}"/>
                </a:ext>
              </a:extLst>
            </p:cNvPr>
            <p:cNvCxnSpPr>
              <a:cxnSpLocks/>
            </p:cNvCxnSpPr>
            <p:nvPr/>
          </p:nvCxnSpPr>
          <p:spPr>
            <a:xfrm>
              <a:off x="2821967" y="2176601"/>
              <a:ext cx="179050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222E494C-FCA0-A678-9E50-BAF82CB70A52}"/>
              </a:ext>
            </a:extLst>
          </p:cNvPr>
          <p:cNvGrpSpPr/>
          <p:nvPr/>
        </p:nvGrpSpPr>
        <p:grpSpPr>
          <a:xfrm>
            <a:off x="6654769" y="1533752"/>
            <a:ext cx="2954641" cy="1769667"/>
            <a:chOff x="2681742" y="1632429"/>
            <a:chExt cx="2954641" cy="1769667"/>
          </a:xfrm>
        </p:grpSpPr>
        <p:sp>
          <p:nvSpPr>
            <p:cNvPr id="40" name="文本框 39">
              <a:extLst>
                <a:ext uri="{FF2B5EF4-FFF2-40B4-BE49-F238E27FC236}">
                  <a16:creationId xmlns:a16="http://schemas.microsoft.com/office/drawing/2014/main" id="{9BAD73E4-4E86-A1AF-FDEC-8A20CADA948C}"/>
                </a:ext>
              </a:extLst>
            </p:cNvPr>
            <p:cNvSpPr txBox="1"/>
            <p:nvPr/>
          </p:nvSpPr>
          <p:spPr>
            <a:xfrm>
              <a:off x="2693649" y="2216772"/>
              <a:ext cx="2942734" cy="1185324"/>
            </a:xfrm>
            <a:prstGeom prst="rect">
              <a:avLst/>
            </a:prstGeom>
            <a:noFill/>
          </p:spPr>
          <p:txBody>
            <a:bodyPr wrap="square" rtlCol="0">
              <a:spAutoFit/>
            </a:bodyPr>
            <a:lstStyle>
              <a:defPPr>
                <a:defRPr lang="zh-CN"/>
              </a:defPPr>
              <a:lvl1pPr algn="ctr">
                <a:lnSpc>
                  <a:spcPct val="150000"/>
                </a:lnSpc>
                <a:defRPr kumimoji="0" sz="900" i="0" u="none" strike="noStrike" cap="none" spc="0" normalizeH="0" baseline="0">
                  <a:ln>
                    <a:noFill/>
                  </a:ln>
                  <a:effectLst/>
                  <a:uLnTx/>
                  <a:uFillTx/>
                </a:defRPr>
              </a:lvl1pPr>
            </a:lstStyle>
            <a:p>
              <a:pPr algn="l">
                <a:lnSpc>
                  <a:spcPct val="130000"/>
                </a:lnSpc>
              </a:pPr>
              <a:r>
                <a:rPr lang="zh-CN" altLang="en-US" sz="1400" dirty="0">
                  <a:solidFill>
                    <a:schemeClr val="tx1">
                      <a:lumMod val="65000"/>
                      <a:lumOff val="35000"/>
                    </a:schemeClr>
                  </a:solidFill>
                  <a:latin typeface="+mn-ea"/>
                </a:rPr>
                <a:t>请输入文字内容请输入文字内容请输入文字内容请输入文字内容请输入文字内容请输入文字内容请输入文字内容请输入文字内容</a:t>
              </a:r>
            </a:p>
          </p:txBody>
        </p:sp>
        <p:grpSp>
          <p:nvGrpSpPr>
            <p:cNvPr id="41" name="组合 40">
              <a:extLst>
                <a:ext uri="{FF2B5EF4-FFF2-40B4-BE49-F238E27FC236}">
                  <a16:creationId xmlns:a16="http://schemas.microsoft.com/office/drawing/2014/main" id="{65302D28-2E32-C5BA-7076-AA51B61BDF10}"/>
                </a:ext>
              </a:extLst>
            </p:cNvPr>
            <p:cNvGrpSpPr/>
            <p:nvPr/>
          </p:nvGrpSpPr>
          <p:grpSpPr>
            <a:xfrm>
              <a:off x="2681742" y="1632429"/>
              <a:ext cx="2215583" cy="523220"/>
              <a:chOff x="2681742" y="1670533"/>
              <a:chExt cx="2215583" cy="523220"/>
            </a:xfrm>
          </p:grpSpPr>
          <p:sp>
            <p:nvSpPr>
              <p:cNvPr id="43" name="文本框 42">
                <a:extLst>
                  <a:ext uri="{FF2B5EF4-FFF2-40B4-BE49-F238E27FC236}">
                    <a16:creationId xmlns:a16="http://schemas.microsoft.com/office/drawing/2014/main" id="{4E704613-0863-6EAF-6773-550AA1293FAE}"/>
                  </a:ext>
                </a:extLst>
              </p:cNvPr>
              <p:cNvSpPr txBox="1"/>
              <p:nvPr/>
            </p:nvSpPr>
            <p:spPr>
              <a:xfrm>
                <a:off x="3318942" y="1722478"/>
                <a:ext cx="1578383" cy="400110"/>
              </a:xfrm>
              <a:prstGeom prst="rect">
                <a:avLst/>
              </a:prstGeom>
              <a:noFill/>
            </p:spPr>
            <p:txBody>
              <a:bodyPr wrap="square" rtlCol="0">
                <a:spAutoFit/>
              </a:bodyPr>
              <a:lstStyle>
                <a:defPPr>
                  <a:defRPr lang="zh-CN"/>
                </a:defPPr>
                <a:lvl1pPr>
                  <a:defRPr kumimoji="0" sz="1400" b="1" i="0" u="none" strike="noStrike" cap="none" spc="0" normalizeH="0" baseline="0">
                    <a:ln>
                      <a:noFill/>
                    </a:ln>
                    <a:solidFill>
                      <a:srgbClr val="FFFFFF"/>
                    </a:solidFill>
                    <a:effectLst/>
                    <a:uLnTx/>
                    <a:uFillTx/>
                  </a:defRPr>
                </a:lvl1pPr>
              </a:lstStyle>
              <a:p>
                <a:r>
                  <a:rPr lang="zh-CN" altLang="en-US" sz="2000" b="0" dirty="0">
                    <a:solidFill>
                      <a:schemeClr val="accent1"/>
                    </a:solidFill>
                    <a:latin typeface="+mj-ea"/>
                    <a:ea typeface="+mj-ea"/>
                  </a:rPr>
                  <a:t>关键词标题</a:t>
                </a:r>
              </a:p>
            </p:txBody>
          </p:sp>
          <p:sp>
            <p:nvSpPr>
              <p:cNvPr id="44" name="文本框 43">
                <a:extLst>
                  <a:ext uri="{FF2B5EF4-FFF2-40B4-BE49-F238E27FC236}">
                    <a16:creationId xmlns:a16="http://schemas.microsoft.com/office/drawing/2014/main" id="{7D9D150F-B0EB-DE6F-8BF0-725DEA08A56D}"/>
                  </a:ext>
                </a:extLst>
              </p:cNvPr>
              <p:cNvSpPr txBox="1"/>
              <p:nvPr/>
            </p:nvSpPr>
            <p:spPr>
              <a:xfrm>
                <a:off x="2681742" y="1670533"/>
                <a:ext cx="637200" cy="52322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6000" b="1" i="0" u="none" strike="noStrike" cap="none" spc="0" normalizeH="0" baseline="0">
                    <a:ln>
                      <a:noFill/>
                    </a:ln>
                    <a:solidFill>
                      <a:srgbClr val="FFFFFF">
                        <a:alpha val="90000"/>
                      </a:srgbClr>
                    </a:solidFill>
                    <a:effectLst/>
                    <a:uLnTx/>
                    <a:uFillTx/>
                  </a:defRPr>
                </a:lvl1pPr>
              </a:lstStyle>
              <a:p>
                <a:r>
                  <a:rPr lang="en-US" altLang="zh-CN" sz="2800" b="0" dirty="0">
                    <a:solidFill>
                      <a:schemeClr val="accent1"/>
                    </a:solidFill>
                    <a:latin typeface="+mj-lt"/>
                    <a:ea typeface="微软雅黑" panose="020B0503020204020204" pitchFamily="34" charset="-122"/>
                  </a:rPr>
                  <a:t>02</a:t>
                </a:r>
              </a:p>
            </p:txBody>
          </p:sp>
        </p:grpSp>
        <p:cxnSp>
          <p:nvCxnSpPr>
            <p:cNvPr id="42" name="直接连接符 41">
              <a:extLst>
                <a:ext uri="{FF2B5EF4-FFF2-40B4-BE49-F238E27FC236}">
                  <a16:creationId xmlns:a16="http://schemas.microsoft.com/office/drawing/2014/main" id="{0045D52E-E6C9-7971-D891-A6309633C26F}"/>
                </a:ext>
              </a:extLst>
            </p:cNvPr>
            <p:cNvCxnSpPr>
              <a:cxnSpLocks/>
            </p:cNvCxnSpPr>
            <p:nvPr/>
          </p:nvCxnSpPr>
          <p:spPr>
            <a:xfrm>
              <a:off x="2821967" y="2176601"/>
              <a:ext cx="179050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564CFCDE-FC63-A579-779C-52313A1C471D}"/>
              </a:ext>
            </a:extLst>
          </p:cNvPr>
          <p:cNvGrpSpPr/>
          <p:nvPr/>
        </p:nvGrpSpPr>
        <p:grpSpPr>
          <a:xfrm>
            <a:off x="1209124" y="3647916"/>
            <a:ext cx="2954641" cy="1769667"/>
            <a:chOff x="2681742" y="1632429"/>
            <a:chExt cx="2954641" cy="1769667"/>
          </a:xfrm>
        </p:grpSpPr>
        <p:sp>
          <p:nvSpPr>
            <p:cNvPr id="46" name="文本框 45">
              <a:extLst>
                <a:ext uri="{FF2B5EF4-FFF2-40B4-BE49-F238E27FC236}">
                  <a16:creationId xmlns:a16="http://schemas.microsoft.com/office/drawing/2014/main" id="{03260EA5-A8EA-515A-CD70-A033FE64F16F}"/>
                </a:ext>
              </a:extLst>
            </p:cNvPr>
            <p:cNvSpPr txBox="1"/>
            <p:nvPr/>
          </p:nvSpPr>
          <p:spPr>
            <a:xfrm>
              <a:off x="2693649" y="2216772"/>
              <a:ext cx="2942734" cy="1185324"/>
            </a:xfrm>
            <a:prstGeom prst="rect">
              <a:avLst/>
            </a:prstGeom>
            <a:noFill/>
          </p:spPr>
          <p:txBody>
            <a:bodyPr wrap="square" rtlCol="0">
              <a:spAutoFit/>
            </a:bodyPr>
            <a:lstStyle>
              <a:defPPr>
                <a:defRPr lang="zh-CN"/>
              </a:defPPr>
              <a:lvl1pPr algn="ctr">
                <a:lnSpc>
                  <a:spcPct val="150000"/>
                </a:lnSpc>
                <a:defRPr kumimoji="0" sz="900" i="0" u="none" strike="noStrike" cap="none" spc="0" normalizeH="0" baseline="0">
                  <a:ln>
                    <a:noFill/>
                  </a:ln>
                  <a:effectLst/>
                  <a:uLnTx/>
                  <a:uFillTx/>
                </a:defRPr>
              </a:lvl1pPr>
            </a:lstStyle>
            <a:p>
              <a:pPr algn="l">
                <a:lnSpc>
                  <a:spcPct val="130000"/>
                </a:lnSpc>
              </a:pPr>
              <a:r>
                <a:rPr lang="zh-CN" altLang="en-US" sz="1400" dirty="0">
                  <a:solidFill>
                    <a:schemeClr val="tx1">
                      <a:lumMod val="65000"/>
                      <a:lumOff val="35000"/>
                    </a:schemeClr>
                  </a:solidFill>
                  <a:latin typeface="+mn-ea"/>
                </a:rPr>
                <a:t>请输入文字内容请输入文字内容请输入文字内容请输入文字内容请输入文字内容请输入文字内容请输入文字内容请输入文字内容</a:t>
              </a:r>
            </a:p>
          </p:txBody>
        </p:sp>
        <p:grpSp>
          <p:nvGrpSpPr>
            <p:cNvPr id="47" name="组合 46">
              <a:extLst>
                <a:ext uri="{FF2B5EF4-FFF2-40B4-BE49-F238E27FC236}">
                  <a16:creationId xmlns:a16="http://schemas.microsoft.com/office/drawing/2014/main" id="{C5480320-D258-CACF-056A-9ACD24D611BC}"/>
                </a:ext>
              </a:extLst>
            </p:cNvPr>
            <p:cNvGrpSpPr/>
            <p:nvPr/>
          </p:nvGrpSpPr>
          <p:grpSpPr>
            <a:xfrm>
              <a:off x="2681742" y="1632429"/>
              <a:ext cx="2215583" cy="523220"/>
              <a:chOff x="2681742" y="1670533"/>
              <a:chExt cx="2215583" cy="523220"/>
            </a:xfrm>
          </p:grpSpPr>
          <p:sp>
            <p:nvSpPr>
              <p:cNvPr id="49" name="文本框 48">
                <a:extLst>
                  <a:ext uri="{FF2B5EF4-FFF2-40B4-BE49-F238E27FC236}">
                    <a16:creationId xmlns:a16="http://schemas.microsoft.com/office/drawing/2014/main" id="{C0DD2EF6-1C94-D004-1AC0-5DE137F60303}"/>
                  </a:ext>
                </a:extLst>
              </p:cNvPr>
              <p:cNvSpPr txBox="1"/>
              <p:nvPr/>
            </p:nvSpPr>
            <p:spPr>
              <a:xfrm>
                <a:off x="3318942" y="1722478"/>
                <a:ext cx="1578383" cy="400110"/>
              </a:xfrm>
              <a:prstGeom prst="rect">
                <a:avLst/>
              </a:prstGeom>
              <a:noFill/>
            </p:spPr>
            <p:txBody>
              <a:bodyPr wrap="square" rtlCol="0">
                <a:spAutoFit/>
              </a:bodyPr>
              <a:lstStyle>
                <a:defPPr>
                  <a:defRPr lang="zh-CN"/>
                </a:defPPr>
                <a:lvl1pPr>
                  <a:defRPr kumimoji="0" sz="1400" b="1" i="0" u="none" strike="noStrike" cap="none" spc="0" normalizeH="0" baseline="0">
                    <a:ln>
                      <a:noFill/>
                    </a:ln>
                    <a:solidFill>
                      <a:srgbClr val="FFFFFF"/>
                    </a:solidFill>
                    <a:effectLst/>
                    <a:uLnTx/>
                    <a:uFillTx/>
                  </a:defRPr>
                </a:lvl1pPr>
              </a:lstStyle>
              <a:p>
                <a:r>
                  <a:rPr lang="zh-CN" altLang="en-US" sz="2000" b="0" dirty="0">
                    <a:solidFill>
                      <a:schemeClr val="accent1"/>
                    </a:solidFill>
                    <a:latin typeface="+mj-ea"/>
                    <a:ea typeface="+mj-ea"/>
                  </a:rPr>
                  <a:t>关键词标题</a:t>
                </a:r>
              </a:p>
            </p:txBody>
          </p:sp>
          <p:sp>
            <p:nvSpPr>
              <p:cNvPr id="50" name="文本框 49">
                <a:extLst>
                  <a:ext uri="{FF2B5EF4-FFF2-40B4-BE49-F238E27FC236}">
                    <a16:creationId xmlns:a16="http://schemas.microsoft.com/office/drawing/2014/main" id="{AB55DA8B-D988-856D-CCDB-CB203ACFB18A}"/>
                  </a:ext>
                </a:extLst>
              </p:cNvPr>
              <p:cNvSpPr txBox="1"/>
              <p:nvPr/>
            </p:nvSpPr>
            <p:spPr>
              <a:xfrm>
                <a:off x="2681742" y="1670533"/>
                <a:ext cx="637200" cy="52322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6000" b="1" i="0" u="none" strike="noStrike" cap="none" spc="0" normalizeH="0" baseline="0">
                    <a:ln>
                      <a:noFill/>
                    </a:ln>
                    <a:solidFill>
                      <a:srgbClr val="FFFFFF">
                        <a:alpha val="90000"/>
                      </a:srgbClr>
                    </a:solidFill>
                    <a:effectLst/>
                    <a:uLnTx/>
                    <a:uFillTx/>
                  </a:defRPr>
                </a:lvl1pPr>
              </a:lstStyle>
              <a:p>
                <a:r>
                  <a:rPr lang="en-US" altLang="zh-CN" sz="2800" b="0" dirty="0">
                    <a:solidFill>
                      <a:schemeClr val="accent1"/>
                    </a:solidFill>
                    <a:latin typeface="+mj-lt"/>
                    <a:ea typeface="微软雅黑" panose="020B0503020204020204" pitchFamily="34" charset="-122"/>
                  </a:rPr>
                  <a:t>03</a:t>
                </a:r>
              </a:p>
            </p:txBody>
          </p:sp>
        </p:grpSp>
        <p:cxnSp>
          <p:nvCxnSpPr>
            <p:cNvPr id="48" name="直接连接符 47">
              <a:extLst>
                <a:ext uri="{FF2B5EF4-FFF2-40B4-BE49-F238E27FC236}">
                  <a16:creationId xmlns:a16="http://schemas.microsoft.com/office/drawing/2014/main" id="{6687C3E6-60B7-360D-226E-012B2A2CACD7}"/>
                </a:ext>
              </a:extLst>
            </p:cNvPr>
            <p:cNvCxnSpPr>
              <a:cxnSpLocks/>
            </p:cNvCxnSpPr>
            <p:nvPr/>
          </p:nvCxnSpPr>
          <p:spPr>
            <a:xfrm>
              <a:off x="2821967" y="2176601"/>
              <a:ext cx="179050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99D8DB61-EE1F-D8C0-38F1-BDA257CB0925}"/>
              </a:ext>
            </a:extLst>
          </p:cNvPr>
          <p:cNvGrpSpPr/>
          <p:nvPr/>
        </p:nvGrpSpPr>
        <p:grpSpPr>
          <a:xfrm>
            <a:off x="4839554" y="3647916"/>
            <a:ext cx="2954641" cy="1769667"/>
            <a:chOff x="2681742" y="1632429"/>
            <a:chExt cx="2954641" cy="1769667"/>
          </a:xfrm>
        </p:grpSpPr>
        <p:sp>
          <p:nvSpPr>
            <p:cNvPr id="52" name="文本框 51">
              <a:extLst>
                <a:ext uri="{FF2B5EF4-FFF2-40B4-BE49-F238E27FC236}">
                  <a16:creationId xmlns:a16="http://schemas.microsoft.com/office/drawing/2014/main" id="{277332B9-507E-9C5B-EED9-AA9661DF382E}"/>
                </a:ext>
              </a:extLst>
            </p:cNvPr>
            <p:cNvSpPr txBox="1"/>
            <p:nvPr/>
          </p:nvSpPr>
          <p:spPr>
            <a:xfrm>
              <a:off x="2693649" y="2216772"/>
              <a:ext cx="2942734" cy="1185324"/>
            </a:xfrm>
            <a:prstGeom prst="rect">
              <a:avLst/>
            </a:prstGeom>
            <a:noFill/>
          </p:spPr>
          <p:txBody>
            <a:bodyPr wrap="square" rtlCol="0">
              <a:spAutoFit/>
            </a:bodyPr>
            <a:lstStyle>
              <a:defPPr>
                <a:defRPr lang="zh-CN"/>
              </a:defPPr>
              <a:lvl1pPr algn="ctr">
                <a:lnSpc>
                  <a:spcPct val="150000"/>
                </a:lnSpc>
                <a:defRPr kumimoji="0" sz="900" i="0" u="none" strike="noStrike" cap="none" spc="0" normalizeH="0" baseline="0">
                  <a:ln>
                    <a:noFill/>
                  </a:ln>
                  <a:effectLst/>
                  <a:uLnTx/>
                  <a:uFillTx/>
                </a:defRPr>
              </a:lvl1pPr>
            </a:lstStyle>
            <a:p>
              <a:pPr algn="l">
                <a:lnSpc>
                  <a:spcPct val="130000"/>
                </a:lnSpc>
              </a:pPr>
              <a:r>
                <a:rPr lang="zh-CN" altLang="en-US" sz="1400" dirty="0">
                  <a:solidFill>
                    <a:schemeClr val="tx1">
                      <a:lumMod val="65000"/>
                      <a:lumOff val="35000"/>
                    </a:schemeClr>
                  </a:solidFill>
                  <a:latin typeface="+mn-ea"/>
                </a:rPr>
                <a:t>请输入文字内容请输入文字内容请输入文字内容请输入文字内容请输入文字内容请输入文字内容请输入文字内容请输入文字内容</a:t>
              </a:r>
            </a:p>
          </p:txBody>
        </p:sp>
        <p:grpSp>
          <p:nvGrpSpPr>
            <p:cNvPr id="53" name="组合 52">
              <a:extLst>
                <a:ext uri="{FF2B5EF4-FFF2-40B4-BE49-F238E27FC236}">
                  <a16:creationId xmlns:a16="http://schemas.microsoft.com/office/drawing/2014/main" id="{F57160E1-7793-46B5-5BA2-42E43CCCF100}"/>
                </a:ext>
              </a:extLst>
            </p:cNvPr>
            <p:cNvGrpSpPr/>
            <p:nvPr/>
          </p:nvGrpSpPr>
          <p:grpSpPr>
            <a:xfrm>
              <a:off x="2681742" y="1632429"/>
              <a:ext cx="2215583" cy="523220"/>
              <a:chOff x="2681742" y="1670533"/>
              <a:chExt cx="2215583" cy="523220"/>
            </a:xfrm>
          </p:grpSpPr>
          <p:sp>
            <p:nvSpPr>
              <p:cNvPr id="55" name="文本框 54">
                <a:extLst>
                  <a:ext uri="{FF2B5EF4-FFF2-40B4-BE49-F238E27FC236}">
                    <a16:creationId xmlns:a16="http://schemas.microsoft.com/office/drawing/2014/main" id="{EB9FDC8A-A1DC-63BA-5DA8-7A005E4A54F7}"/>
                  </a:ext>
                </a:extLst>
              </p:cNvPr>
              <p:cNvSpPr txBox="1"/>
              <p:nvPr/>
            </p:nvSpPr>
            <p:spPr>
              <a:xfrm>
                <a:off x="3318942" y="1722478"/>
                <a:ext cx="1578383" cy="400110"/>
              </a:xfrm>
              <a:prstGeom prst="rect">
                <a:avLst/>
              </a:prstGeom>
              <a:noFill/>
            </p:spPr>
            <p:txBody>
              <a:bodyPr wrap="square" rtlCol="0">
                <a:spAutoFit/>
              </a:bodyPr>
              <a:lstStyle>
                <a:defPPr>
                  <a:defRPr lang="zh-CN"/>
                </a:defPPr>
                <a:lvl1pPr>
                  <a:defRPr kumimoji="0" sz="1400" b="1" i="0" u="none" strike="noStrike" cap="none" spc="0" normalizeH="0" baseline="0">
                    <a:ln>
                      <a:noFill/>
                    </a:ln>
                    <a:solidFill>
                      <a:srgbClr val="FFFFFF"/>
                    </a:solidFill>
                    <a:effectLst/>
                    <a:uLnTx/>
                    <a:uFillTx/>
                  </a:defRPr>
                </a:lvl1pPr>
              </a:lstStyle>
              <a:p>
                <a:r>
                  <a:rPr lang="zh-CN" altLang="en-US" sz="2000" b="0" dirty="0">
                    <a:solidFill>
                      <a:schemeClr val="accent1"/>
                    </a:solidFill>
                    <a:latin typeface="+mj-ea"/>
                    <a:ea typeface="+mj-ea"/>
                  </a:rPr>
                  <a:t>关键词标题</a:t>
                </a:r>
              </a:p>
            </p:txBody>
          </p:sp>
          <p:sp>
            <p:nvSpPr>
              <p:cNvPr id="56" name="文本框 55">
                <a:extLst>
                  <a:ext uri="{FF2B5EF4-FFF2-40B4-BE49-F238E27FC236}">
                    <a16:creationId xmlns:a16="http://schemas.microsoft.com/office/drawing/2014/main" id="{EABE113A-8495-63E8-19F1-8EB97383D122}"/>
                  </a:ext>
                </a:extLst>
              </p:cNvPr>
              <p:cNvSpPr txBox="1"/>
              <p:nvPr/>
            </p:nvSpPr>
            <p:spPr>
              <a:xfrm>
                <a:off x="2681742" y="1670533"/>
                <a:ext cx="637200" cy="52322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6000" b="1" i="0" u="none" strike="noStrike" cap="none" spc="0" normalizeH="0" baseline="0">
                    <a:ln>
                      <a:noFill/>
                    </a:ln>
                    <a:solidFill>
                      <a:srgbClr val="FFFFFF">
                        <a:alpha val="90000"/>
                      </a:srgbClr>
                    </a:solidFill>
                    <a:effectLst/>
                    <a:uLnTx/>
                    <a:uFillTx/>
                  </a:defRPr>
                </a:lvl1pPr>
              </a:lstStyle>
              <a:p>
                <a:r>
                  <a:rPr lang="en-US" altLang="zh-CN" sz="2800" b="0" dirty="0">
                    <a:solidFill>
                      <a:schemeClr val="accent1"/>
                    </a:solidFill>
                    <a:latin typeface="+mj-lt"/>
                    <a:ea typeface="微软雅黑" panose="020B0503020204020204" pitchFamily="34" charset="-122"/>
                  </a:rPr>
                  <a:t>04</a:t>
                </a:r>
              </a:p>
            </p:txBody>
          </p:sp>
        </p:grpSp>
        <p:cxnSp>
          <p:nvCxnSpPr>
            <p:cNvPr id="54" name="直接连接符 53">
              <a:extLst>
                <a:ext uri="{FF2B5EF4-FFF2-40B4-BE49-F238E27FC236}">
                  <a16:creationId xmlns:a16="http://schemas.microsoft.com/office/drawing/2014/main" id="{C16B8CFE-8458-276E-A2EE-BB6AC2A6FC33}"/>
                </a:ext>
              </a:extLst>
            </p:cNvPr>
            <p:cNvCxnSpPr>
              <a:cxnSpLocks/>
            </p:cNvCxnSpPr>
            <p:nvPr/>
          </p:nvCxnSpPr>
          <p:spPr>
            <a:xfrm>
              <a:off x="2821967" y="2176601"/>
              <a:ext cx="179050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id="{4FBA5460-9F39-A761-4BC3-87470626F389}"/>
              </a:ext>
            </a:extLst>
          </p:cNvPr>
          <p:cNvGrpSpPr/>
          <p:nvPr/>
        </p:nvGrpSpPr>
        <p:grpSpPr>
          <a:xfrm>
            <a:off x="8469984" y="3647916"/>
            <a:ext cx="2954641" cy="1769667"/>
            <a:chOff x="2681742" y="1632429"/>
            <a:chExt cx="2954641" cy="1769667"/>
          </a:xfrm>
        </p:grpSpPr>
        <p:sp>
          <p:nvSpPr>
            <p:cNvPr id="91" name="文本框 90">
              <a:extLst>
                <a:ext uri="{FF2B5EF4-FFF2-40B4-BE49-F238E27FC236}">
                  <a16:creationId xmlns:a16="http://schemas.microsoft.com/office/drawing/2014/main" id="{780806FA-66CB-3E94-1712-3516FE554AB6}"/>
                </a:ext>
              </a:extLst>
            </p:cNvPr>
            <p:cNvSpPr txBox="1"/>
            <p:nvPr/>
          </p:nvSpPr>
          <p:spPr>
            <a:xfrm>
              <a:off x="2693649" y="2216772"/>
              <a:ext cx="2942734" cy="1185324"/>
            </a:xfrm>
            <a:prstGeom prst="rect">
              <a:avLst/>
            </a:prstGeom>
            <a:noFill/>
          </p:spPr>
          <p:txBody>
            <a:bodyPr wrap="square" rtlCol="0">
              <a:spAutoFit/>
            </a:bodyPr>
            <a:lstStyle>
              <a:defPPr>
                <a:defRPr lang="zh-CN"/>
              </a:defPPr>
              <a:lvl1pPr algn="ctr">
                <a:lnSpc>
                  <a:spcPct val="150000"/>
                </a:lnSpc>
                <a:defRPr kumimoji="0" sz="900" i="0" u="none" strike="noStrike" cap="none" spc="0" normalizeH="0" baseline="0">
                  <a:ln>
                    <a:noFill/>
                  </a:ln>
                  <a:effectLst/>
                  <a:uLnTx/>
                  <a:uFillTx/>
                </a:defRPr>
              </a:lvl1pPr>
            </a:lstStyle>
            <a:p>
              <a:pPr algn="l">
                <a:lnSpc>
                  <a:spcPct val="130000"/>
                </a:lnSpc>
              </a:pPr>
              <a:r>
                <a:rPr lang="zh-CN" altLang="en-US" sz="1400" dirty="0">
                  <a:solidFill>
                    <a:schemeClr val="tx1">
                      <a:lumMod val="65000"/>
                      <a:lumOff val="35000"/>
                    </a:schemeClr>
                  </a:solidFill>
                  <a:latin typeface="+mn-ea"/>
                </a:rPr>
                <a:t>请输入文字内容请输入文字内容请输入文字内容请输入文字内容请输入文字内容请输入文字内容请输入文字内容请输入文字内容</a:t>
              </a:r>
            </a:p>
          </p:txBody>
        </p:sp>
        <p:grpSp>
          <p:nvGrpSpPr>
            <p:cNvPr id="92" name="组合 91">
              <a:extLst>
                <a:ext uri="{FF2B5EF4-FFF2-40B4-BE49-F238E27FC236}">
                  <a16:creationId xmlns:a16="http://schemas.microsoft.com/office/drawing/2014/main" id="{CD50316F-A54F-BA80-8075-AFB98DECABFC}"/>
                </a:ext>
              </a:extLst>
            </p:cNvPr>
            <p:cNvGrpSpPr/>
            <p:nvPr/>
          </p:nvGrpSpPr>
          <p:grpSpPr>
            <a:xfrm>
              <a:off x="2681742" y="1632429"/>
              <a:ext cx="2215583" cy="523220"/>
              <a:chOff x="2681742" y="1670533"/>
              <a:chExt cx="2215583" cy="523220"/>
            </a:xfrm>
          </p:grpSpPr>
          <p:sp>
            <p:nvSpPr>
              <p:cNvPr id="94" name="文本框 93">
                <a:extLst>
                  <a:ext uri="{FF2B5EF4-FFF2-40B4-BE49-F238E27FC236}">
                    <a16:creationId xmlns:a16="http://schemas.microsoft.com/office/drawing/2014/main" id="{1672B2A4-115E-2188-7EAD-C9DEE4246051}"/>
                  </a:ext>
                </a:extLst>
              </p:cNvPr>
              <p:cNvSpPr txBox="1"/>
              <p:nvPr/>
            </p:nvSpPr>
            <p:spPr>
              <a:xfrm>
                <a:off x="3318942" y="1722478"/>
                <a:ext cx="1578383" cy="400110"/>
              </a:xfrm>
              <a:prstGeom prst="rect">
                <a:avLst/>
              </a:prstGeom>
              <a:noFill/>
            </p:spPr>
            <p:txBody>
              <a:bodyPr wrap="square" rtlCol="0">
                <a:spAutoFit/>
              </a:bodyPr>
              <a:lstStyle>
                <a:defPPr>
                  <a:defRPr lang="zh-CN"/>
                </a:defPPr>
                <a:lvl1pPr>
                  <a:defRPr kumimoji="0" sz="1400" b="1" i="0" u="none" strike="noStrike" cap="none" spc="0" normalizeH="0" baseline="0">
                    <a:ln>
                      <a:noFill/>
                    </a:ln>
                    <a:solidFill>
                      <a:srgbClr val="FFFFFF"/>
                    </a:solidFill>
                    <a:effectLst/>
                    <a:uLnTx/>
                    <a:uFillTx/>
                  </a:defRPr>
                </a:lvl1pPr>
              </a:lstStyle>
              <a:p>
                <a:r>
                  <a:rPr lang="zh-CN" altLang="en-US" sz="2000" b="0" dirty="0">
                    <a:solidFill>
                      <a:schemeClr val="accent1"/>
                    </a:solidFill>
                    <a:latin typeface="+mj-ea"/>
                    <a:ea typeface="+mj-ea"/>
                  </a:rPr>
                  <a:t>关键词标题</a:t>
                </a:r>
              </a:p>
            </p:txBody>
          </p:sp>
          <p:sp>
            <p:nvSpPr>
              <p:cNvPr id="95" name="文本框 94">
                <a:extLst>
                  <a:ext uri="{FF2B5EF4-FFF2-40B4-BE49-F238E27FC236}">
                    <a16:creationId xmlns:a16="http://schemas.microsoft.com/office/drawing/2014/main" id="{3F7DA2D0-B9EC-3BC9-EE41-D2F9E7B86AA8}"/>
                  </a:ext>
                </a:extLst>
              </p:cNvPr>
              <p:cNvSpPr txBox="1"/>
              <p:nvPr/>
            </p:nvSpPr>
            <p:spPr>
              <a:xfrm>
                <a:off x="2681742" y="1670533"/>
                <a:ext cx="637200" cy="523220"/>
              </a:xfrm>
              <a:prstGeom prst="rect">
                <a:avLst/>
              </a:prstGeom>
              <a:noFill/>
            </p:spPr>
            <p:txBody>
              <a:bodyPr wrap="square">
                <a:spAutoFit/>
              </a:bodyPr>
              <a:lstStyle>
                <a:defPPr>
                  <a:defRPr lang="zh-CN"/>
                </a:defPPr>
                <a:lvl1pPr marR="0" lvl="0" indent="0" defTabSz="913765" fontAlgn="auto">
                  <a:lnSpc>
                    <a:spcPct val="100000"/>
                  </a:lnSpc>
                  <a:spcBef>
                    <a:spcPts val="0"/>
                  </a:spcBef>
                  <a:spcAft>
                    <a:spcPts val="0"/>
                  </a:spcAft>
                  <a:buClrTx/>
                  <a:buSzPct val="25000"/>
                  <a:buFontTx/>
                  <a:buNone/>
                  <a:defRPr kumimoji="0" sz="6000" b="1" i="0" u="none" strike="noStrike" cap="none" spc="0" normalizeH="0" baseline="0">
                    <a:ln>
                      <a:noFill/>
                    </a:ln>
                    <a:solidFill>
                      <a:srgbClr val="FFFFFF">
                        <a:alpha val="90000"/>
                      </a:srgbClr>
                    </a:solidFill>
                    <a:effectLst/>
                    <a:uLnTx/>
                    <a:uFillTx/>
                  </a:defRPr>
                </a:lvl1pPr>
              </a:lstStyle>
              <a:p>
                <a:r>
                  <a:rPr lang="en-US" altLang="zh-CN" sz="2800" b="0" dirty="0">
                    <a:solidFill>
                      <a:schemeClr val="accent1"/>
                    </a:solidFill>
                    <a:latin typeface="+mj-lt"/>
                    <a:ea typeface="微软雅黑" panose="020B0503020204020204" pitchFamily="34" charset="-122"/>
                  </a:rPr>
                  <a:t>05</a:t>
                </a:r>
              </a:p>
            </p:txBody>
          </p:sp>
        </p:grpSp>
        <p:cxnSp>
          <p:nvCxnSpPr>
            <p:cNvPr id="93" name="直接连接符 92">
              <a:extLst>
                <a:ext uri="{FF2B5EF4-FFF2-40B4-BE49-F238E27FC236}">
                  <a16:creationId xmlns:a16="http://schemas.microsoft.com/office/drawing/2014/main" id="{18BA2C73-242B-58B9-9C5B-C1083855D1F9}"/>
                </a:ext>
              </a:extLst>
            </p:cNvPr>
            <p:cNvCxnSpPr>
              <a:cxnSpLocks/>
            </p:cNvCxnSpPr>
            <p:nvPr/>
          </p:nvCxnSpPr>
          <p:spPr>
            <a:xfrm>
              <a:off x="2821967" y="2176601"/>
              <a:ext cx="179050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9758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50F1B-B418-A345-3AD2-2677F84CDAD1}"/>
              </a:ext>
            </a:extLst>
          </p:cNvPr>
          <p:cNvSpPr>
            <a:spLocks noGrp="1"/>
          </p:cNvSpPr>
          <p:nvPr>
            <p:ph type="title"/>
          </p:nvPr>
        </p:nvSpPr>
        <p:spPr/>
        <p:txBody>
          <a:bodyPr/>
          <a:lstStyle/>
          <a:p>
            <a:r>
              <a:rPr lang="zh-CN" altLang="en-US" dirty="0"/>
              <a:t>学习经验和教训</a:t>
            </a:r>
          </a:p>
        </p:txBody>
      </p:sp>
      <p:sp>
        <p:nvSpPr>
          <p:cNvPr id="3" name="文本占位符 2">
            <a:extLst>
              <a:ext uri="{FF2B5EF4-FFF2-40B4-BE49-F238E27FC236}">
                <a16:creationId xmlns:a16="http://schemas.microsoft.com/office/drawing/2014/main" id="{BAF7AEB2-1EBD-42B3-1029-89DA43FC13FA}"/>
              </a:ext>
            </a:extLst>
          </p:cNvPr>
          <p:cNvSpPr>
            <a:spLocks noGrp="1"/>
          </p:cNvSpPr>
          <p:nvPr>
            <p:ph type="body" idx="1"/>
          </p:nvPr>
        </p:nvSpPr>
        <p:spPr/>
        <p:txBody>
          <a:bodyPr/>
          <a:lstStyle/>
          <a:p>
            <a:r>
              <a:rPr lang="en-US" altLang="zh-CN" dirty="0"/>
              <a:t>Learn Experiences And Lessons</a:t>
            </a:r>
            <a:endParaRPr lang="zh-CN" altLang="en-US" dirty="0"/>
          </a:p>
        </p:txBody>
      </p:sp>
      <p:sp>
        <p:nvSpPr>
          <p:cNvPr id="4" name="文本占位符 3">
            <a:extLst>
              <a:ext uri="{FF2B5EF4-FFF2-40B4-BE49-F238E27FC236}">
                <a16:creationId xmlns:a16="http://schemas.microsoft.com/office/drawing/2014/main" id="{3B734095-BD6C-EE27-83BF-DAF0BF62D12E}"/>
              </a:ext>
            </a:extLst>
          </p:cNvPr>
          <p:cNvSpPr>
            <a:spLocks noGrp="1"/>
          </p:cNvSpPr>
          <p:nvPr>
            <p:ph type="body" sz="quarter" idx="13"/>
          </p:nvPr>
        </p:nvSpPr>
        <p:spPr/>
        <p:txBody>
          <a:bodyPr/>
          <a:lstStyle/>
          <a:p>
            <a:r>
              <a:rPr lang="en-US" altLang="zh-CN" dirty="0"/>
              <a:t>03</a:t>
            </a:r>
            <a:endParaRPr lang="zh-CN" altLang="en-US" dirty="0"/>
          </a:p>
        </p:txBody>
      </p:sp>
    </p:spTree>
    <p:extLst>
      <p:ext uri="{BB962C8B-B14F-4D97-AF65-F5344CB8AC3E}">
        <p14:creationId xmlns:p14="http://schemas.microsoft.com/office/powerpoint/2010/main" val="109173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E29B23-E034-E253-1D85-74E2A773AE21}"/>
              </a:ext>
            </a:extLst>
          </p:cNvPr>
          <p:cNvSpPr>
            <a:spLocks noGrp="1"/>
          </p:cNvSpPr>
          <p:nvPr>
            <p:ph type="title"/>
          </p:nvPr>
        </p:nvSpPr>
        <p:spPr/>
        <p:txBody>
          <a:bodyPr/>
          <a:lstStyle/>
          <a:p>
            <a:r>
              <a:rPr lang="zh-CN" altLang="en-US" dirty="0"/>
              <a:t>成功经验和总结</a:t>
            </a:r>
          </a:p>
        </p:txBody>
      </p:sp>
      <p:grpSp>
        <p:nvGrpSpPr>
          <p:cNvPr id="25" name="组合 24">
            <a:extLst>
              <a:ext uri="{FF2B5EF4-FFF2-40B4-BE49-F238E27FC236}">
                <a16:creationId xmlns:a16="http://schemas.microsoft.com/office/drawing/2014/main" id="{E01104B9-56C9-41E6-45D4-B5F9F20854B1}"/>
              </a:ext>
            </a:extLst>
          </p:cNvPr>
          <p:cNvGrpSpPr/>
          <p:nvPr/>
        </p:nvGrpSpPr>
        <p:grpSpPr>
          <a:xfrm>
            <a:off x="1488484" y="1440212"/>
            <a:ext cx="2416779" cy="1993598"/>
            <a:chOff x="2224754" y="2432201"/>
            <a:chExt cx="2416779" cy="1993598"/>
          </a:xfrm>
        </p:grpSpPr>
        <p:sp>
          <p:nvSpPr>
            <p:cNvPr id="4" name="文本框 3">
              <a:extLst>
                <a:ext uri="{FF2B5EF4-FFF2-40B4-BE49-F238E27FC236}">
                  <a16:creationId xmlns:a16="http://schemas.microsoft.com/office/drawing/2014/main" id="{D9C71E7D-D62C-4B53-CAA6-21BA86DDA1AC}"/>
                </a:ext>
              </a:extLst>
            </p:cNvPr>
            <p:cNvSpPr txBox="1"/>
            <p:nvPr/>
          </p:nvSpPr>
          <p:spPr>
            <a:xfrm>
              <a:off x="2224754" y="2432201"/>
              <a:ext cx="1282402" cy="307777"/>
            </a:xfrm>
            <a:prstGeom prst="rect">
              <a:avLst/>
            </a:prstGeom>
            <a:noFill/>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5" name="文本框 4">
              <a:extLst>
                <a:ext uri="{FF2B5EF4-FFF2-40B4-BE49-F238E27FC236}">
                  <a16:creationId xmlns:a16="http://schemas.microsoft.com/office/drawing/2014/main" id="{B8C0B23F-1B7E-9CF5-BFBB-4E1AE09774FD}"/>
                </a:ext>
              </a:extLst>
            </p:cNvPr>
            <p:cNvSpPr txBox="1"/>
            <p:nvPr/>
          </p:nvSpPr>
          <p:spPr>
            <a:xfrm>
              <a:off x="2224754" y="3043368"/>
              <a:ext cx="2008442" cy="1377621"/>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请输入文字内容请输入文字内容请输入文字内容请输入文字内容请输入文字内容请输入文字内容请输入文字内容请输入文字</a:t>
              </a:r>
            </a:p>
          </p:txBody>
        </p:sp>
        <p:cxnSp>
          <p:nvCxnSpPr>
            <p:cNvPr id="12" name="直接连接符 11">
              <a:extLst>
                <a:ext uri="{FF2B5EF4-FFF2-40B4-BE49-F238E27FC236}">
                  <a16:creationId xmlns:a16="http://schemas.microsoft.com/office/drawing/2014/main" id="{F13D9304-6435-37B7-54A8-6B7824FF57AD}"/>
                </a:ext>
              </a:extLst>
            </p:cNvPr>
            <p:cNvCxnSpPr>
              <a:cxnSpLocks/>
            </p:cNvCxnSpPr>
            <p:nvPr/>
          </p:nvCxnSpPr>
          <p:spPr>
            <a:xfrm>
              <a:off x="2224754" y="2891673"/>
              <a:ext cx="4191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C345A98-1672-64E4-F050-58DB2B6920D6}"/>
                </a:ext>
              </a:extLst>
            </p:cNvPr>
            <p:cNvCxnSpPr/>
            <p:nvPr/>
          </p:nvCxnSpPr>
          <p:spPr>
            <a:xfrm>
              <a:off x="4641533" y="2460777"/>
              <a:ext cx="0" cy="196502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74D64A40-7C96-8066-03AB-866476C9DA30}"/>
              </a:ext>
            </a:extLst>
          </p:cNvPr>
          <p:cNvGrpSpPr/>
          <p:nvPr/>
        </p:nvGrpSpPr>
        <p:grpSpPr>
          <a:xfrm>
            <a:off x="1488484" y="3708399"/>
            <a:ext cx="2416779" cy="1993598"/>
            <a:chOff x="2224754" y="2432201"/>
            <a:chExt cx="2416779" cy="1993598"/>
          </a:xfrm>
        </p:grpSpPr>
        <p:sp>
          <p:nvSpPr>
            <p:cNvPr id="29" name="文本框 28">
              <a:extLst>
                <a:ext uri="{FF2B5EF4-FFF2-40B4-BE49-F238E27FC236}">
                  <a16:creationId xmlns:a16="http://schemas.microsoft.com/office/drawing/2014/main" id="{8E266E16-817F-FB53-7BE1-F4505901D5C0}"/>
                </a:ext>
              </a:extLst>
            </p:cNvPr>
            <p:cNvSpPr txBox="1"/>
            <p:nvPr/>
          </p:nvSpPr>
          <p:spPr>
            <a:xfrm>
              <a:off x="2224754" y="2432201"/>
              <a:ext cx="1282402" cy="307777"/>
            </a:xfrm>
            <a:prstGeom prst="rect">
              <a:avLst/>
            </a:prstGeom>
            <a:noFill/>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30" name="文本框 29">
              <a:extLst>
                <a:ext uri="{FF2B5EF4-FFF2-40B4-BE49-F238E27FC236}">
                  <a16:creationId xmlns:a16="http://schemas.microsoft.com/office/drawing/2014/main" id="{33D6D33B-03F9-D88E-2944-72424AF07B90}"/>
                </a:ext>
              </a:extLst>
            </p:cNvPr>
            <p:cNvSpPr txBox="1"/>
            <p:nvPr/>
          </p:nvSpPr>
          <p:spPr>
            <a:xfrm>
              <a:off x="2224754" y="3043368"/>
              <a:ext cx="2008442" cy="1377621"/>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请输入文字内容请输入文字内容请输入文字内容请输入文字内容请输入文字内容请输入文字内容请输入文字内容请输入文字</a:t>
              </a:r>
            </a:p>
          </p:txBody>
        </p:sp>
        <p:cxnSp>
          <p:nvCxnSpPr>
            <p:cNvPr id="31" name="直接连接符 30">
              <a:extLst>
                <a:ext uri="{FF2B5EF4-FFF2-40B4-BE49-F238E27FC236}">
                  <a16:creationId xmlns:a16="http://schemas.microsoft.com/office/drawing/2014/main" id="{5E9DC34A-432A-12AE-94B8-9C098C409CCD}"/>
                </a:ext>
              </a:extLst>
            </p:cNvPr>
            <p:cNvCxnSpPr>
              <a:cxnSpLocks/>
            </p:cNvCxnSpPr>
            <p:nvPr/>
          </p:nvCxnSpPr>
          <p:spPr>
            <a:xfrm>
              <a:off x="2224754" y="2891673"/>
              <a:ext cx="4191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8446372A-7BC3-53AA-0433-D25EF871E044}"/>
                </a:ext>
              </a:extLst>
            </p:cNvPr>
            <p:cNvCxnSpPr/>
            <p:nvPr/>
          </p:nvCxnSpPr>
          <p:spPr>
            <a:xfrm>
              <a:off x="4641533" y="2460777"/>
              <a:ext cx="0" cy="1965022"/>
            </a:xfrm>
            <a:prstGeom prst="line">
              <a:avLst/>
            </a:prstGeom>
          </p:spPr>
          <p:style>
            <a:lnRef idx="1">
              <a:schemeClr val="accent1"/>
            </a:lnRef>
            <a:fillRef idx="0">
              <a:schemeClr val="accent1"/>
            </a:fillRef>
            <a:effectRef idx="0">
              <a:schemeClr val="accent1"/>
            </a:effectRef>
            <a:fontRef idx="minor">
              <a:schemeClr val="tx1"/>
            </a:fontRef>
          </p:style>
        </p:cxnSp>
      </p:grpSp>
      <p:graphicFrame>
        <p:nvGraphicFramePr>
          <p:cNvPr id="44" name="图表 43">
            <a:extLst>
              <a:ext uri="{FF2B5EF4-FFF2-40B4-BE49-F238E27FC236}">
                <a16:creationId xmlns:a16="http://schemas.microsoft.com/office/drawing/2014/main" id="{4E2D539A-609E-9746-7D19-0D8CF5B569CF}"/>
              </a:ext>
            </a:extLst>
          </p:cNvPr>
          <p:cNvGraphicFramePr/>
          <p:nvPr>
            <p:extLst>
              <p:ext uri="{D42A27DB-BD31-4B8C-83A1-F6EECF244321}">
                <p14:modId xmlns:p14="http://schemas.microsoft.com/office/powerpoint/2010/main" val="1962424303"/>
              </p:ext>
            </p:extLst>
          </p:nvPr>
        </p:nvGraphicFramePr>
        <p:xfrm>
          <a:off x="4361101" y="1373626"/>
          <a:ext cx="6838868" cy="466954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3165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B79594-B7B9-98A3-43FA-A8B14AF2E2FE}"/>
              </a:ext>
            </a:extLst>
          </p:cNvPr>
          <p:cNvSpPr>
            <a:spLocks noGrp="1"/>
          </p:cNvSpPr>
          <p:nvPr>
            <p:ph type="title"/>
          </p:nvPr>
        </p:nvSpPr>
        <p:spPr/>
        <p:txBody>
          <a:bodyPr/>
          <a:lstStyle/>
          <a:p>
            <a:r>
              <a:rPr lang="zh-CN" altLang="en-US"/>
              <a:t>失败经验和反思</a:t>
            </a:r>
            <a:endParaRPr lang="zh-CN" altLang="en-US" dirty="0"/>
          </a:p>
        </p:txBody>
      </p:sp>
      <p:grpSp>
        <p:nvGrpSpPr>
          <p:cNvPr id="20" name="组合 19">
            <a:extLst>
              <a:ext uri="{FF2B5EF4-FFF2-40B4-BE49-F238E27FC236}">
                <a16:creationId xmlns:a16="http://schemas.microsoft.com/office/drawing/2014/main" id="{947AC5DD-007A-B8A8-D193-1608507CBC5A}"/>
              </a:ext>
            </a:extLst>
          </p:cNvPr>
          <p:cNvGrpSpPr/>
          <p:nvPr/>
        </p:nvGrpSpPr>
        <p:grpSpPr>
          <a:xfrm>
            <a:off x="5368678" y="1771650"/>
            <a:ext cx="2589460" cy="3683907"/>
            <a:chOff x="604174" y="1657350"/>
            <a:chExt cx="2589460" cy="3683907"/>
          </a:xfrm>
        </p:grpSpPr>
        <p:sp>
          <p:nvSpPr>
            <p:cNvPr id="21" name="矩形: 圆角 20">
              <a:extLst>
                <a:ext uri="{FF2B5EF4-FFF2-40B4-BE49-F238E27FC236}">
                  <a16:creationId xmlns:a16="http://schemas.microsoft.com/office/drawing/2014/main" id="{9732B8C7-33C1-9077-0106-F108A67D98FA}"/>
                </a:ext>
              </a:extLst>
            </p:cNvPr>
            <p:cNvSpPr/>
            <p:nvPr/>
          </p:nvSpPr>
          <p:spPr>
            <a:xfrm>
              <a:off x="604174" y="1961025"/>
              <a:ext cx="2589460" cy="3380232"/>
            </a:xfrm>
            <a:prstGeom prst="roundRect">
              <a:avLst>
                <a:gd name="adj" fmla="val 4846"/>
              </a:avLst>
            </a:prstGeom>
            <a:solidFill>
              <a:srgbClr val="FFFFFF"/>
            </a:solidFill>
            <a:ln w="19050">
              <a:solidFill>
                <a:schemeClr val="accent1"/>
              </a:solid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a:solidFill>
                  <a:schemeClr val="bg1"/>
                </a:solidFill>
                <a:latin typeface="+mj-ea"/>
                <a:ea typeface="+mj-ea"/>
              </a:endParaRPr>
            </a:p>
          </p:txBody>
        </p:sp>
        <p:sp>
          <p:nvSpPr>
            <p:cNvPr id="22" name="文本框 21">
              <a:extLst>
                <a:ext uri="{FF2B5EF4-FFF2-40B4-BE49-F238E27FC236}">
                  <a16:creationId xmlns:a16="http://schemas.microsoft.com/office/drawing/2014/main" id="{B83C98E1-B1EB-1CA5-4B17-DD13A3B95B87}"/>
                </a:ext>
              </a:extLst>
            </p:cNvPr>
            <p:cNvSpPr txBox="1"/>
            <p:nvPr/>
          </p:nvSpPr>
          <p:spPr>
            <a:xfrm>
              <a:off x="820392" y="2459369"/>
              <a:ext cx="2157024" cy="2497928"/>
            </a:xfrm>
            <a:prstGeom prst="rect">
              <a:avLst/>
            </a:prstGeom>
            <a:noFill/>
          </p:spPr>
          <p:txBody>
            <a:bodyPr wrap="square" lIns="0" tIns="0" rIns="0" bIns="0" rtlCol="0" anchor="t">
              <a:spAutoFit/>
            </a:bodyPr>
            <a:lstStyle/>
            <a:p>
              <a:pPr>
                <a:lnSpc>
                  <a:spcPct val="130000"/>
                </a:lnSpc>
              </a:pPr>
              <a:r>
                <a:rPr lang="zh-CN" altLang="en-US" sz="1400" b="0" dirty="0">
                  <a:solidFill>
                    <a:schemeClr val="accent1"/>
                  </a:solidFill>
                  <a:effectLst/>
                  <a:latin typeface="+mn-ea"/>
                </a:rPr>
                <a:t>请输入文字内容请输入文字内容请输入文字内容请输入文字内容请输入文字内容请输入文字内容请输入文字内容请输入文字内容请输入文字内容请输入请输入文字内容请输入文字内容请输入文字内容请输入文字内容请输入文字内容请输入</a:t>
              </a:r>
            </a:p>
          </p:txBody>
        </p:sp>
        <p:sp>
          <p:nvSpPr>
            <p:cNvPr id="24" name="矩形: 圆角 23">
              <a:extLst>
                <a:ext uri="{FF2B5EF4-FFF2-40B4-BE49-F238E27FC236}">
                  <a16:creationId xmlns:a16="http://schemas.microsoft.com/office/drawing/2014/main" id="{D5B1A928-B248-A15F-F600-4F0C6DD4AE30}"/>
                </a:ext>
              </a:extLst>
            </p:cNvPr>
            <p:cNvSpPr/>
            <p:nvPr/>
          </p:nvSpPr>
          <p:spPr>
            <a:xfrm>
              <a:off x="975948" y="1657350"/>
              <a:ext cx="1845912" cy="624638"/>
            </a:xfrm>
            <a:prstGeom prst="roundRect">
              <a:avLst>
                <a:gd name="adj" fmla="val 50000"/>
              </a:avLst>
            </a:prstGeom>
            <a:solidFill>
              <a:schemeClr val="accent1"/>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zh-CN" altLang="en-US" sz="2000" dirty="0">
                  <a:solidFill>
                    <a:srgbClr val="FFFFFF"/>
                  </a:solidFill>
                  <a:latin typeface="+mj-ea"/>
                  <a:ea typeface="+mj-ea"/>
                </a:rPr>
                <a:t>关键词标题</a:t>
              </a:r>
            </a:p>
          </p:txBody>
        </p:sp>
      </p:grpSp>
      <p:grpSp>
        <p:nvGrpSpPr>
          <p:cNvPr id="44" name="组合 43">
            <a:extLst>
              <a:ext uri="{FF2B5EF4-FFF2-40B4-BE49-F238E27FC236}">
                <a16:creationId xmlns:a16="http://schemas.microsoft.com/office/drawing/2014/main" id="{AD1AECFC-ABE3-8445-0F44-AC3423D5709D}"/>
              </a:ext>
            </a:extLst>
          </p:cNvPr>
          <p:cNvGrpSpPr/>
          <p:nvPr/>
        </p:nvGrpSpPr>
        <p:grpSpPr>
          <a:xfrm>
            <a:off x="8624640" y="1771650"/>
            <a:ext cx="2589460" cy="3683907"/>
            <a:chOff x="604174" y="1657350"/>
            <a:chExt cx="2589460" cy="3683907"/>
          </a:xfrm>
        </p:grpSpPr>
        <p:sp>
          <p:nvSpPr>
            <p:cNvPr id="45" name="矩形: 圆角 44">
              <a:extLst>
                <a:ext uri="{FF2B5EF4-FFF2-40B4-BE49-F238E27FC236}">
                  <a16:creationId xmlns:a16="http://schemas.microsoft.com/office/drawing/2014/main" id="{928696D8-B1C0-0554-F557-7C61418E44C3}"/>
                </a:ext>
              </a:extLst>
            </p:cNvPr>
            <p:cNvSpPr/>
            <p:nvPr/>
          </p:nvSpPr>
          <p:spPr>
            <a:xfrm>
              <a:off x="604174" y="1961025"/>
              <a:ext cx="2589460" cy="3380232"/>
            </a:xfrm>
            <a:prstGeom prst="roundRect">
              <a:avLst>
                <a:gd name="adj" fmla="val 4846"/>
              </a:avLst>
            </a:prstGeom>
            <a:solidFill>
              <a:schemeClr val="accent1"/>
            </a:solidFill>
            <a:ln w="19050">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a:solidFill>
                  <a:schemeClr val="bg1"/>
                </a:solidFill>
                <a:latin typeface="+mj-ea"/>
                <a:ea typeface="+mj-ea"/>
              </a:endParaRPr>
            </a:p>
          </p:txBody>
        </p:sp>
        <p:sp>
          <p:nvSpPr>
            <p:cNvPr id="46" name="文本框 45">
              <a:extLst>
                <a:ext uri="{FF2B5EF4-FFF2-40B4-BE49-F238E27FC236}">
                  <a16:creationId xmlns:a16="http://schemas.microsoft.com/office/drawing/2014/main" id="{6CDFEC5B-D930-ABE4-F73F-94EA364729EA}"/>
                </a:ext>
              </a:extLst>
            </p:cNvPr>
            <p:cNvSpPr txBox="1"/>
            <p:nvPr/>
          </p:nvSpPr>
          <p:spPr>
            <a:xfrm>
              <a:off x="820392" y="2459369"/>
              <a:ext cx="2157024" cy="2497928"/>
            </a:xfrm>
            <a:prstGeom prst="rect">
              <a:avLst/>
            </a:prstGeom>
            <a:noFill/>
          </p:spPr>
          <p:txBody>
            <a:bodyPr wrap="square" lIns="0" tIns="0" rIns="0" bIns="0" rtlCol="0" anchor="t">
              <a:spAutoFit/>
            </a:bodyPr>
            <a:lstStyle/>
            <a:p>
              <a:pPr>
                <a:lnSpc>
                  <a:spcPct val="130000"/>
                </a:lnSpc>
              </a:pPr>
              <a:r>
                <a:rPr lang="zh-CN" altLang="en-US" sz="14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请输入文字内容请输入文字内容请输入文字内容请输入文字内容请输入文字内容请输入</a:t>
              </a:r>
            </a:p>
          </p:txBody>
        </p:sp>
        <p:sp>
          <p:nvSpPr>
            <p:cNvPr id="47" name="矩形: 圆角 46">
              <a:extLst>
                <a:ext uri="{FF2B5EF4-FFF2-40B4-BE49-F238E27FC236}">
                  <a16:creationId xmlns:a16="http://schemas.microsoft.com/office/drawing/2014/main" id="{E6A0868C-6EB6-0AF4-39C4-BA07186D3C38}"/>
                </a:ext>
              </a:extLst>
            </p:cNvPr>
            <p:cNvSpPr/>
            <p:nvPr/>
          </p:nvSpPr>
          <p:spPr>
            <a:xfrm>
              <a:off x="975948" y="1657350"/>
              <a:ext cx="1845912" cy="624638"/>
            </a:xfrm>
            <a:prstGeom prst="roundRect">
              <a:avLst>
                <a:gd name="adj" fmla="val 50000"/>
              </a:avLst>
            </a:prstGeom>
            <a:solidFill>
              <a:srgbClr val="FFFFFF"/>
            </a:solidFill>
            <a:ln>
              <a:solidFill>
                <a:schemeClr val="accent1"/>
              </a:solid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zh-CN" altLang="en-US" sz="2000" dirty="0">
                  <a:solidFill>
                    <a:schemeClr val="accent1"/>
                  </a:solidFill>
                  <a:latin typeface="+mj-ea"/>
                  <a:ea typeface="+mj-ea"/>
                </a:rPr>
                <a:t>关键词标题</a:t>
              </a:r>
            </a:p>
          </p:txBody>
        </p:sp>
      </p:grpSp>
      <p:pic>
        <p:nvPicPr>
          <p:cNvPr id="49" name="图片 48" descr="穿粉色衣服的玩具熊&#10;&#10;描述已自动生成">
            <a:extLst>
              <a:ext uri="{FF2B5EF4-FFF2-40B4-BE49-F238E27FC236}">
                <a16:creationId xmlns:a16="http://schemas.microsoft.com/office/drawing/2014/main" id="{EF6ABD5D-A993-9191-7C2E-D093C4142B2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98190" y="1290966"/>
            <a:ext cx="4114286" cy="5257143"/>
          </a:xfrm>
          <a:prstGeom prst="rect">
            <a:avLst/>
          </a:prstGeom>
        </p:spPr>
      </p:pic>
    </p:spTree>
    <p:extLst>
      <p:ext uri="{BB962C8B-B14F-4D97-AF65-F5344CB8AC3E}">
        <p14:creationId xmlns:p14="http://schemas.microsoft.com/office/powerpoint/2010/main" val="12715453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8D06EB-F00B-855D-D39A-78DD303A556C}"/>
              </a:ext>
            </a:extLst>
          </p:cNvPr>
          <p:cNvSpPr>
            <a:spLocks noGrp="1"/>
          </p:cNvSpPr>
          <p:nvPr>
            <p:ph type="title"/>
          </p:nvPr>
        </p:nvSpPr>
        <p:spPr/>
        <p:txBody>
          <a:bodyPr/>
          <a:lstStyle/>
          <a:p>
            <a:r>
              <a:rPr lang="zh-CN" altLang="en-US" dirty="0"/>
              <a:t>未来学习和发展的规划</a:t>
            </a:r>
          </a:p>
        </p:txBody>
      </p:sp>
      <p:grpSp>
        <p:nvGrpSpPr>
          <p:cNvPr id="23" name="组合 22">
            <a:extLst>
              <a:ext uri="{FF2B5EF4-FFF2-40B4-BE49-F238E27FC236}">
                <a16:creationId xmlns:a16="http://schemas.microsoft.com/office/drawing/2014/main" id="{16D817CC-019F-F9F5-B2A6-14880A345C9D}"/>
              </a:ext>
            </a:extLst>
          </p:cNvPr>
          <p:cNvGrpSpPr/>
          <p:nvPr/>
        </p:nvGrpSpPr>
        <p:grpSpPr>
          <a:xfrm>
            <a:off x="1409819" y="2343802"/>
            <a:ext cx="9372363" cy="2996549"/>
            <a:chOff x="1409820" y="2858152"/>
            <a:chExt cx="9372363" cy="2996549"/>
          </a:xfrm>
        </p:grpSpPr>
        <p:sp>
          <p:nvSpPr>
            <p:cNvPr id="4" name="矩形: 圆角 2">
              <a:extLst>
                <a:ext uri="{FF2B5EF4-FFF2-40B4-BE49-F238E27FC236}">
                  <a16:creationId xmlns:a16="http://schemas.microsoft.com/office/drawing/2014/main" id="{187B56BA-03F6-0E2A-8664-71557DE6561D}"/>
                </a:ext>
              </a:extLst>
            </p:cNvPr>
            <p:cNvSpPr/>
            <p:nvPr/>
          </p:nvSpPr>
          <p:spPr>
            <a:xfrm>
              <a:off x="1409820" y="2858152"/>
              <a:ext cx="2744438" cy="2996548"/>
            </a:xfrm>
            <a:custGeom>
              <a:avLst/>
              <a:gdLst>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2817495 w 4531995"/>
                <a:gd name="connsiteY0" fmla="*/ 3891281 h 4907280"/>
                <a:gd name="connsiteX1" fmla="*/ 0 w 4531995"/>
                <a:gd name="connsiteY1" fmla="*/ 0 h 4907280"/>
                <a:gd name="connsiteX2" fmla="*/ 2974976 w 4531995"/>
                <a:gd name="connsiteY2" fmla="*/ 3733800 h 4907280"/>
                <a:gd name="connsiteX3" fmla="*/ 4374514 w 4531995"/>
                <a:gd name="connsiteY3" fmla="*/ 3733800 h 4907280"/>
                <a:gd name="connsiteX4" fmla="*/ 4531995 w 4531995"/>
                <a:gd name="connsiteY4" fmla="*/ 3891281 h 4907280"/>
                <a:gd name="connsiteX5" fmla="*/ 4531995 w 4531995"/>
                <a:gd name="connsiteY5" fmla="*/ 4749799 h 4907280"/>
                <a:gd name="connsiteX6" fmla="*/ 4374514 w 4531995"/>
                <a:gd name="connsiteY6" fmla="*/ 4907280 h 4907280"/>
                <a:gd name="connsiteX7" fmla="*/ 2974976 w 4531995"/>
                <a:gd name="connsiteY7" fmla="*/ 4907280 h 4907280"/>
                <a:gd name="connsiteX8" fmla="*/ 2817495 w 4531995"/>
                <a:gd name="connsiteY8" fmla="*/ 4749799 h 4907280"/>
                <a:gd name="connsiteX9" fmla="*/ 2817495 w 4531995"/>
                <a:gd name="connsiteY9" fmla="*/ 3891281 h 4907280"/>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7481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57481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57019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015999 h 1173480"/>
                <a:gd name="connsiteX16" fmla="*/ 0 w 1714500"/>
                <a:gd name="connsiteY16"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586740 h 1173480"/>
                <a:gd name="connsiteX16" fmla="*/ 0 w 1714500"/>
                <a:gd name="connsiteY16" fmla="*/ 157481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16" fmla="*/ 1648459 w 1714500"/>
                <a:gd name="connsiteY16" fmla="*/ 91440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0" fmla="*/ 1668545 w 1714500"/>
                <a:gd name="connsiteY0" fmla="*/ 46296 h 1173480"/>
                <a:gd name="connsiteX1" fmla="*/ 1714500 w 1714500"/>
                <a:gd name="connsiteY1" fmla="*/ 157481 h 1173480"/>
                <a:gd name="connsiteX2" fmla="*/ 1714500 w 1714500"/>
                <a:gd name="connsiteY2" fmla="*/ 586740 h 1173480"/>
                <a:gd name="connsiteX3" fmla="*/ 1714500 w 1714500"/>
                <a:gd name="connsiteY3" fmla="*/ 1015999 h 1173480"/>
                <a:gd name="connsiteX4" fmla="*/ 1668204 w 1714500"/>
                <a:gd name="connsiteY4" fmla="*/ 1127525 h 1173480"/>
                <a:gd name="connsiteX5" fmla="*/ 1557019 w 1714500"/>
                <a:gd name="connsiteY5" fmla="*/ 1173480 h 1173480"/>
                <a:gd name="connsiteX6" fmla="*/ 857250 w 1714500"/>
                <a:gd name="connsiteY6" fmla="*/ 1173480 h 1173480"/>
                <a:gd name="connsiteX7" fmla="*/ 157481 w 1714500"/>
                <a:gd name="connsiteY7" fmla="*/ 1173480 h 1173480"/>
                <a:gd name="connsiteX8" fmla="*/ 45955 w 1714500"/>
                <a:gd name="connsiteY8" fmla="*/ 1127184 h 1173480"/>
                <a:gd name="connsiteX9" fmla="*/ 0 w 1714500"/>
                <a:gd name="connsiteY9" fmla="*/ 1015999 h 1173480"/>
                <a:gd name="connsiteX10" fmla="*/ 0 w 1714500"/>
                <a:gd name="connsiteY10" fmla="*/ 586740 h 1173480"/>
                <a:gd name="connsiteX11" fmla="*/ 0 w 1714500"/>
                <a:gd name="connsiteY11" fmla="*/ 157481 h 1173480"/>
                <a:gd name="connsiteX12" fmla="*/ 46296 w 1714500"/>
                <a:gd name="connsiteY12" fmla="*/ 45955 h 1173480"/>
                <a:gd name="connsiteX13" fmla="*/ 157481 w 1714500"/>
                <a:gd name="connsiteY13" fmla="*/ 0 h 1173480"/>
                <a:gd name="connsiteX14" fmla="*/ 857250 w 1714500"/>
                <a:gd name="connsiteY14" fmla="*/ 0 h 1173480"/>
                <a:gd name="connsiteX0" fmla="*/ 1714500 w 1714500"/>
                <a:gd name="connsiteY0" fmla="*/ 157481 h 1173480"/>
                <a:gd name="connsiteX1" fmla="*/ 1714500 w 1714500"/>
                <a:gd name="connsiteY1" fmla="*/ 586740 h 1173480"/>
                <a:gd name="connsiteX2" fmla="*/ 1714500 w 1714500"/>
                <a:gd name="connsiteY2" fmla="*/ 1015999 h 1173480"/>
                <a:gd name="connsiteX3" fmla="*/ 1668204 w 1714500"/>
                <a:gd name="connsiteY3" fmla="*/ 1127525 h 1173480"/>
                <a:gd name="connsiteX4" fmla="*/ 1557019 w 1714500"/>
                <a:gd name="connsiteY4" fmla="*/ 1173480 h 1173480"/>
                <a:gd name="connsiteX5" fmla="*/ 857250 w 1714500"/>
                <a:gd name="connsiteY5" fmla="*/ 1173480 h 1173480"/>
                <a:gd name="connsiteX6" fmla="*/ 157481 w 1714500"/>
                <a:gd name="connsiteY6" fmla="*/ 1173480 h 1173480"/>
                <a:gd name="connsiteX7" fmla="*/ 45955 w 1714500"/>
                <a:gd name="connsiteY7" fmla="*/ 1127184 h 1173480"/>
                <a:gd name="connsiteX8" fmla="*/ 0 w 1714500"/>
                <a:gd name="connsiteY8" fmla="*/ 1015999 h 1173480"/>
                <a:gd name="connsiteX9" fmla="*/ 0 w 1714500"/>
                <a:gd name="connsiteY9" fmla="*/ 586740 h 1173480"/>
                <a:gd name="connsiteX10" fmla="*/ 0 w 1714500"/>
                <a:gd name="connsiteY10" fmla="*/ 157481 h 1173480"/>
                <a:gd name="connsiteX11" fmla="*/ 46296 w 1714500"/>
                <a:gd name="connsiteY11" fmla="*/ 45955 h 1173480"/>
                <a:gd name="connsiteX12" fmla="*/ 157481 w 1714500"/>
                <a:gd name="connsiteY12" fmla="*/ 0 h 1173480"/>
                <a:gd name="connsiteX13" fmla="*/ 857250 w 1714500"/>
                <a:gd name="connsiteY13" fmla="*/ 0 h 1173480"/>
                <a:gd name="connsiteX0" fmla="*/ 1714500 w 1714500"/>
                <a:gd name="connsiteY0" fmla="*/ 586740 h 1173480"/>
                <a:gd name="connsiteX1" fmla="*/ 1714500 w 1714500"/>
                <a:gd name="connsiteY1" fmla="*/ 1015999 h 1173480"/>
                <a:gd name="connsiteX2" fmla="*/ 1668204 w 1714500"/>
                <a:gd name="connsiteY2" fmla="*/ 1127525 h 1173480"/>
                <a:gd name="connsiteX3" fmla="*/ 1557019 w 1714500"/>
                <a:gd name="connsiteY3" fmla="*/ 1173480 h 1173480"/>
                <a:gd name="connsiteX4" fmla="*/ 857250 w 1714500"/>
                <a:gd name="connsiteY4" fmla="*/ 1173480 h 1173480"/>
                <a:gd name="connsiteX5" fmla="*/ 157481 w 1714500"/>
                <a:gd name="connsiteY5" fmla="*/ 1173480 h 1173480"/>
                <a:gd name="connsiteX6" fmla="*/ 45955 w 1714500"/>
                <a:gd name="connsiteY6" fmla="*/ 1127184 h 1173480"/>
                <a:gd name="connsiteX7" fmla="*/ 0 w 1714500"/>
                <a:gd name="connsiteY7" fmla="*/ 1015999 h 1173480"/>
                <a:gd name="connsiteX8" fmla="*/ 0 w 1714500"/>
                <a:gd name="connsiteY8" fmla="*/ 586740 h 1173480"/>
                <a:gd name="connsiteX9" fmla="*/ 0 w 1714500"/>
                <a:gd name="connsiteY9" fmla="*/ 157481 h 1173480"/>
                <a:gd name="connsiteX10" fmla="*/ 46296 w 1714500"/>
                <a:gd name="connsiteY10" fmla="*/ 45955 h 1173480"/>
                <a:gd name="connsiteX11" fmla="*/ 157481 w 1714500"/>
                <a:gd name="connsiteY11" fmla="*/ 0 h 1173480"/>
                <a:gd name="connsiteX12" fmla="*/ 857250 w 1714500"/>
                <a:gd name="connsiteY12" fmla="*/ 0 h 117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00" h="1173480">
                  <a:moveTo>
                    <a:pt x="1714500" y="586740"/>
                  </a:moveTo>
                  <a:lnTo>
                    <a:pt x="1714500" y="1015999"/>
                  </a:lnTo>
                  <a:cubicBezTo>
                    <a:pt x="1714500" y="1059573"/>
                    <a:pt x="1696803" y="1099013"/>
                    <a:pt x="1668204" y="1127525"/>
                  </a:cubicBezTo>
                  <a:cubicBezTo>
                    <a:pt x="1639719" y="1155924"/>
                    <a:pt x="1600419" y="1173480"/>
                    <a:pt x="1557019" y="1173480"/>
                  </a:cubicBezTo>
                  <a:lnTo>
                    <a:pt x="857250" y="1173480"/>
                  </a:lnTo>
                  <a:lnTo>
                    <a:pt x="157481" y="1173480"/>
                  </a:lnTo>
                  <a:cubicBezTo>
                    <a:pt x="113907" y="1173480"/>
                    <a:pt x="74467" y="1155783"/>
                    <a:pt x="45955" y="1127184"/>
                  </a:cubicBezTo>
                  <a:cubicBezTo>
                    <a:pt x="17557" y="1098699"/>
                    <a:pt x="0" y="1059399"/>
                    <a:pt x="0" y="1015999"/>
                  </a:cubicBezTo>
                  <a:lnTo>
                    <a:pt x="0" y="586740"/>
                  </a:lnTo>
                  <a:lnTo>
                    <a:pt x="0" y="157481"/>
                  </a:lnTo>
                  <a:cubicBezTo>
                    <a:pt x="0" y="113907"/>
                    <a:pt x="17697" y="74467"/>
                    <a:pt x="46296" y="45955"/>
                  </a:cubicBezTo>
                  <a:cubicBezTo>
                    <a:pt x="74781" y="17556"/>
                    <a:pt x="114081" y="0"/>
                    <a:pt x="157481" y="0"/>
                  </a:cubicBezTo>
                  <a:lnTo>
                    <a:pt x="857250" y="0"/>
                  </a:lnTo>
                </a:path>
              </a:pathLst>
            </a:custGeom>
            <a:noFill/>
            <a:ln w="2286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l"/>
              <a:endParaRPr lang="zh-CN" altLang="en-US" sz="1920">
                <a:solidFill>
                  <a:schemeClr val="bg1"/>
                </a:solidFill>
                <a:latin typeface="+mj-ea"/>
                <a:ea typeface="+mj-ea"/>
              </a:endParaRPr>
            </a:p>
          </p:txBody>
        </p:sp>
        <p:cxnSp>
          <p:nvCxnSpPr>
            <p:cNvPr id="5" name="直接箭头连接符 4">
              <a:extLst>
                <a:ext uri="{FF2B5EF4-FFF2-40B4-BE49-F238E27FC236}">
                  <a16:creationId xmlns:a16="http://schemas.microsoft.com/office/drawing/2014/main" id="{DD872B8F-E235-5C31-34DF-894DF0B5C925}"/>
                </a:ext>
              </a:extLst>
            </p:cNvPr>
            <p:cNvCxnSpPr>
              <a:cxnSpLocks/>
            </p:cNvCxnSpPr>
            <p:nvPr/>
          </p:nvCxnSpPr>
          <p:spPr>
            <a:xfrm>
              <a:off x="4154258" y="4365658"/>
              <a:ext cx="565710" cy="0"/>
            </a:xfrm>
            <a:prstGeom prst="straightConnector1">
              <a:avLst/>
            </a:prstGeom>
            <a:noFill/>
            <a:ln w="22860">
              <a:solidFill>
                <a:schemeClr val="accent1"/>
              </a:solidFill>
              <a:tailEnd type="stealth"/>
            </a:ln>
            <a:effectLst/>
          </p:spPr>
          <p:style>
            <a:lnRef idx="2">
              <a:schemeClr val="accent1">
                <a:shade val="50000"/>
              </a:schemeClr>
            </a:lnRef>
            <a:fillRef idx="1">
              <a:schemeClr val="accent1"/>
            </a:fillRef>
            <a:effectRef idx="0">
              <a:schemeClr val="accent1"/>
            </a:effectRef>
            <a:fontRef idx="minor">
              <a:schemeClr val="lt1"/>
            </a:fontRef>
          </p:style>
        </p:cxnSp>
        <p:sp>
          <p:nvSpPr>
            <p:cNvPr id="9" name="矩形: 圆角 2">
              <a:extLst>
                <a:ext uri="{FF2B5EF4-FFF2-40B4-BE49-F238E27FC236}">
                  <a16:creationId xmlns:a16="http://schemas.microsoft.com/office/drawing/2014/main" id="{2B5F26DD-C653-A7EE-A725-294D4D58FB9C}"/>
                </a:ext>
              </a:extLst>
            </p:cNvPr>
            <p:cNvSpPr/>
            <p:nvPr/>
          </p:nvSpPr>
          <p:spPr>
            <a:xfrm>
              <a:off x="4719945" y="2858152"/>
              <a:ext cx="2752107" cy="2996548"/>
            </a:xfrm>
            <a:custGeom>
              <a:avLst/>
              <a:gdLst>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2817495 w 4531995"/>
                <a:gd name="connsiteY0" fmla="*/ 3891281 h 4907280"/>
                <a:gd name="connsiteX1" fmla="*/ 0 w 4531995"/>
                <a:gd name="connsiteY1" fmla="*/ 0 h 4907280"/>
                <a:gd name="connsiteX2" fmla="*/ 2974976 w 4531995"/>
                <a:gd name="connsiteY2" fmla="*/ 3733800 h 4907280"/>
                <a:gd name="connsiteX3" fmla="*/ 4374514 w 4531995"/>
                <a:gd name="connsiteY3" fmla="*/ 3733800 h 4907280"/>
                <a:gd name="connsiteX4" fmla="*/ 4531995 w 4531995"/>
                <a:gd name="connsiteY4" fmla="*/ 3891281 h 4907280"/>
                <a:gd name="connsiteX5" fmla="*/ 4531995 w 4531995"/>
                <a:gd name="connsiteY5" fmla="*/ 4749799 h 4907280"/>
                <a:gd name="connsiteX6" fmla="*/ 4374514 w 4531995"/>
                <a:gd name="connsiteY6" fmla="*/ 4907280 h 4907280"/>
                <a:gd name="connsiteX7" fmla="*/ 2974976 w 4531995"/>
                <a:gd name="connsiteY7" fmla="*/ 4907280 h 4907280"/>
                <a:gd name="connsiteX8" fmla="*/ 2817495 w 4531995"/>
                <a:gd name="connsiteY8" fmla="*/ 4749799 h 4907280"/>
                <a:gd name="connsiteX9" fmla="*/ 2817495 w 4531995"/>
                <a:gd name="connsiteY9" fmla="*/ 3891281 h 4907280"/>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7481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57481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57019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015999 h 1173480"/>
                <a:gd name="connsiteX16" fmla="*/ 0 w 1714500"/>
                <a:gd name="connsiteY16"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586740 h 1173480"/>
                <a:gd name="connsiteX16" fmla="*/ 0 w 1714500"/>
                <a:gd name="connsiteY16" fmla="*/ 157481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16" fmla="*/ 1648459 w 1714500"/>
                <a:gd name="connsiteY16" fmla="*/ 91440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0" fmla="*/ 1668545 w 1714500"/>
                <a:gd name="connsiteY0" fmla="*/ 46296 h 1173480"/>
                <a:gd name="connsiteX1" fmla="*/ 1714500 w 1714500"/>
                <a:gd name="connsiteY1" fmla="*/ 157481 h 1173480"/>
                <a:gd name="connsiteX2" fmla="*/ 1714500 w 1714500"/>
                <a:gd name="connsiteY2" fmla="*/ 586740 h 1173480"/>
                <a:gd name="connsiteX3" fmla="*/ 1714500 w 1714500"/>
                <a:gd name="connsiteY3" fmla="*/ 1015999 h 1173480"/>
                <a:gd name="connsiteX4" fmla="*/ 1668204 w 1714500"/>
                <a:gd name="connsiteY4" fmla="*/ 1127525 h 1173480"/>
                <a:gd name="connsiteX5" fmla="*/ 1557019 w 1714500"/>
                <a:gd name="connsiteY5" fmla="*/ 1173480 h 1173480"/>
                <a:gd name="connsiteX6" fmla="*/ 857250 w 1714500"/>
                <a:gd name="connsiteY6" fmla="*/ 1173480 h 1173480"/>
                <a:gd name="connsiteX7" fmla="*/ 157481 w 1714500"/>
                <a:gd name="connsiteY7" fmla="*/ 1173480 h 1173480"/>
                <a:gd name="connsiteX8" fmla="*/ 45955 w 1714500"/>
                <a:gd name="connsiteY8" fmla="*/ 1127184 h 1173480"/>
                <a:gd name="connsiteX9" fmla="*/ 0 w 1714500"/>
                <a:gd name="connsiteY9" fmla="*/ 1015999 h 1173480"/>
                <a:gd name="connsiteX10" fmla="*/ 0 w 1714500"/>
                <a:gd name="connsiteY10" fmla="*/ 586740 h 1173480"/>
                <a:gd name="connsiteX11" fmla="*/ 0 w 1714500"/>
                <a:gd name="connsiteY11" fmla="*/ 157481 h 1173480"/>
                <a:gd name="connsiteX12" fmla="*/ 46296 w 1714500"/>
                <a:gd name="connsiteY12" fmla="*/ 45955 h 1173480"/>
                <a:gd name="connsiteX13" fmla="*/ 157481 w 1714500"/>
                <a:gd name="connsiteY13" fmla="*/ 0 h 1173480"/>
                <a:gd name="connsiteX14" fmla="*/ 857250 w 1714500"/>
                <a:gd name="connsiteY14" fmla="*/ 0 h 1173480"/>
                <a:gd name="connsiteX0" fmla="*/ 1714500 w 1714500"/>
                <a:gd name="connsiteY0" fmla="*/ 157481 h 1173480"/>
                <a:gd name="connsiteX1" fmla="*/ 1714500 w 1714500"/>
                <a:gd name="connsiteY1" fmla="*/ 586740 h 1173480"/>
                <a:gd name="connsiteX2" fmla="*/ 1714500 w 1714500"/>
                <a:gd name="connsiteY2" fmla="*/ 1015999 h 1173480"/>
                <a:gd name="connsiteX3" fmla="*/ 1668204 w 1714500"/>
                <a:gd name="connsiteY3" fmla="*/ 1127525 h 1173480"/>
                <a:gd name="connsiteX4" fmla="*/ 1557019 w 1714500"/>
                <a:gd name="connsiteY4" fmla="*/ 1173480 h 1173480"/>
                <a:gd name="connsiteX5" fmla="*/ 857250 w 1714500"/>
                <a:gd name="connsiteY5" fmla="*/ 1173480 h 1173480"/>
                <a:gd name="connsiteX6" fmla="*/ 157481 w 1714500"/>
                <a:gd name="connsiteY6" fmla="*/ 1173480 h 1173480"/>
                <a:gd name="connsiteX7" fmla="*/ 45955 w 1714500"/>
                <a:gd name="connsiteY7" fmla="*/ 1127184 h 1173480"/>
                <a:gd name="connsiteX8" fmla="*/ 0 w 1714500"/>
                <a:gd name="connsiteY8" fmla="*/ 1015999 h 1173480"/>
                <a:gd name="connsiteX9" fmla="*/ 0 w 1714500"/>
                <a:gd name="connsiteY9" fmla="*/ 586740 h 1173480"/>
                <a:gd name="connsiteX10" fmla="*/ 0 w 1714500"/>
                <a:gd name="connsiteY10" fmla="*/ 157481 h 1173480"/>
                <a:gd name="connsiteX11" fmla="*/ 46296 w 1714500"/>
                <a:gd name="connsiteY11" fmla="*/ 45955 h 1173480"/>
                <a:gd name="connsiteX12" fmla="*/ 157481 w 1714500"/>
                <a:gd name="connsiteY12" fmla="*/ 0 h 1173480"/>
                <a:gd name="connsiteX13" fmla="*/ 857250 w 1714500"/>
                <a:gd name="connsiteY13" fmla="*/ 0 h 1173480"/>
                <a:gd name="connsiteX0" fmla="*/ 1714500 w 1714500"/>
                <a:gd name="connsiteY0" fmla="*/ 586740 h 1173480"/>
                <a:gd name="connsiteX1" fmla="*/ 1714500 w 1714500"/>
                <a:gd name="connsiteY1" fmla="*/ 1015999 h 1173480"/>
                <a:gd name="connsiteX2" fmla="*/ 1668204 w 1714500"/>
                <a:gd name="connsiteY2" fmla="*/ 1127525 h 1173480"/>
                <a:gd name="connsiteX3" fmla="*/ 1557019 w 1714500"/>
                <a:gd name="connsiteY3" fmla="*/ 1173480 h 1173480"/>
                <a:gd name="connsiteX4" fmla="*/ 857250 w 1714500"/>
                <a:gd name="connsiteY4" fmla="*/ 1173480 h 1173480"/>
                <a:gd name="connsiteX5" fmla="*/ 157481 w 1714500"/>
                <a:gd name="connsiteY5" fmla="*/ 1173480 h 1173480"/>
                <a:gd name="connsiteX6" fmla="*/ 45955 w 1714500"/>
                <a:gd name="connsiteY6" fmla="*/ 1127184 h 1173480"/>
                <a:gd name="connsiteX7" fmla="*/ 0 w 1714500"/>
                <a:gd name="connsiteY7" fmla="*/ 1015999 h 1173480"/>
                <a:gd name="connsiteX8" fmla="*/ 0 w 1714500"/>
                <a:gd name="connsiteY8" fmla="*/ 586740 h 1173480"/>
                <a:gd name="connsiteX9" fmla="*/ 0 w 1714500"/>
                <a:gd name="connsiteY9" fmla="*/ 157481 h 1173480"/>
                <a:gd name="connsiteX10" fmla="*/ 46296 w 1714500"/>
                <a:gd name="connsiteY10" fmla="*/ 45955 h 1173480"/>
                <a:gd name="connsiteX11" fmla="*/ 157481 w 1714500"/>
                <a:gd name="connsiteY11" fmla="*/ 0 h 1173480"/>
                <a:gd name="connsiteX12" fmla="*/ 857250 w 1714500"/>
                <a:gd name="connsiteY12" fmla="*/ 0 h 117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00" h="1173480">
                  <a:moveTo>
                    <a:pt x="1714500" y="586740"/>
                  </a:moveTo>
                  <a:lnTo>
                    <a:pt x="1714500" y="1015999"/>
                  </a:lnTo>
                  <a:cubicBezTo>
                    <a:pt x="1714500" y="1059573"/>
                    <a:pt x="1696803" y="1099013"/>
                    <a:pt x="1668204" y="1127525"/>
                  </a:cubicBezTo>
                  <a:cubicBezTo>
                    <a:pt x="1639719" y="1155924"/>
                    <a:pt x="1600419" y="1173480"/>
                    <a:pt x="1557019" y="1173480"/>
                  </a:cubicBezTo>
                  <a:lnTo>
                    <a:pt x="857250" y="1173480"/>
                  </a:lnTo>
                  <a:lnTo>
                    <a:pt x="157481" y="1173480"/>
                  </a:lnTo>
                  <a:cubicBezTo>
                    <a:pt x="113907" y="1173480"/>
                    <a:pt x="74467" y="1155783"/>
                    <a:pt x="45955" y="1127184"/>
                  </a:cubicBezTo>
                  <a:cubicBezTo>
                    <a:pt x="17557" y="1098699"/>
                    <a:pt x="0" y="1059399"/>
                    <a:pt x="0" y="1015999"/>
                  </a:cubicBezTo>
                  <a:lnTo>
                    <a:pt x="0" y="586740"/>
                  </a:lnTo>
                  <a:lnTo>
                    <a:pt x="0" y="157481"/>
                  </a:lnTo>
                  <a:cubicBezTo>
                    <a:pt x="0" y="113907"/>
                    <a:pt x="17697" y="74467"/>
                    <a:pt x="46296" y="45955"/>
                  </a:cubicBezTo>
                  <a:cubicBezTo>
                    <a:pt x="74781" y="17556"/>
                    <a:pt x="114081" y="0"/>
                    <a:pt x="157481" y="0"/>
                  </a:cubicBezTo>
                  <a:lnTo>
                    <a:pt x="857250" y="0"/>
                  </a:lnTo>
                </a:path>
              </a:pathLst>
            </a:custGeom>
            <a:noFill/>
            <a:ln w="2286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l"/>
              <a:endParaRPr lang="zh-CN" altLang="en-US" sz="1920">
                <a:solidFill>
                  <a:schemeClr val="bg1"/>
                </a:solidFill>
                <a:latin typeface="+mj-ea"/>
                <a:ea typeface="+mj-ea"/>
              </a:endParaRPr>
            </a:p>
          </p:txBody>
        </p:sp>
        <p:cxnSp>
          <p:nvCxnSpPr>
            <p:cNvPr id="10" name="直接箭头连接符 9">
              <a:extLst>
                <a:ext uri="{FF2B5EF4-FFF2-40B4-BE49-F238E27FC236}">
                  <a16:creationId xmlns:a16="http://schemas.microsoft.com/office/drawing/2014/main" id="{9782B29C-EEE4-FA90-1EE1-9097E62AC221}"/>
                </a:ext>
              </a:extLst>
            </p:cNvPr>
            <p:cNvCxnSpPr>
              <a:cxnSpLocks/>
            </p:cNvCxnSpPr>
            <p:nvPr/>
          </p:nvCxnSpPr>
          <p:spPr>
            <a:xfrm>
              <a:off x="7464386" y="4365658"/>
              <a:ext cx="565711" cy="0"/>
            </a:xfrm>
            <a:prstGeom prst="straightConnector1">
              <a:avLst/>
            </a:prstGeom>
            <a:noFill/>
            <a:ln w="22860">
              <a:solidFill>
                <a:schemeClr val="accent1"/>
              </a:solidFill>
              <a:tailEnd type="stealth"/>
            </a:ln>
            <a:effectLst/>
          </p:spPr>
          <p:style>
            <a:lnRef idx="2">
              <a:schemeClr val="accent1">
                <a:shade val="50000"/>
              </a:schemeClr>
            </a:lnRef>
            <a:fillRef idx="1">
              <a:schemeClr val="accent1"/>
            </a:fillRef>
            <a:effectRef idx="0">
              <a:schemeClr val="accent1"/>
            </a:effectRef>
            <a:fontRef idx="minor">
              <a:schemeClr val="lt1"/>
            </a:fontRef>
          </p:style>
        </p:cxnSp>
        <p:sp>
          <p:nvSpPr>
            <p:cNvPr id="14" name="矩形: 圆角 2">
              <a:extLst>
                <a:ext uri="{FF2B5EF4-FFF2-40B4-BE49-F238E27FC236}">
                  <a16:creationId xmlns:a16="http://schemas.microsoft.com/office/drawing/2014/main" id="{D89B9334-E82B-9747-D32C-39CCF74AF654}"/>
                </a:ext>
              </a:extLst>
            </p:cNvPr>
            <p:cNvSpPr/>
            <p:nvPr/>
          </p:nvSpPr>
          <p:spPr>
            <a:xfrm>
              <a:off x="8030075" y="2858153"/>
              <a:ext cx="2752108" cy="2996548"/>
            </a:xfrm>
            <a:custGeom>
              <a:avLst/>
              <a:gdLst>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2817495 w 4531995"/>
                <a:gd name="connsiteY0" fmla="*/ 3891281 h 4907280"/>
                <a:gd name="connsiteX1" fmla="*/ 0 w 4531995"/>
                <a:gd name="connsiteY1" fmla="*/ 0 h 4907280"/>
                <a:gd name="connsiteX2" fmla="*/ 2974976 w 4531995"/>
                <a:gd name="connsiteY2" fmla="*/ 3733800 h 4907280"/>
                <a:gd name="connsiteX3" fmla="*/ 4374514 w 4531995"/>
                <a:gd name="connsiteY3" fmla="*/ 3733800 h 4907280"/>
                <a:gd name="connsiteX4" fmla="*/ 4531995 w 4531995"/>
                <a:gd name="connsiteY4" fmla="*/ 3891281 h 4907280"/>
                <a:gd name="connsiteX5" fmla="*/ 4531995 w 4531995"/>
                <a:gd name="connsiteY5" fmla="*/ 4749799 h 4907280"/>
                <a:gd name="connsiteX6" fmla="*/ 4374514 w 4531995"/>
                <a:gd name="connsiteY6" fmla="*/ 4907280 h 4907280"/>
                <a:gd name="connsiteX7" fmla="*/ 2974976 w 4531995"/>
                <a:gd name="connsiteY7" fmla="*/ 4907280 h 4907280"/>
                <a:gd name="connsiteX8" fmla="*/ 2817495 w 4531995"/>
                <a:gd name="connsiteY8" fmla="*/ 4749799 h 4907280"/>
                <a:gd name="connsiteX9" fmla="*/ 2817495 w 4531995"/>
                <a:gd name="connsiteY9" fmla="*/ 3891281 h 4907280"/>
                <a:gd name="connsiteX0" fmla="*/ 0 w 1714500"/>
                <a:gd name="connsiteY0" fmla="*/ 157481 h 1173480"/>
                <a:gd name="connsiteX1" fmla="*/ 157481 w 1714500"/>
                <a:gd name="connsiteY1" fmla="*/ 0 h 1173480"/>
                <a:gd name="connsiteX2" fmla="*/ 1557019 w 1714500"/>
                <a:gd name="connsiteY2" fmla="*/ 0 h 1173480"/>
                <a:gd name="connsiteX3" fmla="*/ 1714500 w 1714500"/>
                <a:gd name="connsiteY3" fmla="*/ 157481 h 1173480"/>
                <a:gd name="connsiteX4" fmla="*/ 1714500 w 1714500"/>
                <a:gd name="connsiteY4" fmla="*/ 1015999 h 1173480"/>
                <a:gd name="connsiteX5" fmla="*/ 1557019 w 1714500"/>
                <a:gd name="connsiteY5" fmla="*/ 1173480 h 1173480"/>
                <a:gd name="connsiteX6" fmla="*/ 157481 w 1714500"/>
                <a:gd name="connsiteY6" fmla="*/ 1173480 h 1173480"/>
                <a:gd name="connsiteX7" fmla="*/ 0 w 1714500"/>
                <a:gd name="connsiteY7" fmla="*/ 1015999 h 1173480"/>
                <a:gd name="connsiteX8" fmla="*/ 0 w 1714500"/>
                <a:gd name="connsiteY8"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7481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1557019 w 1714500"/>
                <a:gd name="connsiteY3" fmla="*/ 0 h 1173480"/>
                <a:gd name="connsiteX4" fmla="*/ 1714500 w 1714500"/>
                <a:gd name="connsiteY4" fmla="*/ 157481 h 1173480"/>
                <a:gd name="connsiteX5" fmla="*/ 1714500 w 1714500"/>
                <a:gd name="connsiteY5" fmla="*/ 1015999 h 1173480"/>
                <a:gd name="connsiteX6" fmla="*/ 1557019 w 1714500"/>
                <a:gd name="connsiteY6" fmla="*/ 1173480 h 1173480"/>
                <a:gd name="connsiteX7" fmla="*/ 157481 w 1714500"/>
                <a:gd name="connsiteY7" fmla="*/ 1173480 h 1173480"/>
                <a:gd name="connsiteX8" fmla="*/ 0 w 1714500"/>
                <a:gd name="connsiteY8" fmla="*/ 1015999 h 1173480"/>
                <a:gd name="connsiteX9" fmla="*/ 0 w 1714500"/>
                <a:gd name="connsiteY9"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714500 w 1714500"/>
                <a:gd name="connsiteY5" fmla="*/ 157481 h 1173480"/>
                <a:gd name="connsiteX6" fmla="*/ 1714500 w 1714500"/>
                <a:gd name="connsiteY6" fmla="*/ 1015999 h 1173480"/>
                <a:gd name="connsiteX7" fmla="*/ 1557019 w 1714500"/>
                <a:gd name="connsiteY7" fmla="*/ 1173480 h 1173480"/>
                <a:gd name="connsiteX8" fmla="*/ 157481 w 1714500"/>
                <a:gd name="connsiteY8" fmla="*/ 1173480 h 1173480"/>
                <a:gd name="connsiteX9" fmla="*/ 0 w 1714500"/>
                <a:gd name="connsiteY9" fmla="*/ 1015999 h 1173480"/>
                <a:gd name="connsiteX10" fmla="*/ 0 w 1714500"/>
                <a:gd name="connsiteY10"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57481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1015999 h 1173480"/>
                <a:gd name="connsiteX8" fmla="*/ 1557019 w 1714500"/>
                <a:gd name="connsiteY8" fmla="*/ 1173480 h 1173480"/>
                <a:gd name="connsiteX9" fmla="*/ 157481 w 1714500"/>
                <a:gd name="connsiteY9" fmla="*/ 1173480 h 1173480"/>
                <a:gd name="connsiteX10" fmla="*/ 0 w 1714500"/>
                <a:gd name="connsiteY10" fmla="*/ 1015999 h 1173480"/>
                <a:gd name="connsiteX11" fmla="*/ 0 w 1714500"/>
                <a:gd name="connsiteY11"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557019 w 1714500"/>
                <a:gd name="connsiteY9" fmla="*/ 1173480 h 1173480"/>
                <a:gd name="connsiteX10" fmla="*/ 157481 w 1714500"/>
                <a:gd name="connsiteY10" fmla="*/ 1173480 h 1173480"/>
                <a:gd name="connsiteX11" fmla="*/ 0 w 1714500"/>
                <a:gd name="connsiteY11" fmla="*/ 1015999 h 1173480"/>
                <a:gd name="connsiteX12" fmla="*/ 0 w 1714500"/>
                <a:gd name="connsiteY12"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57019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157481 w 1714500"/>
                <a:gd name="connsiteY11" fmla="*/ 1173480 h 1173480"/>
                <a:gd name="connsiteX12" fmla="*/ 0 w 1714500"/>
                <a:gd name="connsiteY12" fmla="*/ 1015999 h 1173480"/>
                <a:gd name="connsiteX13" fmla="*/ 0 w 1714500"/>
                <a:gd name="connsiteY13"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0 w 1714500"/>
                <a:gd name="connsiteY13" fmla="*/ 1015999 h 1173480"/>
                <a:gd name="connsiteX14" fmla="*/ 0 w 1714500"/>
                <a:gd name="connsiteY14"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015999 h 1173480"/>
                <a:gd name="connsiteX16" fmla="*/ 0 w 1714500"/>
                <a:gd name="connsiteY16"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157481 h 1173480"/>
                <a:gd name="connsiteX0" fmla="*/ 0 w 1714500"/>
                <a:gd name="connsiteY0" fmla="*/ 157481 h 1173480"/>
                <a:gd name="connsiteX1" fmla="*/ 46296 w 1714500"/>
                <a:gd name="connsiteY1" fmla="*/ 45955 h 1173480"/>
                <a:gd name="connsiteX2" fmla="*/ 157481 w 1714500"/>
                <a:gd name="connsiteY2" fmla="*/ 0 h 1173480"/>
                <a:gd name="connsiteX3" fmla="*/ 857250 w 1714500"/>
                <a:gd name="connsiteY3" fmla="*/ 0 h 1173480"/>
                <a:gd name="connsiteX4" fmla="*/ 1557019 w 1714500"/>
                <a:gd name="connsiteY4" fmla="*/ 0 h 1173480"/>
                <a:gd name="connsiteX5" fmla="*/ 1668545 w 1714500"/>
                <a:gd name="connsiteY5" fmla="*/ 46296 h 1173480"/>
                <a:gd name="connsiteX6" fmla="*/ 1714500 w 1714500"/>
                <a:gd name="connsiteY6" fmla="*/ 157481 h 1173480"/>
                <a:gd name="connsiteX7" fmla="*/ 1714500 w 1714500"/>
                <a:gd name="connsiteY7" fmla="*/ 586740 h 1173480"/>
                <a:gd name="connsiteX8" fmla="*/ 1714500 w 1714500"/>
                <a:gd name="connsiteY8" fmla="*/ 1015999 h 1173480"/>
                <a:gd name="connsiteX9" fmla="*/ 1668204 w 1714500"/>
                <a:gd name="connsiteY9" fmla="*/ 1127525 h 1173480"/>
                <a:gd name="connsiteX10" fmla="*/ 1557019 w 1714500"/>
                <a:gd name="connsiteY10" fmla="*/ 1173480 h 1173480"/>
                <a:gd name="connsiteX11" fmla="*/ 857250 w 1714500"/>
                <a:gd name="connsiteY11" fmla="*/ 1173480 h 1173480"/>
                <a:gd name="connsiteX12" fmla="*/ 157481 w 1714500"/>
                <a:gd name="connsiteY12" fmla="*/ 1173480 h 1173480"/>
                <a:gd name="connsiteX13" fmla="*/ 45955 w 1714500"/>
                <a:gd name="connsiteY13" fmla="*/ 1127184 h 1173480"/>
                <a:gd name="connsiteX14" fmla="*/ 0 w 1714500"/>
                <a:gd name="connsiteY14" fmla="*/ 1015999 h 1173480"/>
                <a:gd name="connsiteX15" fmla="*/ 0 w 1714500"/>
                <a:gd name="connsiteY15" fmla="*/ 586740 h 1173480"/>
                <a:gd name="connsiteX16" fmla="*/ 0 w 1714500"/>
                <a:gd name="connsiteY16" fmla="*/ 157481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16" fmla="*/ 1648459 w 1714500"/>
                <a:gd name="connsiteY16" fmla="*/ 91440 h 1173480"/>
                <a:gd name="connsiteX0" fmla="*/ 1557019 w 1714500"/>
                <a:gd name="connsiteY0" fmla="*/ 0 h 1173480"/>
                <a:gd name="connsiteX1" fmla="*/ 1668545 w 1714500"/>
                <a:gd name="connsiteY1" fmla="*/ 46296 h 1173480"/>
                <a:gd name="connsiteX2" fmla="*/ 1714500 w 1714500"/>
                <a:gd name="connsiteY2" fmla="*/ 157481 h 1173480"/>
                <a:gd name="connsiteX3" fmla="*/ 1714500 w 1714500"/>
                <a:gd name="connsiteY3" fmla="*/ 586740 h 1173480"/>
                <a:gd name="connsiteX4" fmla="*/ 1714500 w 1714500"/>
                <a:gd name="connsiteY4" fmla="*/ 1015999 h 1173480"/>
                <a:gd name="connsiteX5" fmla="*/ 1668204 w 1714500"/>
                <a:gd name="connsiteY5" fmla="*/ 1127525 h 1173480"/>
                <a:gd name="connsiteX6" fmla="*/ 1557019 w 1714500"/>
                <a:gd name="connsiteY6" fmla="*/ 1173480 h 1173480"/>
                <a:gd name="connsiteX7" fmla="*/ 857250 w 1714500"/>
                <a:gd name="connsiteY7" fmla="*/ 1173480 h 1173480"/>
                <a:gd name="connsiteX8" fmla="*/ 157481 w 1714500"/>
                <a:gd name="connsiteY8" fmla="*/ 1173480 h 1173480"/>
                <a:gd name="connsiteX9" fmla="*/ 45955 w 1714500"/>
                <a:gd name="connsiteY9" fmla="*/ 1127184 h 1173480"/>
                <a:gd name="connsiteX10" fmla="*/ 0 w 1714500"/>
                <a:gd name="connsiteY10" fmla="*/ 1015999 h 1173480"/>
                <a:gd name="connsiteX11" fmla="*/ 0 w 1714500"/>
                <a:gd name="connsiteY11" fmla="*/ 586740 h 1173480"/>
                <a:gd name="connsiteX12" fmla="*/ 0 w 1714500"/>
                <a:gd name="connsiteY12" fmla="*/ 157481 h 1173480"/>
                <a:gd name="connsiteX13" fmla="*/ 46296 w 1714500"/>
                <a:gd name="connsiteY13" fmla="*/ 45955 h 1173480"/>
                <a:gd name="connsiteX14" fmla="*/ 157481 w 1714500"/>
                <a:gd name="connsiteY14" fmla="*/ 0 h 1173480"/>
                <a:gd name="connsiteX15" fmla="*/ 857250 w 1714500"/>
                <a:gd name="connsiteY15" fmla="*/ 0 h 1173480"/>
                <a:gd name="connsiteX0" fmla="*/ 1668545 w 1714500"/>
                <a:gd name="connsiteY0" fmla="*/ 46296 h 1173480"/>
                <a:gd name="connsiteX1" fmla="*/ 1714500 w 1714500"/>
                <a:gd name="connsiteY1" fmla="*/ 157481 h 1173480"/>
                <a:gd name="connsiteX2" fmla="*/ 1714500 w 1714500"/>
                <a:gd name="connsiteY2" fmla="*/ 586740 h 1173480"/>
                <a:gd name="connsiteX3" fmla="*/ 1714500 w 1714500"/>
                <a:gd name="connsiteY3" fmla="*/ 1015999 h 1173480"/>
                <a:gd name="connsiteX4" fmla="*/ 1668204 w 1714500"/>
                <a:gd name="connsiteY4" fmla="*/ 1127525 h 1173480"/>
                <a:gd name="connsiteX5" fmla="*/ 1557019 w 1714500"/>
                <a:gd name="connsiteY5" fmla="*/ 1173480 h 1173480"/>
                <a:gd name="connsiteX6" fmla="*/ 857250 w 1714500"/>
                <a:gd name="connsiteY6" fmla="*/ 1173480 h 1173480"/>
                <a:gd name="connsiteX7" fmla="*/ 157481 w 1714500"/>
                <a:gd name="connsiteY7" fmla="*/ 1173480 h 1173480"/>
                <a:gd name="connsiteX8" fmla="*/ 45955 w 1714500"/>
                <a:gd name="connsiteY8" fmla="*/ 1127184 h 1173480"/>
                <a:gd name="connsiteX9" fmla="*/ 0 w 1714500"/>
                <a:gd name="connsiteY9" fmla="*/ 1015999 h 1173480"/>
                <a:gd name="connsiteX10" fmla="*/ 0 w 1714500"/>
                <a:gd name="connsiteY10" fmla="*/ 586740 h 1173480"/>
                <a:gd name="connsiteX11" fmla="*/ 0 w 1714500"/>
                <a:gd name="connsiteY11" fmla="*/ 157481 h 1173480"/>
                <a:gd name="connsiteX12" fmla="*/ 46296 w 1714500"/>
                <a:gd name="connsiteY12" fmla="*/ 45955 h 1173480"/>
                <a:gd name="connsiteX13" fmla="*/ 157481 w 1714500"/>
                <a:gd name="connsiteY13" fmla="*/ 0 h 1173480"/>
                <a:gd name="connsiteX14" fmla="*/ 857250 w 1714500"/>
                <a:gd name="connsiteY14" fmla="*/ 0 h 1173480"/>
                <a:gd name="connsiteX0" fmla="*/ 1714500 w 1714500"/>
                <a:gd name="connsiteY0" fmla="*/ 157481 h 1173480"/>
                <a:gd name="connsiteX1" fmla="*/ 1714500 w 1714500"/>
                <a:gd name="connsiteY1" fmla="*/ 586740 h 1173480"/>
                <a:gd name="connsiteX2" fmla="*/ 1714500 w 1714500"/>
                <a:gd name="connsiteY2" fmla="*/ 1015999 h 1173480"/>
                <a:gd name="connsiteX3" fmla="*/ 1668204 w 1714500"/>
                <a:gd name="connsiteY3" fmla="*/ 1127525 h 1173480"/>
                <a:gd name="connsiteX4" fmla="*/ 1557019 w 1714500"/>
                <a:gd name="connsiteY4" fmla="*/ 1173480 h 1173480"/>
                <a:gd name="connsiteX5" fmla="*/ 857250 w 1714500"/>
                <a:gd name="connsiteY5" fmla="*/ 1173480 h 1173480"/>
                <a:gd name="connsiteX6" fmla="*/ 157481 w 1714500"/>
                <a:gd name="connsiteY6" fmla="*/ 1173480 h 1173480"/>
                <a:gd name="connsiteX7" fmla="*/ 45955 w 1714500"/>
                <a:gd name="connsiteY7" fmla="*/ 1127184 h 1173480"/>
                <a:gd name="connsiteX8" fmla="*/ 0 w 1714500"/>
                <a:gd name="connsiteY8" fmla="*/ 1015999 h 1173480"/>
                <a:gd name="connsiteX9" fmla="*/ 0 w 1714500"/>
                <a:gd name="connsiteY9" fmla="*/ 586740 h 1173480"/>
                <a:gd name="connsiteX10" fmla="*/ 0 w 1714500"/>
                <a:gd name="connsiteY10" fmla="*/ 157481 h 1173480"/>
                <a:gd name="connsiteX11" fmla="*/ 46296 w 1714500"/>
                <a:gd name="connsiteY11" fmla="*/ 45955 h 1173480"/>
                <a:gd name="connsiteX12" fmla="*/ 157481 w 1714500"/>
                <a:gd name="connsiteY12" fmla="*/ 0 h 1173480"/>
                <a:gd name="connsiteX13" fmla="*/ 857250 w 1714500"/>
                <a:gd name="connsiteY13" fmla="*/ 0 h 1173480"/>
                <a:gd name="connsiteX0" fmla="*/ 1714500 w 1714500"/>
                <a:gd name="connsiteY0" fmla="*/ 586740 h 1173480"/>
                <a:gd name="connsiteX1" fmla="*/ 1714500 w 1714500"/>
                <a:gd name="connsiteY1" fmla="*/ 1015999 h 1173480"/>
                <a:gd name="connsiteX2" fmla="*/ 1668204 w 1714500"/>
                <a:gd name="connsiteY2" fmla="*/ 1127525 h 1173480"/>
                <a:gd name="connsiteX3" fmla="*/ 1557019 w 1714500"/>
                <a:gd name="connsiteY3" fmla="*/ 1173480 h 1173480"/>
                <a:gd name="connsiteX4" fmla="*/ 857250 w 1714500"/>
                <a:gd name="connsiteY4" fmla="*/ 1173480 h 1173480"/>
                <a:gd name="connsiteX5" fmla="*/ 157481 w 1714500"/>
                <a:gd name="connsiteY5" fmla="*/ 1173480 h 1173480"/>
                <a:gd name="connsiteX6" fmla="*/ 45955 w 1714500"/>
                <a:gd name="connsiteY6" fmla="*/ 1127184 h 1173480"/>
                <a:gd name="connsiteX7" fmla="*/ 0 w 1714500"/>
                <a:gd name="connsiteY7" fmla="*/ 1015999 h 1173480"/>
                <a:gd name="connsiteX8" fmla="*/ 0 w 1714500"/>
                <a:gd name="connsiteY8" fmla="*/ 586740 h 1173480"/>
                <a:gd name="connsiteX9" fmla="*/ 0 w 1714500"/>
                <a:gd name="connsiteY9" fmla="*/ 157481 h 1173480"/>
                <a:gd name="connsiteX10" fmla="*/ 46296 w 1714500"/>
                <a:gd name="connsiteY10" fmla="*/ 45955 h 1173480"/>
                <a:gd name="connsiteX11" fmla="*/ 157481 w 1714500"/>
                <a:gd name="connsiteY11" fmla="*/ 0 h 1173480"/>
                <a:gd name="connsiteX12" fmla="*/ 857250 w 1714500"/>
                <a:gd name="connsiteY12" fmla="*/ 0 h 117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4500" h="1173480">
                  <a:moveTo>
                    <a:pt x="1714500" y="586740"/>
                  </a:moveTo>
                  <a:lnTo>
                    <a:pt x="1714500" y="1015999"/>
                  </a:lnTo>
                  <a:cubicBezTo>
                    <a:pt x="1714500" y="1059573"/>
                    <a:pt x="1696803" y="1099013"/>
                    <a:pt x="1668204" y="1127525"/>
                  </a:cubicBezTo>
                  <a:cubicBezTo>
                    <a:pt x="1639719" y="1155924"/>
                    <a:pt x="1600419" y="1173480"/>
                    <a:pt x="1557019" y="1173480"/>
                  </a:cubicBezTo>
                  <a:lnTo>
                    <a:pt x="857250" y="1173480"/>
                  </a:lnTo>
                  <a:lnTo>
                    <a:pt x="157481" y="1173480"/>
                  </a:lnTo>
                  <a:cubicBezTo>
                    <a:pt x="113907" y="1173480"/>
                    <a:pt x="74467" y="1155783"/>
                    <a:pt x="45955" y="1127184"/>
                  </a:cubicBezTo>
                  <a:cubicBezTo>
                    <a:pt x="17557" y="1098699"/>
                    <a:pt x="0" y="1059399"/>
                    <a:pt x="0" y="1015999"/>
                  </a:cubicBezTo>
                  <a:lnTo>
                    <a:pt x="0" y="586740"/>
                  </a:lnTo>
                  <a:lnTo>
                    <a:pt x="0" y="157481"/>
                  </a:lnTo>
                  <a:cubicBezTo>
                    <a:pt x="0" y="113907"/>
                    <a:pt x="17697" y="74467"/>
                    <a:pt x="46296" y="45955"/>
                  </a:cubicBezTo>
                  <a:cubicBezTo>
                    <a:pt x="74781" y="17556"/>
                    <a:pt x="114081" y="0"/>
                    <a:pt x="157481" y="0"/>
                  </a:cubicBezTo>
                  <a:lnTo>
                    <a:pt x="857250" y="0"/>
                  </a:lnTo>
                </a:path>
              </a:pathLst>
            </a:custGeom>
            <a:noFill/>
            <a:ln w="2286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l"/>
              <a:endParaRPr lang="zh-CN" altLang="en-US" sz="1920">
                <a:solidFill>
                  <a:schemeClr val="bg1"/>
                </a:solidFill>
                <a:latin typeface="+mj-ea"/>
                <a:ea typeface="+mj-ea"/>
              </a:endParaRPr>
            </a:p>
          </p:txBody>
        </p:sp>
      </p:grpSp>
      <p:grpSp>
        <p:nvGrpSpPr>
          <p:cNvPr id="20" name="组合 19">
            <a:extLst>
              <a:ext uri="{FF2B5EF4-FFF2-40B4-BE49-F238E27FC236}">
                <a16:creationId xmlns:a16="http://schemas.microsoft.com/office/drawing/2014/main" id="{6B5A5F07-0583-C76A-98D0-98C9BAA55B32}"/>
              </a:ext>
            </a:extLst>
          </p:cNvPr>
          <p:cNvGrpSpPr/>
          <p:nvPr/>
        </p:nvGrpSpPr>
        <p:grpSpPr>
          <a:xfrm>
            <a:off x="1635577" y="1895022"/>
            <a:ext cx="2167166" cy="3148570"/>
            <a:chOff x="1635578" y="2409372"/>
            <a:chExt cx="2167166" cy="3148570"/>
          </a:xfrm>
        </p:grpSpPr>
        <p:sp>
          <p:nvSpPr>
            <p:cNvPr id="6" name="文本框 5">
              <a:extLst>
                <a:ext uri="{FF2B5EF4-FFF2-40B4-BE49-F238E27FC236}">
                  <a16:creationId xmlns:a16="http://schemas.microsoft.com/office/drawing/2014/main" id="{D9506EBE-44C9-5824-F675-C05DDB8785A3}"/>
                </a:ext>
              </a:extLst>
            </p:cNvPr>
            <p:cNvSpPr txBox="1"/>
            <p:nvPr/>
          </p:nvSpPr>
          <p:spPr>
            <a:xfrm>
              <a:off x="2077960" y="3420672"/>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7" name="文本框 6">
              <a:extLst>
                <a:ext uri="{FF2B5EF4-FFF2-40B4-BE49-F238E27FC236}">
                  <a16:creationId xmlns:a16="http://schemas.microsoft.com/office/drawing/2014/main" id="{10C98DE4-C3AC-9200-40EA-418474D5EA96}"/>
                </a:ext>
              </a:extLst>
            </p:cNvPr>
            <p:cNvSpPr txBox="1"/>
            <p:nvPr/>
          </p:nvSpPr>
          <p:spPr>
            <a:xfrm>
              <a:off x="1635578" y="3900244"/>
              <a:ext cx="2167166" cy="1657698"/>
            </a:xfrm>
            <a:prstGeom prst="rect">
              <a:avLst/>
            </a:prstGeom>
            <a:noFill/>
            <a:effectLst/>
          </p:spPr>
          <p:txBody>
            <a:bodyPr wrap="square" lIns="0" tIns="0" rIns="0" bIns="0" rtlCol="0" anchor="t">
              <a:spAutoFit/>
            </a:bodyPr>
            <a:lstStyle/>
            <a:p>
              <a:pPr>
                <a:lnSpc>
                  <a:spcPct val="130000"/>
                </a:lnSpc>
              </a:pPr>
              <a:r>
                <a:rPr lang="zh-CN" altLang="en-US" sz="1400" b="0" dirty="0">
                  <a:solidFill>
                    <a:schemeClr val="tx1">
                      <a:lumMod val="75000"/>
                      <a:lumOff val="25000"/>
                    </a:schemeClr>
                  </a:solidFill>
                  <a:effectLst/>
                  <a:latin typeface="+mn-ea"/>
                </a:rPr>
                <a:t>请输入文字内容请输入文字内容请输入文字内容请输入文字内容请输入文字内容请输入文字内容请输入文字内容请输入文字内容请输入文字内容请输入文字</a:t>
              </a:r>
            </a:p>
          </p:txBody>
        </p:sp>
        <p:sp>
          <p:nvSpPr>
            <p:cNvPr id="3" name="椭圆 2">
              <a:extLst>
                <a:ext uri="{FF2B5EF4-FFF2-40B4-BE49-F238E27FC236}">
                  <a16:creationId xmlns:a16="http://schemas.microsoft.com/office/drawing/2014/main" id="{67FC29A9-3B8C-8649-6152-7D6D11621DA3}"/>
                </a:ext>
              </a:extLst>
            </p:cNvPr>
            <p:cNvSpPr/>
            <p:nvPr/>
          </p:nvSpPr>
          <p:spPr>
            <a:xfrm>
              <a:off x="2299406" y="2409372"/>
              <a:ext cx="839510" cy="83950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r>
                <a:rPr lang="en-US" altLang="zh-CN" sz="2000" dirty="0">
                  <a:solidFill>
                    <a:schemeClr val="bg1"/>
                  </a:solidFill>
                  <a:latin typeface="+mj-ea"/>
                  <a:ea typeface="+mj-ea"/>
                </a:rPr>
                <a:t>01</a:t>
              </a:r>
              <a:endParaRPr lang="zh-CN" altLang="en-US" sz="2000" dirty="0">
                <a:solidFill>
                  <a:schemeClr val="bg1"/>
                </a:solidFill>
                <a:latin typeface="+mj-ea"/>
                <a:ea typeface="+mj-ea"/>
              </a:endParaRPr>
            </a:p>
          </p:txBody>
        </p:sp>
      </p:grpSp>
      <p:grpSp>
        <p:nvGrpSpPr>
          <p:cNvPr id="21" name="组合 20">
            <a:extLst>
              <a:ext uri="{FF2B5EF4-FFF2-40B4-BE49-F238E27FC236}">
                <a16:creationId xmlns:a16="http://schemas.microsoft.com/office/drawing/2014/main" id="{13C46245-F510-463B-EF20-045B841BFD02}"/>
              </a:ext>
            </a:extLst>
          </p:cNvPr>
          <p:cNvGrpSpPr/>
          <p:nvPr/>
        </p:nvGrpSpPr>
        <p:grpSpPr>
          <a:xfrm>
            <a:off x="4945705" y="1895022"/>
            <a:ext cx="2167166" cy="3148570"/>
            <a:chOff x="4945706" y="2409372"/>
            <a:chExt cx="2167166" cy="3148570"/>
          </a:xfrm>
        </p:grpSpPr>
        <p:sp>
          <p:nvSpPr>
            <p:cNvPr id="11" name="文本框 10">
              <a:extLst>
                <a:ext uri="{FF2B5EF4-FFF2-40B4-BE49-F238E27FC236}">
                  <a16:creationId xmlns:a16="http://schemas.microsoft.com/office/drawing/2014/main" id="{B2BB5573-08B5-0AB8-7885-65AE89EB94A7}"/>
                </a:ext>
              </a:extLst>
            </p:cNvPr>
            <p:cNvSpPr txBox="1"/>
            <p:nvPr/>
          </p:nvSpPr>
          <p:spPr>
            <a:xfrm>
              <a:off x="5388088" y="3420673"/>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12" name="文本框 11">
              <a:extLst>
                <a:ext uri="{FF2B5EF4-FFF2-40B4-BE49-F238E27FC236}">
                  <a16:creationId xmlns:a16="http://schemas.microsoft.com/office/drawing/2014/main" id="{661CF2D3-92E7-5EF2-923C-ED76C45B8FE0}"/>
                </a:ext>
              </a:extLst>
            </p:cNvPr>
            <p:cNvSpPr txBox="1"/>
            <p:nvPr/>
          </p:nvSpPr>
          <p:spPr>
            <a:xfrm>
              <a:off x="4945706" y="3900244"/>
              <a:ext cx="2167166" cy="1657698"/>
            </a:xfrm>
            <a:prstGeom prst="rect">
              <a:avLst/>
            </a:prstGeom>
            <a:noFill/>
            <a:effectLst/>
          </p:spPr>
          <p:txBody>
            <a:bodyPr wrap="square" lIns="0" tIns="0" rIns="0" bIns="0" rtlCol="0" anchor="t">
              <a:spAutoFit/>
            </a:bodyPr>
            <a:lstStyle/>
            <a:p>
              <a:pPr>
                <a:lnSpc>
                  <a:spcPct val="130000"/>
                </a:lnSpc>
              </a:pPr>
              <a:r>
                <a:rPr lang="zh-CN" altLang="en-US" sz="1400" b="0" dirty="0">
                  <a:solidFill>
                    <a:schemeClr val="tx1">
                      <a:lumMod val="75000"/>
                      <a:lumOff val="25000"/>
                    </a:schemeClr>
                  </a:solidFill>
                  <a:effectLst/>
                  <a:latin typeface="+mn-ea"/>
                </a:rPr>
                <a:t>请输入文字内容请输入文字内容请输入文字内容请输入文字内容请输入文字内容请输入文字内容请输入文字内容请输入文字内容请输入文字内容请输入文字</a:t>
              </a:r>
            </a:p>
          </p:txBody>
        </p:sp>
        <p:sp>
          <p:nvSpPr>
            <p:cNvPr id="8" name="椭圆 7">
              <a:extLst>
                <a:ext uri="{FF2B5EF4-FFF2-40B4-BE49-F238E27FC236}">
                  <a16:creationId xmlns:a16="http://schemas.microsoft.com/office/drawing/2014/main" id="{75A6B860-50D7-EDF6-FD81-57A8C915E7D0}"/>
                </a:ext>
              </a:extLst>
            </p:cNvPr>
            <p:cNvSpPr/>
            <p:nvPr/>
          </p:nvSpPr>
          <p:spPr>
            <a:xfrm>
              <a:off x="5609534" y="2409372"/>
              <a:ext cx="839510" cy="83950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r>
                <a:rPr lang="en-US" altLang="zh-CN" sz="2000" dirty="0">
                  <a:solidFill>
                    <a:schemeClr val="bg1"/>
                  </a:solidFill>
                  <a:latin typeface="+mj-ea"/>
                  <a:ea typeface="+mj-ea"/>
                </a:rPr>
                <a:t>02</a:t>
              </a:r>
              <a:endParaRPr lang="zh-CN" altLang="en-US" sz="2000" dirty="0">
                <a:solidFill>
                  <a:schemeClr val="bg1"/>
                </a:solidFill>
                <a:latin typeface="+mj-ea"/>
                <a:ea typeface="+mj-ea"/>
              </a:endParaRPr>
            </a:p>
          </p:txBody>
        </p:sp>
      </p:grpSp>
      <p:grpSp>
        <p:nvGrpSpPr>
          <p:cNvPr id="22" name="组合 21">
            <a:extLst>
              <a:ext uri="{FF2B5EF4-FFF2-40B4-BE49-F238E27FC236}">
                <a16:creationId xmlns:a16="http://schemas.microsoft.com/office/drawing/2014/main" id="{31EA59DB-24F7-0789-E9AA-0DC11EE550EF}"/>
              </a:ext>
            </a:extLst>
          </p:cNvPr>
          <p:cNvGrpSpPr/>
          <p:nvPr/>
        </p:nvGrpSpPr>
        <p:grpSpPr>
          <a:xfrm>
            <a:off x="8255833" y="1895022"/>
            <a:ext cx="2167166" cy="3148570"/>
            <a:chOff x="8255834" y="2409372"/>
            <a:chExt cx="2167166" cy="3148570"/>
          </a:xfrm>
        </p:grpSpPr>
        <p:sp>
          <p:nvSpPr>
            <p:cNvPr id="15" name="文本框 14">
              <a:extLst>
                <a:ext uri="{FF2B5EF4-FFF2-40B4-BE49-F238E27FC236}">
                  <a16:creationId xmlns:a16="http://schemas.microsoft.com/office/drawing/2014/main" id="{0BAA6D77-9829-0209-B481-E9F5ED346BC0}"/>
                </a:ext>
              </a:extLst>
            </p:cNvPr>
            <p:cNvSpPr txBox="1"/>
            <p:nvPr/>
          </p:nvSpPr>
          <p:spPr>
            <a:xfrm>
              <a:off x="8698216" y="3420673"/>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16" name="文本框 15">
              <a:extLst>
                <a:ext uri="{FF2B5EF4-FFF2-40B4-BE49-F238E27FC236}">
                  <a16:creationId xmlns:a16="http://schemas.microsoft.com/office/drawing/2014/main" id="{5650A32E-13C4-003E-E188-386542EDFD92}"/>
                </a:ext>
              </a:extLst>
            </p:cNvPr>
            <p:cNvSpPr txBox="1"/>
            <p:nvPr/>
          </p:nvSpPr>
          <p:spPr>
            <a:xfrm>
              <a:off x="8255834" y="3900244"/>
              <a:ext cx="2167166" cy="1657698"/>
            </a:xfrm>
            <a:prstGeom prst="rect">
              <a:avLst/>
            </a:prstGeom>
            <a:noFill/>
            <a:effectLst/>
          </p:spPr>
          <p:txBody>
            <a:bodyPr wrap="square" lIns="0" tIns="0" rIns="0" bIns="0" rtlCol="0" anchor="t">
              <a:spAutoFit/>
            </a:bodyPr>
            <a:lstStyle/>
            <a:p>
              <a:pPr>
                <a:lnSpc>
                  <a:spcPct val="130000"/>
                </a:lnSpc>
              </a:pPr>
              <a:r>
                <a:rPr lang="zh-CN" altLang="en-US" sz="1400" b="0" dirty="0">
                  <a:solidFill>
                    <a:schemeClr val="tx1">
                      <a:lumMod val="75000"/>
                      <a:lumOff val="25000"/>
                    </a:schemeClr>
                  </a:solidFill>
                  <a:effectLst/>
                  <a:latin typeface="+mn-ea"/>
                </a:rPr>
                <a:t>请输入文字内容请输入文字内容请输入文字内容请输入文字内容请输入文字内容请输入文字内容请输入文字内容请输入文字内容请输入文字内容请输入文字</a:t>
              </a:r>
            </a:p>
          </p:txBody>
        </p:sp>
        <p:sp>
          <p:nvSpPr>
            <p:cNvPr id="13" name="椭圆 12">
              <a:extLst>
                <a:ext uri="{FF2B5EF4-FFF2-40B4-BE49-F238E27FC236}">
                  <a16:creationId xmlns:a16="http://schemas.microsoft.com/office/drawing/2014/main" id="{57AAF5BA-166E-330B-76D8-279B8AB79EC5}"/>
                </a:ext>
              </a:extLst>
            </p:cNvPr>
            <p:cNvSpPr/>
            <p:nvPr/>
          </p:nvSpPr>
          <p:spPr>
            <a:xfrm>
              <a:off x="8919662" y="2409372"/>
              <a:ext cx="839510" cy="83950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9728" tIns="54864" rIns="109728" bIns="54864" rtlCol="0" anchor="ctr"/>
            <a:lstStyle/>
            <a:p>
              <a:pPr algn="ctr"/>
              <a:r>
                <a:rPr lang="en-US" altLang="zh-CN" sz="2000" dirty="0">
                  <a:solidFill>
                    <a:schemeClr val="bg1"/>
                  </a:solidFill>
                  <a:latin typeface="+mj-ea"/>
                  <a:ea typeface="+mj-ea"/>
                </a:rPr>
                <a:t>03</a:t>
              </a:r>
              <a:endParaRPr lang="zh-CN" altLang="en-US" sz="2000" dirty="0">
                <a:solidFill>
                  <a:schemeClr val="bg1"/>
                </a:solidFill>
                <a:latin typeface="+mj-ea"/>
                <a:ea typeface="+mj-ea"/>
              </a:endParaRPr>
            </a:p>
          </p:txBody>
        </p:sp>
      </p:grpSp>
    </p:spTree>
    <p:extLst>
      <p:ext uri="{BB962C8B-B14F-4D97-AF65-F5344CB8AC3E}">
        <p14:creationId xmlns:p14="http://schemas.microsoft.com/office/powerpoint/2010/main" val="967756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FB1395-A8C1-685C-5D7C-EFF8C27246F4}"/>
              </a:ext>
            </a:extLst>
          </p:cNvPr>
          <p:cNvSpPr>
            <a:spLocks noGrp="1"/>
          </p:cNvSpPr>
          <p:nvPr>
            <p:ph type="ctrTitle"/>
          </p:nvPr>
        </p:nvSpPr>
        <p:spPr/>
        <p:txBody>
          <a:bodyPr/>
          <a:lstStyle/>
          <a:p>
            <a:r>
              <a:rPr lang="zh-CN" altLang="en-US" dirty="0"/>
              <a:t>汇报结束</a:t>
            </a:r>
            <a:br>
              <a:rPr lang="en-US" altLang="zh-CN" dirty="0"/>
            </a:br>
            <a:r>
              <a:rPr lang="zh-CN" altLang="en-US" dirty="0"/>
              <a:t>感谢各位观看</a:t>
            </a:r>
          </a:p>
        </p:txBody>
      </p:sp>
      <p:sp>
        <p:nvSpPr>
          <p:cNvPr id="3" name="文本占位符 2">
            <a:extLst>
              <a:ext uri="{FF2B5EF4-FFF2-40B4-BE49-F238E27FC236}">
                <a16:creationId xmlns:a16="http://schemas.microsoft.com/office/drawing/2014/main" id="{9A0397D8-A99D-FEFB-1ACD-799B20BC389F}"/>
              </a:ext>
            </a:extLst>
          </p:cNvPr>
          <p:cNvSpPr>
            <a:spLocks noGrp="1"/>
          </p:cNvSpPr>
          <p:nvPr>
            <p:ph type="body" sz="quarter" idx="17"/>
          </p:nvPr>
        </p:nvSpPr>
        <p:spPr/>
        <p:txBody>
          <a:bodyPr/>
          <a:lstStyle/>
          <a:p>
            <a:r>
              <a:rPr lang="zh-CN" altLang="en-US" dirty="0"/>
              <a:t>汇报人：嘻嘻</a:t>
            </a:r>
          </a:p>
        </p:txBody>
      </p:sp>
      <p:sp>
        <p:nvSpPr>
          <p:cNvPr id="4" name="文本占位符 3">
            <a:extLst>
              <a:ext uri="{FF2B5EF4-FFF2-40B4-BE49-F238E27FC236}">
                <a16:creationId xmlns:a16="http://schemas.microsoft.com/office/drawing/2014/main" id="{7FD0D969-59D2-63A2-4A2E-763577EA308B}"/>
              </a:ext>
            </a:extLst>
          </p:cNvPr>
          <p:cNvSpPr>
            <a:spLocks noGrp="1"/>
          </p:cNvSpPr>
          <p:nvPr>
            <p:ph type="body" sz="quarter" idx="18"/>
          </p:nvPr>
        </p:nvSpPr>
        <p:spPr/>
        <p:txBody>
          <a:bodyPr/>
          <a:lstStyle/>
          <a:p>
            <a:r>
              <a:rPr lang="zh-CN" altLang="en-US" dirty="0"/>
              <a:t>完成日期：</a:t>
            </a:r>
            <a:r>
              <a:rPr lang="en-US" altLang="zh-CN" dirty="0"/>
              <a:t>20XX</a:t>
            </a:r>
            <a:r>
              <a:rPr lang="zh-CN" altLang="en-US" dirty="0"/>
              <a:t>月</a:t>
            </a:r>
            <a:r>
              <a:rPr lang="en-US" altLang="zh-CN" dirty="0"/>
              <a:t>XX</a:t>
            </a:r>
            <a:r>
              <a:rPr lang="zh-CN" altLang="en-US" dirty="0"/>
              <a:t>月</a:t>
            </a:r>
            <a:endParaRPr lang="en-US" altLang="zh-CN" dirty="0"/>
          </a:p>
        </p:txBody>
      </p:sp>
      <p:sp>
        <p:nvSpPr>
          <p:cNvPr id="5" name="文本占位符 4">
            <a:extLst>
              <a:ext uri="{FF2B5EF4-FFF2-40B4-BE49-F238E27FC236}">
                <a16:creationId xmlns:a16="http://schemas.microsoft.com/office/drawing/2014/main" id="{ADBE3C34-7588-63C4-136F-3C6F3353730A}"/>
              </a:ext>
            </a:extLst>
          </p:cNvPr>
          <p:cNvSpPr>
            <a:spLocks noGrp="1"/>
          </p:cNvSpPr>
          <p:nvPr>
            <p:ph type="body" sz="quarter" idx="19"/>
          </p:nvPr>
        </p:nvSpPr>
        <p:spPr/>
        <p:txBody>
          <a:bodyPr/>
          <a:lstStyle/>
          <a:p>
            <a:r>
              <a:rPr lang="zh-CN" altLang="en-US" dirty="0"/>
              <a:t>指导老师：</a:t>
            </a:r>
            <a:r>
              <a:rPr lang="en-US" altLang="zh-CN" dirty="0"/>
              <a:t>XXX</a:t>
            </a:r>
            <a:r>
              <a:rPr lang="zh-CN" altLang="en-US" dirty="0"/>
              <a:t>老师</a:t>
            </a:r>
          </a:p>
        </p:txBody>
      </p:sp>
      <p:sp>
        <p:nvSpPr>
          <p:cNvPr id="6" name="副标题 5">
            <a:extLst>
              <a:ext uri="{FF2B5EF4-FFF2-40B4-BE49-F238E27FC236}">
                <a16:creationId xmlns:a16="http://schemas.microsoft.com/office/drawing/2014/main" id="{59A67FAD-5019-04C0-2961-026AAF10A277}"/>
              </a:ext>
            </a:extLst>
          </p:cNvPr>
          <p:cNvSpPr>
            <a:spLocks noGrp="1"/>
          </p:cNvSpPr>
          <p:nvPr>
            <p:ph type="subTitle" idx="1"/>
          </p:nvPr>
        </p:nvSpPr>
        <p:spPr/>
        <p:txBody>
          <a:bodyPr/>
          <a:lstStyle/>
          <a:p>
            <a:r>
              <a:rPr lang="en-US" altLang="zh-CN" dirty="0"/>
              <a:t>The End Of  This </a:t>
            </a:r>
            <a:r>
              <a:rPr lang="en-US" altLang="zh-CN" dirty="0" err="1"/>
              <a:t>Report.Thank</a:t>
            </a:r>
            <a:r>
              <a:rPr lang="en-US" altLang="zh-CN" dirty="0"/>
              <a:t> You For Watching.</a:t>
            </a:r>
            <a:endParaRPr lang="zh-CN" altLang="en-US" dirty="0"/>
          </a:p>
        </p:txBody>
      </p:sp>
    </p:spTree>
    <p:extLst>
      <p:ext uri="{BB962C8B-B14F-4D97-AF65-F5344CB8AC3E}">
        <p14:creationId xmlns:p14="http://schemas.microsoft.com/office/powerpoint/2010/main" val="598247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56DE669-4C9A-2CC7-0DC5-6C10F7C14E1E}"/>
              </a:ext>
            </a:extLst>
          </p:cNvPr>
          <p:cNvPicPr>
            <a:picLocks noChangeAspect="1"/>
          </p:cNvPicPr>
          <p:nvPr/>
        </p:nvPicPr>
        <p:blipFill>
          <a:blip r:embed="rId2"/>
          <a:stretch>
            <a:fillRect/>
          </a:stretch>
        </p:blipFill>
        <p:spPr>
          <a:xfrm>
            <a:off x="0" y="1"/>
            <a:ext cx="12192000" cy="6857998"/>
          </a:xfrm>
          <a:prstGeom prst="rect">
            <a:avLst/>
          </a:prstGeom>
        </p:spPr>
      </p:pic>
    </p:spTree>
    <p:extLst>
      <p:ext uri="{BB962C8B-B14F-4D97-AF65-F5344CB8AC3E}">
        <p14:creationId xmlns:p14="http://schemas.microsoft.com/office/powerpoint/2010/main" val="3401721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嘻嘻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3994A85-4D24-45FF-0C4D-0C4EB7F670E3}"/>
              </a:ext>
            </a:extLst>
          </p:cNvPr>
          <p:cNvSpPr>
            <a:spLocks noGrp="1"/>
          </p:cNvSpPr>
          <p:nvPr>
            <p:ph type="body" sz="quarter" idx="14"/>
          </p:nvPr>
        </p:nvSpPr>
        <p:spPr/>
        <p:txBody>
          <a:bodyPr/>
          <a:lstStyle/>
          <a:p>
            <a:r>
              <a:rPr lang="zh-CN" altLang="en-US" dirty="0"/>
              <a:t>目录</a:t>
            </a:r>
          </a:p>
        </p:txBody>
      </p:sp>
      <p:sp>
        <p:nvSpPr>
          <p:cNvPr id="3" name="文本占位符 2">
            <a:extLst>
              <a:ext uri="{FF2B5EF4-FFF2-40B4-BE49-F238E27FC236}">
                <a16:creationId xmlns:a16="http://schemas.microsoft.com/office/drawing/2014/main" id="{3BE17222-E7C0-C9FF-E02D-02985AFBE6F6}"/>
              </a:ext>
            </a:extLst>
          </p:cNvPr>
          <p:cNvSpPr>
            <a:spLocks noGrp="1"/>
          </p:cNvSpPr>
          <p:nvPr>
            <p:ph type="body" sz="quarter" idx="15"/>
          </p:nvPr>
        </p:nvSpPr>
        <p:spPr/>
        <p:txBody>
          <a:bodyPr/>
          <a:lstStyle/>
          <a:p>
            <a:r>
              <a:rPr lang="en-US" altLang="zh-CN" dirty="0"/>
              <a:t>CONTENTS</a:t>
            </a:r>
            <a:endParaRPr lang="zh-CN" altLang="en-US" dirty="0"/>
          </a:p>
        </p:txBody>
      </p:sp>
      <p:grpSp>
        <p:nvGrpSpPr>
          <p:cNvPr id="30" name="组合 29">
            <a:extLst>
              <a:ext uri="{FF2B5EF4-FFF2-40B4-BE49-F238E27FC236}">
                <a16:creationId xmlns:a16="http://schemas.microsoft.com/office/drawing/2014/main" id="{55988BE2-C7C3-13AD-BDB9-2F3EE11CE0D6}"/>
              </a:ext>
            </a:extLst>
          </p:cNvPr>
          <p:cNvGrpSpPr/>
          <p:nvPr/>
        </p:nvGrpSpPr>
        <p:grpSpPr>
          <a:xfrm>
            <a:off x="2122285" y="2082857"/>
            <a:ext cx="4046286" cy="744527"/>
            <a:chOff x="5018692" y="1623656"/>
            <a:chExt cx="4046286" cy="744527"/>
          </a:xfrm>
        </p:grpSpPr>
        <p:sp>
          <p:nvSpPr>
            <p:cNvPr id="25" name="文本框 24">
              <a:extLst>
                <a:ext uri="{FF2B5EF4-FFF2-40B4-BE49-F238E27FC236}">
                  <a16:creationId xmlns:a16="http://schemas.microsoft.com/office/drawing/2014/main" id="{B5B6DA62-6018-0A64-EDCC-765888269CB5}"/>
                </a:ext>
              </a:extLst>
            </p:cNvPr>
            <p:cNvSpPr txBox="1"/>
            <p:nvPr/>
          </p:nvSpPr>
          <p:spPr>
            <a:xfrm>
              <a:off x="5018692" y="1623656"/>
              <a:ext cx="1195353" cy="744527"/>
            </a:xfrm>
            <a:custGeom>
              <a:avLst/>
              <a:gdLst/>
              <a:ahLst/>
              <a:cxnLst/>
              <a:rect l="l" t="t" r="r" b="b"/>
              <a:pathLst>
                <a:path w="1195353" h="744527">
                  <a:moveTo>
                    <a:pt x="279651" y="126906"/>
                  </a:moveTo>
                  <a:cubicBezTo>
                    <a:pt x="255643" y="126308"/>
                    <a:pt x="234278" y="134936"/>
                    <a:pt x="215556" y="152792"/>
                  </a:cubicBezTo>
                  <a:cubicBezTo>
                    <a:pt x="196835" y="170648"/>
                    <a:pt x="182077" y="201323"/>
                    <a:pt x="171285" y="244816"/>
                  </a:cubicBezTo>
                  <a:cubicBezTo>
                    <a:pt x="160492" y="288310"/>
                    <a:pt x="154986" y="348213"/>
                    <a:pt x="154765" y="424528"/>
                  </a:cubicBezTo>
                  <a:cubicBezTo>
                    <a:pt x="154986" y="501262"/>
                    <a:pt x="160492" y="561812"/>
                    <a:pt x="171285" y="606179"/>
                  </a:cubicBezTo>
                  <a:cubicBezTo>
                    <a:pt x="182077" y="650546"/>
                    <a:pt x="196835" y="682033"/>
                    <a:pt x="215556" y="700638"/>
                  </a:cubicBezTo>
                  <a:cubicBezTo>
                    <a:pt x="234278" y="719244"/>
                    <a:pt x="255643" y="728271"/>
                    <a:pt x="279651" y="727721"/>
                  </a:cubicBezTo>
                  <a:cubicBezTo>
                    <a:pt x="303295" y="728271"/>
                    <a:pt x="324398" y="719244"/>
                    <a:pt x="342961" y="700638"/>
                  </a:cubicBezTo>
                  <a:cubicBezTo>
                    <a:pt x="361525" y="682033"/>
                    <a:pt x="376186" y="650546"/>
                    <a:pt x="386944" y="606179"/>
                  </a:cubicBezTo>
                  <a:cubicBezTo>
                    <a:pt x="397702" y="561812"/>
                    <a:pt x="403194" y="501262"/>
                    <a:pt x="403421" y="424528"/>
                  </a:cubicBezTo>
                  <a:cubicBezTo>
                    <a:pt x="403194" y="348213"/>
                    <a:pt x="397702" y="288310"/>
                    <a:pt x="386944" y="244816"/>
                  </a:cubicBezTo>
                  <a:cubicBezTo>
                    <a:pt x="376186" y="201323"/>
                    <a:pt x="361525" y="170648"/>
                    <a:pt x="342961" y="152792"/>
                  </a:cubicBezTo>
                  <a:cubicBezTo>
                    <a:pt x="324398" y="134936"/>
                    <a:pt x="303295" y="126308"/>
                    <a:pt x="279651" y="126906"/>
                  </a:cubicBezTo>
                  <a:close/>
                  <a:moveTo>
                    <a:pt x="919078" y="15603"/>
                  </a:moveTo>
                  <a:lnTo>
                    <a:pt x="1040447" y="15603"/>
                  </a:lnTo>
                  <a:lnTo>
                    <a:pt x="1040447" y="707661"/>
                  </a:lnTo>
                  <a:lnTo>
                    <a:pt x="1195353" y="707661"/>
                  </a:lnTo>
                  <a:lnTo>
                    <a:pt x="1195353" y="744527"/>
                  </a:lnTo>
                  <a:lnTo>
                    <a:pt x="699573" y="744527"/>
                  </a:lnTo>
                  <a:lnTo>
                    <a:pt x="699573" y="707661"/>
                  </a:lnTo>
                  <a:lnTo>
                    <a:pt x="876766" y="707661"/>
                  </a:lnTo>
                  <a:lnTo>
                    <a:pt x="876766" y="185971"/>
                  </a:lnTo>
                  <a:lnTo>
                    <a:pt x="727433" y="185971"/>
                  </a:lnTo>
                  <a:lnTo>
                    <a:pt x="727433" y="84642"/>
                  </a:lnTo>
                  <a:cubicBezTo>
                    <a:pt x="768227" y="76963"/>
                    <a:pt x="803933" y="67545"/>
                    <a:pt x="834553" y="56386"/>
                  </a:cubicBezTo>
                  <a:cubicBezTo>
                    <a:pt x="865173" y="45228"/>
                    <a:pt x="893348" y="31634"/>
                    <a:pt x="919078" y="15603"/>
                  </a:cubicBezTo>
                  <a:close/>
                  <a:moveTo>
                    <a:pt x="279651" y="1"/>
                  </a:moveTo>
                  <a:cubicBezTo>
                    <a:pt x="364404" y="-75"/>
                    <a:pt x="431726" y="35149"/>
                    <a:pt x="481617" y="105673"/>
                  </a:cubicBezTo>
                  <a:cubicBezTo>
                    <a:pt x="531508" y="176198"/>
                    <a:pt x="557031" y="282483"/>
                    <a:pt x="558187" y="424528"/>
                  </a:cubicBezTo>
                  <a:cubicBezTo>
                    <a:pt x="557320" y="531271"/>
                    <a:pt x="542747" y="618368"/>
                    <a:pt x="514466" y="685821"/>
                  </a:cubicBezTo>
                  <a:lnTo>
                    <a:pt x="482802" y="744527"/>
                  </a:lnTo>
                  <a:lnTo>
                    <a:pt x="75521" y="744527"/>
                  </a:lnTo>
                  <a:lnTo>
                    <a:pt x="43786" y="685821"/>
                  </a:lnTo>
                  <a:cubicBezTo>
                    <a:pt x="15445" y="618368"/>
                    <a:pt x="849" y="531271"/>
                    <a:pt x="0" y="424528"/>
                  </a:cubicBezTo>
                  <a:cubicBezTo>
                    <a:pt x="1132" y="281995"/>
                    <a:pt x="26702" y="175571"/>
                    <a:pt x="76709" y="105255"/>
                  </a:cubicBezTo>
                  <a:cubicBezTo>
                    <a:pt x="126716" y="34940"/>
                    <a:pt x="194364" y="-145"/>
                    <a:pt x="279651" y="1"/>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accent1"/>
                </a:solidFill>
                <a:latin typeface="+mj-ea"/>
                <a:ea typeface="+mj-ea"/>
              </a:endParaRPr>
            </a:p>
          </p:txBody>
        </p:sp>
        <p:sp>
          <p:nvSpPr>
            <p:cNvPr id="9" name="文本框 8">
              <a:extLst>
                <a:ext uri="{FF2B5EF4-FFF2-40B4-BE49-F238E27FC236}">
                  <a16:creationId xmlns:a16="http://schemas.microsoft.com/office/drawing/2014/main" id="{9ED40A5B-6052-E3E8-6B38-AA10C96AA03A}"/>
                </a:ext>
              </a:extLst>
            </p:cNvPr>
            <p:cNvSpPr txBox="1"/>
            <p:nvPr/>
          </p:nvSpPr>
          <p:spPr>
            <a:xfrm>
              <a:off x="6438800" y="1691593"/>
              <a:ext cx="2154436"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课程概述和目标</a:t>
              </a:r>
            </a:p>
          </p:txBody>
        </p:sp>
        <p:sp>
          <p:nvSpPr>
            <p:cNvPr id="11" name="文本框 10">
              <a:extLst>
                <a:ext uri="{FF2B5EF4-FFF2-40B4-BE49-F238E27FC236}">
                  <a16:creationId xmlns:a16="http://schemas.microsoft.com/office/drawing/2014/main" id="{ABFC6F6E-3D03-72F6-4F7B-8294763849F5}"/>
                </a:ext>
              </a:extLst>
            </p:cNvPr>
            <p:cNvSpPr txBox="1"/>
            <p:nvPr/>
          </p:nvSpPr>
          <p:spPr>
            <a:xfrm>
              <a:off x="6438800" y="2084015"/>
              <a:ext cx="2626178" cy="215444"/>
            </a:xfrm>
            <a:prstGeom prst="rect">
              <a:avLst/>
            </a:prstGeom>
            <a:noFill/>
          </p:spPr>
          <p:txBody>
            <a:bodyPr wrap="square" lIns="0" tIns="0" rIns="0" bIns="0" rtlCol="0" anchor="t">
              <a:spAutoFit/>
            </a:bodyPr>
            <a:lstStyle/>
            <a:p>
              <a:r>
                <a:rPr lang="en-US" altLang="zh-CN" sz="1400" dirty="0">
                  <a:solidFill>
                    <a:schemeClr val="accent1"/>
                  </a:solidFill>
                </a:rPr>
                <a:t>Course Overview And Objectives</a:t>
              </a:r>
              <a:endParaRPr lang="zh-CN" altLang="en-US" sz="1400" dirty="0">
                <a:solidFill>
                  <a:schemeClr val="accent1"/>
                </a:solidFill>
              </a:endParaRPr>
            </a:p>
          </p:txBody>
        </p:sp>
        <p:cxnSp>
          <p:nvCxnSpPr>
            <p:cNvPr id="12" name="直接连接符 11">
              <a:extLst>
                <a:ext uri="{FF2B5EF4-FFF2-40B4-BE49-F238E27FC236}">
                  <a16:creationId xmlns:a16="http://schemas.microsoft.com/office/drawing/2014/main" id="{B092B140-ECA0-4BF6-9379-C4973882B014}"/>
                </a:ext>
              </a:extLst>
            </p:cNvPr>
            <p:cNvCxnSpPr>
              <a:cxnSpLocks/>
            </p:cNvCxnSpPr>
            <p:nvPr/>
          </p:nvCxnSpPr>
          <p:spPr>
            <a:xfrm>
              <a:off x="5102578" y="2365966"/>
              <a:ext cx="3962400" cy="0"/>
            </a:xfrm>
            <a:prstGeom prst="line">
              <a:avLst/>
            </a:prstGeom>
            <a:ln w="9525"/>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438C0263-6601-CFFB-61A4-D2C59958CC9B}"/>
              </a:ext>
            </a:extLst>
          </p:cNvPr>
          <p:cNvGrpSpPr/>
          <p:nvPr/>
        </p:nvGrpSpPr>
        <p:grpSpPr>
          <a:xfrm>
            <a:off x="2122285" y="3291382"/>
            <a:ext cx="4046286" cy="744527"/>
            <a:chOff x="5018692" y="2976676"/>
            <a:chExt cx="4046286" cy="744527"/>
          </a:xfrm>
        </p:grpSpPr>
        <p:sp>
          <p:nvSpPr>
            <p:cNvPr id="26" name="文本框 25">
              <a:extLst>
                <a:ext uri="{FF2B5EF4-FFF2-40B4-BE49-F238E27FC236}">
                  <a16:creationId xmlns:a16="http://schemas.microsoft.com/office/drawing/2014/main" id="{6CB46439-42A3-80D8-8DB6-71599BE36B13}"/>
                </a:ext>
              </a:extLst>
            </p:cNvPr>
            <p:cNvSpPr txBox="1"/>
            <p:nvPr/>
          </p:nvSpPr>
          <p:spPr>
            <a:xfrm>
              <a:off x="5018692" y="2976676"/>
              <a:ext cx="1208726" cy="744527"/>
            </a:xfrm>
            <a:custGeom>
              <a:avLst/>
              <a:gdLst/>
              <a:ahLst/>
              <a:cxnLst/>
              <a:rect l="l" t="t" r="r" b="b"/>
              <a:pathLst>
                <a:path w="1208726" h="744527">
                  <a:moveTo>
                    <a:pt x="279651" y="126906"/>
                  </a:moveTo>
                  <a:cubicBezTo>
                    <a:pt x="255643" y="126308"/>
                    <a:pt x="234278" y="134937"/>
                    <a:pt x="215556" y="152792"/>
                  </a:cubicBezTo>
                  <a:cubicBezTo>
                    <a:pt x="196835" y="170648"/>
                    <a:pt x="182077" y="201323"/>
                    <a:pt x="171285" y="244816"/>
                  </a:cubicBezTo>
                  <a:cubicBezTo>
                    <a:pt x="160492" y="288310"/>
                    <a:pt x="154986" y="348214"/>
                    <a:pt x="154765" y="424528"/>
                  </a:cubicBezTo>
                  <a:cubicBezTo>
                    <a:pt x="154986" y="501262"/>
                    <a:pt x="160492" y="561812"/>
                    <a:pt x="171285" y="606179"/>
                  </a:cubicBezTo>
                  <a:cubicBezTo>
                    <a:pt x="182077" y="650546"/>
                    <a:pt x="196835" y="682033"/>
                    <a:pt x="215556" y="700638"/>
                  </a:cubicBezTo>
                  <a:cubicBezTo>
                    <a:pt x="234278" y="719244"/>
                    <a:pt x="255643" y="728271"/>
                    <a:pt x="279651" y="727721"/>
                  </a:cubicBezTo>
                  <a:cubicBezTo>
                    <a:pt x="303295" y="728271"/>
                    <a:pt x="324398" y="719244"/>
                    <a:pt x="342961" y="700638"/>
                  </a:cubicBezTo>
                  <a:cubicBezTo>
                    <a:pt x="361525" y="682033"/>
                    <a:pt x="376186" y="650546"/>
                    <a:pt x="386944" y="606179"/>
                  </a:cubicBezTo>
                  <a:cubicBezTo>
                    <a:pt x="397702" y="561812"/>
                    <a:pt x="403194" y="501262"/>
                    <a:pt x="403421" y="424528"/>
                  </a:cubicBezTo>
                  <a:cubicBezTo>
                    <a:pt x="403194" y="348214"/>
                    <a:pt x="397702" y="288310"/>
                    <a:pt x="386944" y="244816"/>
                  </a:cubicBezTo>
                  <a:cubicBezTo>
                    <a:pt x="376186" y="201323"/>
                    <a:pt x="361525" y="170648"/>
                    <a:pt x="342961" y="152792"/>
                  </a:cubicBezTo>
                  <a:cubicBezTo>
                    <a:pt x="324398" y="134937"/>
                    <a:pt x="303295" y="126308"/>
                    <a:pt x="279651" y="126906"/>
                  </a:cubicBezTo>
                  <a:close/>
                  <a:moveTo>
                    <a:pt x="910199" y="1"/>
                  </a:moveTo>
                  <a:cubicBezTo>
                    <a:pt x="989250" y="972"/>
                    <a:pt x="1052000" y="24078"/>
                    <a:pt x="1098449" y="69320"/>
                  </a:cubicBezTo>
                  <a:cubicBezTo>
                    <a:pt x="1144898" y="114562"/>
                    <a:pt x="1168656" y="176116"/>
                    <a:pt x="1169721" y="253981"/>
                  </a:cubicBezTo>
                  <a:cubicBezTo>
                    <a:pt x="1169123" y="303922"/>
                    <a:pt x="1156586" y="354648"/>
                    <a:pt x="1132107" y="406157"/>
                  </a:cubicBezTo>
                  <a:cubicBezTo>
                    <a:pt x="1107629" y="457667"/>
                    <a:pt x="1074795" y="509052"/>
                    <a:pt x="1033603" y="560313"/>
                  </a:cubicBezTo>
                  <a:cubicBezTo>
                    <a:pt x="992412" y="611573"/>
                    <a:pt x="946448" y="661801"/>
                    <a:pt x="895712" y="710995"/>
                  </a:cubicBezTo>
                  <a:cubicBezTo>
                    <a:pt x="916956" y="708676"/>
                    <a:pt x="939661" y="706635"/>
                    <a:pt x="963829" y="704872"/>
                  </a:cubicBezTo>
                  <a:cubicBezTo>
                    <a:pt x="987996" y="703110"/>
                    <a:pt x="1009863" y="702182"/>
                    <a:pt x="1029428" y="702089"/>
                  </a:cubicBezTo>
                  <a:lnTo>
                    <a:pt x="1208726" y="702089"/>
                  </a:lnTo>
                  <a:lnTo>
                    <a:pt x="1208726" y="744527"/>
                  </a:lnTo>
                  <a:lnTo>
                    <a:pt x="657146" y="744527"/>
                  </a:lnTo>
                  <a:lnTo>
                    <a:pt x="806331" y="603346"/>
                  </a:lnTo>
                  <a:cubicBezTo>
                    <a:pt x="850049" y="558534"/>
                    <a:pt x="887411" y="516297"/>
                    <a:pt x="918418" y="476635"/>
                  </a:cubicBezTo>
                  <a:cubicBezTo>
                    <a:pt x="980431" y="397311"/>
                    <a:pt x="1011867" y="326066"/>
                    <a:pt x="1012726" y="262898"/>
                  </a:cubicBezTo>
                  <a:cubicBezTo>
                    <a:pt x="1012448" y="220749"/>
                    <a:pt x="1001582" y="188005"/>
                    <a:pt x="980129" y="164666"/>
                  </a:cubicBezTo>
                  <a:cubicBezTo>
                    <a:pt x="958677" y="141327"/>
                    <a:pt x="928308" y="129484"/>
                    <a:pt x="889025" y="129135"/>
                  </a:cubicBezTo>
                  <a:cubicBezTo>
                    <a:pt x="858959" y="129809"/>
                    <a:pt x="831330" y="138215"/>
                    <a:pt x="806140" y="154355"/>
                  </a:cubicBezTo>
                  <a:cubicBezTo>
                    <a:pt x="780949" y="170495"/>
                    <a:pt x="758057" y="190327"/>
                    <a:pt x="737463" y="213852"/>
                  </a:cubicBezTo>
                  <a:lnTo>
                    <a:pt x="648309" y="124682"/>
                  </a:lnTo>
                  <a:cubicBezTo>
                    <a:pt x="685341" y="84421"/>
                    <a:pt x="724392" y="53622"/>
                    <a:pt x="765463" y="32285"/>
                  </a:cubicBezTo>
                  <a:cubicBezTo>
                    <a:pt x="806534" y="10948"/>
                    <a:pt x="854780" y="187"/>
                    <a:pt x="910199" y="1"/>
                  </a:cubicBezTo>
                  <a:close/>
                  <a:moveTo>
                    <a:pt x="279651" y="1"/>
                  </a:moveTo>
                  <a:cubicBezTo>
                    <a:pt x="364404" y="-75"/>
                    <a:pt x="431726" y="35149"/>
                    <a:pt x="481617" y="105673"/>
                  </a:cubicBezTo>
                  <a:cubicBezTo>
                    <a:pt x="531508" y="176198"/>
                    <a:pt x="557031" y="282483"/>
                    <a:pt x="558187" y="424528"/>
                  </a:cubicBezTo>
                  <a:cubicBezTo>
                    <a:pt x="557320" y="531271"/>
                    <a:pt x="542747" y="618368"/>
                    <a:pt x="514466" y="685821"/>
                  </a:cubicBezTo>
                  <a:lnTo>
                    <a:pt x="482802" y="744527"/>
                  </a:lnTo>
                  <a:lnTo>
                    <a:pt x="75521" y="744527"/>
                  </a:lnTo>
                  <a:lnTo>
                    <a:pt x="43786" y="685821"/>
                  </a:lnTo>
                  <a:cubicBezTo>
                    <a:pt x="15445" y="618368"/>
                    <a:pt x="849" y="531271"/>
                    <a:pt x="0" y="424528"/>
                  </a:cubicBezTo>
                  <a:cubicBezTo>
                    <a:pt x="1132" y="281995"/>
                    <a:pt x="26702" y="175571"/>
                    <a:pt x="76709" y="105255"/>
                  </a:cubicBezTo>
                  <a:cubicBezTo>
                    <a:pt x="126716" y="34940"/>
                    <a:pt x="194364" y="-145"/>
                    <a:pt x="279651" y="1"/>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accent1"/>
                </a:solidFill>
                <a:latin typeface="+mj-ea"/>
                <a:ea typeface="+mj-ea"/>
              </a:endParaRPr>
            </a:p>
          </p:txBody>
        </p:sp>
        <p:sp>
          <p:nvSpPr>
            <p:cNvPr id="16" name="文本框 15">
              <a:extLst>
                <a:ext uri="{FF2B5EF4-FFF2-40B4-BE49-F238E27FC236}">
                  <a16:creationId xmlns:a16="http://schemas.microsoft.com/office/drawing/2014/main" id="{88A266FC-2B12-D1B2-C00B-618C3628FB6D}"/>
                </a:ext>
              </a:extLst>
            </p:cNvPr>
            <p:cNvSpPr txBox="1"/>
            <p:nvPr/>
          </p:nvSpPr>
          <p:spPr>
            <a:xfrm>
              <a:off x="6438800" y="3044613"/>
              <a:ext cx="2154436"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学习内容和成果</a:t>
              </a:r>
            </a:p>
          </p:txBody>
        </p:sp>
        <p:sp>
          <p:nvSpPr>
            <p:cNvPr id="17" name="文本框 16">
              <a:extLst>
                <a:ext uri="{FF2B5EF4-FFF2-40B4-BE49-F238E27FC236}">
                  <a16:creationId xmlns:a16="http://schemas.microsoft.com/office/drawing/2014/main" id="{792A3D45-20BC-0CDA-9C11-A77ED52A9DCC}"/>
                </a:ext>
              </a:extLst>
            </p:cNvPr>
            <p:cNvSpPr txBox="1"/>
            <p:nvPr/>
          </p:nvSpPr>
          <p:spPr>
            <a:xfrm>
              <a:off x="6438800" y="3437035"/>
              <a:ext cx="2626178" cy="215444"/>
            </a:xfrm>
            <a:prstGeom prst="rect">
              <a:avLst/>
            </a:prstGeom>
            <a:noFill/>
          </p:spPr>
          <p:txBody>
            <a:bodyPr wrap="square" lIns="0" tIns="0" rIns="0" bIns="0" rtlCol="0" anchor="t">
              <a:spAutoFit/>
            </a:bodyPr>
            <a:lstStyle/>
            <a:p>
              <a:r>
                <a:rPr lang="en-US" altLang="zh-CN" sz="1400" dirty="0">
                  <a:solidFill>
                    <a:schemeClr val="accent1"/>
                  </a:solidFill>
                </a:rPr>
                <a:t>Learning Content And Results</a:t>
              </a:r>
              <a:endParaRPr lang="zh-CN" altLang="en-US" sz="1400" dirty="0">
                <a:solidFill>
                  <a:schemeClr val="accent1"/>
                </a:solidFill>
              </a:endParaRPr>
            </a:p>
          </p:txBody>
        </p:sp>
        <p:cxnSp>
          <p:nvCxnSpPr>
            <p:cNvPr id="18" name="直接连接符 17">
              <a:extLst>
                <a:ext uri="{FF2B5EF4-FFF2-40B4-BE49-F238E27FC236}">
                  <a16:creationId xmlns:a16="http://schemas.microsoft.com/office/drawing/2014/main" id="{FC2B757C-5713-41A8-5F58-E06E688F0342}"/>
                </a:ext>
              </a:extLst>
            </p:cNvPr>
            <p:cNvCxnSpPr>
              <a:cxnSpLocks/>
            </p:cNvCxnSpPr>
            <p:nvPr/>
          </p:nvCxnSpPr>
          <p:spPr>
            <a:xfrm>
              <a:off x="5102578" y="3718986"/>
              <a:ext cx="3962400" cy="0"/>
            </a:xfrm>
            <a:prstGeom prst="line">
              <a:avLst/>
            </a:prstGeom>
            <a:ln w="9525"/>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7C2732FD-F6D7-5567-0A5D-52846EA8687E}"/>
              </a:ext>
            </a:extLst>
          </p:cNvPr>
          <p:cNvGrpSpPr/>
          <p:nvPr/>
        </p:nvGrpSpPr>
        <p:grpSpPr>
          <a:xfrm>
            <a:off x="2122285" y="4499907"/>
            <a:ext cx="4046286" cy="744527"/>
            <a:chOff x="5018692" y="4329696"/>
            <a:chExt cx="4046286" cy="744527"/>
          </a:xfrm>
        </p:grpSpPr>
        <p:sp>
          <p:nvSpPr>
            <p:cNvPr id="27" name="文本框 26">
              <a:extLst>
                <a:ext uri="{FF2B5EF4-FFF2-40B4-BE49-F238E27FC236}">
                  <a16:creationId xmlns:a16="http://schemas.microsoft.com/office/drawing/2014/main" id="{27A69853-0163-DD6B-4A91-EBC00CE6E63C}"/>
                </a:ext>
              </a:extLst>
            </p:cNvPr>
            <p:cNvSpPr txBox="1"/>
            <p:nvPr/>
          </p:nvSpPr>
          <p:spPr>
            <a:xfrm>
              <a:off x="5018692" y="4329696"/>
              <a:ext cx="1203153" cy="744527"/>
            </a:xfrm>
            <a:custGeom>
              <a:avLst/>
              <a:gdLst/>
              <a:ahLst/>
              <a:cxnLst/>
              <a:rect l="l" t="t" r="r" b="b"/>
              <a:pathLst>
                <a:path w="1203153" h="744527">
                  <a:moveTo>
                    <a:pt x="279651" y="126907"/>
                  </a:moveTo>
                  <a:cubicBezTo>
                    <a:pt x="255643" y="126308"/>
                    <a:pt x="234278" y="134937"/>
                    <a:pt x="215556" y="152792"/>
                  </a:cubicBezTo>
                  <a:cubicBezTo>
                    <a:pt x="196835" y="170648"/>
                    <a:pt x="182077" y="201323"/>
                    <a:pt x="171285" y="244816"/>
                  </a:cubicBezTo>
                  <a:cubicBezTo>
                    <a:pt x="160492" y="288310"/>
                    <a:pt x="154986" y="348214"/>
                    <a:pt x="154765" y="424528"/>
                  </a:cubicBezTo>
                  <a:cubicBezTo>
                    <a:pt x="154986" y="501262"/>
                    <a:pt x="160492" y="561812"/>
                    <a:pt x="171285" y="606179"/>
                  </a:cubicBezTo>
                  <a:cubicBezTo>
                    <a:pt x="182077" y="650547"/>
                    <a:pt x="196835" y="682033"/>
                    <a:pt x="215556" y="700638"/>
                  </a:cubicBezTo>
                  <a:cubicBezTo>
                    <a:pt x="234278" y="719244"/>
                    <a:pt x="255643" y="728271"/>
                    <a:pt x="279651" y="727721"/>
                  </a:cubicBezTo>
                  <a:cubicBezTo>
                    <a:pt x="303295" y="728271"/>
                    <a:pt x="324398" y="719244"/>
                    <a:pt x="342961" y="700638"/>
                  </a:cubicBezTo>
                  <a:cubicBezTo>
                    <a:pt x="361525" y="682033"/>
                    <a:pt x="376186" y="650547"/>
                    <a:pt x="386944" y="606179"/>
                  </a:cubicBezTo>
                  <a:cubicBezTo>
                    <a:pt x="397702" y="561812"/>
                    <a:pt x="403194" y="501262"/>
                    <a:pt x="403421" y="424528"/>
                  </a:cubicBezTo>
                  <a:cubicBezTo>
                    <a:pt x="403194" y="348214"/>
                    <a:pt x="397702" y="288310"/>
                    <a:pt x="386944" y="244816"/>
                  </a:cubicBezTo>
                  <a:cubicBezTo>
                    <a:pt x="376186" y="201323"/>
                    <a:pt x="361525" y="170648"/>
                    <a:pt x="342961" y="152792"/>
                  </a:cubicBezTo>
                  <a:cubicBezTo>
                    <a:pt x="324398" y="134937"/>
                    <a:pt x="303295" y="126308"/>
                    <a:pt x="279651" y="126907"/>
                  </a:cubicBezTo>
                  <a:close/>
                  <a:moveTo>
                    <a:pt x="909085" y="1"/>
                  </a:moveTo>
                  <a:cubicBezTo>
                    <a:pt x="989923" y="300"/>
                    <a:pt x="1054392" y="19184"/>
                    <a:pt x="1102489" y="56655"/>
                  </a:cubicBezTo>
                  <a:cubicBezTo>
                    <a:pt x="1150587" y="94126"/>
                    <a:pt x="1175226" y="148394"/>
                    <a:pt x="1176407" y="219459"/>
                  </a:cubicBezTo>
                  <a:cubicBezTo>
                    <a:pt x="1176152" y="264179"/>
                    <a:pt x="1164136" y="302411"/>
                    <a:pt x="1140361" y="334153"/>
                  </a:cubicBezTo>
                  <a:cubicBezTo>
                    <a:pt x="1116586" y="365896"/>
                    <a:pt x="1082585" y="390452"/>
                    <a:pt x="1038358" y="407822"/>
                  </a:cubicBezTo>
                  <a:lnTo>
                    <a:pt x="1038358" y="413387"/>
                  </a:lnTo>
                  <a:cubicBezTo>
                    <a:pt x="1086145" y="426279"/>
                    <a:pt x="1125303" y="449765"/>
                    <a:pt x="1155831" y="483843"/>
                  </a:cubicBezTo>
                  <a:cubicBezTo>
                    <a:pt x="1186359" y="517922"/>
                    <a:pt x="1202133" y="562047"/>
                    <a:pt x="1203153" y="616219"/>
                  </a:cubicBezTo>
                  <a:cubicBezTo>
                    <a:pt x="1202820" y="641556"/>
                    <a:pt x="1199306" y="665013"/>
                    <a:pt x="1192611" y="686591"/>
                  </a:cubicBezTo>
                  <a:lnTo>
                    <a:pt x="1163561" y="744527"/>
                  </a:lnTo>
                  <a:lnTo>
                    <a:pt x="640897" y="744527"/>
                  </a:lnTo>
                  <a:lnTo>
                    <a:pt x="637165" y="741074"/>
                  </a:lnTo>
                  <a:lnTo>
                    <a:pt x="714060" y="637405"/>
                  </a:lnTo>
                  <a:cubicBezTo>
                    <a:pt x="738508" y="661913"/>
                    <a:pt x="765951" y="682030"/>
                    <a:pt x="796388" y="697757"/>
                  </a:cubicBezTo>
                  <a:cubicBezTo>
                    <a:pt x="826826" y="713484"/>
                    <a:pt x="860677" y="721615"/>
                    <a:pt x="897940" y="722149"/>
                  </a:cubicBezTo>
                  <a:cubicBezTo>
                    <a:pt x="940358" y="721963"/>
                    <a:pt x="974209" y="712020"/>
                    <a:pt x="999492" y="692321"/>
                  </a:cubicBezTo>
                  <a:cubicBezTo>
                    <a:pt x="1024776" y="672622"/>
                    <a:pt x="1037731" y="644281"/>
                    <a:pt x="1038358" y="607298"/>
                  </a:cubicBezTo>
                  <a:cubicBezTo>
                    <a:pt x="1040099" y="566204"/>
                    <a:pt x="1024637" y="534100"/>
                    <a:pt x="991970" y="510985"/>
                  </a:cubicBezTo>
                  <a:cubicBezTo>
                    <a:pt x="959303" y="487871"/>
                    <a:pt x="898985" y="476116"/>
                    <a:pt x="811015" y="475722"/>
                  </a:cubicBezTo>
                  <a:lnTo>
                    <a:pt x="811015" y="357732"/>
                  </a:lnTo>
                  <a:cubicBezTo>
                    <a:pt x="885682" y="357081"/>
                    <a:pt x="938060" y="345280"/>
                    <a:pt x="968149" y="322327"/>
                  </a:cubicBezTo>
                  <a:cubicBezTo>
                    <a:pt x="998239" y="299375"/>
                    <a:pt x="1012726" y="269174"/>
                    <a:pt x="1011612" y="231725"/>
                  </a:cubicBezTo>
                  <a:cubicBezTo>
                    <a:pt x="1011403" y="199178"/>
                    <a:pt x="1001791" y="173949"/>
                    <a:pt x="982776" y="156037"/>
                  </a:cubicBezTo>
                  <a:cubicBezTo>
                    <a:pt x="963761" y="138126"/>
                    <a:pt x="936597" y="128787"/>
                    <a:pt x="901284" y="128021"/>
                  </a:cubicBezTo>
                  <a:cubicBezTo>
                    <a:pt x="872007" y="128787"/>
                    <a:pt x="844750" y="135617"/>
                    <a:pt x="819513" y="148510"/>
                  </a:cubicBezTo>
                  <a:cubicBezTo>
                    <a:pt x="794276" y="161404"/>
                    <a:pt x="769526" y="179106"/>
                    <a:pt x="745264" y="201617"/>
                  </a:cubicBezTo>
                  <a:lnTo>
                    <a:pt x="661682" y="101304"/>
                  </a:lnTo>
                  <a:cubicBezTo>
                    <a:pt x="697135" y="69809"/>
                    <a:pt x="735165" y="45133"/>
                    <a:pt x="775772" y="27275"/>
                  </a:cubicBezTo>
                  <a:cubicBezTo>
                    <a:pt x="816378" y="9417"/>
                    <a:pt x="860816" y="326"/>
                    <a:pt x="909085" y="1"/>
                  </a:cubicBezTo>
                  <a:close/>
                  <a:moveTo>
                    <a:pt x="279651" y="1"/>
                  </a:moveTo>
                  <a:cubicBezTo>
                    <a:pt x="364404" y="-75"/>
                    <a:pt x="431726" y="35149"/>
                    <a:pt x="481617" y="105673"/>
                  </a:cubicBezTo>
                  <a:cubicBezTo>
                    <a:pt x="531508" y="176198"/>
                    <a:pt x="557031" y="282483"/>
                    <a:pt x="558187" y="424528"/>
                  </a:cubicBezTo>
                  <a:cubicBezTo>
                    <a:pt x="557320" y="531271"/>
                    <a:pt x="542747" y="618368"/>
                    <a:pt x="514466" y="685821"/>
                  </a:cubicBezTo>
                  <a:lnTo>
                    <a:pt x="482803" y="744527"/>
                  </a:lnTo>
                  <a:lnTo>
                    <a:pt x="75521" y="744527"/>
                  </a:lnTo>
                  <a:lnTo>
                    <a:pt x="43786" y="685821"/>
                  </a:lnTo>
                  <a:cubicBezTo>
                    <a:pt x="15445" y="618368"/>
                    <a:pt x="849" y="531271"/>
                    <a:pt x="0" y="424528"/>
                  </a:cubicBezTo>
                  <a:cubicBezTo>
                    <a:pt x="1132" y="281995"/>
                    <a:pt x="26702" y="175571"/>
                    <a:pt x="76709" y="105255"/>
                  </a:cubicBezTo>
                  <a:cubicBezTo>
                    <a:pt x="126716" y="34940"/>
                    <a:pt x="194364" y="-145"/>
                    <a:pt x="279651" y="1"/>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accent1"/>
                </a:solidFill>
                <a:latin typeface="+mj-ea"/>
                <a:ea typeface="+mj-ea"/>
              </a:endParaRPr>
            </a:p>
          </p:txBody>
        </p:sp>
        <p:sp>
          <p:nvSpPr>
            <p:cNvPr id="22" name="文本框 21">
              <a:extLst>
                <a:ext uri="{FF2B5EF4-FFF2-40B4-BE49-F238E27FC236}">
                  <a16:creationId xmlns:a16="http://schemas.microsoft.com/office/drawing/2014/main" id="{7C70361F-A885-E9F9-AA21-B374AC276401}"/>
                </a:ext>
              </a:extLst>
            </p:cNvPr>
            <p:cNvSpPr txBox="1"/>
            <p:nvPr/>
          </p:nvSpPr>
          <p:spPr>
            <a:xfrm>
              <a:off x="6438800" y="4397633"/>
              <a:ext cx="2154436" cy="369332"/>
            </a:xfrm>
            <a:prstGeom prst="rect">
              <a:avLst/>
            </a:prstGeom>
            <a:noFill/>
          </p:spPr>
          <p:txBody>
            <a:bodyPr wrap="none" lIns="0" tIns="0" rIns="0" bIns="0" rtlCol="0" anchor="t">
              <a:spAutoFit/>
            </a:bodyPr>
            <a:lstStyle/>
            <a:p>
              <a:r>
                <a:rPr lang="zh-CN" altLang="en-US" sz="2400" dirty="0">
                  <a:solidFill>
                    <a:schemeClr val="accent1"/>
                  </a:solidFill>
                  <a:latin typeface="+mj-ea"/>
                  <a:ea typeface="+mj-ea"/>
                </a:rPr>
                <a:t>学习经验和教训</a:t>
              </a:r>
            </a:p>
          </p:txBody>
        </p:sp>
        <p:sp>
          <p:nvSpPr>
            <p:cNvPr id="23" name="文本框 22">
              <a:extLst>
                <a:ext uri="{FF2B5EF4-FFF2-40B4-BE49-F238E27FC236}">
                  <a16:creationId xmlns:a16="http://schemas.microsoft.com/office/drawing/2014/main" id="{B99F8BA3-7F68-1626-C164-845190C45D6F}"/>
                </a:ext>
              </a:extLst>
            </p:cNvPr>
            <p:cNvSpPr txBox="1"/>
            <p:nvPr/>
          </p:nvSpPr>
          <p:spPr>
            <a:xfrm>
              <a:off x="6438800" y="4790055"/>
              <a:ext cx="2626178" cy="215444"/>
            </a:xfrm>
            <a:prstGeom prst="rect">
              <a:avLst/>
            </a:prstGeom>
            <a:noFill/>
          </p:spPr>
          <p:txBody>
            <a:bodyPr wrap="square" lIns="0" tIns="0" rIns="0" bIns="0" rtlCol="0" anchor="t">
              <a:spAutoFit/>
            </a:bodyPr>
            <a:lstStyle/>
            <a:p>
              <a:r>
                <a:rPr lang="en-US" altLang="zh-CN" sz="1400" dirty="0">
                  <a:solidFill>
                    <a:schemeClr val="accent1"/>
                  </a:solidFill>
                </a:rPr>
                <a:t>Learn Experiences And Lessons</a:t>
              </a:r>
              <a:endParaRPr lang="zh-CN" altLang="en-US" sz="1400" dirty="0">
                <a:solidFill>
                  <a:schemeClr val="accent1"/>
                </a:solidFill>
              </a:endParaRPr>
            </a:p>
          </p:txBody>
        </p:sp>
        <p:cxnSp>
          <p:nvCxnSpPr>
            <p:cNvPr id="24" name="直接连接符 23">
              <a:extLst>
                <a:ext uri="{FF2B5EF4-FFF2-40B4-BE49-F238E27FC236}">
                  <a16:creationId xmlns:a16="http://schemas.microsoft.com/office/drawing/2014/main" id="{918FA827-9719-99F7-5449-84DCB18AB6D8}"/>
                </a:ext>
              </a:extLst>
            </p:cNvPr>
            <p:cNvCxnSpPr>
              <a:cxnSpLocks/>
            </p:cNvCxnSpPr>
            <p:nvPr/>
          </p:nvCxnSpPr>
          <p:spPr>
            <a:xfrm>
              <a:off x="5102578" y="5072006"/>
              <a:ext cx="3962400" cy="0"/>
            </a:xfrm>
            <a:prstGeom prst="line">
              <a:avLst/>
            </a:prstGeom>
            <a:ln w="952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1547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5592CF-D356-3F08-65B0-07A33735F568}"/>
              </a:ext>
            </a:extLst>
          </p:cNvPr>
          <p:cNvSpPr>
            <a:spLocks noGrp="1"/>
          </p:cNvSpPr>
          <p:nvPr>
            <p:ph type="title"/>
          </p:nvPr>
        </p:nvSpPr>
        <p:spPr/>
        <p:txBody>
          <a:bodyPr/>
          <a:lstStyle/>
          <a:p>
            <a:r>
              <a:rPr lang="zh-CN" altLang="en-US" dirty="0"/>
              <a:t>课程概述和目标</a:t>
            </a:r>
          </a:p>
        </p:txBody>
      </p:sp>
      <p:sp>
        <p:nvSpPr>
          <p:cNvPr id="6" name="文本占位符 5">
            <a:extLst>
              <a:ext uri="{FF2B5EF4-FFF2-40B4-BE49-F238E27FC236}">
                <a16:creationId xmlns:a16="http://schemas.microsoft.com/office/drawing/2014/main" id="{CE9E5EA6-5F8C-140A-3674-A0DA87A0803C}"/>
              </a:ext>
            </a:extLst>
          </p:cNvPr>
          <p:cNvSpPr>
            <a:spLocks noGrp="1"/>
          </p:cNvSpPr>
          <p:nvPr>
            <p:ph type="body" idx="1"/>
          </p:nvPr>
        </p:nvSpPr>
        <p:spPr/>
        <p:txBody>
          <a:bodyPr/>
          <a:lstStyle/>
          <a:p>
            <a:r>
              <a:rPr lang="en-US" altLang="zh-CN" dirty="0"/>
              <a:t>Course Overview And Objectives</a:t>
            </a:r>
            <a:endParaRPr lang="zh-CN" altLang="en-US" dirty="0"/>
          </a:p>
        </p:txBody>
      </p:sp>
      <p:sp>
        <p:nvSpPr>
          <p:cNvPr id="4" name="文本占位符 3">
            <a:extLst>
              <a:ext uri="{FF2B5EF4-FFF2-40B4-BE49-F238E27FC236}">
                <a16:creationId xmlns:a16="http://schemas.microsoft.com/office/drawing/2014/main" id="{87CBCCB9-126D-23F6-EDA8-1C83BAAD58D6}"/>
              </a:ext>
            </a:extLst>
          </p:cNvPr>
          <p:cNvSpPr>
            <a:spLocks noGrp="1"/>
          </p:cNvSpPr>
          <p:nvPr>
            <p:ph type="body" sz="quarter" idx="13"/>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2958037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705B34-B4AF-07CB-CBEA-51D3B7DF9C64}"/>
              </a:ext>
            </a:extLst>
          </p:cNvPr>
          <p:cNvSpPr>
            <a:spLocks noGrp="1"/>
          </p:cNvSpPr>
          <p:nvPr>
            <p:ph type="title"/>
          </p:nvPr>
        </p:nvSpPr>
        <p:spPr/>
        <p:txBody>
          <a:bodyPr/>
          <a:lstStyle/>
          <a:p>
            <a:r>
              <a:rPr lang="zh-CN" altLang="en-US" dirty="0"/>
              <a:t>学习方式和要求</a:t>
            </a:r>
          </a:p>
        </p:txBody>
      </p:sp>
      <p:grpSp>
        <p:nvGrpSpPr>
          <p:cNvPr id="13" name="组合 12">
            <a:extLst>
              <a:ext uri="{FF2B5EF4-FFF2-40B4-BE49-F238E27FC236}">
                <a16:creationId xmlns:a16="http://schemas.microsoft.com/office/drawing/2014/main" id="{9E32B5B3-A637-CFAF-F92E-70FC26C052AE}"/>
              </a:ext>
            </a:extLst>
          </p:cNvPr>
          <p:cNvGrpSpPr/>
          <p:nvPr/>
        </p:nvGrpSpPr>
        <p:grpSpPr>
          <a:xfrm>
            <a:off x="4351792" y="2384492"/>
            <a:ext cx="3488415" cy="1971675"/>
            <a:chOff x="4348020" y="2373418"/>
            <a:chExt cx="3488415" cy="1971675"/>
          </a:xfrm>
        </p:grpSpPr>
        <p:grpSp>
          <p:nvGrpSpPr>
            <p:cNvPr id="8" name="组合 7">
              <a:extLst>
                <a:ext uri="{FF2B5EF4-FFF2-40B4-BE49-F238E27FC236}">
                  <a16:creationId xmlns:a16="http://schemas.microsoft.com/office/drawing/2014/main" id="{E8EA4376-22CF-A0F7-DBB7-4FD3236B4F9A}"/>
                </a:ext>
              </a:extLst>
            </p:cNvPr>
            <p:cNvGrpSpPr/>
            <p:nvPr/>
          </p:nvGrpSpPr>
          <p:grpSpPr>
            <a:xfrm>
              <a:off x="4348020" y="2373418"/>
              <a:ext cx="1971675" cy="1971675"/>
              <a:chOff x="4351793" y="2373418"/>
              <a:chExt cx="1971675" cy="1971675"/>
            </a:xfrm>
          </p:grpSpPr>
          <p:sp>
            <p:nvSpPr>
              <p:cNvPr id="19" name="椭圆 18">
                <a:extLst>
                  <a:ext uri="{FF2B5EF4-FFF2-40B4-BE49-F238E27FC236}">
                    <a16:creationId xmlns:a16="http://schemas.microsoft.com/office/drawing/2014/main" id="{1ACBC710-92E2-6190-EB4C-F7748051EDEB}"/>
                  </a:ext>
                </a:extLst>
              </p:cNvPr>
              <p:cNvSpPr/>
              <p:nvPr/>
            </p:nvSpPr>
            <p:spPr>
              <a:xfrm>
                <a:off x="4351793" y="2373418"/>
                <a:ext cx="1971675" cy="197167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1" name="文本框 20">
                <a:extLst>
                  <a:ext uri="{FF2B5EF4-FFF2-40B4-BE49-F238E27FC236}">
                    <a16:creationId xmlns:a16="http://schemas.microsoft.com/office/drawing/2014/main" id="{BF11D6C7-F0C3-E541-327B-60E0440BF8E4}"/>
                  </a:ext>
                </a:extLst>
              </p:cNvPr>
              <p:cNvSpPr txBox="1"/>
              <p:nvPr/>
            </p:nvSpPr>
            <p:spPr>
              <a:xfrm>
                <a:off x="4952910" y="3205367"/>
                <a:ext cx="769441" cy="307777"/>
              </a:xfrm>
              <a:prstGeom prst="rect">
                <a:avLst/>
              </a:prstGeom>
              <a:noFill/>
            </p:spPr>
            <p:txBody>
              <a:bodyPr wrap="none" lIns="0" tIns="0" rIns="0" bIns="0" rtlCol="0" anchor="t">
                <a:spAutoFit/>
              </a:bodyPr>
              <a:lstStyle/>
              <a:p>
                <a:pPr algn="ctr"/>
                <a:r>
                  <a:rPr lang="zh-CN" altLang="en-US" sz="2000" dirty="0">
                    <a:solidFill>
                      <a:srgbClr val="FFFFFF"/>
                    </a:solidFill>
                    <a:latin typeface="+mj-ea"/>
                    <a:ea typeface="+mj-ea"/>
                  </a:rPr>
                  <a:t>关键词</a:t>
                </a:r>
              </a:p>
            </p:txBody>
          </p:sp>
        </p:grpSp>
        <p:grpSp>
          <p:nvGrpSpPr>
            <p:cNvPr id="9" name="组合 8">
              <a:extLst>
                <a:ext uri="{FF2B5EF4-FFF2-40B4-BE49-F238E27FC236}">
                  <a16:creationId xmlns:a16="http://schemas.microsoft.com/office/drawing/2014/main" id="{67912067-8E15-3B49-97A6-E964B7A5FE8E}"/>
                </a:ext>
              </a:extLst>
            </p:cNvPr>
            <p:cNvGrpSpPr/>
            <p:nvPr/>
          </p:nvGrpSpPr>
          <p:grpSpPr>
            <a:xfrm>
              <a:off x="5864760" y="2373418"/>
              <a:ext cx="1971675" cy="1971675"/>
              <a:chOff x="5868533" y="2373418"/>
              <a:chExt cx="1971675" cy="1971675"/>
            </a:xfrm>
          </p:grpSpPr>
          <p:sp>
            <p:nvSpPr>
              <p:cNvPr id="20" name="椭圆 19">
                <a:extLst>
                  <a:ext uri="{FF2B5EF4-FFF2-40B4-BE49-F238E27FC236}">
                    <a16:creationId xmlns:a16="http://schemas.microsoft.com/office/drawing/2014/main" id="{E9F209A9-03E2-2775-3F23-7102AF9ECA52}"/>
                  </a:ext>
                </a:extLst>
              </p:cNvPr>
              <p:cNvSpPr/>
              <p:nvPr/>
            </p:nvSpPr>
            <p:spPr>
              <a:xfrm>
                <a:off x="5868533" y="2373418"/>
                <a:ext cx="1971675" cy="1971675"/>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2" name="文本框 21">
                <a:extLst>
                  <a:ext uri="{FF2B5EF4-FFF2-40B4-BE49-F238E27FC236}">
                    <a16:creationId xmlns:a16="http://schemas.microsoft.com/office/drawing/2014/main" id="{E62A8BAA-D525-A28C-85A6-BCF62B82F0E4}"/>
                  </a:ext>
                </a:extLst>
              </p:cNvPr>
              <p:cNvSpPr txBox="1"/>
              <p:nvPr/>
            </p:nvSpPr>
            <p:spPr>
              <a:xfrm>
                <a:off x="6469650" y="3205367"/>
                <a:ext cx="769441" cy="307777"/>
              </a:xfrm>
              <a:prstGeom prst="rect">
                <a:avLst/>
              </a:prstGeom>
              <a:noFill/>
            </p:spPr>
            <p:txBody>
              <a:bodyPr wrap="none" lIns="0" tIns="0" rIns="0" bIns="0" rtlCol="0" anchor="t">
                <a:spAutoFit/>
              </a:bodyPr>
              <a:lstStyle/>
              <a:p>
                <a:pPr algn="ctr"/>
                <a:r>
                  <a:rPr lang="zh-CN" altLang="en-US" sz="2000" dirty="0">
                    <a:solidFill>
                      <a:srgbClr val="FFFFFF"/>
                    </a:solidFill>
                    <a:latin typeface="+mj-ea"/>
                    <a:ea typeface="+mj-ea"/>
                  </a:rPr>
                  <a:t>关键词</a:t>
                </a:r>
              </a:p>
            </p:txBody>
          </p:sp>
        </p:grpSp>
      </p:grpSp>
      <p:grpSp>
        <p:nvGrpSpPr>
          <p:cNvPr id="4" name="组合 3">
            <a:extLst>
              <a:ext uri="{FF2B5EF4-FFF2-40B4-BE49-F238E27FC236}">
                <a16:creationId xmlns:a16="http://schemas.microsoft.com/office/drawing/2014/main" id="{CCDEEBAF-9EB7-D3C7-C4E4-CFAAD82B3FE2}"/>
              </a:ext>
            </a:extLst>
          </p:cNvPr>
          <p:cNvGrpSpPr/>
          <p:nvPr/>
        </p:nvGrpSpPr>
        <p:grpSpPr>
          <a:xfrm>
            <a:off x="946753" y="2145604"/>
            <a:ext cx="3040858" cy="1184049"/>
            <a:chOff x="942980" y="2134530"/>
            <a:chExt cx="3040858" cy="1184049"/>
          </a:xfrm>
        </p:grpSpPr>
        <p:sp>
          <p:nvSpPr>
            <p:cNvPr id="23" name="文本框 22">
              <a:extLst>
                <a:ext uri="{FF2B5EF4-FFF2-40B4-BE49-F238E27FC236}">
                  <a16:creationId xmlns:a16="http://schemas.microsoft.com/office/drawing/2014/main" id="{54826F56-E8D6-E907-4F80-980477611003}"/>
                </a:ext>
              </a:extLst>
            </p:cNvPr>
            <p:cNvSpPr txBox="1"/>
            <p:nvPr/>
          </p:nvSpPr>
          <p:spPr>
            <a:xfrm>
              <a:off x="2259007" y="2134530"/>
              <a:ext cx="1724831" cy="307777"/>
            </a:xfrm>
            <a:prstGeom prst="rect">
              <a:avLst/>
            </a:prstGeom>
            <a:noFill/>
          </p:spPr>
          <p:txBody>
            <a:bodyPr wrap="none" lIns="0" tIns="0" rIns="0" bIns="0" rtlCol="0" anchor="t">
              <a:spAutoFit/>
            </a:bodyPr>
            <a:lstStyle/>
            <a:p>
              <a:pPr algn="r"/>
              <a:r>
                <a:rPr lang="en-US" altLang="zh-CN" sz="2000" dirty="0">
                  <a:solidFill>
                    <a:schemeClr val="accent1"/>
                  </a:solidFill>
                  <a:latin typeface="+mj-ea"/>
                  <a:ea typeface="+mj-ea"/>
                </a:rPr>
                <a:t>01.</a:t>
              </a:r>
              <a:r>
                <a:rPr lang="zh-CN" altLang="en-US" sz="2000" dirty="0">
                  <a:solidFill>
                    <a:schemeClr val="accent1"/>
                  </a:solidFill>
                  <a:latin typeface="+mj-ea"/>
                  <a:ea typeface="+mj-ea"/>
                </a:rPr>
                <a:t> 关键词标题</a:t>
              </a:r>
            </a:p>
          </p:txBody>
        </p:sp>
        <p:sp>
          <p:nvSpPr>
            <p:cNvPr id="24" name="文本框 23">
              <a:extLst>
                <a:ext uri="{FF2B5EF4-FFF2-40B4-BE49-F238E27FC236}">
                  <a16:creationId xmlns:a16="http://schemas.microsoft.com/office/drawing/2014/main" id="{80C3CD1D-28A1-F483-301C-27698963E195}"/>
                </a:ext>
              </a:extLst>
            </p:cNvPr>
            <p:cNvSpPr txBox="1"/>
            <p:nvPr/>
          </p:nvSpPr>
          <p:spPr>
            <a:xfrm>
              <a:off x="942980" y="2501111"/>
              <a:ext cx="3040858" cy="817468"/>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a:t>
              </a:r>
            </a:p>
          </p:txBody>
        </p:sp>
      </p:grpSp>
      <p:grpSp>
        <p:nvGrpSpPr>
          <p:cNvPr id="5" name="组合 4">
            <a:extLst>
              <a:ext uri="{FF2B5EF4-FFF2-40B4-BE49-F238E27FC236}">
                <a16:creationId xmlns:a16="http://schemas.microsoft.com/office/drawing/2014/main" id="{9AF3AA77-F6D3-3C25-8E41-B5B0C6AE8EFD}"/>
              </a:ext>
            </a:extLst>
          </p:cNvPr>
          <p:cNvGrpSpPr/>
          <p:nvPr/>
        </p:nvGrpSpPr>
        <p:grpSpPr>
          <a:xfrm>
            <a:off x="946753" y="3678099"/>
            <a:ext cx="3040858" cy="1184049"/>
            <a:chOff x="942980" y="3667025"/>
            <a:chExt cx="3040858" cy="1184049"/>
          </a:xfrm>
        </p:grpSpPr>
        <p:sp>
          <p:nvSpPr>
            <p:cNvPr id="25" name="文本框 24">
              <a:extLst>
                <a:ext uri="{FF2B5EF4-FFF2-40B4-BE49-F238E27FC236}">
                  <a16:creationId xmlns:a16="http://schemas.microsoft.com/office/drawing/2014/main" id="{A4D6C5F0-11C1-7233-B2F5-8C79BE5D18D4}"/>
                </a:ext>
              </a:extLst>
            </p:cNvPr>
            <p:cNvSpPr txBox="1"/>
            <p:nvPr/>
          </p:nvSpPr>
          <p:spPr>
            <a:xfrm>
              <a:off x="2259007" y="3667025"/>
              <a:ext cx="1724831" cy="307777"/>
            </a:xfrm>
            <a:prstGeom prst="rect">
              <a:avLst/>
            </a:prstGeom>
            <a:noFill/>
          </p:spPr>
          <p:txBody>
            <a:bodyPr wrap="none" lIns="0" tIns="0" rIns="0" bIns="0" rtlCol="0" anchor="t">
              <a:spAutoFit/>
            </a:bodyPr>
            <a:lstStyle/>
            <a:p>
              <a:pPr algn="r"/>
              <a:r>
                <a:rPr lang="en-US" altLang="zh-CN" sz="2000" dirty="0">
                  <a:solidFill>
                    <a:schemeClr val="accent1"/>
                  </a:solidFill>
                  <a:latin typeface="+mj-ea"/>
                  <a:ea typeface="+mj-ea"/>
                </a:rPr>
                <a:t>02.</a:t>
              </a:r>
              <a:r>
                <a:rPr lang="zh-CN" altLang="en-US" sz="2000" dirty="0">
                  <a:solidFill>
                    <a:schemeClr val="accent1"/>
                  </a:solidFill>
                  <a:latin typeface="+mj-ea"/>
                  <a:ea typeface="+mj-ea"/>
                </a:rPr>
                <a:t> 关键词标题</a:t>
              </a:r>
            </a:p>
          </p:txBody>
        </p:sp>
        <p:sp>
          <p:nvSpPr>
            <p:cNvPr id="26" name="文本框 25">
              <a:extLst>
                <a:ext uri="{FF2B5EF4-FFF2-40B4-BE49-F238E27FC236}">
                  <a16:creationId xmlns:a16="http://schemas.microsoft.com/office/drawing/2014/main" id="{C96ECA0F-10FB-29A1-399C-5962D6EDF2A3}"/>
                </a:ext>
              </a:extLst>
            </p:cNvPr>
            <p:cNvSpPr txBox="1"/>
            <p:nvPr/>
          </p:nvSpPr>
          <p:spPr>
            <a:xfrm>
              <a:off x="942980" y="4033606"/>
              <a:ext cx="3040858" cy="817468"/>
            </a:xfrm>
            <a:prstGeom prst="rect">
              <a:avLst/>
            </a:prstGeom>
            <a:noFill/>
          </p:spPr>
          <p:txBody>
            <a:bodyPr wrap="square" lIns="0" tIns="0" rIns="0" bIns="0" rtlCol="0" anchor="t">
              <a:spAutoFit/>
            </a:bodyPr>
            <a:lstStyle/>
            <a:p>
              <a:pPr algn="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a:t>
              </a:r>
            </a:p>
          </p:txBody>
        </p:sp>
      </p:grpSp>
      <p:grpSp>
        <p:nvGrpSpPr>
          <p:cNvPr id="6" name="组合 5">
            <a:extLst>
              <a:ext uri="{FF2B5EF4-FFF2-40B4-BE49-F238E27FC236}">
                <a16:creationId xmlns:a16="http://schemas.microsoft.com/office/drawing/2014/main" id="{679EE001-2597-AFA0-F32A-BC7DAABB8B90}"/>
              </a:ext>
            </a:extLst>
          </p:cNvPr>
          <p:cNvGrpSpPr/>
          <p:nvPr/>
        </p:nvGrpSpPr>
        <p:grpSpPr>
          <a:xfrm>
            <a:off x="8204389" y="2145604"/>
            <a:ext cx="3040858" cy="1184049"/>
            <a:chOff x="8200616" y="2134530"/>
            <a:chExt cx="3040858" cy="1184049"/>
          </a:xfrm>
        </p:grpSpPr>
        <p:sp>
          <p:nvSpPr>
            <p:cNvPr id="27" name="文本框 26">
              <a:extLst>
                <a:ext uri="{FF2B5EF4-FFF2-40B4-BE49-F238E27FC236}">
                  <a16:creationId xmlns:a16="http://schemas.microsoft.com/office/drawing/2014/main" id="{3373D31D-0D2C-5BB6-5372-D92E31355B14}"/>
                </a:ext>
              </a:extLst>
            </p:cNvPr>
            <p:cNvSpPr txBox="1"/>
            <p:nvPr/>
          </p:nvSpPr>
          <p:spPr>
            <a:xfrm>
              <a:off x="8200616" y="2134530"/>
              <a:ext cx="1724831" cy="307777"/>
            </a:xfrm>
            <a:prstGeom prst="rect">
              <a:avLst/>
            </a:prstGeom>
            <a:noFill/>
          </p:spPr>
          <p:txBody>
            <a:bodyPr wrap="none" lIns="0" tIns="0" rIns="0" bIns="0" rtlCol="0" anchor="t">
              <a:spAutoFit/>
            </a:bodyPr>
            <a:lstStyle/>
            <a:p>
              <a:r>
                <a:rPr lang="en-US" altLang="zh-CN" sz="2000" dirty="0">
                  <a:solidFill>
                    <a:schemeClr val="accent1"/>
                  </a:solidFill>
                  <a:latin typeface="+mj-ea"/>
                  <a:ea typeface="+mj-ea"/>
                </a:rPr>
                <a:t>03.</a:t>
              </a:r>
              <a:r>
                <a:rPr lang="zh-CN" altLang="en-US" sz="2000" dirty="0">
                  <a:solidFill>
                    <a:schemeClr val="accent1"/>
                  </a:solidFill>
                  <a:latin typeface="+mj-ea"/>
                  <a:ea typeface="+mj-ea"/>
                </a:rPr>
                <a:t> 关键词标题</a:t>
              </a:r>
            </a:p>
          </p:txBody>
        </p:sp>
        <p:sp>
          <p:nvSpPr>
            <p:cNvPr id="28" name="文本框 27">
              <a:extLst>
                <a:ext uri="{FF2B5EF4-FFF2-40B4-BE49-F238E27FC236}">
                  <a16:creationId xmlns:a16="http://schemas.microsoft.com/office/drawing/2014/main" id="{30DC38DA-6F06-C6A8-5B77-21BE617836A3}"/>
                </a:ext>
              </a:extLst>
            </p:cNvPr>
            <p:cNvSpPr txBox="1"/>
            <p:nvPr/>
          </p:nvSpPr>
          <p:spPr>
            <a:xfrm>
              <a:off x="8200616" y="2501111"/>
              <a:ext cx="3040858" cy="817468"/>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a:t>
              </a:r>
            </a:p>
          </p:txBody>
        </p:sp>
      </p:grpSp>
      <p:grpSp>
        <p:nvGrpSpPr>
          <p:cNvPr id="7" name="组合 6">
            <a:extLst>
              <a:ext uri="{FF2B5EF4-FFF2-40B4-BE49-F238E27FC236}">
                <a16:creationId xmlns:a16="http://schemas.microsoft.com/office/drawing/2014/main" id="{715A5F14-356E-2011-CB1F-33442F525935}"/>
              </a:ext>
            </a:extLst>
          </p:cNvPr>
          <p:cNvGrpSpPr/>
          <p:nvPr/>
        </p:nvGrpSpPr>
        <p:grpSpPr>
          <a:xfrm>
            <a:off x="8204389" y="3678099"/>
            <a:ext cx="3040858" cy="1184049"/>
            <a:chOff x="8200616" y="3667025"/>
            <a:chExt cx="3040858" cy="1184049"/>
          </a:xfrm>
        </p:grpSpPr>
        <p:sp>
          <p:nvSpPr>
            <p:cNvPr id="29" name="文本框 28">
              <a:extLst>
                <a:ext uri="{FF2B5EF4-FFF2-40B4-BE49-F238E27FC236}">
                  <a16:creationId xmlns:a16="http://schemas.microsoft.com/office/drawing/2014/main" id="{C3D5A9D4-0C32-A5B8-281E-959AE882C6A7}"/>
                </a:ext>
              </a:extLst>
            </p:cNvPr>
            <p:cNvSpPr txBox="1"/>
            <p:nvPr/>
          </p:nvSpPr>
          <p:spPr>
            <a:xfrm>
              <a:off x="8200616" y="3667025"/>
              <a:ext cx="1724831" cy="307777"/>
            </a:xfrm>
            <a:prstGeom prst="rect">
              <a:avLst/>
            </a:prstGeom>
            <a:noFill/>
          </p:spPr>
          <p:txBody>
            <a:bodyPr wrap="none" lIns="0" tIns="0" rIns="0" bIns="0" rtlCol="0" anchor="t">
              <a:spAutoFit/>
            </a:bodyPr>
            <a:lstStyle/>
            <a:p>
              <a:r>
                <a:rPr lang="en-US" altLang="zh-CN" sz="2000" dirty="0">
                  <a:solidFill>
                    <a:schemeClr val="accent1"/>
                  </a:solidFill>
                  <a:latin typeface="+mj-ea"/>
                  <a:ea typeface="+mj-ea"/>
                </a:rPr>
                <a:t>04.</a:t>
              </a:r>
              <a:r>
                <a:rPr lang="zh-CN" altLang="en-US" sz="2000" dirty="0">
                  <a:solidFill>
                    <a:schemeClr val="accent1"/>
                  </a:solidFill>
                  <a:latin typeface="+mj-ea"/>
                  <a:ea typeface="+mj-ea"/>
                </a:rPr>
                <a:t> 关键词标题</a:t>
              </a:r>
            </a:p>
          </p:txBody>
        </p:sp>
        <p:sp>
          <p:nvSpPr>
            <p:cNvPr id="30" name="文本框 29">
              <a:extLst>
                <a:ext uri="{FF2B5EF4-FFF2-40B4-BE49-F238E27FC236}">
                  <a16:creationId xmlns:a16="http://schemas.microsoft.com/office/drawing/2014/main" id="{B412CE1E-883B-AC2D-B688-B4A567BB1B41}"/>
                </a:ext>
              </a:extLst>
            </p:cNvPr>
            <p:cNvSpPr txBox="1"/>
            <p:nvPr/>
          </p:nvSpPr>
          <p:spPr>
            <a:xfrm>
              <a:off x="8200616" y="4033606"/>
              <a:ext cx="3040858" cy="817468"/>
            </a:xfrm>
            <a:prstGeom prst="rect">
              <a:avLst/>
            </a:prstGeom>
            <a:noFill/>
          </p:spPr>
          <p:txBody>
            <a:bodyPr wrap="square" lIns="0" tIns="0" rIns="0" bIns="0" rtlCol="0" anchor="t">
              <a:spAutoFit/>
            </a:bodyPr>
            <a:lstStyle/>
            <a:p>
              <a:pPr>
                <a:lnSpc>
                  <a:spcPct val="130000"/>
                </a:lnSpc>
              </a:pPr>
              <a:r>
                <a:rPr lang="zh-CN" altLang="en-US" sz="1400" b="0" dirty="0">
                  <a:solidFill>
                    <a:schemeClr val="tx1">
                      <a:lumMod val="65000"/>
                      <a:lumOff val="35000"/>
                    </a:schemeClr>
                  </a:solidFill>
                  <a:effectLst/>
                  <a:latin typeface="+mn-ea"/>
                </a:rPr>
                <a:t>请输入文字内容请输入文字内容请输入文字内容请输入文字内容请输入文字内容请输入文字内容请输入文字内容</a:t>
              </a:r>
            </a:p>
          </p:txBody>
        </p:sp>
      </p:grpSp>
    </p:spTree>
    <p:extLst>
      <p:ext uri="{BB962C8B-B14F-4D97-AF65-F5344CB8AC3E}">
        <p14:creationId xmlns:p14="http://schemas.microsoft.com/office/powerpoint/2010/main" val="1568282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CD351D-7D0D-DB99-B04F-C2DC85021FFE}"/>
              </a:ext>
            </a:extLst>
          </p:cNvPr>
          <p:cNvSpPr>
            <a:spLocks noGrp="1"/>
          </p:cNvSpPr>
          <p:nvPr>
            <p:ph type="title"/>
          </p:nvPr>
        </p:nvSpPr>
        <p:spPr/>
        <p:txBody>
          <a:bodyPr/>
          <a:lstStyle/>
          <a:p>
            <a:r>
              <a:rPr lang="zh-CN" altLang="en-US" dirty="0"/>
              <a:t>学习时间和地点</a:t>
            </a:r>
          </a:p>
        </p:txBody>
      </p:sp>
      <p:grpSp>
        <p:nvGrpSpPr>
          <p:cNvPr id="11" name="组合 10">
            <a:extLst>
              <a:ext uri="{FF2B5EF4-FFF2-40B4-BE49-F238E27FC236}">
                <a16:creationId xmlns:a16="http://schemas.microsoft.com/office/drawing/2014/main" id="{478FD2C3-200D-8CAE-D752-9D43B2C579C9}"/>
              </a:ext>
            </a:extLst>
          </p:cNvPr>
          <p:cNvGrpSpPr/>
          <p:nvPr/>
        </p:nvGrpSpPr>
        <p:grpSpPr>
          <a:xfrm>
            <a:off x="6081486" y="1961025"/>
            <a:ext cx="2330252" cy="3380232"/>
            <a:chOff x="733778" y="1961025"/>
            <a:chExt cx="2330252" cy="3380232"/>
          </a:xfrm>
        </p:grpSpPr>
        <p:sp>
          <p:nvSpPr>
            <p:cNvPr id="12" name="矩形: 圆角 11">
              <a:extLst>
                <a:ext uri="{FF2B5EF4-FFF2-40B4-BE49-F238E27FC236}">
                  <a16:creationId xmlns:a16="http://schemas.microsoft.com/office/drawing/2014/main" id="{68102CC3-FB14-47A3-84AB-B749DC0AD606}"/>
                </a:ext>
              </a:extLst>
            </p:cNvPr>
            <p:cNvSpPr/>
            <p:nvPr/>
          </p:nvSpPr>
          <p:spPr>
            <a:xfrm>
              <a:off x="733778" y="1961025"/>
              <a:ext cx="2330252" cy="3380232"/>
            </a:xfrm>
            <a:prstGeom prst="roundRect">
              <a:avLst>
                <a:gd name="adj" fmla="val 5214"/>
              </a:avLst>
            </a:prstGeom>
            <a:solidFill>
              <a:schemeClr val="accent1"/>
            </a:solidFill>
            <a:ln w="19050">
              <a:no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 name="文本框 12">
              <a:extLst>
                <a:ext uri="{FF2B5EF4-FFF2-40B4-BE49-F238E27FC236}">
                  <a16:creationId xmlns:a16="http://schemas.microsoft.com/office/drawing/2014/main" id="{96E380FB-D461-11FC-624E-552AF1478434}"/>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14" name="矩形: 圆角 13">
              <a:extLst>
                <a:ext uri="{FF2B5EF4-FFF2-40B4-BE49-F238E27FC236}">
                  <a16:creationId xmlns:a16="http://schemas.microsoft.com/office/drawing/2014/main" id="{573B6AAE-D542-0E11-236C-2A3D46754873}"/>
                </a:ext>
              </a:extLst>
            </p:cNvPr>
            <p:cNvSpPr/>
            <p:nvPr/>
          </p:nvSpPr>
          <p:spPr>
            <a:xfrm>
              <a:off x="1100329" y="2293456"/>
              <a:ext cx="1597150" cy="485874"/>
            </a:xfrm>
            <a:prstGeom prst="roundRect">
              <a:avLst>
                <a:gd name="adj" fmla="val 50000"/>
              </a:avLst>
            </a:prstGeom>
            <a:solidFill>
              <a:srgbClr val="FFFFFF"/>
            </a:solidFill>
            <a:ln>
              <a:noFill/>
            </a:ln>
            <a:effectLst>
              <a:outerShdw blurRad="127000" dist="63500" dir="2700003" rotWithShape="0">
                <a:schemeClr val="bg2">
                  <a:lumMod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chemeClr val="accent1"/>
                  </a:solidFill>
                  <a:latin typeface="+mj-ea"/>
                  <a:ea typeface="+mj-ea"/>
                </a:rPr>
                <a:t>关键词标题</a:t>
              </a:r>
            </a:p>
          </p:txBody>
        </p:sp>
      </p:grpSp>
      <p:grpSp>
        <p:nvGrpSpPr>
          <p:cNvPr id="15" name="组合 14">
            <a:extLst>
              <a:ext uri="{FF2B5EF4-FFF2-40B4-BE49-F238E27FC236}">
                <a16:creationId xmlns:a16="http://schemas.microsoft.com/office/drawing/2014/main" id="{CC48D788-E17D-6127-E1E8-2168F861252E}"/>
              </a:ext>
            </a:extLst>
          </p:cNvPr>
          <p:cNvGrpSpPr/>
          <p:nvPr/>
        </p:nvGrpSpPr>
        <p:grpSpPr>
          <a:xfrm>
            <a:off x="8864571" y="1961025"/>
            <a:ext cx="2330252" cy="3380232"/>
            <a:chOff x="733778" y="1961025"/>
            <a:chExt cx="2330252" cy="3380232"/>
          </a:xfrm>
        </p:grpSpPr>
        <p:sp>
          <p:nvSpPr>
            <p:cNvPr id="16" name="矩形: 圆角 15">
              <a:extLst>
                <a:ext uri="{FF2B5EF4-FFF2-40B4-BE49-F238E27FC236}">
                  <a16:creationId xmlns:a16="http://schemas.microsoft.com/office/drawing/2014/main" id="{0A8F5FA9-186C-744F-6250-B76CCF68D523}"/>
                </a:ext>
              </a:extLst>
            </p:cNvPr>
            <p:cNvSpPr/>
            <p:nvPr/>
          </p:nvSpPr>
          <p:spPr>
            <a:xfrm>
              <a:off x="733778" y="1961025"/>
              <a:ext cx="2330252" cy="3380232"/>
            </a:xfrm>
            <a:prstGeom prst="roundRect">
              <a:avLst>
                <a:gd name="adj" fmla="val 5214"/>
              </a:avLst>
            </a:prstGeom>
            <a:solidFill>
              <a:srgbClr val="FFFFFF"/>
            </a:solidFill>
            <a:ln w="19050">
              <a:solidFill>
                <a:schemeClr val="accent1"/>
              </a:solid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a:solidFill>
                  <a:schemeClr val="bg1"/>
                </a:solidFill>
                <a:latin typeface="+mj-ea"/>
                <a:ea typeface="+mj-ea"/>
              </a:endParaRPr>
            </a:p>
          </p:txBody>
        </p:sp>
        <p:sp>
          <p:nvSpPr>
            <p:cNvPr id="17" name="文本框 16">
              <a:extLst>
                <a:ext uri="{FF2B5EF4-FFF2-40B4-BE49-F238E27FC236}">
                  <a16:creationId xmlns:a16="http://schemas.microsoft.com/office/drawing/2014/main" id="{813C1E41-696A-33FB-AEE4-1843AB9B5B39}"/>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chemeClr val="accent1"/>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18" name="矩形: 圆角 17">
              <a:extLst>
                <a:ext uri="{FF2B5EF4-FFF2-40B4-BE49-F238E27FC236}">
                  <a16:creationId xmlns:a16="http://schemas.microsoft.com/office/drawing/2014/main" id="{F426C1CA-C5DA-293F-EC65-502FFD33DAE0}"/>
                </a:ext>
              </a:extLst>
            </p:cNvPr>
            <p:cNvSpPr/>
            <p:nvPr/>
          </p:nvSpPr>
          <p:spPr>
            <a:xfrm>
              <a:off x="1100329" y="2293456"/>
              <a:ext cx="1597150" cy="485874"/>
            </a:xfrm>
            <a:prstGeom prst="roundRect">
              <a:avLst>
                <a:gd name="adj" fmla="val 50000"/>
              </a:avLst>
            </a:prstGeom>
            <a:solidFill>
              <a:schemeClr val="accent1"/>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rgbClr val="FFFFFF"/>
                  </a:solidFill>
                  <a:latin typeface="+mj-ea"/>
                  <a:ea typeface="+mj-ea"/>
                </a:rPr>
                <a:t>关键词标题</a:t>
              </a:r>
            </a:p>
          </p:txBody>
        </p:sp>
      </p:grpSp>
      <p:sp>
        <p:nvSpPr>
          <p:cNvPr id="21" name="椭圆 20">
            <a:extLst>
              <a:ext uri="{FF2B5EF4-FFF2-40B4-BE49-F238E27FC236}">
                <a16:creationId xmlns:a16="http://schemas.microsoft.com/office/drawing/2014/main" id="{98BCAC0C-C041-C695-FA8B-371CB9356CA8}"/>
              </a:ext>
            </a:extLst>
          </p:cNvPr>
          <p:cNvSpPr/>
          <p:nvPr/>
        </p:nvSpPr>
        <p:spPr>
          <a:xfrm flipH="1">
            <a:off x="5391000" y="3707059"/>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22" name="椭圆 21">
            <a:extLst>
              <a:ext uri="{FF2B5EF4-FFF2-40B4-BE49-F238E27FC236}">
                <a16:creationId xmlns:a16="http://schemas.microsoft.com/office/drawing/2014/main" id="{1AC28ED0-5915-A793-5E7A-C0DD6D5ACE52}"/>
              </a:ext>
            </a:extLst>
          </p:cNvPr>
          <p:cNvSpPr/>
          <p:nvPr/>
        </p:nvSpPr>
        <p:spPr>
          <a:xfrm flipH="1">
            <a:off x="5116804" y="3970605"/>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23" name="组合 22">
            <a:extLst>
              <a:ext uri="{FF2B5EF4-FFF2-40B4-BE49-F238E27FC236}">
                <a16:creationId xmlns:a16="http://schemas.microsoft.com/office/drawing/2014/main" id="{B8271709-6909-B3F1-8582-36B4066C78A8}"/>
              </a:ext>
            </a:extLst>
          </p:cNvPr>
          <p:cNvGrpSpPr/>
          <p:nvPr/>
        </p:nvGrpSpPr>
        <p:grpSpPr>
          <a:xfrm rot="5400000">
            <a:off x="5189373" y="2004710"/>
            <a:ext cx="337076" cy="337074"/>
            <a:chOff x="4729419" y="4757685"/>
            <a:chExt cx="337076" cy="337074"/>
          </a:xfrm>
        </p:grpSpPr>
        <p:sp>
          <p:nvSpPr>
            <p:cNvPr id="24" name="Oval 26+">
              <a:extLst>
                <a:ext uri="{FF2B5EF4-FFF2-40B4-BE49-F238E27FC236}">
                  <a16:creationId xmlns:a16="http://schemas.microsoft.com/office/drawing/2014/main" id="{642D2C7D-4913-E8CD-DF7A-093C634F0C38}"/>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5" name="椭圆 24">
              <a:extLst>
                <a:ext uri="{FF2B5EF4-FFF2-40B4-BE49-F238E27FC236}">
                  <a16:creationId xmlns:a16="http://schemas.microsoft.com/office/drawing/2014/main" id="{042BCDBB-74AA-A94D-3A9A-D057ED0C17B5}"/>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6" name="椭圆 25">
              <a:extLst>
                <a:ext uri="{FF2B5EF4-FFF2-40B4-BE49-F238E27FC236}">
                  <a16:creationId xmlns:a16="http://schemas.microsoft.com/office/drawing/2014/main" id="{F1FBBB76-5FB0-DC01-5AE3-1DCDA209E7A6}"/>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7" name="椭圆 26">
              <a:extLst>
                <a:ext uri="{FF2B5EF4-FFF2-40B4-BE49-F238E27FC236}">
                  <a16:creationId xmlns:a16="http://schemas.microsoft.com/office/drawing/2014/main" id="{DDA56669-7BBE-2CE6-E181-5A1A569DD38C}"/>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8" name="椭圆 27">
              <a:extLst>
                <a:ext uri="{FF2B5EF4-FFF2-40B4-BE49-F238E27FC236}">
                  <a16:creationId xmlns:a16="http://schemas.microsoft.com/office/drawing/2014/main" id="{19703ABD-581C-2D2D-F82F-725C9578B053}"/>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29" name="椭圆 28">
              <a:extLst>
                <a:ext uri="{FF2B5EF4-FFF2-40B4-BE49-F238E27FC236}">
                  <a16:creationId xmlns:a16="http://schemas.microsoft.com/office/drawing/2014/main" id="{EAB9645D-8E83-02BE-7411-29CF932CAEE0}"/>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0" name="椭圆 29">
              <a:extLst>
                <a:ext uri="{FF2B5EF4-FFF2-40B4-BE49-F238E27FC236}">
                  <a16:creationId xmlns:a16="http://schemas.microsoft.com/office/drawing/2014/main" id="{5745E391-4E7C-0B90-64AD-AA0A2578B396}"/>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1" name="椭圆 30">
              <a:extLst>
                <a:ext uri="{FF2B5EF4-FFF2-40B4-BE49-F238E27FC236}">
                  <a16:creationId xmlns:a16="http://schemas.microsoft.com/office/drawing/2014/main" id="{CEE81FA2-883E-B42B-9E32-2211BBA01278}"/>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2" name="椭圆 31">
              <a:extLst>
                <a:ext uri="{FF2B5EF4-FFF2-40B4-BE49-F238E27FC236}">
                  <a16:creationId xmlns:a16="http://schemas.microsoft.com/office/drawing/2014/main" id="{E2998678-21EC-A07A-AF6E-9B9140DCFEEF}"/>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3" name="椭圆 32">
              <a:extLst>
                <a:ext uri="{FF2B5EF4-FFF2-40B4-BE49-F238E27FC236}">
                  <a16:creationId xmlns:a16="http://schemas.microsoft.com/office/drawing/2014/main" id="{D569B23B-1B2C-FB53-B959-BB045D693017}"/>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35" name="组合 34">
            <a:extLst>
              <a:ext uri="{FF2B5EF4-FFF2-40B4-BE49-F238E27FC236}">
                <a16:creationId xmlns:a16="http://schemas.microsoft.com/office/drawing/2014/main" id="{B1EB7CB6-0915-E64A-FC7D-19AD9A941359}"/>
              </a:ext>
            </a:extLst>
          </p:cNvPr>
          <p:cNvGrpSpPr/>
          <p:nvPr/>
        </p:nvGrpSpPr>
        <p:grpSpPr>
          <a:xfrm rot="5400000">
            <a:off x="1388063" y="2011331"/>
            <a:ext cx="337076" cy="337074"/>
            <a:chOff x="4729419" y="4757685"/>
            <a:chExt cx="337076" cy="337074"/>
          </a:xfrm>
        </p:grpSpPr>
        <p:sp>
          <p:nvSpPr>
            <p:cNvPr id="36" name="Oval 26+">
              <a:extLst>
                <a:ext uri="{FF2B5EF4-FFF2-40B4-BE49-F238E27FC236}">
                  <a16:creationId xmlns:a16="http://schemas.microsoft.com/office/drawing/2014/main" id="{7BAEDC65-B7C3-C40D-89CF-E6A6BA5212AB}"/>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7" name="椭圆 36">
              <a:extLst>
                <a:ext uri="{FF2B5EF4-FFF2-40B4-BE49-F238E27FC236}">
                  <a16:creationId xmlns:a16="http://schemas.microsoft.com/office/drawing/2014/main" id="{8443252C-1A45-0E35-B584-BFF6627E5068}"/>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8" name="椭圆 37">
              <a:extLst>
                <a:ext uri="{FF2B5EF4-FFF2-40B4-BE49-F238E27FC236}">
                  <a16:creationId xmlns:a16="http://schemas.microsoft.com/office/drawing/2014/main" id="{9D8B9B97-FDD9-FAC0-317A-2EF5BF6DF25C}"/>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39" name="椭圆 38">
              <a:extLst>
                <a:ext uri="{FF2B5EF4-FFF2-40B4-BE49-F238E27FC236}">
                  <a16:creationId xmlns:a16="http://schemas.microsoft.com/office/drawing/2014/main" id="{66B301CE-DA4F-A0E6-E2B7-1A73130CC4E1}"/>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0" name="椭圆 39">
              <a:extLst>
                <a:ext uri="{FF2B5EF4-FFF2-40B4-BE49-F238E27FC236}">
                  <a16:creationId xmlns:a16="http://schemas.microsoft.com/office/drawing/2014/main" id="{3C0AE42B-6732-7C0C-499A-2639A63BF812}"/>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1" name="椭圆 40">
              <a:extLst>
                <a:ext uri="{FF2B5EF4-FFF2-40B4-BE49-F238E27FC236}">
                  <a16:creationId xmlns:a16="http://schemas.microsoft.com/office/drawing/2014/main" id="{B20BDAC8-0FCF-6ECF-E5FB-56BE0133C6CD}"/>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2" name="椭圆 41">
              <a:extLst>
                <a:ext uri="{FF2B5EF4-FFF2-40B4-BE49-F238E27FC236}">
                  <a16:creationId xmlns:a16="http://schemas.microsoft.com/office/drawing/2014/main" id="{D2A6EC93-2B55-018C-2A3E-BE78FA89F80C}"/>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3" name="椭圆 42">
              <a:extLst>
                <a:ext uri="{FF2B5EF4-FFF2-40B4-BE49-F238E27FC236}">
                  <a16:creationId xmlns:a16="http://schemas.microsoft.com/office/drawing/2014/main" id="{C6FE6B6C-4348-C111-7A31-8A428399917E}"/>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4" name="椭圆 43">
              <a:extLst>
                <a:ext uri="{FF2B5EF4-FFF2-40B4-BE49-F238E27FC236}">
                  <a16:creationId xmlns:a16="http://schemas.microsoft.com/office/drawing/2014/main" id="{266FFDA3-D3A2-7FD8-C78C-8682BEF511A3}"/>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45" name="椭圆 44">
              <a:extLst>
                <a:ext uri="{FF2B5EF4-FFF2-40B4-BE49-F238E27FC236}">
                  <a16:creationId xmlns:a16="http://schemas.microsoft.com/office/drawing/2014/main" id="{F6A097B0-F2DB-D725-0612-F4D2C73FC004}"/>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grpSp>
        <p:nvGrpSpPr>
          <p:cNvPr id="58" name="组合 57">
            <a:extLst>
              <a:ext uri="{FF2B5EF4-FFF2-40B4-BE49-F238E27FC236}">
                <a16:creationId xmlns:a16="http://schemas.microsoft.com/office/drawing/2014/main" id="{2ED3C313-FC41-07E1-296F-7D45A79146FE}"/>
              </a:ext>
            </a:extLst>
          </p:cNvPr>
          <p:cNvGrpSpPr/>
          <p:nvPr/>
        </p:nvGrpSpPr>
        <p:grpSpPr>
          <a:xfrm rot="5400000">
            <a:off x="4739430" y="3091925"/>
            <a:ext cx="337076" cy="337074"/>
            <a:chOff x="4729419" y="4757685"/>
            <a:chExt cx="337076" cy="337074"/>
          </a:xfrm>
        </p:grpSpPr>
        <p:sp>
          <p:nvSpPr>
            <p:cNvPr id="59" name="Oval 26+">
              <a:extLst>
                <a:ext uri="{FF2B5EF4-FFF2-40B4-BE49-F238E27FC236}">
                  <a16:creationId xmlns:a16="http://schemas.microsoft.com/office/drawing/2014/main" id="{FDEAEE3C-FE75-8800-010A-32D691C7A92E}"/>
                </a:ext>
              </a:extLst>
            </p:cNvPr>
            <p:cNvSpPr/>
            <p:nvPr userDrawn="1"/>
          </p:nvSpPr>
          <p:spPr>
            <a:xfrm flipH="1">
              <a:off x="4857913" y="491584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0" name="椭圆 59">
              <a:extLst>
                <a:ext uri="{FF2B5EF4-FFF2-40B4-BE49-F238E27FC236}">
                  <a16:creationId xmlns:a16="http://schemas.microsoft.com/office/drawing/2014/main" id="{16837A0B-4F21-1496-A63F-88BE73164DE3}"/>
                </a:ext>
              </a:extLst>
            </p:cNvPr>
            <p:cNvSpPr/>
            <p:nvPr userDrawn="1"/>
          </p:nvSpPr>
          <p:spPr>
            <a:xfrm flipH="1">
              <a:off x="4857913" y="4886177"/>
              <a:ext cx="80088" cy="8009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1" name="椭圆 60">
              <a:extLst>
                <a:ext uri="{FF2B5EF4-FFF2-40B4-BE49-F238E27FC236}">
                  <a16:creationId xmlns:a16="http://schemas.microsoft.com/office/drawing/2014/main" id="{70891D72-B2A5-C151-845D-DE40F286E846}"/>
                </a:ext>
              </a:extLst>
            </p:cNvPr>
            <p:cNvSpPr/>
            <p:nvPr userDrawn="1"/>
          </p:nvSpPr>
          <p:spPr>
            <a:xfrm rot="5400000" flipH="1">
              <a:off x="4857913" y="4757684"/>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2" name="椭圆 61">
              <a:extLst>
                <a:ext uri="{FF2B5EF4-FFF2-40B4-BE49-F238E27FC236}">
                  <a16:creationId xmlns:a16="http://schemas.microsoft.com/office/drawing/2014/main" id="{DD2687F5-5FDA-4B8E-D4B0-18F70F48928E}"/>
                </a:ext>
              </a:extLst>
            </p:cNvPr>
            <p:cNvSpPr/>
            <p:nvPr userDrawn="1"/>
          </p:nvSpPr>
          <p:spPr>
            <a:xfrm rot="5400000" flipH="1">
              <a:off x="4948771"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3" name="椭圆 62">
              <a:extLst>
                <a:ext uri="{FF2B5EF4-FFF2-40B4-BE49-F238E27FC236}">
                  <a16:creationId xmlns:a16="http://schemas.microsoft.com/office/drawing/2014/main" id="{7824EBD5-A0ED-5C6B-81BF-C9F69C362C7F}"/>
                </a:ext>
              </a:extLst>
            </p:cNvPr>
            <p:cNvSpPr/>
            <p:nvPr userDrawn="1"/>
          </p:nvSpPr>
          <p:spPr>
            <a:xfrm rot="5400000" flipH="1">
              <a:off x="4986406"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4" name="椭圆 63">
              <a:extLst>
                <a:ext uri="{FF2B5EF4-FFF2-40B4-BE49-F238E27FC236}">
                  <a16:creationId xmlns:a16="http://schemas.microsoft.com/office/drawing/2014/main" id="{728DEB5E-ED7E-9F96-5F95-AB477642B654}"/>
                </a:ext>
              </a:extLst>
            </p:cNvPr>
            <p:cNvSpPr/>
            <p:nvPr userDrawn="1"/>
          </p:nvSpPr>
          <p:spPr>
            <a:xfrm rot="5400000" flipH="1">
              <a:off x="4948771"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5" name="椭圆 64">
              <a:extLst>
                <a:ext uri="{FF2B5EF4-FFF2-40B4-BE49-F238E27FC236}">
                  <a16:creationId xmlns:a16="http://schemas.microsoft.com/office/drawing/2014/main" id="{F02A3244-ECCC-6FB4-61F4-9D2D4999D323}"/>
                </a:ext>
              </a:extLst>
            </p:cNvPr>
            <p:cNvSpPr/>
            <p:nvPr userDrawn="1"/>
          </p:nvSpPr>
          <p:spPr>
            <a:xfrm rot="5400000" flipH="1">
              <a:off x="4857913" y="5014670"/>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6" name="椭圆 65">
              <a:extLst>
                <a:ext uri="{FF2B5EF4-FFF2-40B4-BE49-F238E27FC236}">
                  <a16:creationId xmlns:a16="http://schemas.microsoft.com/office/drawing/2014/main" id="{00C74D92-3E37-4A67-6574-89D96C52043C}"/>
                </a:ext>
              </a:extLst>
            </p:cNvPr>
            <p:cNvSpPr/>
            <p:nvPr userDrawn="1"/>
          </p:nvSpPr>
          <p:spPr>
            <a:xfrm rot="5400000" flipH="1">
              <a:off x="4767055" y="4977035"/>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7" name="椭圆 66">
              <a:extLst>
                <a:ext uri="{FF2B5EF4-FFF2-40B4-BE49-F238E27FC236}">
                  <a16:creationId xmlns:a16="http://schemas.microsoft.com/office/drawing/2014/main" id="{71487C22-3D8A-687A-02F2-CAC2CE3784CA}"/>
                </a:ext>
              </a:extLst>
            </p:cNvPr>
            <p:cNvSpPr/>
            <p:nvPr userDrawn="1"/>
          </p:nvSpPr>
          <p:spPr>
            <a:xfrm rot="5400000" flipH="1">
              <a:off x="4729420" y="4886177"/>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sp>
          <p:nvSpPr>
            <p:cNvPr id="68" name="椭圆 67">
              <a:extLst>
                <a:ext uri="{FF2B5EF4-FFF2-40B4-BE49-F238E27FC236}">
                  <a16:creationId xmlns:a16="http://schemas.microsoft.com/office/drawing/2014/main" id="{2A36B3D6-6B33-4011-018C-29837FB4AE00}"/>
                </a:ext>
              </a:extLst>
            </p:cNvPr>
            <p:cNvSpPr/>
            <p:nvPr userDrawn="1"/>
          </p:nvSpPr>
          <p:spPr>
            <a:xfrm rot="5400000" flipH="1">
              <a:off x="4767055" y="4795319"/>
              <a:ext cx="80088" cy="8009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mj-ea"/>
                <a:ea typeface="+mj-ea"/>
              </a:endParaRPr>
            </a:p>
          </p:txBody>
        </p:sp>
      </p:grpSp>
      <p:sp>
        <p:nvSpPr>
          <p:cNvPr id="69" name="椭圆 68">
            <a:extLst>
              <a:ext uri="{FF2B5EF4-FFF2-40B4-BE49-F238E27FC236}">
                <a16:creationId xmlns:a16="http://schemas.microsoft.com/office/drawing/2014/main" id="{DCDE4D0E-6A0B-F154-5BA8-66CFD40767E2}"/>
              </a:ext>
            </a:extLst>
          </p:cNvPr>
          <p:cNvSpPr/>
          <p:nvPr/>
        </p:nvSpPr>
        <p:spPr>
          <a:xfrm flipH="1">
            <a:off x="5218479" y="2718935"/>
            <a:ext cx="139430" cy="139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70" name="椭圆 69">
            <a:extLst>
              <a:ext uri="{FF2B5EF4-FFF2-40B4-BE49-F238E27FC236}">
                <a16:creationId xmlns:a16="http://schemas.microsoft.com/office/drawing/2014/main" id="{12252E52-0CA9-3AD4-F09B-73DB7B4084DC}"/>
              </a:ext>
            </a:extLst>
          </p:cNvPr>
          <p:cNvSpPr/>
          <p:nvPr/>
        </p:nvSpPr>
        <p:spPr>
          <a:xfrm flipH="1">
            <a:off x="5421907" y="3027910"/>
            <a:ext cx="234276" cy="23428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pic>
        <p:nvPicPr>
          <p:cNvPr id="4" name="图片 3" descr="穿粉色衣服的玩具熊&#10;&#10;描述已自动生成">
            <a:extLst>
              <a:ext uri="{FF2B5EF4-FFF2-40B4-BE49-F238E27FC236}">
                <a16:creationId xmlns:a16="http://schemas.microsoft.com/office/drawing/2014/main" id="{6B1E030C-B542-8C72-8B31-09ACA847CC1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98190" y="1290966"/>
            <a:ext cx="4114286" cy="5257143"/>
          </a:xfrm>
          <a:prstGeom prst="rect">
            <a:avLst/>
          </a:prstGeom>
        </p:spPr>
      </p:pic>
    </p:spTree>
    <p:extLst>
      <p:ext uri="{BB962C8B-B14F-4D97-AF65-F5344CB8AC3E}">
        <p14:creationId xmlns:p14="http://schemas.microsoft.com/office/powerpoint/2010/main" val="3418996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F8B8C1-F2EB-43A0-664D-5327F272E1EF}"/>
              </a:ext>
            </a:extLst>
          </p:cNvPr>
          <p:cNvSpPr>
            <a:spLocks noGrp="1"/>
          </p:cNvSpPr>
          <p:nvPr>
            <p:ph type="title"/>
          </p:nvPr>
        </p:nvSpPr>
        <p:spPr/>
        <p:txBody>
          <a:bodyPr/>
          <a:lstStyle/>
          <a:p>
            <a:r>
              <a:rPr lang="zh-CN" altLang="en-US" dirty="0"/>
              <a:t>课程相关内容介绍</a:t>
            </a:r>
          </a:p>
        </p:txBody>
      </p:sp>
      <p:grpSp>
        <p:nvGrpSpPr>
          <p:cNvPr id="3" name="组合 2">
            <a:extLst>
              <a:ext uri="{FF2B5EF4-FFF2-40B4-BE49-F238E27FC236}">
                <a16:creationId xmlns:a16="http://schemas.microsoft.com/office/drawing/2014/main" id="{0323C2CE-226A-F66D-DCEF-5ED6C301172A}"/>
              </a:ext>
            </a:extLst>
          </p:cNvPr>
          <p:cNvGrpSpPr/>
          <p:nvPr/>
        </p:nvGrpSpPr>
        <p:grpSpPr>
          <a:xfrm>
            <a:off x="989173" y="1961025"/>
            <a:ext cx="2330252" cy="3380232"/>
            <a:chOff x="733778" y="1961025"/>
            <a:chExt cx="2330252" cy="3380232"/>
          </a:xfrm>
        </p:grpSpPr>
        <p:sp>
          <p:nvSpPr>
            <p:cNvPr id="4" name="矩形: 圆角 3">
              <a:extLst>
                <a:ext uri="{FF2B5EF4-FFF2-40B4-BE49-F238E27FC236}">
                  <a16:creationId xmlns:a16="http://schemas.microsoft.com/office/drawing/2014/main" id="{5EF0CAA1-8EF4-681F-6CA5-A6846B6D79F4}"/>
                </a:ext>
              </a:extLst>
            </p:cNvPr>
            <p:cNvSpPr/>
            <p:nvPr/>
          </p:nvSpPr>
          <p:spPr>
            <a:xfrm>
              <a:off x="733778" y="1961025"/>
              <a:ext cx="2330252" cy="3380232"/>
            </a:xfrm>
            <a:prstGeom prst="roundRect">
              <a:avLst>
                <a:gd name="adj" fmla="val 5214"/>
              </a:avLst>
            </a:prstGeom>
            <a:solidFill>
              <a:srgbClr val="FFFFFF"/>
            </a:solidFill>
            <a:ln w="19050">
              <a:solidFill>
                <a:schemeClr val="accent1"/>
              </a:solid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文本框 4">
              <a:extLst>
                <a:ext uri="{FF2B5EF4-FFF2-40B4-BE49-F238E27FC236}">
                  <a16:creationId xmlns:a16="http://schemas.microsoft.com/office/drawing/2014/main" id="{48C5B5B3-C9E3-E8CC-B735-3BF6A7CA214C}"/>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chemeClr val="accent1"/>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6" name="矩形: 圆角 5">
              <a:extLst>
                <a:ext uri="{FF2B5EF4-FFF2-40B4-BE49-F238E27FC236}">
                  <a16:creationId xmlns:a16="http://schemas.microsoft.com/office/drawing/2014/main" id="{9163D1E8-8F8B-0E12-33C6-5BFC66DAE74D}"/>
                </a:ext>
              </a:extLst>
            </p:cNvPr>
            <p:cNvSpPr/>
            <p:nvPr/>
          </p:nvSpPr>
          <p:spPr>
            <a:xfrm>
              <a:off x="1100329" y="2293456"/>
              <a:ext cx="1597150" cy="485874"/>
            </a:xfrm>
            <a:prstGeom prst="roundRect">
              <a:avLst>
                <a:gd name="adj" fmla="val 50000"/>
              </a:avLst>
            </a:prstGeom>
            <a:solidFill>
              <a:schemeClr val="accent1"/>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rgbClr val="FFFFFF"/>
                  </a:solidFill>
                  <a:latin typeface="+mj-ea"/>
                  <a:ea typeface="+mj-ea"/>
                </a:rPr>
                <a:t>关键词标题</a:t>
              </a:r>
            </a:p>
          </p:txBody>
        </p:sp>
      </p:grpSp>
      <p:grpSp>
        <p:nvGrpSpPr>
          <p:cNvPr id="28" name="组合 27">
            <a:extLst>
              <a:ext uri="{FF2B5EF4-FFF2-40B4-BE49-F238E27FC236}">
                <a16:creationId xmlns:a16="http://schemas.microsoft.com/office/drawing/2014/main" id="{09E0C1C5-845C-5697-B225-F621B5B2BAE7}"/>
              </a:ext>
            </a:extLst>
          </p:cNvPr>
          <p:cNvGrpSpPr/>
          <p:nvPr/>
        </p:nvGrpSpPr>
        <p:grpSpPr>
          <a:xfrm>
            <a:off x="3616974" y="1961025"/>
            <a:ext cx="2330252" cy="3380232"/>
            <a:chOff x="733778" y="1961025"/>
            <a:chExt cx="2330252" cy="3380232"/>
          </a:xfrm>
        </p:grpSpPr>
        <p:sp>
          <p:nvSpPr>
            <p:cNvPr id="29" name="矩形: 圆角 28">
              <a:extLst>
                <a:ext uri="{FF2B5EF4-FFF2-40B4-BE49-F238E27FC236}">
                  <a16:creationId xmlns:a16="http://schemas.microsoft.com/office/drawing/2014/main" id="{324E6D29-DC3E-8420-F01B-F2023F784925}"/>
                </a:ext>
              </a:extLst>
            </p:cNvPr>
            <p:cNvSpPr/>
            <p:nvPr/>
          </p:nvSpPr>
          <p:spPr>
            <a:xfrm>
              <a:off x="733778" y="1961025"/>
              <a:ext cx="2330252" cy="3380232"/>
            </a:xfrm>
            <a:prstGeom prst="roundRect">
              <a:avLst>
                <a:gd name="adj" fmla="val 5214"/>
              </a:avLst>
            </a:prstGeom>
            <a:solidFill>
              <a:schemeClr val="accent1"/>
            </a:solidFill>
            <a:ln w="19050">
              <a:no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0" name="文本框 29">
              <a:extLst>
                <a:ext uri="{FF2B5EF4-FFF2-40B4-BE49-F238E27FC236}">
                  <a16:creationId xmlns:a16="http://schemas.microsoft.com/office/drawing/2014/main" id="{B29F66EA-744F-A1E7-79B5-C4EE351C361C}"/>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31" name="矩形: 圆角 30">
              <a:extLst>
                <a:ext uri="{FF2B5EF4-FFF2-40B4-BE49-F238E27FC236}">
                  <a16:creationId xmlns:a16="http://schemas.microsoft.com/office/drawing/2014/main" id="{62EE50DF-374B-9DB2-4695-8B9B29222F06}"/>
                </a:ext>
              </a:extLst>
            </p:cNvPr>
            <p:cNvSpPr/>
            <p:nvPr/>
          </p:nvSpPr>
          <p:spPr>
            <a:xfrm>
              <a:off x="1100329" y="2293456"/>
              <a:ext cx="1597150" cy="485874"/>
            </a:xfrm>
            <a:prstGeom prst="roundRect">
              <a:avLst>
                <a:gd name="adj" fmla="val 50000"/>
              </a:avLst>
            </a:prstGeom>
            <a:solidFill>
              <a:srgbClr val="FFFFFF"/>
            </a:solidFill>
            <a:ln>
              <a:noFill/>
            </a:ln>
            <a:effectLst>
              <a:outerShdw blurRad="127000" dist="63500" dir="2700003" rotWithShape="0">
                <a:schemeClr val="bg2">
                  <a:lumMod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chemeClr val="accent1"/>
                  </a:solidFill>
                  <a:latin typeface="+mj-ea"/>
                  <a:ea typeface="+mj-ea"/>
                </a:rPr>
                <a:t>关键词标题</a:t>
              </a:r>
            </a:p>
          </p:txBody>
        </p:sp>
      </p:grpSp>
      <p:grpSp>
        <p:nvGrpSpPr>
          <p:cNvPr id="32" name="组合 31">
            <a:extLst>
              <a:ext uri="{FF2B5EF4-FFF2-40B4-BE49-F238E27FC236}">
                <a16:creationId xmlns:a16="http://schemas.microsoft.com/office/drawing/2014/main" id="{3AC76B87-DD31-24E2-66A8-762E2DD67D9C}"/>
              </a:ext>
            </a:extLst>
          </p:cNvPr>
          <p:cNvGrpSpPr/>
          <p:nvPr/>
        </p:nvGrpSpPr>
        <p:grpSpPr>
          <a:xfrm>
            <a:off x="6244775" y="1961025"/>
            <a:ext cx="2330252" cy="3380232"/>
            <a:chOff x="733778" y="1961025"/>
            <a:chExt cx="2330252" cy="3380232"/>
          </a:xfrm>
        </p:grpSpPr>
        <p:sp>
          <p:nvSpPr>
            <p:cNvPr id="33" name="矩形: 圆角 32">
              <a:extLst>
                <a:ext uri="{FF2B5EF4-FFF2-40B4-BE49-F238E27FC236}">
                  <a16:creationId xmlns:a16="http://schemas.microsoft.com/office/drawing/2014/main" id="{A4E1324B-017A-665C-06D0-AD61035B2E8B}"/>
                </a:ext>
              </a:extLst>
            </p:cNvPr>
            <p:cNvSpPr/>
            <p:nvPr/>
          </p:nvSpPr>
          <p:spPr>
            <a:xfrm>
              <a:off x="733778" y="1961025"/>
              <a:ext cx="2330252" cy="3380232"/>
            </a:xfrm>
            <a:prstGeom prst="roundRect">
              <a:avLst>
                <a:gd name="adj" fmla="val 5214"/>
              </a:avLst>
            </a:prstGeom>
            <a:solidFill>
              <a:srgbClr val="FFFFFF"/>
            </a:solidFill>
            <a:ln w="19050">
              <a:solidFill>
                <a:schemeClr val="accent1"/>
              </a:solid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a:solidFill>
                  <a:schemeClr val="bg1"/>
                </a:solidFill>
                <a:latin typeface="+mj-ea"/>
                <a:ea typeface="+mj-ea"/>
              </a:endParaRPr>
            </a:p>
          </p:txBody>
        </p:sp>
        <p:sp>
          <p:nvSpPr>
            <p:cNvPr id="34" name="文本框 33">
              <a:extLst>
                <a:ext uri="{FF2B5EF4-FFF2-40B4-BE49-F238E27FC236}">
                  <a16:creationId xmlns:a16="http://schemas.microsoft.com/office/drawing/2014/main" id="{6FFC2AB2-BA60-B2BE-AFF5-76A23455C4F0}"/>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chemeClr val="accent1"/>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35" name="矩形: 圆角 34">
              <a:extLst>
                <a:ext uri="{FF2B5EF4-FFF2-40B4-BE49-F238E27FC236}">
                  <a16:creationId xmlns:a16="http://schemas.microsoft.com/office/drawing/2014/main" id="{85B46C8D-A353-07FC-7777-CFA095358E08}"/>
                </a:ext>
              </a:extLst>
            </p:cNvPr>
            <p:cNvSpPr/>
            <p:nvPr/>
          </p:nvSpPr>
          <p:spPr>
            <a:xfrm>
              <a:off x="1100329" y="2293456"/>
              <a:ext cx="1597150" cy="485874"/>
            </a:xfrm>
            <a:prstGeom prst="roundRect">
              <a:avLst>
                <a:gd name="adj" fmla="val 50000"/>
              </a:avLst>
            </a:prstGeom>
            <a:solidFill>
              <a:schemeClr val="accent1"/>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rgbClr val="FFFFFF"/>
                  </a:solidFill>
                  <a:latin typeface="+mj-ea"/>
                  <a:ea typeface="+mj-ea"/>
                </a:rPr>
                <a:t>关键词标题</a:t>
              </a:r>
            </a:p>
          </p:txBody>
        </p:sp>
      </p:grpSp>
      <p:grpSp>
        <p:nvGrpSpPr>
          <p:cNvPr id="40" name="组合 39">
            <a:extLst>
              <a:ext uri="{FF2B5EF4-FFF2-40B4-BE49-F238E27FC236}">
                <a16:creationId xmlns:a16="http://schemas.microsoft.com/office/drawing/2014/main" id="{51671DDF-6C82-20FA-878E-E51E35EDC89A}"/>
              </a:ext>
            </a:extLst>
          </p:cNvPr>
          <p:cNvGrpSpPr/>
          <p:nvPr/>
        </p:nvGrpSpPr>
        <p:grpSpPr>
          <a:xfrm>
            <a:off x="8872575" y="1961025"/>
            <a:ext cx="2330252" cy="3380232"/>
            <a:chOff x="733778" y="1961025"/>
            <a:chExt cx="2330252" cy="3380232"/>
          </a:xfrm>
        </p:grpSpPr>
        <p:sp>
          <p:nvSpPr>
            <p:cNvPr id="41" name="矩形: 圆角 40">
              <a:extLst>
                <a:ext uri="{FF2B5EF4-FFF2-40B4-BE49-F238E27FC236}">
                  <a16:creationId xmlns:a16="http://schemas.microsoft.com/office/drawing/2014/main" id="{31DEA6F4-776D-5E3D-8079-1CC1612B57AE}"/>
                </a:ext>
              </a:extLst>
            </p:cNvPr>
            <p:cNvSpPr/>
            <p:nvPr/>
          </p:nvSpPr>
          <p:spPr>
            <a:xfrm>
              <a:off x="733778" y="1961025"/>
              <a:ext cx="2330252" cy="3380232"/>
            </a:xfrm>
            <a:prstGeom prst="roundRect">
              <a:avLst>
                <a:gd name="adj" fmla="val 5214"/>
              </a:avLst>
            </a:prstGeom>
            <a:solidFill>
              <a:schemeClr val="accent1"/>
            </a:solidFill>
            <a:ln w="19050">
              <a:no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2" name="文本框 41">
              <a:extLst>
                <a:ext uri="{FF2B5EF4-FFF2-40B4-BE49-F238E27FC236}">
                  <a16:creationId xmlns:a16="http://schemas.microsoft.com/office/drawing/2014/main" id="{EEA8D1BE-13B3-3AFA-A52F-CA9EFFC8187A}"/>
                </a:ext>
              </a:extLst>
            </p:cNvPr>
            <p:cNvSpPr txBox="1"/>
            <p:nvPr/>
          </p:nvSpPr>
          <p:spPr>
            <a:xfrm>
              <a:off x="975948" y="2950060"/>
              <a:ext cx="1845912" cy="1937775"/>
            </a:xfrm>
            <a:prstGeom prst="rect">
              <a:avLst/>
            </a:prstGeom>
            <a:noFill/>
          </p:spPr>
          <p:txBody>
            <a:bodyPr wrap="square" lIns="0" tIns="0" rIns="0" bIns="0" rtlCol="0" anchor="t">
              <a:spAutoFit/>
            </a:bodyPr>
            <a:lstStyle/>
            <a:p>
              <a:pPr>
                <a:lnSpc>
                  <a:spcPct val="130000"/>
                </a:lnSpc>
              </a:pPr>
              <a:r>
                <a:rPr lang="zh-CN" altLang="en-US" sz="14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a:t>
              </a:r>
            </a:p>
          </p:txBody>
        </p:sp>
        <p:sp>
          <p:nvSpPr>
            <p:cNvPr id="43" name="矩形: 圆角 42">
              <a:extLst>
                <a:ext uri="{FF2B5EF4-FFF2-40B4-BE49-F238E27FC236}">
                  <a16:creationId xmlns:a16="http://schemas.microsoft.com/office/drawing/2014/main" id="{7F90ED1B-A776-15B0-56DB-D7BEEBE987E0}"/>
                </a:ext>
              </a:extLst>
            </p:cNvPr>
            <p:cNvSpPr/>
            <p:nvPr/>
          </p:nvSpPr>
          <p:spPr>
            <a:xfrm>
              <a:off x="1100329" y="2293456"/>
              <a:ext cx="1597150" cy="485874"/>
            </a:xfrm>
            <a:prstGeom prst="roundRect">
              <a:avLst>
                <a:gd name="adj" fmla="val 50000"/>
              </a:avLst>
            </a:prstGeom>
            <a:solidFill>
              <a:srgbClr val="FFFFFF"/>
            </a:solidFill>
            <a:ln>
              <a:noFill/>
            </a:ln>
            <a:effectLst>
              <a:outerShdw blurRad="127000" dist="63500" dir="2700003" rotWithShape="0">
                <a:schemeClr val="bg2">
                  <a:lumMod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r>
                <a:rPr lang="zh-CN" altLang="en-US" sz="2000" dirty="0">
                  <a:solidFill>
                    <a:schemeClr val="accent1"/>
                  </a:solidFill>
                  <a:latin typeface="+mj-ea"/>
                  <a:ea typeface="+mj-ea"/>
                </a:rPr>
                <a:t>关键词标题</a:t>
              </a:r>
            </a:p>
          </p:txBody>
        </p:sp>
      </p:grpSp>
    </p:spTree>
    <p:extLst>
      <p:ext uri="{BB962C8B-B14F-4D97-AF65-F5344CB8AC3E}">
        <p14:creationId xmlns:p14="http://schemas.microsoft.com/office/powerpoint/2010/main" val="2343118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E7BEA-F5DD-8336-6544-9345BF51E669}"/>
              </a:ext>
            </a:extLst>
          </p:cNvPr>
          <p:cNvSpPr>
            <a:spLocks noGrp="1"/>
          </p:cNvSpPr>
          <p:nvPr>
            <p:ph type="title"/>
          </p:nvPr>
        </p:nvSpPr>
        <p:spPr/>
        <p:txBody>
          <a:bodyPr/>
          <a:lstStyle/>
          <a:p>
            <a:r>
              <a:rPr lang="zh-CN" altLang="en-US" dirty="0"/>
              <a:t>学习内容和成果</a:t>
            </a:r>
          </a:p>
        </p:txBody>
      </p:sp>
      <p:sp>
        <p:nvSpPr>
          <p:cNvPr id="3" name="文本占位符 2">
            <a:extLst>
              <a:ext uri="{FF2B5EF4-FFF2-40B4-BE49-F238E27FC236}">
                <a16:creationId xmlns:a16="http://schemas.microsoft.com/office/drawing/2014/main" id="{8E6763D9-6089-2044-596D-29A040135740}"/>
              </a:ext>
            </a:extLst>
          </p:cNvPr>
          <p:cNvSpPr>
            <a:spLocks noGrp="1"/>
          </p:cNvSpPr>
          <p:nvPr>
            <p:ph type="body" idx="1"/>
          </p:nvPr>
        </p:nvSpPr>
        <p:spPr/>
        <p:txBody>
          <a:bodyPr/>
          <a:lstStyle/>
          <a:p>
            <a:r>
              <a:rPr lang="en-US" altLang="zh-CN" dirty="0"/>
              <a:t>Learning Content And Results</a:t>
            </a:r>
            <a:endParaRPr lang="zh-CN" altLang="en-US" dirty="0"/>
          </a:p>
        </p:txBody>
      </p:sp>
      <p:sp>
        <p:nvSpPr>
          <p:cNvPr id="4" name="文本占位符 3">
            <a:extLst>
              <a:ext uri="{FF2B5EF4-FFF2-40B4-BE49-F238E27FC236}">
                <a16:creationId xmlns:a16="http://schemas.microsoft.com/office/drawing/2014/main" id="{CDAED7C3-C0F0-02D5-3DCD-D9A7A174989F}"/>
              </a:ext>
            </a:extLst>
          </p:cNvPr>
          <p:cNvSpPr>
            <a:spLocks noGrp="1"/>
          </p:cNvSpPr>
          <p:nvPr>
            <p:ph type="body" sz="quarter" idx="13"/>
          </p:nvPr>
        </p:nvSpPr>
        <p:spPr/>
        <p:txBody>
          <a:bodyPr/>
          <a:lstStyle/>
          <a:p>
            <a:r>
              <a:rPr lang="en-US" altLang="zh-CN" dirty="0"/>
              <a:t>02</a:t>
            </a:r>
            <a:endParaRPr lang="zh-CN" altLang="en-US" dirty="0"/>
          </a:p>
        </p:txBody>
      </p:sp>
    </p:spTree>
    <p:extLst>
      <p:ext uri="{BB962C8B-B14F-4D97-AF65-F5344CB8AC3E}">
        <p14:creationId xmlns:p14="http://schemas.microsoft.com/office/powerpoint/2010/main" val="9756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2C2D7B-B9E1-0C08-F54F-21F9404595E6}"/>
              </a:ext>
            </a:extLst>
          </p:cNvPr>
          <p:cNvSpPr>
            <a:spLocks noGrp="1"/>
          </p:cNvSpPr>
          <p:nvPr>
            <p:ph type="title"/>
          </p:nvPr>
        </p:nvSpPr>
        <p:spPr/>
        <p:txBody>
          <a:bodyPr/>
          <a:lstStyle/>
          <a:p>
            <a:r>
              <a:rPr lang="zh-CN" altLang="en-US" dirty="0"/>
              <a:t>学习内容和重点</a:t>
            </a:r>
          </a:p>
        </p:txBody>
      </p:sp>
      <p:grpSp>
        <p:nvGrpSpPr>
          <p:cNvPr id="23" name="组合 22">
            <a:extLst>
              <a:ext uri="{FF2B5EF4-FFF2-40B4-BE49-F238E27FC236}">
                <a16:creationId xmlns:a16="http://schemas.microsoft.com/office/drawing/2014/main" id="{5ED27815-75D6-DD13-7806-A6138EABC6FB}"/>
              </a:ext>
            </a:extLst>
          </p:cNvPr>
          <p:cNvGrpSpPr/>
          <p:nvPr/>
        </p:nvGrpSpPr>
        <p:grpSpPr>
          <a:xfrm>
            <a:off x="770335" y="1623836"/>
            <a:ext cx="10651331" cy="1046273"/>
            <a:chOff x="569119" y="1437847"/>
            <a:chExt cx="10651331" cy="1046273"/>
          </a:xfrm>
        </p:grpSpPr>
        <p:sp>
          <p:nvSpPr>
            <p:cNvPr id="24" name="矩形: 圆角 23">
              <a:extLst>
                <a:ext uri="{FF2B5EF4-FFF2-40B4-BE49-F238E27FC236}">
                  <a16:creationId xmlns:a16="http://schemas.microsoft.com/office/drawing/2014/main" id="{0FEB39A9-F5D2-B4B8-2639-04EFB46F48A8}"/>
                </a:ext>
              </a:extLst>
            </p:cNvPr>
            <p:cNvSpPr/>
            <p:nvPr/>
          </p:nvSpPr>
          <p:spPr>
            <a:xfrm>
              <a:off x="569119" y="1437847"/>
              <a:ext cx="10651331" cy="1046273"/>
            </a:xfrm>
            <a:prstGeom prst="roundRect">
              <a:avLst>
                <a:gd name="adj" fmla="val 11613"/>
              </a:avLst>
            </a:prstGeom>
            <a:solidFill>
              <a:schemeClr val="accent1"/>
            </a:solidFill>
            <a:ln>
              <a:noFill/>
            </a:ln>
            <a:effectLst>
              <a:outerShdw blurRad="127000" dist="63500" dir="2700003"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dirty="0">
                <a:solidFill>
                  <a:schemeClr val="bg1"/>
                </a:solidFill>
                <a:latin typeface="+mj-ea"/>
                <a:ea typeface="+mj-ea"/>
              </a:endParaRPr>
            </a:p>
          </p:txBody>
        </p:sp>
        <p:sp>
          <p:nvSpPr>
            <p:cNvPr id="25" name="矩形: 圆角 24">
              <a:extLst>
                <a:ext uri="{FF2B5EF4-FFF2-40B4-BE49-F238E27FC236}">
                  <a16:creationId xmlns:a16="http://schemas.microsoft.com/office/drawing/2014/main" id="{12C4E029-D3A1-5E20-79F6-69B028E2394A}"/>
                </a:ext>
              </a:extLst>
            </p:cNvPr>
            <p:cNvSpPr/>
            <p:nvPr/>
          </p:nvSpPr>
          <p:spPr>
            <a:xfrm>
              <a:off x="569119" y="1437847"/>
              <a:ext cx="1031081" cy="1046273"/>
            </a:xfrm>
            <a:prstGeom prst="roundRect">
              <a:avLst>
                <a:gd name="adj" fmla="val 11784"/>
              </a:avLst>
            </a:prstGeom>
            <a:solidFill>
              <a:srgbClr val="FFFFFF"/>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en-US" altLang="zh-CN" sz="2800" dirty="0">
                  <a:solidFill>
                    <a:schemeClr val="accent1"/>
                  </a:solidFill>
                  <a:latin typeface="+mj-ea"/>
                  <a:ea typeface="+mj-ea"/>
                </a:rPr>
                <a:t>01</a:t>
              </a:r>
              <a:endParaRPr lang="zh-CN" altLang="en-US" sz="2800" dirty="0">
                <a:solidFill>
                  <a:schemeClr val="accent1"/>
                </a:solidFill>
                <a:latin typeface="+mj-ea"/>
                <a:ea typeface="+mj-ea"/>
              </a:endParaRPr>
            </a:p>
          </p:txBody>
        </p:sp>
        <p:sp>
          <p:nvSpPr>
            <p:cNvPr id="26" name="文本框 25">
              <a:extLst>
                <a:ext uri="{FF2B5EF4-FFF2-40B4-BE49-F238E27FC236}">
                  <a16:creationId xmlns:a16="http://schemas.microsoft.com/office/drawing/2014/main" id="{6920B456-8BAE-1406-59EE-937E18C2E674}"/>
                </a:ext>
              </a:extLst>
            </p:cNvPr>
            <p:cNvSpPr txBox="1"/>
            <p:nvPr/>
          </p:nvSpPr>
          <p:spPr>
            <a:xfrm>
              <a:off x="1896023" y="1653912"/>
              <a:ext cx="9077371" cy="614142"/>
            </a:xfrm>
            <a:prstGeom prst="rect">
              <a:avLst/>
            </a:prstGeom>
            <a:noFill/>
          </p:spPr>
          <p:txBody>
            <a:bodyPr wrap="square" lIns="0" tIns="0" rIns="0" bIns="0" rtlCol="0" anchor="t">
              <a:spAutoFit/>
            </a:bodyPr>
            <a:lstStyle/>
            <a:p>
              <a:pPr>
                <a:lnSpc>
                  <a:spcPct val="130000"/>
                </a:lnSpc>
              </a:pPr>
              <a:r>
                <a:rPr lang="zh-CN" altLang="en-US" sz="16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请输入文字内容请输入文字内容请输入文字内容请输入文字内容请输入文字内容请输入文字内容请输入文字内容请输入文字内容请输入文字内容请输入文字内容请输入文字内容请输入文字内容</a:t>
              </a:r>
            </a:p>
          </p:txBody>
        </p:sp>
      </p:grpSp>
      <p:grpSp>
        <p:nvGrpSpPr>
          <p:cNvPr id="27" name="组合 26">
            <a:extLst>
              <a:ext uri="{FF2B5EF4-FFF2-40B4-BE49-F238E27FC236}">
                <a16:creationId xmlns:a16="http://schemas.microsoft.com/office/drawing/2014/main" id="{6D7BDB03-D540-181C-0A95-3DC8A9B0CEFE}"/>
              </a:ext>
            </a:extLst>
          </p:cNvPr>
          <p:cNvGrpSpPr/>
          <p:nvPr/>
        </p:nvGrpSpPr>
        <p:grpSpPr>
          <a:xfrm>
            <a:off x="770335" y="3102592"/>
            <a:ext cx="10651331" cy="1046273"/>
            <a:chOff x="569119" y="1437847"/>
            <a:chExt cx="10651331" cy="1046273"/>
          </a:xfrm>
        </p:grpSpPr>
        <p:sp>
          <p:nvSpPr>
            <p:cNvPr id="28" name="矩形: 圆角 27">
              <a:extLst>
                <a:ext uri="{FF2B5EF4-FFF2-40B4-BE49-F238E27FC236}">
                  <a16:creationId xmlns:a16="http://schemas.microsoft.com/office/drawing/2014/main" id="{9A8595E6-A829-4D55-88EA-03F85C6A6D56}"/>
                </a:ext>
              </a:extLst>
            </p:cNvPr>
            <p:cNvSpPr/>
            <p:nvPr/>
          </p:nvSpPr>
          <p:spPr>
            <a:xfrm>
              <a:off x="569119" y="1437847"/>
              <a:ext cx="10651331" cy="1046273"/>
            </a:xfrm>
            <a:prstGeom prst="roundRect">
              <a:avLst>
                <a:gd name="adj" fmla="val 11613"/>
              </a:avLst>
            </a:prstGeom>
            <a:solidFill>
              <a:srgbClr val="FFFFFF"/>
            </a:solidFill>
            <a:ln>
              <a:solidFill>
                <a:schemeClr val="accent1"/>
              </a:solidFill>
            </a:ln>
            <a:effectLst>
              <a:outerShdw blurRad="127000" dist="63500" dir="2700005"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a:solidFill>
                  <a:schemeClr val="bg1"/>
                </a:solidFill>
                <a:latin typeface="+mj-ea"/>
                <a:ea typeface="+mj-ea"/>
              </a:endParaRPr>
            </a:p>
          </p:txBody>
        </p:sp>
        <p:sp>
          <p:nvSpPr>
            <p:cNvPr id="29" name="矩形: 圆角 28">
              <a:extLst>
                <a:ext uri="{FF2B5EF4-FFF2-40B4-BE49-F238E27FC236}">
                  <a16:creationId xmlns:a16="http://schemas.microsoft.com/office/drawing/2014/main" id="{16977582-BAD1-E135-40C7-91AC8F2021B2}"/>
                </a:ext>
              </a:extLst>
            </p:cNvPr>
            <p:cNvSpPr/>
            <p:nvPr/>
          </p:nvSpPr>
          <p:spPr>
            <a:xfrm>
              <a:off x="10189368" y="1437847"/>
              <a:ext cx="1031081" cy="1046273"/>
            </a:xfrm>
            <a:prstGeom prst="roundRect">
              <a:avLst>
                <a:gd name="adj" fmla="val 11784"/>
              </a:avLst>
            </a:prstGeom>
            <a:solidFill>
              <a:schemeClr val="accent1"/>
            </a:solidFill>
            <a:ln>
              <a:noFill/>
            </a:ln>
            <a:effectLst>
              <a:outerShdw blurRad="127000" dist="63500" dir="2700005"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en-US" altLang="zh-CN" sz="2800" dirty="0">
                  <a:solidFill>
                    <a:schemeClr val="bg1"/>
                  </a:solidFill>
                  <a:latin typeface="+mj-ea"/>
                  <a:ea typeface="+mj-ea"/>
                </a:rPr>
                <a:t>02</a:t>
              </a:r>
              <a:endParaRPr lang="zh-CN" altLang="en-US" sz="2800" dirty="0">
                <a:solidFill>
                  <a:schemeClr val="bg1"/>
                </a:solidFill>
                <a:latin typeface="+mj-ea"/>
                <a:ea typeface="+mj-ea"/>
              </a:endParaRPr>
            </a:p>
          </p:txBody>
        </p:sp>
        <p:sp>
          <p:nvSpPr>
            <p:cNvPr id="30" name="文本框 29">
              <a:extLst>
                <a:ext uri="{FF2B5EF4-FFF2-40B4-BE49-F238E27FC236}">
                  <a16:creationId xmlns:a16="http://schemas.microsoft.com/office/drawing/2014/main" id="{E456F880-A0B3-F555-D92C-8D143C020596}"/>
                </a:ext>
              </a:extLst>
            </p:cNvPr>
            <p:cNvSpPr txBox="1"/>
            <p:nvPr/>
          </p:nvSpPr>
          <p:spPr>
            <a:xfrm>
              <a:off x="840558" y="1653912"/>
              <a:ext cx="9077371" cy="614142"/>
            </a:xfrm>
            <a:prstGeom prst="rect">
              <a:avLst/>
            </a:prstGeom>
            <a:noFill/>
          </p:spPr>
          <p:txBody>
            <a:bodyPr wrap="square" lIns="0" tIns="0" rIns="0" bIns="0" rtlCol="0" anchor="t">
              <a:spAutoFit/>
            </a:bodyPr>
            <a:lstStyle/>
            <a:p>
              <a:pPr>
                <a:lnSpc>
                  <a:spcPct val="130000"/>
                </a:lnSpc>
              </a:pPr>
              <a:r>
                <a:rPr lang="zh-CN" altLang="en-US" sz="1600" b="0" dirty="0">
                  <a:solidFill>
                    <a:schemeClr val="accent1"/>
                  </a:solidFill>
                  <a:effectLst/>
                  <a:latin typeface="+mn-ea"/>
                </a:rPr>
                <a:t>请输入文字内容请输入文字内容请输入文字内容请输入文字内容请输入文字内容请输入文字内容请输入文字内容请输入文字内容请输入文字内容请输入文字内容请输入文字内容请输入文字内容</a:t>
              </a:r>
            </a:p>
          </p:txBody>
        </p:sp>
      </p:grpSp>
      <p:grpSp>
        <p:nvGrpSpPr>
          <p:cNvPr id="3" name="组合 2">
            <a:extLst>
              <a:ext uri="{FF2B5EF4-FFF2-40B4-BE49-F238E27FC236}">
                <a16:creationId xmlns:a16="http://schemas.microsoft.com/office/drawing/2014/main" id="{7FD99E07-7CCD-2C13-467F-FBD1ECB216F1}"/>
              </a:ext>
            </a:extLst>
          </p:cNvPr>
          <p:cNvGrpSpPr/>
          <p:nvPr/>
        </p:nvGrpSpPr>
        <p:grpSpPr>
          <a:xfrm>
            <a:off x="770335" y="4581348"/>
            <a:ext cx="10651331" cy="1046273"/>
            <a:chOff x="569119" y="1437847"/>
            <a:chExt cx="10651331" cy="1046273"/>
          </a:xfrm>
        </p:grpSpPr>
        <p:sp>
          <p:nvSpPr>
            <p:cNvPr id="4" name="矩形: 圆角 3">
              <a:extLst>
                <a:ext uri="{FF2B5EF4-FFF2-40B4-BE49-F238E27FC236}">
                  <a16:creationId xmlns:a16="http://schemas.microsoft.com/office/drawing/2014/main" id="{98FC39D3-0161-C680-BD62-F0F2511DE03A}"/>
                </a:ext>
              </a:extLst>
            </p:cNvPr>
            <p:cNvSpPr/>
            <p:nvPr/>
          </p:nvSpPr>
          <p:spPr>
            <a:xfrm>
              <a:off x="569119" y="1437847"/>
              <a:ext cx="10651331" cy="1046273"/>
            </a:xfrm>
            <a:prstGeom prst="roundRect">
              <a:avLst>
                <a:gd name="adj" fmla="val 11613"/>
              </a:avLst>
            </a:prstGeom>
            <a:solidFill>
              <a:schemeClr val="accent1"/>
            </a:solidFill>
            <a:ln>
              <a:noFill/>
            </a:ln>
            <a:effectLst>
              <a:outerShdw blurRad="127000" dist="63500" dir="2700005"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dirty="0">
                <a:solidFill>
                  <a:schemeClr val="bg1"/>
                </a:solidFill>
                <a:latin typeface="+mj-ea"/>
                <a:ea typeface="+mj-ea"/>
              </a:endParaRPr>
            </a:p>
          </p:txBody>
        </p:sp>
        <p:sp>
          <p:nvSpPr>
            <p:cNvPr id="5" name="矩形: 圆角 4">
              <a:extLst>
                <a:ext uri="{FF2B5EF4-FFF2-40B4-BE49-F238E27FC236}">
                  <a16:creationId xmlns:a16="http://schemas.microsoft.com/office/drawing/2014/main" id="{723E9BA6-74F0-B819-4B16-41EFA2693DC2}"/>
                </a:ext>
              </a:extLst>
            </p:cNvPr>
            <p:cNvSpPr/>
            <p:nvPr/>
          </p:nvSpPr>
          <p:spPr>
            <a:xfrm>
              <a:off x="569119" y="1437847"/>
              <a:ext cx="1031081" cy="1046273"/>
            </a:xfrm>
            <a:prstGeom prst="roundRect">
              <a:avLst>
                <a:gd name="adj" fmla="val 11784"/>
              </a:avLst>
            </a:prstGeom>
            <a:solidFill>
              <a:srgbClr val="FFFFFF"/>
            </a:solidFill>
            <a:ln>
              <a:noFill/>
            </a:ln>
            <a:effectLst>
              <a:outerShdw blurRad="127000" dist="63500" dir="2700005" rotWithShape="0">
                <a:schemeClr val="accent1">
                  <a:lumMod val="7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algn="ctr"/>
              <a:r>
                <a:rPr lang="en-US" altLang="zh-CN" sz="2800" dirty="0">
                  <a:solidFill>
                    <a:schemeClr val="accent1"/>
                  </a:solidFill>
                  <a:latin typeface="+mj-ea"/>
                  <a:ea typeface="+mj-ea"/>
                </a:rPr>
                <a:t>03</a:t>
              </a:r>
              <a:endParaRPr lang="zh-CN" altLang="en-US" sz="2800" dirty="0">
                <a:solidFill>
                  <a:schemeClr val="accent1"/>
                </a:solidFill>
                <a:latin typeface="+mj-ea"/>
                <a:ea typeface="+mj-ea"/>
              </a:endParaRPr>
            </a:p>
          </p:txBody>
        </p:sp>
        <p:sp>
          <p:nvSpPr>
            <p:cNvPr id="6" name="文本框 5">
              <a:extLst>
                <a:ext uri="{FF2B5EF4-FFF2-40B4-BE49-F238E27FC236}">
                  <a16:creationId xmlns:a16="http://schemas.microsoft.com/office/drawing/2014/main" id="{AB8CFCDE-BA7B-FEE5-9B2F-9F22219A07D7}"/>
                </a:ext>
              </a:extLst>
            </p:cNvPr>
            <p:cNvSpPr txBox="1"/>
            <p:nvPr/>
          </p:nvSpPr>
          <p:spPr>
            <a:xfrm>
              <a:off x="1896023" y="1653912"/>
              <a:ext cx="9077371" cy="614142"/>
            </a:xfrm>
            <a:prstGeom prst="rect">
              <a:avLst/>
            </a:prstGeom>
            <a:noFill/>
          </p:spPr>
          <p:txBody>
            <a:bodyPr wrap="square" lIns="0" tIns="0" rIns="0" bIns="0" rtlCol="0" anchor="t">
              <a:spAutoFit/>
            </a:bodyPr>
            <a:lstStyle/>
            <a:p>
              <a:pPr>
                <a:lnSpc>
                  <a:spcPct val="130000"/>
                </a:lnSpc>
              </a:pPr>
              <a:r>
                <a:rPr lang="zh-CN" altLang="en-US" sz="1600" b="0" dirty="0">
                  <a:solidFill>
                    <a:srgbClr val="FFFFFF"/>
                  </a:solidFill>
                  <a:effectLst/>
                  <a:latin typeface="+mn-ea"/>
                </a:rPr>
                <a:t>请输入文字内容请输入文字内容请输入文字内容请输入文字内容请输入文字内容请输入文字内容请输入文字内容请输入文字内容请输入文字内容请输入文字内容请输入文字内容请输入文字内容</a:t>
              </a:r>
            </a:p>
          </p:txBody>
        </p:sp>
      </p:grpSp>
    </p:spTree>
    <p:extLst>
      <p:ext uri="{BB962C8B-B14F-4D97-AF65-F5344CB8AC3E}">
        <p14:creationId xmlns:p14="http://schemas.microsoft.com/office/powerpoint/2010/main" val="2652181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4449DF-9AAB-AA05-6A73-90C6CD76E3A9}"/>
              </a:ext>
            </a:extLst>
          </p:cNvPr>
          <p:cNvSpPr>
            <a:spLocks noGrp="1"/>
          </p:cNvSpPr>
          <p:nvPr>
            <p:ph type="title"/>
          </p:nvPr>
        </p:nvSpPr>
        <p:spPr/>
        <p:txBody>
          <a:bodyPr/>
          <a:lstStyle/>
          <a:p>
            <a:r>
              <a:rPr lang="zh-CN" altLang="en-US" dirty="0"/>
              <a:t>问题解决和建议提出</a:t>
            </a:r>
          </a:p>
        </p:txBody>
      </p:sp>
      <p:grpSp>
        <p:nvGrpSpPr>
          <p:cNvPr id="27" name="组合 26">
            <a:extLst>
              <a:ext uri="{FF2B5EF4-FFF2-40B4-BE49-F238E27FC236}">
                <a16:creationId xmlns:a16="http://schemas.microsoft.com/office/drawing/2014/main" id="{DDDFC9C6-1CF3-8BDB-1E7E-FE66B619456C}"/>
              </a:ext>
            </a:extLst>
          </p:cNvPr>
          <p:cNvGrpSpPr/>
          <p:nvPr/>
        </p:nvGrpSpPr>
        <p:grpSpPr>
          <a:xfrm>
            <a:off x="1455788" y="1645115"/>
            <a:ext cx="5275873" cy="1724001"/>
            <a:chOff x="919663" y="1430346"/>
            <a:chExt cx="2766847" cy="2009033"/>
          </a:xfrm>
        </p:grpSpPr>
        <p:grpSp>
          <p:nvGrpSpPr>
            <p:cNvPr id="28" name="组合 27">
              <a:extLst>
                <a:ext uri="{FF2B5EF4-FFF2-40B4-BE49-F238E27FC236}">
                  <a16:creationId xmlns:a16="http://schemas.microsoft.com/office/drawing/2014/main" id="{1F06CAD0-6C43-7996-C71E-D949B5D5AB4F}"/>
                </a:ext>
              </a:extLst>
            </p:cNvPr>
            <p:cNvGrpSpPr/>
            <p:nvPr/>
          </p:nvGrpSpPr>
          <p:grpSpPr>
            <a:xfrm>
              <a:off x="919663" y="1430346"/>
              <a:ext cx="2766847" cy="2009033"/>
              <a:chOff x="926013" y="1546459"/>
              <a:chExt cx="2766847" cy="2009033"/>
            </a:xfrm>
          </p:grpSpPr>
          <p:sp>
            <p:nvSpPr>
              <p:cNvPr id="33" name="矩形: 圆角 32">
                <a:extLst>
                  <a:ext uri="{FF2B5EF4-FFF2-40B4-BE49-F238E27FC236}">
                    <a16:creationId xmlns:a16="http://schemas.microsoft.com/office/drawing/2014/main" id="{88D595CA-8DD8-D427-15D9-F567B253896F}"/>
                  </a:ext>
                </a:extLst>
              </p:cNvPr>
              <p:cNvSpPr/>
              <p:nvPr/>
            </p:nvSpPr>
            <p:spPr>
              <a:xfrm>
                <a:off x="926013" y="1546459"/>
                <a:ext cx="2766847" cy="2009033"/>
              </a:xfrm>
              <a:prstGeom prst="roundRect">
                <a:avLst>
                  <a:gd name="adj" fmla="val 7048"/>
                </a:avLst>
              </a:prstGeom>
              <a:solidFill>
                <a:srgbClr val="FFFFFF"/>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dirty="0">
                  <a:solidFill>
                    <a:schemeClr val="bg1"/>
                  </a:solidFill>
                  <a:latin typeface="+mj-ea"/>
                  <a:ea typeface="+mj-ea"/>
                </a:endParaRPr>
              </a:p>
            </p:txBody>
          </p:sp>
          <p:cxnSp>
            <p:nvCxnSpPr>
              <p:cNvPr id="36" name="直接连接符 35">
                <a:extLst>
                  <a:ext uri="{FF2B5EF4-FFF2-40B4-BE49-F238E27FC236}">
                    <a16:creationId xmlns:a16="http://schemas.microsoft.com/office/drawing/2014/main" id="{49DD0C34-ED4F-2FC7-FDE4-832182FACF86}"/>
                  </a:ext>
                </a:extLst>
              </p:cNvPr>
              <p:cNvCxnSpPr>
                <a:cxnSpLocks/>
              </p:cNvCxnSpPr>
              <p:nvPr/>
            </p:nvCxnSpPr>
            <p:spPr>
              <a:xfrm>
                <a:off x="931056" y="1556195"/>
                <a:ext cx="0" cy="1858703"/>
              </a:xfrm>
              <a:prstGeom prst="line">
                <a:avLst/>
              </a:prstGeom>
              <a:ln w="19050" cap="rnd">
                <a:headEnd type="ova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3946C44C-5160-274E-3BEA-B642360A11A7}"/>
                </a:ext>
              </a:extLst>
            </p:cNvPr>
            <p:cNvGrpSpPr/>
            <p:nvPr/>
          </p:nvGrpSpPr>
          <p:grpSpPr>
            <a:xfrm>
              <a:off x="1071071" y="1589671"/>
              <a:ext cx="2542220" cy="1709114"/>
              <a:chOff x="1042496" y="1532341"/>
              <a:chExt cx="2542220" cy="1709114"/>
            </a:xfrm>
          </p:grpSpPr>
          <p:sp>
            <p:nvSpPr>
              <p:cNvPr id="30" name="文本框 29">
                <a:extLst>
                  <a:ext uri="{FF2B5EF4-FFF2-40B4-BE49-F238E27FC236}">
                    <a16:creationId xmlns:a16="http://schemas.microsoft.com/office/drawing/2014/main" id="{D39475B4-9351-5653-8DBC-84527AF46A5B}"/>
                  </a:ext>
                </a:extLst>
              </p:cNvPr>
              <p:cNvSpPr txBox="1"/>
              <p:nvPr/>
            </p:nvSpPr>
            <p:spPr>
              <a:xfrm>
                <a:off x="1042496" y="1532341"/>
                <a:ext cx="1584987" cy="432000"/>
              </a:xfrm>
              <a:prstGeom prst="rect">
                <a:avLst/>
              </a:prstGeom>
              <a:noFill/>
              <a:ln>
                <a:noFill/>
              </a:ln>
            </p:spPr>
            <p:txBody>
              <a:bodyPr wrap="square" lIns="91440" tIns="45720" rIns="91440" bIns="45720" anchor="ctr" anchorCtr="0">
                <a:noAutofit/>
              </a:bodyPr>
              <a:lstStyle/>
              <a:p>
                <a:pPr>
                  <a:buSzPct val="25000"/>
                </a:pPr>
                <a:r>
                  <a:rPr lang="zh-CN" altLang="en-US" sz="2000" dirty="0">
                    <a:solidFill>
                      <a:schemeClr val="accent1"/>
                    </a:solidFill>
                    <a:latin typeface="+mj-ea"/>
                    <a:ea typeface="+mj-ea"/>
                  </a:rPr>
                  <a:t>关键词标题</a:t>
                </a:r>
                <a:endParaRPr lang="en-US" altLang="zh-CN" sz="2000" dirty="0">
                  <a:solidFill>
                    <a:schemeClr val="accent1"/>
                  </a:solidFill>
                  <a:latin typeface="+mj-ea"/>
                  <a:ea typeface="+mj-ea"/>
                </a:endParaRPr>
              </a:p>
            </p:txBody>
          </p:sp>
          <p:sp>
            <p:nvSpPr>
              <p:cNvPr id="31" name="文本框 30">
                <a:extLst>
                  <a:ext uri="{FF2B5EF4-FFF2-40B4-BE49-F238E27FC236}">
                    <a16:creationId xmlns:a16="http://schemas.microsoft.com/office/drawing/2014/main" id="{DDF5AD8D-E563-10E7-7B4B-29A116F8A8F3}"/>
                  </a:ext>
                </a:extLst>
              </p:cNvPr>
              <p:cNvSpPr txBox="1"/>
              <p:nvPr/>
            </p:nvSpPr>
            <p:spPr>
              <a:xfrm>
                <a:off x="1042496" y="2116204"/>
                <a:ext cx="2542220" cy="1125251"/>
              </a:xfrm>
              <a:prstGeom prst="rect">
                <a:avLst/>
              </a:prstGeom>
              <a:noFill/>
              <a:ln>
                <a:noFill/>
              </a:ln>
            </p:spPr>
            <p:txBody>
              <a:bodyPr wrap="square" lIns="91440" tIns="45720" rIns="91440" bIns="45720" anchor="t" anchorCtr="0">
                <a:noAutofit/>
              </a:bodyPr>
              <a:lstStyle/>
              <a:p>
                <a:pPr defTabSz="913765">
                  <a:lnSpc>
                    <a:spcPct val="130000"/>
                  </a:lnSpc>
                  <a:buSzPct val="25000"/>
                  <a:defRPr/>
                </a:pPr>
                <a:r>
                  <a:rPr kumimoji="0" lang="zh-CN" altLang="en-US" sz="1400" b="0" i="0" u="none" strike="noStrike" kern="1200" cap="none" spc="0" normalizeH="0" baseline="0" noProof="0" dirty="0">
                    <a:ln>
                      <a:noFill/>
                    </a:ln>
                    <a:solidFill>
                      <a:srgbClr val="595959"/>
                    </a:solidFill>
                    <a:effectLst/>
                    <a:uLnTx/>
                    <a:uFillTx/>
                    <a:latin typeface="+mn-ea"/>
                  </a:rPr>
                  <a:t>请输入文字内容请输入文字内容请输入文字内容请输入文字内容请输入文字内容请输入文字内容请输入文字内容请输入文字内容请输入文字内容请输入文字内容</a:t>
                </a:r>
              </a:p>
            </p:txBody>
          </p:sp>
          <p:cxnSp>
            <p:nvCxnSpPr>
              <p:cNvPr id="32" name="直接连接符 31">
                <a:extLst>
                  <a:ext uri="{FF2B5EF4-FFF2-40B4-BE49-F238E27FC236}">
                    <a16:creationId xmlns:a16="http://schemas.microsoft.com/office/drawing/2014/main" id="{532CFD8B-5AAD-02CE-3BD8-51D00574B0C5}"/>
                  </a:ext>
                </a:extLst>
              </p:cNvPr>
              <p:cNvCxnSpPr>
                <a:cxnSpLocks/>
              </p:cNvCxnSpPr>
              <p:nvPr/>
            </p:nvCxnSpPr>
            <p:spPr>
              <a:xfrm>
                <a:off x="1132300" y="2040272"/>
                <a:ext cx="808593" cy="0"/>
              </a:xfrm>
              <a:prstGeom prst="line">
                <a:avLst/>
              </a:prstGeom>
              <a:ln>
                <a:solidFill>
                  <a:schemeClr val="accent1">
                    <a:alpha val="80000"/>
                  </a:schemeClr>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97" name="组合 96">
            <a:extLst>
              <a:ext uri="{FF2B5EF4-FFF2-40B4-BE49-F238E27FC236}">
                <a16:creationId xmlns:a16="http://schemas.microsoft.com/office/drawing/2014/main" id="{28B23415-E428-490D-5496-CFA6CB6E39A6}"/>
              </a:ext>
            </a:extLst>
          </p:cNvPr>
          <p:cNvGrpSpPr/>
          <p:nvPr/>
        </p:nvGrpSpPr>
        <p:grpSpPr>
          <a:xfrm>
            <a:off x="1455788" y="3954969"/>
            <a:ext cx="5275873" cy="1724001"/>
            <a:chOff x="919663" y="1430346"/>
            <a:chExt cx="2766847" cy="2009033"/>
          </a:xfrm>
        </p:grpSpPr>
        <p:grpSp>
          <p:nvGrpSpPr>
            <p:cNvPr id="98" name="组合 97">
              <a:extLst>
                <a:ext uri="{FF2B5EF4-FFF2-40B4-BE49-F238E27FC236}">
                  <a16:creationId xmlns:a16="http://schemas.microsoft.com/office/drawing/2014/main" id="{E3FDCFA4-EF0B-F748-2E24-C36669402B44}"/>
                </a:ext>
              </a:extLst>
            </p:cNvPr>
            <p:cNvGrpSpPr/>
            <p:nvPr/>
          </p:nvGrpSpPr>
          <p:grpSpPr>
            <a:xfrm>
              <a:off x="919663" y="1430346"/>
              <a:ext cx="2766847" cy="2009033"/>
              <a:chOff x="926013" y="1546459"/>
              <a:chExt cx="2766847" cy="2009033"/>
            </a:xfrm>
          </p:grpSpPr>
          <p:sp>
            <p:nvSpPr>
              <p:cNvPr id="103" name="矩形: 圆角 102">
                <a:extLst>
                  <a:ext uri="{FF2B5EF4-FFF2-40B4-BE49-F238E27FC236}">
                    <a16:creationId xmlns:a16="http://schemas.microsoft.com/office/drawing/2014/main" id="{25F8A1E4-4871-58A1-1FC5-2BC17FECDFF2}"/>
                  </a:ext>
                </a:extLst>
              </p:cNvPr>
              <p:cNvSpPr/>
              <p:nvPr/>
            </p:nvSpPr>
            <p:spPr>
              <a:xfrm>
                <a:off x="926013" y="1546459"/>
                <a:ext cx="2766847" cy="2009033"/>
              </a:xfrm>
              <a:prstGeom prst="roundRect">
                <a:avLst>
                  <a:gd name="adj" fmla="val 7048"/>
                </a:avLst>
              </a:prstGeom>
              <a:solidFill>
                <a:schemeClr val="accent3">
                  <a:lumMod val="20000"/>
                  <a:lumOff val="80000"/>
                </a:schemeClr>
              </a:solidFill>
              <a:ln>
                <a:noFill/>
              </a:ln>
              <a:effectLst>
                <a:outerShdw blurRad="127000" dist="63500" dir="2700003"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endParaRPr lang="zh-CN" altLang="en-US" sz="1600" dirty="0">
                  <a:solidFill>
                    <a:schemeClr val="bg1"/>
                  </a:solidFill>
                  <a:latin typeface="+mj-ea"/>
                  <a:ea typeface="+mj-ea"/>
                </a:endParaRPr>
              </a:p>
            </p:txBody>
          </p:sp>
          <p:cxnSp>
            <p:nvCxnSpPr>
              <p:cNvPr id="104" name="直接连接符 103">
                <a:extLst>
                  <a:ext uri="{FF2B5EF4-FFF2-40B4-BE49-F238E27FC236}">
                    <a16:creationId xmlns:a16="http://schemas.microsoft.com/office/drawing/2014/main" id="{CC69D3BA-9442-A6FA-C83E-5B49E286690D}"/>
                  </a:ext>
                </a:extLst>
              </p:cNvPr>
              <p:cNvCxnSpPr>
                <a:cxnSpLocks/>
              </p:cNvCxnSpPr>
              <p:nvPr/>
            </p:nvCxnSpPr>
            <p:spPr>
              <a:xfrm>
                <a:off x="931056" y="1556195"/>
                <a:ext cx="0" cy="1858703"/>
              </a:xfrm>
              <a:prstGeom prst="line">
                <a:avLst/>
              </a:prstGeom>
              <a:ln w="19050" cap="rnd">
                <a:headEnd type="oval"/>
              </a:ln>
            </p:spPr>
            <p:style>
              <a:lnRef idx="1">
                <a:schemeClr val="accent1"/>
              </a:lnRef>
              <a:fillRef idx="0">
                <a:schemeClr val="accent1"/>
              </a:fillRef>
              <a:effectRef idx="0">
                <a:schemeClr val="accent1"/>
              </a:effectRef>
              <a:fontRef idx="minor">
                <a:schemeClr val="tx1"/>
              </a:fontRef>
            </p:style>
          </p:cxnSp>
        </p:grpSp>
        <p:grpSp>
          <p:nvGrpSpPr>
            <p:cNvPr id="99" name="组合 98">
              <a:extLst>
                <a:ext uri="{FF2B5EF4-FFF2-40B4-BE49-F238E27FC236}">
                  <a16:creationId xmlns:a16="http://schemas.microsoft.com/office/drawing/2014/main" id="{67D7DF89-37AB-E579-79C4-CAD5555A01FE}"/>
                </a:ext>
              </a:extLst>
            </p:cNvPr>
            <p:cNvGrpSpPr/>
            <p:nvPr/>
          </p:nvGrpSpPr>
          <p:grpSpPr>
            <a:xfrm>
              <a:off x="1071071" y="1589671"/>
              <a:ext cx="2542220" cy="1709114"/>
              <a:chOff x="1042496" y="1532341"/>
              <a:chExt cx="2542220" cy="1709114"/>
            </a:xfrm>
          </p:grpSpPr>
          <p:sp>
            <p:nvSpPr>
              <p:cNvPr id="100" name="文本框 99">
                <a:extLst>
                  <a:ext uri="{FF2B5EF4-FFF2-40B4-BE49-F238E27FC236}">
                    <a16:creationId xmlns:a16="http://schemas.microsoft.com/office/drawing/2014/main" id="{BA7D3596-B632-F4D8-1833-A41B473260CB}"/>
                  </a:ext>
                </a:extLst>
              </p:cNvPr>
              <p:cNvSpPr txBox="1"/>
              <p:nvPr/>
            </p:nvSpPr>
            <p:spPr>
              <a:xfrm>
                <a:off x="1042496" y="1532341"/>
                <a:ext cx="1584987" cy="432000"/>
              </a:xfrm>
              <a:prstGeom prst="rect">
                <a:avLst/>
              </a:prstGeom>
              <a:noFill/>
              <a:ln>
                <a:noFill/>
              </a:ln>
            </p:spPr>
            <p:txBody>
              <a:bodyPr wrap="square" lIns="91440" tIns="45720" rIns="91440" bIns="45720" anchor="ctr" anchorCtr="0">
                <a:noAutofit/>
              </a:bodyPr>
              <a:lstStyle/>
              <a:p>
                <a:pPr>
                  <a:buSzPct val="25000"/>
                </a:pPr>
                <a:r>
                  <a:rPr lang="zh-CN" altLang="en-US" sz="2000" dirty="0">
                    <a:solidFill>
                      <a:schemeClr val="accent1"/>
                    </a:solidFill>
                    <a:latin typeface="+mj-ea"/>
                    <a:ea typeface="+mj-ea"/>
                  </a:rPr>
                  <a:t>关键词标题</a:t>
                </a:r>
                <a:endParaRPr lang="en-US" altLang="zh-CN" sz="2000" dirty="0">
                  <a:solidFill>
                    <a:schemeClr val="accent1"/>
                  </a:solidFill>
                  <a:latin typeface="+mj-ea"/>
                  <a:ea typeface="+mj-ea"/>
                </a:endParaRPr>
              </a:p>
            </p:txBody>
          </p:sp>
          <p:sp>
            <p:nvSpPr>
              <p:cNvPr id="101" name="文本框 100">
                <a:extLst>
                  <a:ext uri="{FF2B5EF4-FFF2-40B4-BE49-F238E27FC236}">
                    <a16:creationId xmlns:a16="http://schemas.microsoft.com/office/drawing/2014/main" id="{DF972A94-E11B-853B-9CB1-9D3ACF475F07}"/>
                  </a:ext>
                </a:extLst>
              </p:cNvPr>
              <p:cNvSpPr txBox="1"/>
              <p:nvPr/>
            </p:nvSpPr>
            <p:spPr>
              <a:xfrm>
                <a:off x="1042496" y="2116204"/>
                <a:ext cx="2542220" cy="1125251"/>
              </a:xfrm>
              <a:prstGeom prst="rect">
                <a:avLst/>
              </a:prstGeom>
              <a:noFill/>
              <a:ln>
                <a:noFill/>
              </a:ln>
            </p:spPr>
            <p:txBody>
              <a:bodyPr wrap="square" lIns="91440" tIns="45720" rIns="91440" bIns="45720" anchor="t" anchorCtr="0">
                <a:noAutofit/>
              </a:bodyPr>
              <a:lstStyle/>
              <a:p>
                <a:pPr defTabSz="913765">
                  <a:lnSpc>
                    <a:spcPct val="130000"/>
                  </a:lnSpc>
                  <a:buSzPct val="25000"/>
                  <a:defRPr/>
                </a:pPr>
                <a:r>
                  <a:rPr kumimoji="0" lang="zh-CN" altLang="en-US" sz="1400" b="0" i="0" u="none" strike="noStrike" kern="1200" cap="none" spc="0" normalizeH="0" baseline="0" noProof="0" dirty="0">
                    <a:ln>
                      <a:noFill/>
                    </a:ln>
                    <a:solidFill>
                      <a:srgbClr val="595959"/>
                    </a:solidFill>
                    <a:effectLst/>
                    <a:uLnTx/>
                    <a:uFillTx/>
                    <a:latin typeface="+mn-ea"/>
                  </a:rPr>
                  <a:t>请输入文字内容请输入文字内容请输入文字内容请输入文字内容请输入文字内容请输入文字内容请输入文字内容请输入文字内容请输入文字内容请输入文字内容</a:t>
                </a:r>
              </a:p>
            </p:txBody>
          </p:sp>
          <p:cxnSp>
            <p:nvCxnSpPr>
              <p:cNvPr id="102" name="直接连接符 101">
                <a:extLst>
                  <a:ext uri="{FF2B5EF4-FFF2-40B4-BE49-F238E27FC236}">
                    <a16:creationId xmlns:a16="http://schemas.microsoft.com/office/drawing/2014/main" id="{2C739D95-14D3-6ACB-EFAC-9F4640A3F218}"/>
                  </a:ext>
                </a:extLst>
              </p:cNvPr>
              <p:cNvCxnSpPr>
                <a:cxnSpLocks/>
              </p:cNvCxnSpPr>
              <p:nvPr/>
            </p:nvCxnSpPr>
            <p:spPr>
              <a:xfrm>
                <a:off x="1132300" y="2040272"/>
                <a:ext cx="808593" cy="0"/>
              </a:xfrm>
              <a:prstGeom prst="line">
                <a:avLst/>
              </a:prstGeom>
              <a:ln>
                <a:solidFill>
                  <a:schemeClr val="accent1">
                    <a:alpha val="80000"/>
                  </a:schemeClr>
                </a:solidFill>
                <a:tailEnd type="oval"/>
              </a:ln>
            </p:spPr>
            <p:style>
              <a:lnRef idx="1">
                <a:schemeClr val="accent1"/>
              </a:lnRef>
              <a:fillRef idx="0">
                <a:schemeClr val="accent1"/>
              </a:fillRef>
              <a:effectRef idx="0">
                <a:schemeClr val="accent1"/>
              </a:effectRef>
              <a:fontRef idx="minor">
                <a:schemeClr val="tx1"/>
              </a:fontRef>
            </p:style>
          </p:cxnSp>
        </p:grpSp>
      </p:grpSp>
      <p:pic>
        <p:nvPicPr>
          <p:cNvPr id="140" name="图片 139">
            <a:extLst>
              <a:ext uri="{FF2B5EF4-FFF2-40B4-BE49-F238E27FC236}">
                <a16:creationId xmlns:a16="http://schemas.microsoft.com/office/drawing/2014/main" id="{C589F8A6-9F35-CC09-0B4E-A28F0142DAB9}"/>
              </a:ext>
            </a:extLst>
          </p:cNvPr>
          <p:cNvPicPr>
            <a:picLocks noChangeAspect="1"/>
          </p:cNvPicPr>
          <p:nvPr/>
        </p:nvPicPr>
        <p:blipFill>
          <a:blip r:embed="rId2">
            <a:duotone>
              <a:schemeClr val="accent1">
                <a:shade val="45000"/>
                <a:satMod val="135000"/>
              </a:schemeClr>
              <a:prstClr val="white"/>
            </a:duotone>
          </a:blip>
          <a:stretch>
            <a:fillRect/>
          </a:stretch>
        </p:blipFill>
        <p:spPr>
          <a:xfrm>
            <a:off x="6932778" y="1184492"/>
            <a:ext cx="4586122" cy="4949608"/>
          </a:xfrm>
          <a:prstGeom prst="rect">
            <a:avLst/>
          </a:prstGeom>
        </p:spPr>
      </p:pic>
    </p:spTree>
    <p:extLst>
      <p:ext uri="{BB962C8B-B14F-4D97-AF65-F5344CB8AC3E}">
        <p14:creationId xmlns:p14="http://schemas.microsoft.com/office/powerpoint/2010/main" val="40364773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51PPT模板网​​">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思源黑体">
      <a:majorFont>
        <a:latin typeface="思源黑体 CN Bold"/>
        <a:ea typeface="思源黑体 CN Bold"/>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t">
        <a:spAutoFit/>
      </a:bodyPr>
      <a:lstStyle>
        <a:defPPr algn="r">
          <a:lnSpc>
            <a:spcPct val="130000"/>
          </a:lnSpc>
          <a:defRPr sz="1200" b="0" dirty="0" smtClean="0">
            <a:solidFill>
              <a:schemeClr val="tx1">
                <a:lumMod val="75000"/>
                <a:lumOff val="25000"/>
              </a:schemeClr>
            </a:solidFill>
            <a:effectLst/>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394</TotalTime>
  <Words>1302</Words>
  <Application>Microsoft Office PowerPoint</Application>
  <PresentationFormat>宽屏</PresentationFormat>
  <Paragraphs>108</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OPPOSans H</vt:lpstr>
      <vt:lpstr>OPPOSans M</vt:lpstr>
      <vt:lpstr>阿里巴巴普惠体 2.0 55 Regular</vt:lpstr>
      <vt:lpstr>阿里巴巴普惠体 2.0 65 Medium</vt:lpstr>
      <vt:lpstr>等线</vt:lpstr>
      <vt:lpstr>思源黑体 CN Bold</vt:lpstr>
      <vt:lpstr>思源黑体 CN Light</vt:lpstr>
      <vt:lpstr>微软雅黑</vt:lpstr>
      <vt:lpstr>Arial</vt:lpstr>
      <vt:lpstr>Office 主题51PPT模板网​​</vt:lpstr>
      <vt:lpstr>蓝绿色插画风 课程报告PPT模板</vt:lpstr>
      <vt:lpstr>PowerPoint 演示文稿</vt:lpstr>
      <vt:lpstr>课程概述和目标</vt:lpstr>
      <vt:lpstr>学习方式和要求</vt:lpstr>
      <vt:lpstr>学习时间和地点</vt:lpstr>
      <vt:lpstr>课程相关内容介绍</vt:lpstr>
      <vt:lpstr>学习内容和成果</vt:lpstr>
      <vt:lpstr>学习内容和重点</vt:lpstr>
      <vt:lpstr>问题解决和建议提出</vt:lpstr>
      <vt:lpstr>项目成果和展示</vt:lpstr>
      <vt:lpstr>学习经验和教训</vt:lpstr>
      <vt:lpstr>成功经验和总结</vt:lpstr>
      <vt:lpstr>失败经验和反思</vt:lpstr>
      <vt:lpstr>未来学习和发展的规划</vt:lpstr>
      <vt:lpstr>汇报结束 感谢各位观看</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蓝绿色插画风课程报告ppt模板</dc:title>
  <dc:creator>嘻嘻</dc:creator>
  <cp:keywords>P界达人</cp:keywords>
  <dc:description>51PPT模板网，幻灯片演示模板及素材免费下载！_x000d_
51PPT模板网 唯一访问网址：www.51pptmoban.com</dc:description>
  <cp:lastModifiedBy>user Power</cp:lastModifiedBy>
  <cp:revision>270</cp:revision>
  <dcterms:created xsi:type="dcterms:W3CDTF">2023-05-09T07:06:48Z</dcterms:created>
  <dcterms:modified xsi:type="dcterms:W3CDTF">2023-08-15T02:42:35Z</dcterms:modified>
</cp:coreProperties>
</file>