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9"/>
  </p:notesMasterIdLst>
  <p:sldIdLst>
    <p:sldId id="256" r:id="rId2"/>
    <p:sldId id="257" r:id="rId3"/>
    <p:sldId id="258" r:id="rId4"/>
    <p:sldId id="259" r:id="rId5"/>
    <p:sldId id="261" r:id="rId6"/>
    <p:sldId id="262" r:id="rId7"/>
    <p:sldId id="271" r:id="rId8"/>
    <p:sldId id="263" r:id="rId9"/>
    <p:sldId id="264" r:id="rId10"/>
    <p:sldId id="272" r:id="rId11"/>
    <p:sldId id="270" r:id="rId12"/>
    <p:sldId id="267" r:id="rId13"/>
    <p:sldId id="269" r:id="rId14"/>
    <p:sldId id="273" r:id="rId15"/>
    <p:sldId id="260" r:id="rId16"/>
    <p:sldId id="274" r:id="rId17"/>
    <p:sldId id="2007578498"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6E6E6"/>
    <a:srgbClr val="DDEEFF"/>
    <a:srgbClr val="D9ECFF"/>
    <a:srgbClr val="F9B5A1"/>
    <a:srgbClr val="F7B502"/>
    <a:srgbClr val="5CB876"/>
    <a:srgbClr val="00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9" autoAdjust="0"/>
    <p:restoredTop sz="94693" autoAdjust="0"/>
  </p:normalViewPr>
  <p:slideViewPr>
    <p:cSldViewPr snapToGrid="0" showGuides="1">
      <p:cViewPr varScale="1">
        <p:scale>
          <a:sx n="81" d="100"/>
          <a:sy n="81" d="100"/>
        </p:scale>
        <p:origin x="114" y="19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prstClr val="white">
                    <a:alpha val="90000"/>
                  </a:prstClr>
                </a:solidFill>
                <a:latin typeface="+mj-lt"/>
                <a:ea typeface="+mn-ea"/>
                <a:cs typeface="+mn-cs"/>
              </a:defRPr>
            </a:pPr>
            <a:r>
              <a:rPr lang="zh-CN" dirty="0">
                <a:solidFill>
                  <a:prstClr val="white">
                    <a:alpha val="90000"/>
                  </a:prstClr>
                </a:solidFill>
                <a:latin typeface="+mj-ea"/>
                <a:ea typeface="+mj-ea"/>
              </a:rPr>
              <a:t>统计数据</a:t>
            </a:r>
            <a:endParaRPr lang="en-US" dirty="0">
              <a:solidFill>
                <a:prstClr val="white">
                  <a:alpha val="90000"/>
                </a:prstClr>
              </a:solidFill>
              <a:latin typeface="+mj-ea"/>
              <a:ea typeface="+mj-ea"/>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prstClr val="white">
                  <a:alpha val="90000"/>
                </a:prstClr>
              </a:solidFill>
              <a:latin typeface="+mj-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rgbClr val="FFFFFF"/>
              </a:solidFill>
              <a:round/>
            </a:ln>
            <a:effectLst>
              <a:outerShdw blurRad="177800" dist="76200" dir="5400000" algn="t" rotWithShape="0">
                <a:schemeClr val="accent1">
                  <a:alpha val="30000"/>
                </a:schemeClr>
              </a:outerShdw>
            </a:effectLst>
          </c:spPr>
          <c:marker>
            <c:symbol val="circle"/>
            <c:size val="8"/>
            <c:spPr>
              <a:solidFill>
                <a:srgbClr val="FFFFFF"/>
              </a:solidFill>
              <a:ln w="9525">
                <a:solidFill>
                  <a:schemeClr val="accent1"/>
                </a:solidFill>
              </a:ln>
              <a:effectLst>
                <a:outerShdw blurRad="177800" dist="76200" dir="5400000" algn="t" rotWithShape="0">
                  <a:schemeClr val="accent1">
                    <a:alpha val="30000"/>
                  </a:schemeClr>
                </a:outerShdw>
              </a:effectLst>
            </c:spPr>
          </c:marker>
          <c:dLbls>
            <c:dLbl>
              <c:idx val="0"/>
              <c:layout>
                <c:manualLayout>
                  <c:x val="-8.6883744366588342E-2"/>
                  <c:y val="-5.3779366944892847E-2"/>
                </c:manualLayout>
              </c:layout>
              <c:tx>
                <c:rich>
                  <a:bodyPr rot="0" spcFirstLastPara="1" vertOverflow="ellipsis" vert="horz" wrap="square" anchor="ctr" anchorCtr="1"/>
                  <a:lstStyle/>
                  <a:p>
                    <a:pPr>
                      <a:defRPr sz="1600" b="1" i="0" u="none" strike="noStrike" kern="1200" baseline="0">
                        <a:solidFill>
                          <a:srgbClr val="FFFFFF"/>
                        </a:solidFill>
                        <a:latin typeface="+mj-lt"/>
                        <a:ea typeface="+mn-ea"/>
                        <a:cs typeface="+mn-cs"/>
                      </a:defRPr>
                    </a:pPr>
                    <a:r>
                      <a:rPr lang="en-US" sz="1600" b="1" dirty="0">
                        <a:solidFill>
                          <a:srgbClr val="FFFFFF"/>
                        </a:solidFill>
                        <a:latin typeface="+mj-lt"/>
                        <a:ea typeface="OPPOSans R" panose="00020600040101010101" pitchFamily="18" charset="-122"/>
                      </a:rPr>
                      <a:t>100</a:t>
                    </a:r>
                  </a:p>
                </c:rich>
              </c:tx>
              <c:spPr>
                <a:noFill/>
                <a:ln>
                  <a:noFill/>
                </a:ln>
                <a:effectLst/>
              </c:spPr>
              <c:txPr>
                <a:bodyPr rot="0" spcFirstLastPara="1" vertOverflow="ellipsis" vert="horz" wrap="square" anchor="ctr" anchorCtr="1"/>
                <a:lstStyle/>
                <a:p>
                  <a:pPr>
                    <a:defRPr sz="1600" b="1" i="0" u="none" strike="noStrike" kern="1200" baseline="0">
                      <a:solidFill>
                        <a:srgbClr val="FFFFFF"/>
                      </a:solidFill>
                      <a:latin typeface="+mj-lt"/>
                      <a:ea typeface="+mn-ea"/>
                      <a:cs typeface="+mn-cs"/>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manualLayout>
                      <c:w val="9.9008102932073114E-2"/>
                      <c:h val="6.857910497886989E-2"/>
                    </c:manualLayout>
                  </c15:layout>
                  <c15:showDataLabelsRange val="0"/>
                </c:ext>
                <c:ext xmlns:c16="http://schemas.microsoft.com/office/drawing/2014/chart" uri="{C3380CC4-5D6E-409C-BE32-E72D297353CC}">
                  <c16:uniqueId val="{00000003-44D4-4221-B184-ABED4080D5E7}"/>
                </c:ext>
              </c:extLst>
            </c:dLbl>
            <c:dLbl>
              <c:idx val="1"/>
              <c:spPr>
                <a:noFill/>
                <a:ln>
                  <a:noFill/>
                </a:ln>
                <a:effectLst/>
              </c:spPr>
              <c:txPr>
                <a:bodyPr rot="0" spcFirstLastPara="1" vertOverflow="ellipsis" vert="horz" wrap="square" anchor="ctr" anchorCtr="1"/>
                <a:lstStyle/>
                <a:p>
                  <a:pPr>
                    <a:defRPr sz="2000" b="1" i="0" u="none" strike="noStrike" kern="1200" baseline="0">
                      <a:solidFill>
                        <a:srgbClr val="FFFFFF"/>
                      </a:solidFill>
                      <a:latin typeface="+mj-lt"/>
                      <a:ea typeface="+mn-ea"/>
                      <a:cs typeface="+mn-cs"/>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0-AE2E-4816-BA41-331914AFE93B}"/>
                </c:ext>
              </c:extLst>
            </c:dLbl>
            <c:dLbl>
              <c:idx val="2"/>
              <c:spPr>
                <a:noFill/>
                <a:ln>
                  <a:noFill/>
                </a:ln>
                <a:effectLst/>
              </c:spPr>
              <c:txPr>
                <a:bodyPr rot="0" spcFirstLastPara="1" vertOverflow="ellipsis" vert="horz" wrap="square" anchor="ctr" anchorCtr="1"/>
                <a:lstStyle/>
                <a:p>
                  <a:pPr>
                    <a:defRPr sz="1600" b="1" i="0" u="none" strike="noStrike" kern="1200" baseline="0">
                      <a:solidFill>
                        <a:srgbClr val="FFFFFF"/>
                      </a:solidFill>
                      <a:latin typeface="+mj-lt"/>
                      <a:ea typeface="+mn-ea"/>
                      <a:cs typeface="+mn-cs"/>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0-32BF-4F54-AD5C-5CBDFA365674}"/>
                </c:ext>
              </c:extLst>
            </c:dLbl>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mj-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20XX总注册</c:v>
                </c:pt>
                <c:pt idx="1">
                  <c:v>20XX突破</c:v>
                </c:pt>
                <c:pt idx="2">
                  <c:v>20XX手术占比</c:v>
                </c:pt>
              </c:strCache>
            </c:strRef>
          </c:cat>
          <c:val>
            <c:numRef>
              <c:f>Sheet1!$B$2:$B$4</c:f>
              <c:numCache>
                <c:formatCode>General</c:formatCode>
                <c:ptCount val="3"/>
                <c:pt idx="0">
                  <c:v>100</c:v>
                </c:pt>
                <c:pt idx="1">
                  <c:v>200</c:v>
                </c:pt>
                <c:pt idx="2">
                  <c:v>60</c:v>
                </c:pt>
              </c:numCache>
            </c:numRef>
          </c:val>
          <c:smooth val="1"/>
          <c:extLst>
            <c:ext xmlns:c16="http://schemas.microsoft.com/office/drawing/2014/chart" uri="{C3380CC4-5D6E-409C-BE32-E72D297353CC}">
              <c16:uniqueId val="{00000000-44D4-4221-B184-ABED4080D5E7}"/>
            </c:ext>
          </c:extLst>
        </c:ser>
        <c:dLbls>
          <c:dLblPos val="t"/>
          <c:showLegendKey val="0"/>
          <c:showVal val="1"/>
          <c:showCatName val="0"/>
          <c:showSerName val="0"/>
          <c:showPercent val="0"/>
          <c:showBubbleSize val="0"/>
        </c:dLbls>
        <c:marker val="1"/>
        <c:smooth val="0"/>
        <c:axId val="1970170912"/>
        <c:axId val="1970167168"/>
      </c:lineChart>
      <c:catAx>
        <c:axId val="19701709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FFFFFF"/>
                </a:solidFill>
                <a:latin typeface="+mn-lt"/>
                <a:ea typeface="+mn-ea"/>
                <a:cs typeface="+mn-cs"/>
              </a:defRPr>
            </a:pPr>
            <a:endParaRPr lang="zh-CN"/>
          </a:p>
        </c:txPr>
        <c:crossAx val="1970167168"/>
        <c:crosses val="autoZero"/>
        <c:auto val="1"/>
        <c:lblAlgn val="ctr"/>
        <c:lblOffset val="100"/>
        <c:noMultiLvlLbl val="0"/>
      </c:catAx>
      <c:valAx>
        <c:axId val="197016716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FFFFFF"/>
                </a:solidFill>
                <a:latin typeface="+mn-lt"/>
                <a:ea typeface="+mn-ea"/>
                <a:cs typeface="+mn-cs"/>
              </a:defRPr>
            </a:pPr>
            <a:endParaRPr lang="zh-CN"/>
          </a:p>
        </c:txPr>
        <c:crossAx val="197017091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bg1"/>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M" panose="00020600040101010101" pitchFamily="18" charset="-122"/>
                <a:ea typeface="OPPOSans M"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M" panose="00020600040101010101" pitchFamily="18" charset="-122"/>
                <a:ea typeface="OPPOSans M" panose="00020600040101010101" pitchFamily="18" charset="-122"/>
              </a:defRPr>
            </a:lvl1pPr>
          </a:lstStyle>
          <a:p>
            <a:fld id="{4FDA8DBC-9922-4731-9149-0AD3B27CA854}" type="datetimeFigureOut">
              <a:rPr lang="zh-CN" altLang="en-US" smtClean="0"/>
              <a:pPr/>
              <a:t>2023/8/16</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M" panose="00020600040101010101" pitchFamily="18" charset="-122"/>
                <a:ea typeface="OPPOSans M"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M" panose="00020600040101010101" pitchFamily="18" charset="-122"/>
                <a:ea typeface="OPPOSans M" panose="00020600040101010101" pitchFamily="18" charset="-122"/>
              </a:defRPr>
            </a:lvl1pPr>
          </a:lstStyle>
          <a:p>
            <a:fld id="{B371238E-062E-4E8A-A11F-7C8EEC99F881}" type="slidenum">
              <a:rPr lang="zh-CN" altLang="en-US" smtClean="0"/>
              <a:pPr/>
              <a:t>‹#›</a:t>
            </a:fld>
            <a:endParaRPr lang="zh-CN" altLang="en-US" dirty="0"/>
          </a:p>
        </p:txBody>
      </p:sp>
    </p:spTree>
    <p:extLst>
      <p:ext uri="{BB962C8B-B14F-4D97-AF65-F5344CB8AC3E}">
        <p14:creationId xmlns:p14="http://schemas.microsoft.com/office/powerpoint/2010/main" val="12580482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1pPr>
    <a:lvl2pPr marL="4572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2pPr>
    <a:lvl3pPr marL="9144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3pPr>
    <a:lvl4pPr marL="13716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4pPr>
    <a:lvl5pPr marL="18288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371238E-062E-4E8A-A11F-7C8EEC99F881}" type="slidenum">
              <a:rPr lang="zh-CN" altLang="en-US" smtClean="0"/>
              <a:pPr/>
              <a:t>1</a:t>
            </a:fld>
            <a:endParaRPr lang="zh-CN" altLang="en-US" dirty="0"/>
          </a:p>
        </p:txBody>
      </p:sp>
    </p:spTree>
    <p:extLst>
      <p:ext uri="{BB962C8B-B14F-4D97-AF65-F5344CB8AC3E}">
        <p14:creationId xmlns:p14="http://schemas.microsoft.com/office/powerpoint/2010/main" val="16776026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371238E-062E-4E8A-A11F-7C8EEC99F881}" type="slidenum">
              <a:rPr lang="zh-CN" altLang="en-US" smtClean="0"/>
              <a:t>4</a:t>
            </a:fld>
            <a:endParaRPr lang="zh-CN" altLang="en-US"/>
          </a:p>
        </p:txBody>
      </p:sp>
    </p:spTree>
    <p:extLst>
      <p:ext uri="{BB962C8B-B14F-4D97-AF65-F5344CB8AC3E}">
        <p14:creationId xmlns:p14="http://schemas.microsoft.com/office/powerpoint/2010/main" val="33660566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371238E-062E-4E8A-A11F-7C8EEC99F881}" type="slidenum">
              <a:rPr lang="zh-CN" altLang="en-US" smtClean="0"/>
              <a:pPr/>
              <a:t>13</a:t>
            </a:fld>
            <a:endParaRPr lang="zh-CN" altLang="en-US" dirty="0"/>
          </a:p>
        </p:txBody>
      </p:sp>
    </p:spTree>
    <p:extLst>
      <p:ext uri="{BB962C8B-B14F-4D97-AF65-F5344CB8AC3E}">
        <p14:creationId xmlns:p14="http://schemas.microsoft.com/office/powerpoint/2010/main" val="29871240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8/16/2023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41834129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8/16/2023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0593103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8/16/2023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8233232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51PPT模板网">
    <p:spTree>
      <p:nvGrpSpPr>
        <p:cNvPr id="1" name=""/>
        <p:cNvGrpSpPr/>
        <p:nvPr/>
      </p:nvGrpSpPr>
      <p:grpSpPr>
        <a:xfrm>
          <a:off x="0" y="0"/>
          <a:ext cx="0" cy="0"/>
          <a:chOff x="0" y="0"/>
          <a:chExt cx="0" cy="0"/>
        </a:xfrm>
      </p:grpSpPr>
      <p:sp>
        <p:nvSpPr>
          <p:cNvPr id="106" name="任意多边形: 形状 105">
            <a:extLst>
              <a:ext uri="{FF2B5EF4-FFF2-40B4-BE49-F238E27FC236}">
                <a16:creationId xmlns:a16="http://schemas.microsoft.com/office/drawing/2014/main" id="{0C632C5D-6255-3550-3985-01CB532575C1}"/>
              </a:ext>
            </a:extLst>
          </p:cNvPr>
          <p:cNvSpPr/>
          <p:nvPr userDrawn="1"/>
        </p:nvSpPr>
        <p:spPr>
          <a:xfrm flipH="1" flipV="1">
            <a:off x="11659282" y="3429000"/>
            <a:ext cx="532717" cy="3429000"/>
          </a:xfrm>
          <a:custGeom>
            <a:avLst/>
            <a:gdLst>
              <a:gd name="connsiteX0" fmla="*/ 0 w 510245"/>
              <a:gd name="connsiteY0" fmla="*/ 3358370 h 3358370"/>
              <a:gd name="connsiteX1" fmla="*/ 0 w 510245"/>
              <a:gd name="connsiteY1" fmla="*/ 0 h 3358370"/>
              <a:gd name="connsiteX2" fmla="*/ 510245 w 510245"/>
              <a:gd name="connsiteY2" fmla="*/ 0 h 3358370"/>
            </a:gdLst>
            <a:ahLst/>
            <a:cxnLst>
              <a:cxn ang="0">
                <a:pos x="connsiteX0" y="connsiteY0"/>
              </a:cxn>
              <a:cxn ang="0">
                <a:pos x="connsiteX1" y="connsiteY1"/>
              </a:cxn>
              <a:cxn ang="0">
                <a:pos x="connsiteX2" y="connsiteY2"/>
              </a:cxn>
            </a:cxnLst>
            <a:rect l="l" t="t" r="r" b="b"/>
            <a:pathLst>
              <a:path w="510245" h="3358370">
                <a:moveTo>
                  <a:pt x="0" y="3358370"/>
                </a:moveTo>
                <a:lnTo>
                  <a:pt x="0" y="0"/>
                </a:lnTo>
                <a:lnTo>
                  <a:pt x="510245"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OPPOSans R" panose="00020600040101010101" pitchFamily="18" charset="-122"/>
            </a:endParaRPr>
          </a:p>
        </p:txBody>
      </p:sp>
      <p:sp>
        <p:nvSpPr>
          <p:cNvPr id="84" name="任意多边形: 形状 83">
            <a:extLst>
              <a:ext uri="{FF2B5EF4-FFF2-40B4-BE49-F238E27FC236}">
                <a16:creationId xmlns:a16="http://schemas.microsoft.com/office/drawing/2014/main" id="{9DEA16B1-2F0C-7C7A-82F2-6F48F891CE27}"/>
              </a:ext>
            </a:extLst>
          </p:cNvPr>
          <p:cNvSpPr/>
          <p:nvPr userDrawn="1"/>
        </p:nvSpPr>
        <p:spPr>
          <a:xfrm flipH="1" flipV="1">
            <a:off x="11678093" y="3538337"/>
            <a:ext cx="510245" cy="3358370"/>
          </a:xfrm>
          <a:custGeom>
            <a:avLst/>
            <a:gdLst>
              <a:gd name="connsiteX0" fmla="*/ 0 w 510245"/>
              <a:gd name="connsiteY0" fmla="*/ 3358370 h 3358370"/>
              <a:gd name="connsiteX1" fmla="*/ 0 w 510245"/>
              <a:gd name="connsiteY1" fmla="*/ 0 h 3358370"/>
              <a:gd name="connsiteX2" fmla="*/ 510245 w 510245"/>
              <a:gd name="connsiteY2" fmla="*/ 0 h 3358370"/>
            </a:gdLst>
            <a:ahLst/>
            <a:cxnLst>
              <a:cxn ang="0">
                <a:pos x="connsiteX0" y="connsiteY0"/>
              </a:cxn>
              <a:cxn ang="0">
                <a:pos x="connsiteX1" y="connsiteY1"/>
              </a:cxn>
              <a:cxn ang="0">
                <a:pos x="connsiteX2" y="connsiteY2"/>
              </a:cxn>
            </a:cxnLst>
            <a:rect l="l" t="t" r="r" b="b"/>
            <a:pathLst>
              <a:path w="510245" h="3358370">
                <a:moveTo>
                  <a:pt x="0" y="3358370"/>
                </a:moveTo>
                <a:lnTo>
                  <a:pt x="0" y="0"/>
                </a:lnTo>
                <a:lnTo>
                  <a:pt x="510245" y="0"/>
                </a:lnTo>
                <a:close/>
              </a:path>
            </a:pathLst>
          </a:cu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OPPOSans R" panose="00020600040101010101" pitchFamily="18" charset="-122"/>
            </a:endParaRPr>
          </a:p>
        </p:txBody>
      </p:sp>
      <p:sp>
        <p:nvSpPr>
          <p:cNvPr id="94" name="十字形 93">
            <a:extLst>
              <a:ext uri="{FF2B5EF4-FFF2-40B4-BE49-F238E27FC236}">
                <a16:creationId xmlns:a16="http://schemas.microsoft.com/office/drawing/2014/main" id="{01D57B3D-3BED-D5C1-525E-67432E3F70B2}"/>
              </a:ext>
            </a:extLst>
          </p:cNvPr>
          <p:cNvSpPr/>
          <p:nvPr userDrawn="1"/>
        </p:nvSpPr>
        <p:spPr>
          <a:xfrm>
            <a:off x="6588325" y="1443032"/>
            <a:ext cx="641978" cy="641977"/>
          </a:xfrm>
          <a:prstGeom prst="plus">
            <a:avLst>
              <a:gd name="adj" fmla="val 33421"/>
            </a:avLst>
          </a:prstGeom>
          <a:solidFill>
            <a:schemeClr val="accent2">
              <a:lumMod val="60000"/>
              <a:lumOff val="40000"/>
            </a:schemeClr>
          </a:solidFill>
          <a:ln>
            <a:noFill/>
          </a:ln>
          <a:effectLst>
            <a:outerShdw blurRad="76200" dist="101600" dir="2700000" algn="tl" rotWithShape="0">
              <a:schemeClr val="accent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ea typeface="OPPOSans R" panose="00020600040101010101" pitchFamily="18" charset="-122"/>
            </a:endParaRPr>
          </a:p>
        </p:txBody>
      </p:sp>
      <p:sp>
        <p:nvSpPr>
          <p:cNvPr id="102" name="文本占位符 18">
            <a:extLst>
              <a:ext uri="{FF2B5EF4-FFF2-40B4-BE49-F238E27FC236}">
                <a16:creationId xmlns:a16="http://schemas.microsoft.com/office/drawing/2014/main" id="{F0E7B790-A7D9-0D2E-F84F-D4911D3FCFD5}"/>
              </a:ext>
            </a:extLst>
          </p:cNvPr>
          <p:cNvSpPr>
            <a:spLocks noGrp="1"/>
          </p:cNvSpPr>
          <p:nvPr userDrawn="1">
            <p:ph type="body" sz="quarter" idx="10" hasCustomPrompt="1"/>
          </p:nvPr>
        </p:nvSpPr>
        <p:spPr>
          <a:xfrm>
            <a:off x="6035107" y="2382288"/>
            <a:ext cx="5491849" cy="846578"/>
          </a:xfrm>
          <a:prstGeom prst="rect">
            <a:avLst/>
          </a:prstGeom>
        </p:spPr>
        <p:txBody>
          <a:bodyPr wrap="square" lIns="0" tIns="0" rIns="0" bIns="0" anchor="ctr" anchorCtr="0">
            <a:spAutoFit/>
          </a:bodyPr>
          <a:lstStyle>
            <a:lvl1pPr marL="0" indent="0" algn="r">
              <a:buNone/>
              <a:defRPr sz="6000" b="1">
                <a:gradFill>
                  <a:gsLst>
                    <a:gs pos="0">
                      <a:schemeClr val="accent1"/>
                    </a:gs>
                    <a:gs pos="100000">
                      <a:schemeClr val="accent1">
                        <a:lumMod val="75000"/>
                      </a:schemeClr>
                    </a:gs>
                  </a:gsLst>
                  <a:lin ang="2700000" scaled="1"/>
                </a:gradFill>
                <a:effectLst>
                  <a:outerShdw blurRad="76200" dist="76200" dir="1200000" algn="l" rotWithShape="0">
                    <a:schemeClr val="accent1">
                      <a:lumMod val="75000"/>
                      <a:alpha val="23000"/>
                    </a:schemeClr>
                  </a:outerShdw>
                </a:effectLst>
                <a:latin typeface="+mj-lt"/>
                <a:ea typeface="+mj-ea"/>
              </a:defRPr>
            </a:lvl1pPr>
          </a:lstStyle>
          <a:p>
            <a:pPr lvl="0"/>
            <a:r>
              <a:rPr lang="en-US" altLang="zh-CN" dirty="0"/>
              <a:t>20XX</a:t>
            </a:r>
            <a:r>
              <a:rPr lang="zh-CN" altLang="en-US" dirty="0"/>
              <a:t>年医疗</a:t>
            </a:r>
          </a:p>
        </p:txBody>
      </p:sp>
      <p:sp>
        <p:nvSpPr>
          <p:cNvPr id="103" name="文本占位符 18">
            <a:extLst>
              <a:ext uri="{FF2B5EF4-FFF2-40B4-BE49-F238E27FC236}">
                <a16:creationId xmlns:a16="http://schemas.microsoft.com/office/drawing/2014/main" id="{F28BAE30-0A1B-0B97-6575-258F7FC09D11}"/>
              </a:ext>
            </a:extLst>
          </p:cNvPr>
          <p:cNvSpPr>
            <a:spLocks noGrp="1"/>
          </p:cNvSpPr>
          <p:nvPr userDrawn="1">
            <p:ph type="body" sz="quarter" idx="11" hasCustomPrompt="1"/>
          </p:nvPr>
        </p:nvSpPr>
        <p:spPr>
          <a:xfrm>
            <a:off x="6035107" y="3246523"/>
            <a:ext cx="5491849" cy="677237"/>
          </a:xfrm>
          <a:prstGeom prst="rect">
            <a:avLst/>
          </a:prstGeom>
        </p:spPr>
        <p:txBody>
          <a:bodyPr wrap="square" lIns="0" tIns="0" rIns="0" bIns="0" anchor="ctr" anchorCtr="0">
            <a:spAutoFit/>
          </a:bodyPr>
          <a:lstStyle>
            <a:lvl1pPr marL="0" indent="0" algn="r">
              <a:buNone/>
              <a:defRPr sz="4800" b="1">
                <a:latin typeface="+mj-ea"/>
                <a:ea typeface="+mj-ea"/>
              </a:defRPr>
            </a:lvl1pPr>
          </a:lstStyle>
          <a:p>
            <a:pPr lvl="0"/>
            <a:r>
              <a:rPr lang="zh-CN" altLang="en-US" dirty="0"/>
              <a:t>年终总结</a:t>
            </a:r>
            <a:r>
              <a:rPr lang="en-US" altLang="zh-CN" dirty="0"/>
              <a:t>PPT</a:t>
            </a:r>
            <a:r>
              <a:rPr lang="zh-CN" altLang="en-US" dirty="0"/>
              <a:t>模板</a:t>
            </a:r>
          </a:p>
        </p:txBody>
      </p:sp>
      <p:sp>
        <p:nvSpPr>
          <p:cNvPr id="105" name="文本占位符 18">
            <a:extLst>
              <a:ext uri="{FF2B5EF4-FFF2-40B4-BE49-F238E27FC236}">
                <a16:creationId xmlns:a16="http://schemas.microsoft.com/office/drawing/2014/main" id="{BB065F45-CA7E-C939-0F3C-BD218634665B}"/>
              </a:ext>
            </a:extLst>
          </p:cNvPr>
          <p:cNvSpPr>
            <a:spLocks noGrp="1"/>
          </p:cNvSpPr>
          <p:nvPr userDrawn="1">
            <p:ph type="body" sz="quarter" idx="13" hasCustomPrompt="1"/>
          </p:nvPr>
        </p:nvSpPr>
        <p:spPr>
          <a:xfrm>
            <a:off x="6035107" y="3960189"/>
            <a:ext cx="5491849" cy="395045"/>
          </a:xfrm>
          <a:prstGeom prst="rect">
            <a:avLst/>
          </a:prstGeom>
        </p:spPr>
        <p:txBody>
          <a:bodyPr wrap="square" lIns="0" tIns="0" rIns="0" bIns="0" anchor="ctr" anchorCtr="0">
            <a:spAutoFit/>
          </a:bodyPr>
          <a:lstStyle>
            <a:lvl1pPr marL="0" indent="0" algn="r">
              <a:buNone/>
              <a:defRPr sz="2800">
                <a:solidFill>
                  <a:schemeClr val="tx1">
                    <a:lumMod val="65000"/>
                    <a:lumOff val="35000"/>
                  </a:schemeClr>
                </a:solidFill>
                <a:latin typeface="+mn-lt"/>
                <a:ea typeface="OPPOSans R" panose="00020600040101010101" pitchFamily="18" charset="-122"/>
              </a:defRPr>
            </a:lvl1pPr>
          </a:lstStyle>
          <a:p>
            <a:pPr lvl="0"/>
            <a:r>
              <a:rPr lang="en-US" altLang="zh-CN" dirty="0"/>
              <a:t>Mid-year summary report</a:t>
            </a:r>
            <a:endParaRPr lang="zh-CN" altLang="en-US" dirty="0"/>
          </a:p>
        </p:txBody>
      </p:sp>
      <p:sp>
        <p:nvSpPr>
          <p:cNvPr id="101" name="矩形: 圆角 100">
            <a:extLst>
              <a:ext uri="{FF2B5EF4-FFF2-40B4-BE49-F238E27FC236}">
                <a16:creationId xmlns:a16="http://schemas.microsoft.com/office/drawing/2014/main" id="{8D07863F-BF49-FBD6-92FD-A34F31DA5CAE}"/>
              </a:ext>
            </a:extLst>
          </p:cNvPr>
          <p:cNvSpPr/>
          <p:nvPr userDrawn="1"/>
        </p:nvSpPr>
        <p:spPr>
          <a:xfrm>
            <a:off x="9404350" y="5570592"/>
            <a:ext cx="2122606" cy="525034"/>
          </a:xfrm>
          <a:prstGeom prst="roundRect">
            <a:avLst>
              <a:gd name="adj" fmla="val 50000"/>
            </a:avLst>
          </a:prstGeom>
          <a:solidFill>
            <a:schemeClr val="accent2"/>
          </a:solidFill>
          <a:ln>
            <a:noFill/>
          </a:ln>
          <a:effectLst>
            <a:outerShdw blurRad="317500" dist="381000" dir="5400000" sx="92000" sy="92000" algn="t" rotWithShape="0">
              <a:schemeClr val="accent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104" name="文本占位符 30">
            <a:extLst>
              <a:ext uri="{FF2B5EF4-FFF2-40B4-BE49-F238E27FC236}">
                <a16:creationId xmlns:a16="http://schemas.microsoft.com/office/drawing/2014/main" id="{BA93724C-10EF-2DFC-494B-3DE2E66DB256}"/>
              </a:ext>
            </a:extLst>
          </p:cNvPr>
          <p:cNvSpPr>
            <a:spLocks noGrp="1"/>
          </p:cNvSpPr>
          <p:nvPr userDrawn="1">
            <p:ph type="body" sz="quarter" idx="12" hasCustomPrompt="1"/>
          </p:nvPr>
        </p:nvSpPr>
        <p:spPr>
          <a:xfrm>
            <a:off x="9696166" y="5708460"/>
            <a:ext cx="1538975" cy="249299"/>
          </a:xfrm>
          <a:prstGeom prst="rect">
            <a:avLst/>
          </a:prstGeom>
        </p:spPr>
        <p:txBody>
          <a:bodyPr wrap="square" lIns="0" tIns="0" rIns="0" bIns="0" anchor="ctr" anchorCtr="0">
            <a:spAutoFit/>
          </a:bodyPr>
          <a:lstStyle>
            <a:lvl1pPr marL="0" indent="0" algn="ctr">
              <a:buNone/>
              <a:defRPr sz="1800">
                <a:solidFill>
                  <a:srgbClr val="FFFFFF"/>
                </a:solidFill>
                <a:latin typeface="+mn-ea"/>
                <a:ea typeface="+mn-ea"/>
              </a:defRPr>
            </a:lvl1pPr>
          </a:lstStyle>
          <a:p>
            <a:pPr lvl="0"/>
            <a:r>
              <a:rPr lang="zh-CN" altLang="en-US" dirty="0"/>
              <a:t>汇报人：染九</a:t>
            </a:r>
          </a:p>
        </p:txBody>
      </p:sp>
      <p:sp>
        <p:nvSpPr>
          <p:cNvPr id="107" name="任意多边形: 形状 106">
            <a:extLst>
              <a:ext uri="{FF2B5EF4-FFF2-40B4-BE49-F238E27FC236}">
                <a16:creationId xmlns:a16="http://schemas.microsoft.com/office/drawing/2014/main" id="{6DA2097A-710C-094E-FD68-A7291790E883}"/>
              </a:ext>
            </a:extLst>
          </p:cNvPr>
          <p:cNvSpPr/>
          <p:nvPr userDrawn="1"/>
        </p:nvSpPr>
        <p:spPr>
          <a:xfrm flipH="1" flipV="1">
            <a:off x="-25699" y="0"/>
            <a:ext cx="729891" cy="4351609"/>
          </a:xfrm>
          <a:custGeom>
            <a:avLst/>
            <a:gdLst>
              <a:gd name="connsiteX0" fmla="*/ 644585 w 644585"/>
              <a:gd name="connsiteY0" fmla="*/ 4242581 h 4242581"/>
              <a:gd name="connsiteX1" fmla="*/ 0 w 644585"/>
              <a:gd name="connsiteY1" fmla="*/ 4242581 h 4242581"/>
              <a:gd name="connsiteX2" fmla="*/ 644585 w 644585"/>
              <a:gd name="connsiteY2" fmla="*/ 0 h 4242581"/>
            </a:gdLst>
            <a:ahLst/>
            <a:cxnLst>
              <a:cxn ang="0">
                <a:pos x="connsiteX0" y="connsiteY0"/>
              </a:cxn>
              <a:cxn ang="0">
                <a:pos x="connsiteX1" y="connsiteY1"/>
              </a:cxn>
              <a:cxn ang="0">
                <a:pos x="connsiteX2" y="connsiteY2"/>
              </a:cxn>
            </a:cxnLst>
            <a:rect l="l" t="t" r="r" b="b"/>
            <a:pathLst>
              <a:path w="644585" h="4242581">
                <a:moveTo>
                  <a:pt x="644585" y="4242581"/>
                </a:moveTo>
                <a:lnTo>
                  <a:pt x="0" y="4242581"/>
                </a:lnTo>
                <a:lnTo>
                  <a:pt x="644585"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OPPOSans R" panose="00020600040101010101" pitchFamily="18" charset="-122"/>
            </a:endParaRPr>
          </a:p>
        </p:txBody>
      </p:sp>
      <p:sp>
        <p:nvSpPr>
          <p:cNvPr id="100" name="任意多边形: 形状 99">
            <a:extLst>
              <a:ext uri="{FF2B5EF4-FFF2-40B4-BE49-F238E27FC236}">
                <a16:creationId xmlns:a16="http://schemas.microsoft.com/office/drawing/2014/main" id="{6A5D020D-C274-B823-3E46-461E6984EDF9}"/>
              </a:ext>
            </a:extLst>
          </p:cNvPr>
          <p:cNvSpPr/>
          <p:nvPr userDrawn="1"/>
        </p:nvSpPr>
        <p:spPr>
          <a:xfrm flipH="1" flipV="1">
            <a:off x="1" y="1"/>
            <a:ext cx="644585" cy="4242581"/>
          </a:xfrm>
          <a:custGeom>
            <a:avLst/>
            <a:gdLst>
              <a:gd name="connsiteX0" fmla="*/ 644585 w 644585"/>
              <a:gd name="connsiteY0" fmla="*/ 4242581 h 4242581"/>
              <a:gd name="connsiteX1" fmla="*/ 0 w 644585"/>
              <a:gd name="connsiteY1" fmla="*/ 4242581 h 4242581"/>
              <a:gd name="connsiteX2" fmla="*/ 644585 w 644585"/>
              <a:gd name="connsiteY2" fmla="*/ 0 h 4242581"/>
            </a:gdLst>
            <a:ahLst/>
            <a:cxnLst>
              <a:cxn ang="0">
                <a:pos x="connsiteX0" y="connsiteY0"/>
              </a:cxn>
              <a:cxn ang="0">
                <a:pos x="connsiteX1" y="connsiteY1"/>
              </a:cxn>
              <a:cxn ang="0">
                <a:pos x="connsiteX2" y="connsiteY2"/>
              </a:cxn>
            </a:cxnLst>
            <a:rect l="l" t="t" r="r" b="b"/>
            <a:pathLst>
              <a:path w="644585" h="4242581">
                <a:moveTo>
                  <a:pt x="644585" y="4242581"/>
                </a:moveTo>
                <a:lnTo>
                  <a:pt x="0" y="4242581"/>
                </a:lnTo>
                <a:lnTo>
                  <a:pt x="644585" y="0"/>
                </a:lnTo>
                <a:close/>
              </a:path>
            </a:pathLst>
          </a:cu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OPPOSans R" panose="00020600040101010101" pitchFamily="18" charset="-122"/>
            </a:endParaRPr>
          </a:p>
        </p:txBody>
      </p:sp>
      <p:sp>
        <p:nvSpPr>
          <p:cNvPr id="85" name="矩形 1">
            <a:extLst>
              <a:ext uri="{FF2B5EF4-FFF2-40B4-BE49-F238E27FC236}">
                <a16:creationId xmlns:a16="http://schemas.microsoft.com/office/drawing/2014/main" id="{A167213D-2B38-64CE-B98A-093656AEF3D6}"/>
              </a:ext>
            </a:extLst>
          </p:cNvPr>
          <p:cNvSpPr/>
          <p:nvPr userDrawn="1"/>
        </p:nvSpPr>
        <p:spPr>
          <a:xfrm flipH="1" flipV="1">
            <a:off x="303270" y="-54875"/>
            <a:ext cx="5402869" cy="6912874"/>
          </a:xfrm>
          <a:prstGeom prst="flowChartInputOutpu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OPPOSans R" panose="00020600040101010101" pitchFamily="18" charset="-122"/>
            </a:endParaRPr>
          </a:p>
        </p:txBody>
      </p:sp>
      <p:sp>
        <p:nvSpPr>
          <p:cNvPr id="89" name="Oval 33+">
            <a:extLst>
              <a:ext uri="{FF2B5EF4-FFF2-40B4-BE49-F238E27FC236}">
                <a16:creationId xmlns:a16="http://schemas.microsoft.com/office/drawing/2014/main" id="{6CEFEF08-DBDF-31E8-3D1D-74E8E5446454}"/>
              </a:ext>
            </a:extLst>
          </p:cNvPr>
          <p:cNvSpPr/>
          <p:nvPr userDrawn="1"/>
        </p:nvSpPr>
        <p:spPr>
          <a:xfrm>
            <a:off x="172851" y="549539"/>
            <a:ext cx="6067698" cy="6067696"/>
          </a:xfrm>
          <a:prstGeom prst="arc">
            <a:avLst>
              <a:gd name="adj1" fmla="val 20390853"/>
              <a:gd name="adj2" fmla="val 2389775"/>
            </a:avLst>
          </a:prstGeom>
          <a:noFill/>
          <a:ln w="254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90" name="Oval 33++">
            <a:extLst>
              <a:ext uri="{FF2B5EF4-FFF2-40B4-BE49-F238E27FC236}">
                <a16:creationId xmlns:a16="http://schemas.microsoft.com/office/drawing/2014/main" id="{4BACE181-FBFF-4D27-0DA7-07D59C305636}"/>
              </a:ext>
            </a:extLst>
          </p:cNvPr>
          <p:cNvSpPr/>
          <p:nvPr userDrawn="1"/>
        </p:nvSpPr>
        <p:spPr>
          <a:xfrm>
            <a:off x="172851" y="549539"/>
            <a:ext cx="6067698" cy="6067696"/>
          </a:xfrm>
          <a:prstGeom prst="arc">
            <a:avLst>
              <a:gd name="adj1" fmla="val 8828928"/>
              <a:gd name="adj2" fmla="val 13958777"/>
            </a:avLst>
          </a:prstGeom>
          <a:noFill/>
          <a:ln w="254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108" name="Oval 90+">
            <a:extLst>
              <a:ext uri="{FF2B5EF4-FFF2-40B4-BE49-F238E27FC236}">
                <a16:creationId xmlns:a16="http://schemas.microsoft.com/office/drawing/2014/main" id="{78DA7326-7197-E261-123E-E3EBE0F6DE75}"/>
              </a:ext>
            </a:extLst>
          </p:cNvPr>
          <p:cNvSpPr/>
          <p:nvPr userDrawn="1"/>
        </p:nvSpPr>
        <p:spPr>
          <a:xfrm>
            <a:off x="286318" y="689196"/>
            <a:ext cx="5869470" cy="5843068"/>
          </a:xfrm>
          <a:prstGeom prst="ellipse">
            <a:avLst/>
          </a:prstGeom>
          <a:solidFill>
            <a:schemeClr val="accent2"/>
          </a:solidFill>
          <a:ln>
            <a:noFill/>
          </a:ln>
          <a:effectLst>
            <a:outerShdw blurRad="342900" dist="673100" dir="2700000" sx="97000" sy="97000" algn="tl" rotWithShape="0">
              <a:schemeClr val="accent1">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91" name="椭圆 90">
            <a:extLst>
              <a:ext uri="{FF2B5EF4-FFF2-40B4-BE49-F238E27FC236}">
                <a16:creationId xmlns:a16="http://schemas.microsoft.com/office/drawing/2014/main" id="{4A8459E9-31A7-BC6C-528E-B8EBA3217BB2}"/>
              </a:ext>
            </a:extLst>
          </p:cNvPr>
          <p:cNvSpPr/>
          <p:nvPr userDrawn="1"/>
        </p:nvSpPr>
        <p:spPr>
          <a:xfrm>
            <a:off x="637388" y="1038688"/>
            <a:ext cx="5167330" cy="5144084"/>
          </a:xfrm>
          <a:prstGeom prst="ellipse">
            <a:avLst/>
          </a:prstGeom>
          <a:solidFill>
            <a:schemeClr val="accent1"/>
          </a:solidFill>
          <a:ln w="38100">
            <a:solidFill>
              <a:srgbClr val="FFFFFF">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92" name="Oval 33++">
            <a:extLst>
              <a:ext uri="{FF2B5EF4-FFF2-40B4-BE49-F238E27FC236}">
                <a16:creationId xmlns:a16="http://schemas.microsoft.com/office/drawing/2014/main" id="{3252A603-1925-4B3B-4B8A-9D703AEBCFF6}"/>
              </a:ext>
            </a:extLst>
          </p:cNvPr>
          <p:cNvSpPr/>
          <p:nvPr userDrawn="1"/>
        </p:nvSpPr>
        <p:spPr>
          <a:xfrm>
            <a:off x="172851" y="549539"/>
            <a:ext cx="6067698" cy="6067696"/>
          </a:xfrm>
          <a:prstGeom prst="arc">
            <a:avLst>
              <a:gd name="adj1" fmla="val 14292719"/>
              <a:gd name="adj2" fmla="val 20064218"/>
            </a:avLst>
          </a:prstGeom>
          <a:noFill/>
          <a:ln w="254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93" name="Oval 33++">
            <a:extLst>
              <a:ext uri="{FF2B5EF4-FFF2-40B4-BE49-F238E27FC236}">
                <a16:creationId xmlns:a16="http://schemas.microsoft.com/office/drawing/2014/main" id="{EE0B1B8B-D1E7-3B0F-B885-C706750EED8C}"/>
              </a:ext>
            </a:extLst>
          </p:cNvPr>
          <p:cNvSpPr/>
          <p:nvPr userDrawn="1"/>
        </p:nvSpPr>
        <p:spPr>
          <a:xfrm>
            <a:off x="172851" y="549539"/>
            <a:ext cx="6067698" cy="6067696"/>
          </a:xfrm>
          <a:prstGeom prst="arc">
            <a:avLst>
              <a:gd name="adj1" fmla="val 2664754"/>
              <a:gd name="adj2" fmla="val 8564767"/>
            </a:avLst>
          </a:prstGeom>
          <a:noFill/>
          <a:ln w="254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95" name="十字形 94">
            <a:extLst>
              <a:ext uri="{FF2B5EF4-FFF2-40B4-BE49-F238E27FC236}">
                <a16:creationId xmlns:a16="http://schemas.microsoft.com/office/drawing/2014/main" id="{6A0F29A9-EF0D-B429-96CD-23E0F276BDD2}"/>
              </a:ext>
            </a:extLst>
          </p:cNvPr>
          <p:cNvSpPr/>
          <p:nvPr userDrawn="1"/>
        </p:nvSpPr>
        <p:spPr>
          <a:xfrm>
            <a:off x="5029752" y="791288"/>
            <a:ext cx="425104" cy="425104"/>
          </a:xfrm>
          <a:prstGeom prst="plus">
            <a:avLst>
              <a:gd name="adj" fmla="val 33421"/>
            </a:avLst>
          </a:prstGeom>
          <a:solidFill>
            <a:schemeClr val="accent1">
              <a:lumMod val="40000"/>
              <a:lumOff val="60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96" name="十字形 95">
            <a:extLst>
              <a:ext uri="{FF2B5EF4-FFF2-40B4-BE49-F238E27FC236}">
                <a16:creationId xmlns:a16="http://schemas.microsoft.com/office/drawing/2014/main" id="{DE63DC36-9C4F-795B-5480-5E65CBD708AE}"/>
              </a:ext>
            </a:extLst>
          </p:cNvPr>
          <p:cNvSpPr/>
          <p:nvPr userDrawn="1"/>
        </p:nvSpPr>
        <p:spPr>
          <a:xfrm>
            <a:off x="6093591" y="5261746"/>
            <a:ext cx="394580" cy="394579"/>
          </a:xfrm>
          <a:prstGeom prst="plus">
            <a:avLst>
              <a:gd name="adj" fmla="val 33421"/>
            </a:avLst>
          </a:pr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97" name="十字形 96">
            <a:extLst>
              <a:ext uri="{FF2B5EF4-FFF2-40B4-BE49-F238E27FC236}">
                <a16:creationId xmlns:a16="http://schemas.microsoft.com/office/drawing/2014/main" id="{C04FF348-B8CD-6EA7-B9CF-D37BD57B5136}"/>
              </a:ext>
            </a:extLst>
          </p:cNvPr>
          <p:cNvSpPr/>
          <p:nvPr userDrawn="1"/>
        </p:nvSpPr>
        <p:spPr>
          <a:xfrm>
            <a:off x="836520" y="5808297"/>
            <a:ext cx="394580" cy="394579"/>
          </a:xfrm>
          <a:prstGeom prst="plus">
            <a:avLst>
              <a:gd name="adj" fmla="val 33421"/>
            </a:avLst>
          </a:prstGeom>
          <a:solidFill>
            <a:schemeClr val="accent1">
              <a:lumMod val="60000"/>
              <a:lumOff val="40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98" name="十字形 97">
            <a:extLst>
              <a:ext uri="{FF2B5EF4-FFF2-40B4-BE49-F238E27FC236}">
                <a16:creationId xmlns:a16="http://schemas.microsoft.com/office/drawing/2014/main" id="{6EB4DEF3-A1A5-81C9-5CF0-214FB0FBFE94}"/>
              </a:ext>
            </a:extLst>
          </p:cNvPr>
          <p:cNvSpPr/>
          <p:nvPr userDrawn="1"/>
        </p:nvSpPr>
        <p:spPr>
          <a:xfrm>
            <a:off x="1256610" y="1606268"/>
            <a:ext cx="394580" cy="394579"/>
          </a:xfrm>
          <a:prstGeom prst="plus">
            <a:avLst>
              <a:gd name="adj" fmla="val 33421"/>
            </a:avLst>
          </a:prstGeom>
          <a:solidFill>
            <a:schemeClr val="accent1">
              <a:lumMod val="60000"/>
              <a:lumOff val="40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99" name="十字形 98">
            <a:extLst>
              <a:ext uri="{FF2B5EF4-FFF2-40B4-BE49-F238E27FC236}">
                <a16:creationId xmlns:a16="http://schemas.microsoft.com/office/drawing/2014/main" id="{F76C5AA8-E0FA-8958-39D6-CC9BF9B16FD8}"/>
              </a:ext>
            </a:extLst>
          </p:cNvPr>
          <p:cNvSpPr/>
          <p:nvPr userDrawn="1"/>
        </p:nvSpPr>
        <p:spPr>
          <a:xfrm>
            <a:off x="836519" y="294617"/>
            <a:ext cx="394580" cy="394579"/>
          </a:xfrm>
          <a:prstGeom prst="plus">
            <a:avLst>
              <a:gd name="adj" fmla="val 33421"/>
            </a:avLst>
          </a:prstGeom>
          <a:solidFill>
            <a:schemeClr val="accent1">
              <a:lumMod val="60000"/>
              <a:lumOff val="4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109" name="心形 108">
            <a:extLst>
              <a:ext uri="{FF2B5EF4-FFF2-40B4-BE49-F238E27FC236}">
                <a16:creationId xmlns:a16="http://schemas.microsoft.com/office/drawing/2014/main" id="{B4F77731-ECFF-6ADD-E319-A5F3ED918FE1}"/>
              </a:ext>
            </a:extLst>
          </p:cNvPr>
          <p:cNvSpPr/>
          <p:nvPr userDrawn="1"/>
        </p:nvSpPr>
        <p:spPr>
          <a:xfrm>
            <a:off x="660400" y="3585141"/>
            <a:ext cx="609600" cy="609600"/>
          </a:xfrm>
          <a:prstGeom prst="heart">
            <a:avLst/>
          </a:prstGeom>
          <a:solidFill>
            <a:srgbClr val="FFFFFF">
              <a:alpha val="60000"/>
            </a:srgb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110" name="心形 109">
            <a:extLst>
              <a:ext uri="{FF2B5EF4-FFF2-40B4-BE49-F238E27FC236}">
                <a16:creationId xmlns:a16="http://schemas.microsoft.com/office/drawing/2014/main" id="{3CB90E7A-3699-F3E1-DA47-8C4C1C6A24C3}"/>
              </a:ext>
            </a:extLst>
          </p:cNvPr>
          <p:cNvSpPr/>
          <p:nvPr userDrawn="1"/>
        </p:nvSpPr>
        <p:spPr>
          <a:xfrm>
            <a:off x="4440455" y="1851297"/>
            <a:ext cx="609600" cy="609600"/>
          </a:xfrm>
          <a:prstGeom prst="heart">
            <a:avLst/>
          </a:prstGeom>
          <a:solidFill>
            <a:srgbClr val="FFFFFF">
              <a:alpha val="60000"/>
            </a:srgb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pic>
        <p:nvPicPr>
          <p:cNvPr id="10" name="图片 9" descr="穿着白色衬衫的男人&#10;&#10;描述已自动生成">
            <a:extLst>
              <a:ext uri="{FF2B5EF4-FFF2-40B4-BE49-F238E27FC236}">
                <a16:creationId xmlns:a16="http://schemas.microsoft.com/office/drawing/2014/main" id="{0ECA48CC-A5AD-7AE6-4942-91D5D614BBE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535" r="38880" b="1411"/>
          <a:stretch/>
        </p:blipFill>
        <p:spPr>
          <a:xfrm>
            <a:off x="973555" y="518465"/>
            <a:ext cx="4547546" cy="5690866"/>
          </a:xfrm>
          <a:custGeom>
            <a:avLst/>
            <a:gdLst>
              <a:gd name="connsiteX0" fmla="*/ 0 w 4547546"/>
              <a:gd name="connsiteY0" fmla="*/ 0 h 5690866"/>
              <a:gd name="connsiteX1" fmla="*/ 4547546 w 4547546"/>
              <a:gd name="connsiteY1" fmla="*/ 0 h 5690866"/>
              <a:gd name="connsiteX2" fmla="*/ 4547546 w 4547546"/>
              <a:gd name="connsiteY2" fmla="*/ 4286500 h 5690866"/>
              <a:gd name="connsiteX3" fmla="*/ 4519329 w 4547546"/>
              <a:gd name="connsiteY3" fmla="*/ 4344813 h 5690866"/>
              <a:gd name="connsiteX4" fmla="*/ 2247498 w 4547546"/>
              <a:gd name="connsiteY4" fmla="*/ 5690866 h 5690866"/>
              <a:gd name="connsiteX5" fmla="*/ 105082 w 4547546"/>
              <a:gd name="connsiteY5" fmla="*/ 4556878 h 5690866"/>
              <a:gd name="connsiteX6" fmla="*/ 0 w 4547546"/>
              <a:gd name="connsiteY6" fmla="*/ 4384685 h 5690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47546" h="5690866">
                <a:moveTo>
                  <a:pt x="0" y="0"/>
                </a:moveTo>
                <a:lnTo>
                  <a:pt x="4547546" y="0"/>
                </a:lnTo>
                <a:lnTo>
                  <a:pt x="4547546" y="4286500"/>
                </a:lnTo>
                <a:lnTo>
                  <a:pt x="4519329" y="4344813"/>
                </a:lnTo>
                <a:cubicBezTo>
                  <a:pt x="4081813" y="5146583"/>
                  <a:pt x="3228505" y="5690866"/>
                  <a:pt x="2247498" y="5690866"/>
                </a:cubicBezTo>
                <a:cubicBezTo>
                  <a:pt x="1355674" y="5690866"/>
                  <a:pt x="569386" y="5241045"/>
                  <a:pt x="105082" y="4556878"/>
                </a:cubicBezTo>
                <a:lnTo>
                  <a:pt x="0" y="4384685"/>
                </a:lnTo>
                <a:close/>
              </a:path>
            </a:pathLst>
          </a:custGeom>
        </p:spPr>
      </p:pic>
    </p:spTree>
    <p:extLst>
      <p:ext uri="{BB962C8B-B14F-4D97-AF65-F5344CB8AC3E}">
        <p14:creationId xmlns:p14="http://schemas.microsoft.com/office/powerpoint/2010/main" val="2315593153"/>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
    <p:spTree>
      <p:nvGrpSpPr>
        <p:cNvPr id="1" name=""/>
        <p:cNvGrpSpPr/>
        <p:nvPr/>
      </p:nvGrpSpPr>
      <p:grpSpPr>
        <a:xfrm>
          <a:off x="0" y="0"/>
          <a:ext cx="0" cy="0"/>
          <a:chOff x="0" y="0"/>
          <a:chExt cx="0" cy="0"/>
        </a:xfrm>
      </p:grpSpPr>
      <p:sp>
        <p:nvSpPr>
          <p:cNvPr id="74" name="Freeform 62+">
            <a:extLst>
              <a:ext uri="{FF2B5EF4-FFF2-40B4-BE49-F238E27FC236}">
                <a16:creationId xmlns:a16="http://schemas.microsoft.com/office/drawing/2014/main" id="{6C9F906D-8337-C5D9-1958-C91132458C87}"/>
              </a:ext>
            </a:extLst>
          </p:cNvPr>
          <p:cNvSpPr/>
          <p:nvPr userDrawn="1"/>
        </p:nvSpPr>
        <p:spPr>
          <a:xfrm rot="1613358" flipH="1" flipV="1">
            <a:off x="9047220" y="-11805"/>
            <a:ext cx="4171925" cy="8259734"/>
          </a:xfrm>
          <a:custGeom>
            <a:avLst/>
            <a:gdLst>
              <a:gd name="connsiteX0" fmla="*/ 2966416 w 4171925"/>
              <a:gd name="connsiteY0" fmla="*/ 7965392 h 7965392"/>
              <a:gd name="connsiteX1" fmla="*/ 0 w 4171925"/>
              <a:gd name="connsiteY1" fmla="*/ 2115559 h 7965392"/>
              <a:gd name="connsiteX2" fmla="*/ 4171925 w 4171925"/>
              <a:gd name="connsiteY2" fmla="*/ 0 h 7965392"/>
            </a:gdLst>
            <a:ahLst/>
            <a:cxnLst>
              <a:cxn ang="0">
                <a:pos x="connsiteX0" y="connsiteY0"/>
              </a:cxn>
              <a:cxn ang="0">
                <a:pos x="connsiteX1" y="connsiteY1"/>
              </a:cxn>
              <a:cxn ang="0">
                <a:pos x="connsiteX2" y="connsiteY2"/>
              </a:cxn>
            </a:cxnLst>
            <a:rect l="l" t="t" r="r" b="b"/>
            <a:pathLst>
              <a:path w="4171925" h="7965392">
                <a:moveTo>
                  <a:pt x="2966416" y="7965392"/>
                </a:moveTo>
                <a:lnTo>
                  <a:pt x="0" y="2115559"/>
                </a:lnTo>
                <a:lnTo>
                  <a:pt x="4171925"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OPPOSans R" panose="00020600040101010101" pitchFamily="18" charset="-122"/>
            </a:endParaRPr>
          </a:p>
        </p:txBody>
      </p:sp>
      <p:sp>
        <p:nvSpPr>
          <p:cNvPr id="73" name="任意多边形: 形状 72">
            <a:extLst>
              <a:ext uri="{FF2B5EF4-FFF2-40B4-BE49-F238E27FC236}">
                <a16:creationId xmlns:a16="http://schemas.microsoft.com/office/drawing/2014/main" id="{3DB58921-531E-AC3F-7314-E939EE28149D}"/>
              </a:ext>
            </a:extLst>
          </p:cNvPr>
          <p:cNvSpPr/>
          <p:nvPr userDrawn="1"/>
        </p:nvSpPr>
        <p:spPr>
          <a:xfrm flipH="1" flipV="1">
            <a:off x="164163" y="0"/>
            <a:ext cx="5640404" cy="6582682"/>
          </a:xfrm>
          <a:custGeom>
            <a:avLst/>
            <a:gdLst>
              <a:gd name="connsiteX0" fmla="*/ 5640404 w 5640404"/>
              <a:gd name="connsiteY0" fmla="*/ 6582682 h 6582682"/>
              <a:gd name="connsiteX1" fmla="*/ 0 w 5640404"/>
              <a:gd name="connsiteY1" fmla="*/ 6582682 h 6582682"/>
              <a:gd name="connsiteX2" fmla="*/ 5640404 w 5640404"/>
              <a:gd name="connsiteY2" fmla="*/ 0 h 6582682"/>
            </a:gdLst>
            <a:ahLst/>
            <a:cxnLst>
              <a:cxn ang="0">
                <a:pos x="connsiteX0" y="connsiteY0"/>
              </a:cxn>
              <a:cxn ang="0">
                <a:pos x="connsiteX1" y="connsiteY1"/>
              </a:cxn>
              <a:cxn ang="0">
                <a:pos x="connsiteX2" y="connsiteY2"/>
              </a:cxn>
            </a:cxnLst>
            <a:rect l="l" t="t" r="r" b="b"/>
            <a:pathLst>
              <a:path w="5640404" h="6582682">
                <a:moveTo>
                  <a:pt x="5640404" y="6582682"/>
                </a:moveTo>
                <a:lnTo>
                  <a:pt x="0" y="6582682"/>
                </a:lnTo>
                <a:lnTo>
                  <a:pt x="5640404" y="0"/>
                </a:lnTo>
                <a:close/>
              </a:path>
            </a:pathLst>
          </a:custGeom>
          <a:solidFill>
            <a:schemeClr val="accent2"/>
          </a:solidFill>
          <a:ln>
            <a:noFill/>
          </a:ln>
          <a:effectLst>
            <a:outerShdw blurRad="254000" dist="139700" dir="2700000" algn="tl" rotWithShape="0">
              <a:schemeClr val="accent1">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OPPOSans R" panose="00020600040101010101" pitchFamily="18" charset="-122"/>
            </a:endParaRPr>
          </a:p>
        </p:txBody>
      </p:sp>
      <p:sp>
        <p:nvSpPr>
          <p:cNvPr id="60" name="任意多边形: 形状 59">
            <a:extLst>
              <a:ext uri="{FF2B5EF4-FFF2-40B4-BE49-F238E27FC236}">
                <a16:creationId xmlns:a16="http://schemas.microsoft.com/office/drawing/2014/main" id="{3A36D3AF-A29F-2974-75B3-88301660B17B}"/>
              </a:ext>
            </a:extLst>
          </p:cNvPr>
          <p:cNvSpPr/>
          <p:nvPr userDrawn="1"/>
        </p:nvSpPr>
        <p:spPr>
          <a:xfrm rot="7223115" flipH="1" flipV="1">
            <a:off x="102675" y="4112530"/>
            <a:ext cx="2359563" cy="4259611"/>
          </a:xfrm>
          <a:custGeom>
            <a:avLst/>
            <a:gdLst>
              <a:gd name="connsiteX0" fmla="*/ 2359563 w 2359563"/>
              <a:gd name="connsiteY0" fmla="*/ 0 h 4259611"/>
              <a:gd name="connsiteX1" fmla="*/ 1714899 w 2359563"/>
              <a:gd name="connsiteY1" fmla="*/ 4259611 h 4259611"/>
              <a:gd name="connsiteX2" fmla="*/ 0 w 2359563"/>
              <a:gd name="connsiteY2" fmla="*/ 1334913 h 4259611"/>
              <a:gd name="connsiteX3" fmla="*/ 2193645 w 2359563"/>
              <a:gd name="connsiteY3" fmla="*/ 48668 h 4259611"/>
            </a:gdLst>
            <a:ahLst/>
            <a:cxnLst>
              <a:cxn ang="0">
                <a:pos x="connsiteX0" y="connsiteY0"/>
              </a:cxn>
              <a:cxn ang="0">
                <a:pos x="connsiteX1" y="connsiteY1"/>
              </a:cxn>
              <a:cxn ang="0">
                <a:pos x="connsiteX2" y="connsiteY2"/>
              </a:cxn>
              <a:cxn ang="0">
                <a:pos x="connsiteX3" y="connsiteY3"/>
              </a:cxn>
            </a:cxnLst>
            <a:rect l="l" t="t" r="r" b="b"/>
            <a:pathLst>
              <a:path w="2359563" h="4259611">
                <a:moveTo>
                  <a:pt x="2359563" y="0"/>
                </a:moveTo>
                <a:lnTo>
                  <a:pt x="1714899" y="4259611"/>
                </a:lnTo>
                <a:lnTo>
                  <a:pt x="0" y="1334913"/>
                </a:lnTo>
                <a:lnTo>
                  <a:pt x="2193645" y="48668"/>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OPPOSans R" panose="00020600040101010101" pitchFamily="18" charset="-122"/>
            </a:endParaRPr>
          </a:p>
        </p:txBody>
      </p:sp>
      <p:sp>
        <p:nvSpPr>
          <p:cNvPr id="61" name="任意多边形: 形状 60">
            <a:extLst>
              <a:ext uri="{FF2B5EF4-FFF2-40B4-BE49-F238E27FC236}">
                <a16:creationId xmlns:a16="http://schemas.microsoft.com/office/drawing/2014/main" id="{69926F52-051E-ED2A-95B2-7377D4060A65}"/>
              </a:ext>
            </a:extLst>
          </p:cNvPr>
          <p:cNvSpPr/>
          <p:nvPr userDrawn="1"/>
        </p:nvSpPr>
        <p:spPr>
          <a:xfrm flipH="1" flipV="1">
            <a:off x="0" y="0"/>
            <a:ext cx="5640404" cy="6582682"/>
          </a:xfrm>
          <a:custGeom>
            <a:avLst/>
            <a:gdLst>
              <a:gd name="connsiteX0" fmla="*/ 5640404 w 5640404"/>
              <a:gd name="connsiteY0" fmla="*/ 6582682 h 6582682"/>
              <a:gd name="connsiteX1" fmla="*/ 0 w 5640404"/>
              <a:gd name="connsiteY1" fmla="*/ 6582682 h 6582682"/>
              <a:gd name="connsiteX2" fmla="*/ 5640404 w 5640404"/>
              <a:gd name="connsiteY2" fmla="*/ 0 h 6582682"/>
            </a:gdLst>
            <a:ahLst/>
            <a:cxnLst>
              <a:cxn ang="0">
                <a:pos x="connsiteX0" y="connsiteY0"/>
              </a:cxn>
              <a:cxn ang="0">
                <a:pos x="connsiteX1" y="connsiteY1"/>
              </a:cxn>
              <a:cxn ang="0">
                <a:pos x="connsiteX2" y="connsiteY2"/>
              </a:cxn>
            </a:cxnLst>
            <a:rect l="l" t="t" r="r" b="b"/>
            <a:pathLst>
              <a:path w="5640404" h="6582682">
                <a:moveTo>
                  <a:pt x="5640404" y="6582682"/>
                </a:moveTo>
                <a:lnTo>
                  <a:pt x="0" y="6582682"/>
                </a:lnTo>
                <a:lnTo>
                  <a:pt x="5640404" y="0"/>
                </a:lnTo>
                <a:close/>
              </a:path>
            </a:pathLst>
          </a:custGeom>
          <a:gradFill>
            <a:gsLst>
              <a:gs pos="0">
                <a:schemeClr val="accent1"/>
              </a:gs>
              <a:gs pos="100000">
                <a:schemeClr val="accent1">
                  <a:lumMod val="75000"/>
                </a:schemeClr>
              </a:gs>
            </a:gsLst>
            <a:lin ang="2700000" scaled="1"/>
          </a:gradFill>
          <a:ln>
            <a:noFill/>
          </a:ln>
          <a:effectLst>
            <a:outerShdw blurRad="254000" dist="139700" dir="2700000" algn="tl" rotWithShape="0">
              <a:schemeClr val="accent1">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OPPOSans R" panose="00020600040101010101" pitchFamily="18" charset="-122"/>
            </a:endParaRPr>
          </a:p>
        </p:txBody>
      </p:sp>
      <p:sp>
        <p:nvSpPr>
          <p:cNvPr id="27" name="文本占位符 25">
            <a:extLst>
              <a:ext uri="{FF2B5EF4-FFF2-40B4-BE49-F238E27FC236}">
                <a16:creationId xmlns:a16="http://schemas.microsoft.com/office/drawing/2014/main" id="{A6D0D1CC-EA56-A6EE-23A1-0F28523C6616}"/>
              </a:ext>
            </a:extLst>
          </p:cNvPr>
          <p:cNvSpPr>
            <a:spLocks noGrp="1"/>
          </p:cNvSpPr>
          <p:nvPr>
            <p:ph type="body" sz="quarter" idx="11" hasCustomPrompt="1"/>
          </p:nvPr>
        </p:nvSpPr>
        <p:spPr>
          <a:xfrm>
            <a:off x="695325" y="2057889"/>
            <a:ext cx="2831835" cy="553998"/>
          </a:xfrm>
          <a:prstGeom prst="rect">
            <a:avLst/>
          </a:prstGeom>
        </p:spPr>
        <p:txBody>
          <a:bodyPr wrap="square" lIns="0" tIns="0" rIns="0" bIns="0">
            <a:spAutoFit/>
          </a:bodyPr>
          <a:lstStyle>
            <a:lvl1pPr marL="0" indent="0">
              <a:buNone/>
              <a:defRPr sz="4000">
                <a:solidFill>
                  <a:srgbClr val="E6E6E6"/>
                </a:solidFill>
                <a:latin typeface="+mj-lt"/>
              </a:defRPr>
            </a:lvl1pPr>
          </a:lstStyle>
          <a:p>
            <a:pPr lvl="0"/>
            <a:r>
              <a:rPr lang="en-US" altLang="zh-CN" dirty="0"/>
              <a:t>CONTENTS</a:t>
            </a:r>
          </a:p>
        </p:txBody>
      </p:sp>
      <p:sp>
        <p:nvSpPr>
          <p:cNvPr id="26" name="文本占位符 25">
            <a:extLst>
              <a:ext uri="{FF2B5EF4-FFF2-40B4-BE49-F238E27FC236}">
                <a16:creationId xmlns:a16="http://schemas.microsoft.com/office/drawing/2014/main" id="{A1C56E3B-04EA-92FB-C85D-2B99A682D93E}"/>
              </a:ext>
            </a:extLst>
          </p:cNvPr>
          <p:cNvSpPr>
            <a:spLocks noGrp="1"/>
          </p:cNvSpPr>
          <p:nvPr>
            <p:ph type="body" sz="quarter" idx="10" hasCustomPrompt="1"/>
          </p:nvPr>
        </p:nvSpPr>
        <p:spPr>
          <a:xfrm>
            <a:off x="570197" y="1125538"/>
            <a:ext cx="2550929" cy="1128771"/>
          </a:xfrm>
          <a:prstGeom prst="rect">
            <a:avLst/>
          </a:prstGeom>
        </p:spPr>
        <p:txBody>
          <a:bodyPr wrap="square" lIns="0" tIns="0" rIns="0" bIns="0">
            <a:spAutoFit/>
          </a:bodyPr>
          <a:lstStyle>
            <a:lvl1pPr marL="0" indent="0">
              <a:buNone/>
              <a:defRPr sz="8000" b="1">
                <a:solidFill>
                  <a:schemeClr val="accent2"/>
                </a:solidFill>
                <a:effectLst>
                  <a:outerShdw blurRad="190500" dist="431800" dir="2700000" algn="tl" rotWithShape="0">
                    <a:schemeClr val="accent1">
                      <a:lumMod val="50000"/>
                      <a:alpha val="23000"/>
                    </a:schemeClr>
                  </a:outerShdw>
                </a:effectLst>
                <a:latin typeface="+mj-ea"/>
                <a:ea typeface="+mj-ea"/>
              </a:defRPr>
            </a:lvl1pPr>
          </a:lstStyle>
          <a:p>
            <a:pPr lvl="0"/>
            <a:r>
              <a:rPr lang="zh-CN" altLang="en-US" dirty="0"/>
              <a:t>目录</a:t>
            </a:r>
          </a:p>
        </p:txBody>
      </p:sp>
      <p:sp>
        <p:nvSpPr>
          <p:cNvPr id="63" name="任意多边形: 形状 62">
            <a:extLst>
              <a:ext uri="{FF2B5EF4-FFF2-40B4-BE49-F238E27FC236}">
                <a16:creationId xmlns:a16="http://schemas.microsoft.com/office/drawing/2014/main" id="{CF04CBE4-660D-314E-303C-8D3F0BC0C734}"/>
              </a:ext>
            </a:extLst>
          </p:cNvPr>
          <p:cNvSpPr/>
          <p:nvPr userDrawn="1"/>
        </p:nvSpPr>
        <p:spPr>
          <a:xfrm rot="1613358" flipH="1" flipV="1">
            <a:off x="9090053" y="266624"/>
            <a:ext cx="4171925" cy="7965392"/>
          </a:xfrm>
          <a:custGeom>
            <a:avLst/>
            <a:gdLst>
              <a:gd name="connsiteX0" fmla="*/ 2966416 w 4171925"/>
              <a:gd name="connsiteY0" fmla="*/ 7965392 h 7965392"/>
              <a:gd name="connsiteX1" fmla="*/ 0 w 4171925"/>
              <a:gd name="connsiteY1" fmla="*/ 2115559 h 7965392"/>
              <a:gd name="connsiteX2" fmla="*/ 4171925 w 4171925"/>
              <a:gd name="connsiteY2" fmla="*/ 0 h 7965392"/>
            </a:gdLst>
            <a:ahLst/>
            <a:cxnLst>
              <a:cxn ang="0">
                <a:pos x="connsiteX0" y="connsiteY0"/>
              </a:cxn>
              <a:cxn ang="0">
                <a:pos x="connsiteX1" y="connsiteY1"/>
              </a:cxn>
              <a:cxn ang="0">
                <a:pos x="connsiteX2" y="connsiteY2"/>
              </a:cxn>
            </a:cxnLst>
            <a:rect l="l" t="t" r="r" b="b"/>
            <a:pathLst>
              <a:path w="4171925" h="7965392">
                <a:moveTo>
                  <a:pt x="2966416" y="7965392"/>
                </a:moveTo>
                <a:lnTo>
                  <a:pt x="0" y="2115559"/>
                </a:lnTo>
                <a:lnTo>
                  <a:pt x="4171925" y="0"/>
                </a:lnTo>
                <a:close/>
              </a:path>
            </a:pathLst>
          </a:cu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OPPOSans R" panose="00020600040101010101" pitchFamily="18" charset="-122"/>
            </a:endParaRPr>
          </a:p>
        </p:txBody>
      </p:sp>
      <p:pic>
        <p:nvPicPr>
          <p:cNvPr id="67" name="图片 66" descr="图片包含 人, 手, 桌子, 控制&#10;&#10;描述已自动生成">
            <a:extLst>
              <a:ext uri="{FF2B5EF4-FFF2-40B4-BE49-F238E27FC236}">
                <a16:creationId xmlns:a16="http://schemas.microsoft.com/office/drawing/2014/main" id="{3DAB2B3C-FCE9-A1D4-FFE9-5DCCA9393D7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6759" b="11481"/>
          <a:stretch/>
        </p:blipFill>
        <p:spPr>
          <a:xfrm>
            <a:off x="7753350" y="2916163"/>
            <a:ext cx="4546600" cy="4212948"/>
          </a:xfrm>
          <a:prstGeom prst="rect">
            <a:avLst/>
          </a:prstGeom>
          <a:effectLst>
            <a:outerShdw blurRad="190500" dist="381000" algn="l" rotWithShape="0">
              <a:schemeClr val="accent1">
                <a:lumMod val="50000"/>
                <a:alpha val="23000"/>
              </a:schemeClr>
            </a:outerShdw>
          </a:effectLst>
        </p:spPr>
      </p:pic>
      <p:sp>
        <p:nvSpPr>
          <p:cNvPr id="69" name="十字形 68">
            <a:extLst>
              <a:ext uri="{FF2B5EF4-FFF2-40B4-BE49-F238E27FC236}">
                <a16:creationId xmlns:a16="http://schemas.microsoft.com/office/drawing/2014/main" id="{D5DB72B8-9DDB-C9AA-96F7-3D8A43E562FB}"/>
              </a:ext>
            </a:extLst>
          </p:cNvPr>
          <p:cNvSpPr/>
          <p:nvPr userDrawn="1"/>
        </p:nvSpPr>
        <p:spPr>
          <a:xfrm>
            <a:off x="671414" y="3182938"/>
            <a:ext cx="641978" cy="641977"/>
          </a:xfrm>
          <a:prstGeom prst="plus">
            <a:avLst>
              <a:gd name="adj" fmla="val 33421"/>
            </a:avLst>
          </a:prstGeom>
          <a:solidFill>
            <a:schemeClr val="accent2">
              <a:lumMod val="60000"/>
              <a:lumOff val="40000"/>
            </a:schemeClr>
          </a:solidFill>
          <a:ln>
            <a:noFill/>
          </a:ln>
          <a:effectLst>
            <a:outerShdw blurRad="76200" dist="101600" dir="2700000" algn="tl" rotWithShape="0">
              <a:schemeClr val="accent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ea typeface="OPPOSans R" panose="00020600040101010101" pitchFamily="18" charset="-122"/>
            </a:endParaRPr>
          </a:p>
        </p:txBody>
      </p:sp>
      <p:sp>
        <p:nvSpPr>
          <p:cNvPr id="70" name="十字形 69">
            <a:extLst>
              <a:ext uri="{FF2B5EF4-FFF2-40B4-BE49-F238E27FC236}">
                <a16:creationId xmlns:a16="http://schemas.microsoft.com/office/drawing/2014/main" id="{CE3B7BEE-CC58-6CB5-F8BD-95EAD44AE591}"/>
              </a:ext>
            </a:extLst>
          </p:cNvPr>
          <p:cNvSpPr/>
          <p:nvPr userDrawn="1"/>
        </p:nvSpPr>
        <p:spPr>
          <a:xfrm>
            <a:off x="2984365" y="543631"/>
            <a:ext cx="425104" cy="425104"/>
          </a:xfrm>
          <a:prstGeom prst="plus">
            <a:avLst>
              <a:gd name="adj" fmla="val 33421"/>
            </a:avLst>
          </a:prstGeom>
          <a:solidFill>
            <a:schemeClr val="accent1">
              <a:lumMod val="40000"/>
              <a:lumOff val="60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71" name="十字形 70">
            <a:extLst>
              <a:ext uri="{FF2B5EF4-FFF2-40B4-BE49-F238E27FC236}">
                <a16:creationId xmlns:a16="http://schemas.microsoft.com/office/drawing/2014/main" id="{546F7314-B225-6630-F941-DDFBBF688726}"/>
              </a:ext>
            </a:extLst>
          </p:cNvPr>
          <p:cNvSpPr/>
          <p:nvPr userDrawn="1"/>
        </p:nvSpPr>
        <p:spPr>
          <a:xfrm>
            <a:off x="10978725" y="2334888"/>
            <a:ext cx="394580" cy="394579"/>
          </a:xfrm>
          <a:prstGeom prst="plus">
            <a:avLst>
              <a:gd name="adj" fmla="val 33421"/>
            </a:avLst>
          </a:prstGeom>
          <a:solidFill>
            <a:schemeClr val="accent1">
              <a:lumMod val="60000"/>
              <a:lumOff val="40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72" name="十字形 71">
            <a:extLst>
              <a:ext uri="{FF2B5EF4-FFF2-40B4-BE49-F238E27FC236}">
                <a16:creationId xmlns:a16="http://schemas.microsoft.com/office/drawing/2014/main" id="{CBBC8A33-D9C1-2472-5F0B-01D9CCDCA475}"/>
              </a:ext>
            </a:extLst>
          </p:cNvPr>
          <p:cNvSpPr/>
          <p:nvPr userDrawn="1"/>
        </p:nvSpPr>
        <p:spPr>
          <a:xfrm>
            <a:off x="1764541" y="5841121"/>
            <a:ext cx="394580" cy="394579"/>
          </a:xfrm>
          <a:prstGeom prst="plus">
            <a:avLst>
              <a:gd name="adj" fmla="val 33421"/>
            </a:avLst>
          </a:prstGeom>
          <a:gradFill>
            <a:gsLst>
              <a:gs pos="0">
                <a:schemeClr val="accent1"/>
              </a:gs>
              <a:gs pos="100000">
                <a:schemeClr val="accent1">
                  <a:lumMod val="75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Tree>
    <p:extLst>
      <p:ext uri="{BB962C8B-B14F-4D97-AF65-F5344CB8AC3E}">
        <p14:creationId xmlns:p14="http://schemas.microsoft.com/office/powerpoint/2010/main" val="1662945730"/>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54" name="任意多边形: 形状 53">
            <a:extLst>
              <a:ext uri="{FF2B5EF4-FFF2-40B4-BE49-F238E27FC236}">
                <a16:creationId xmlns:a16="http://schemas.microsoft.com/office/drawing/2014/main" id="{8EC049C1-63DD-F5BD-1A90-58678DF2F96F}"/>
              </a:ext>
            </a:extLst>
          </p:cNvPr>
          <p:cNvSpPr/>
          <p:nvPr userDrawn="1"/>
        </p:nvSpPr>
        <p:spPr>
          <a:xfrm rot="10575288" flipH="1">
            <a:off x="11773557" y="-11869"/>
            <a:ext cx="603946" cy="6867666"/>
          </a:xfrm>
          <a:custGeom>
            <a:avLst/>
            <a:gdLst>
              <a:gd name="connsiteX0" fmla="*/ 232528 w 603946"/>
              <a:gd name="connsiteY0" fmla="*/ 6867666 h 6867666"/>
              <a:gd name="connsiteX1" fmla="*/ 603946 w 603946"/>
              <a:gd name="connsiteY1" fmla="*/ 6843354 h 6867666"/>
              <a:gd name="connsiteX2" fmla="*/ 155984 w 603946"/>
              <a:gd name="connsiteY2" fmla="*/ 0 h 6867666"/>
              <a:gd name="connsiteX3" fmla="*/ 0 w 603946"/>
              <a:gd name="connsiteY3" fmla="*/ 10210 h 6867666"/>
            </a:gdLst>
            <a:ahLst/>
            <a:cxnLst>
              <a:cxn ang="0">
                <a:pos x="connsiteX0" y="connsiteY0"/>
              </a:cxn>
              <a:cxn ang="0">
                <a:pos x="connsiteX1" y="connsiteY1"/>
              </a:cxn>
              <a:cxn ang="0">
                <a:pos x="connsiteX2" y="connsiteY2"/>
              </a:cxn>
              <a:cxn ang="0">
                <a:pos x="connsiteX3" y="connsiteY3"/>
              </a:cxn>
            </a:cxnLst>
            <a:rect l="l" t="t" r="r" b="b"/>
            <a:pathLst>
              <a:path w="603946" h="6867666">
                <a:moveTo>
                  <a:pt x="232528" y="6867666"/>
                </a:moveTo>
                <a:lnTo>
                  <a:pt x="603946" y="6843354"/>
                </a:lnTo>
                <a:lnTo>
                  <a:pt x="155984" y="0"/>
                </a:lnTo>
                <a:lnTo>
                  <a:pt x="0" y="10210"/>
                </a:lnTo>
                <a:close/>
              </a:path>
            </a:pathLst>
          </a:custGeom>
          <a:solidFill>
            <a:schemeClr val="accent2">
              <a:alpha val="9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OPPOSans R" panose="00020600040101010101" pitchFamily="18" charset="-122"/>
            </a:endParaRPr>
          </a:p>
        </p:txBody>
      </p:sp>
      <p:sp>
        <p:nvSpPr>
          <p:cNvPr id="31" name="任意多边形: 形状 30">
            <a:extLst>
              <a:ext uri="{FF2B5EF4-FFF2-40B4-BE49-F238E27FC236}">
                <a16:creationId xmlns:a16="http://schemas.microsoft.com/office/drawing/2014/main" id="{F214289D-01D3-D705-E7AB-8B68645EE409}"/>
              </a:ext>
            </a:extLst>
          </p:cNvPr>
          <p:cNvSpPr/>
          <p:nvPr userDrawn="1"/>
        </p:nvSpPr>
        <p:spPr>
          <a:xfrm rot="10575288" flipH="1">
            <a:off x="11811407" y="-11869"/>
            <a:ext cx="603946" cy="6867666"/>
          </a:xfrm>
          <a:custGeom>
            <a:avLst/>
            <a:gdLst>
              <a:gd name="connsiteX0" fmla="*/ 232528 w 603946"/>
              <a:gd name="connsiteY0" fmla="*/ 6867666 h 6867666"/>
              <a:gd name="connsiteX1" fmla="*/ 603946 w 603946"/>
              <a:gd name="connsiteY1" fmla="*/ 6843354 h 6867666"/>
              <a:gd name="connsiteX2" fmla="*/ 155984 w 603946"/>
              <a:gd name="connsiteY2" fmla="*/ 0 h 6867666"/>
              <a:gd name="connsiteX3" fmla="*/ 0 w 603946"/>
              <a:gd name="connsiteY3" fmla="*/ 10210 h 6867666"/>
            </a:gdLst>
            <a:ahLst/>
            <a:cxnLst>
              <a:cxn ang="0">
                <a:pos x="connsiteX0" y="connsiteY0"/>
              </a:cxn>
              <a:cxn ang="0">
                <a:pos x="connsiteX1" y="connsiteY1"/>
              </a:cxn>
              <a:cxn ang="0">
                <a:pos x="connsiteX2" y="connsiteY2"/>
              </a:cxn>
              <a:cxn ang="0">
                <a:pos x="connsiteX3" y="connsiteY3"/>
              </a:cxn>
            </a:cxnLst>
            <a:rect l="l" t="t" r="r" b="b"/>
            <a:pathLst>
              <a:path w="603946" h="6867666">
                <a:moveTo>
                  <a:pt x="232528" y="6867666"/>
                </a:moveTo>
                <a:lnTo>
                  <a:pt x="603946" y="6843354"/>
                </a:lnTo>
                <a:lnTo>
                  <a:pt x="155984" y="0"/>
                </a:lnTo>
                <a:lnTo>
                  <a:pt x="0" y="10210"/>
                </a:lnTo>
                <a:close/>
              </a:path>
            </a:pathLst>
          </a:custGeom>
          <a:gradFill flip="none" rotWithShape="1">
            <a:gsLst>
              <a:gs pos="0">
                <a:schemeClr val="accent1"/>
              </a:gs>
              <a:gs pos="100000">
                <a:schemeClr val="accent1">
                  <a:lumMod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OPPOSans R" panose="00020600040101010101" pitchFamily="18" charset="-122"/>
            </a:endParaRPr>
          </a:p>
        </p:txBody>
      </p:sp>
      <p:grpSp>
        <p:nvGrpSpPr>
          <p:cNvPr id="53" name="组合 52">
            <a:extLst>
              <a:ext uri="{FF2B5EF4-FFF2-40B4-BE49-F238E27FC236}">
                <a16:creationId xmlns:a16="http://schemas.microsoft.com/office/drawing/2014/main" id="{C8434D4C-F765-699F-5348-ABB7ABE4D4FE}"/>
              </a:ext>
            </a:extLst>
          </p:cNvPr>
          <p:cNvGrpSpPr/>
          <p:nvPr userDrawn="1"/>
        </p:nvGrpSpPr>
        <p:grpSpPr>
          <a:xfrm>
            <a:off x="9992518" y="546275"/>
            <a:ext cx="2106289" cy="1386334"/>
            <a:chOff x="9992518" y="546275"/>
            <a:chExt cx="2106289" cy="1386334"/>
          </a:xfrm>
        </p:grpSpPr>
        <p:sp>
          <p:nvSpPr>
            <p:cNvPr id="33" name="十字形 32">
              <a:extLst>
                <a:ext uri="{FF2B5EF4-FFF2-40B4-BE49-F238E27FC236}">
                  <a16:creationId xmlns:a16="http://schemas.microsoft.com/office/drawing/2014/main" id="{54B91A25-3017-EEA4-F420-6380D000EE11}"/>
                </a:ext>
              </a:extLst>
            </p:cNvPr>
            <p:cNvSpPr/>
            <p:nvPr userDrawn="1"/>
          </p:nvSpPr>
          <p:spPr>
            <a:xfrm>
              <a:off x="11456829" y="1290632"/>
              <a:ext cx="641978" cy="641977"/>
            </a:xfrm>
            <a:prstGeom prst="plus">
              <a:avLst>
                <a:gd name="adj" fmla="val 33421"/>
              </a:avLst>
            </a:prstGeom>
            <a:solidFill>
              <a:schemeClr val="accent2">
                <a:lumMod val="60000"/>
                <a:lumOff val="40000"/>
              </a:schemeClr>
            </a:solidFill>
            <a:ln>
              <a:noFill/>
            </a:ln>
            <a:effectLst>
              <a:outerShdw blurRad="76200" dist="101600" dir="2700000" algn="tl" rotWithShape="0">
                <a:schemeClr val="accent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ea typeface="OPPOSans R" panose="00020600040101010101" pitchFamily="18" charset="-122"/>
              </a:endParaRPr>
            </a:p>
          </p:txBody>
        </p:sp>
        <p:sp>
          <p:nvSpPr>
            <p:cNvPr id="34" name="十字形 33">
              <a:extLst>
                <a:ext uri="{FF2B5EF4-FFF2-40B4-BE49-F238E27FC236}">
                  <a16:creationId xmlns:a16="http://schemas.microsoft.com/office/drawing/2014/main" id="{5A31727F-5D45-80FE-1A9D-7D850C522714}"/>
                </a:ext>
              </a:extLst>
            </p:cNvPr>
            <p:cNvSpPr/>
            <p:nvPr userDrawn="1"/>
          </p:nvSpPr>
          <p:spPr>
            <a:xfrm>
              <a:off x="9992518" y="546275"/>
              <a:ext cx="425104" cy="425104"/>
            </a:xfrm>
            <a:prstGeom prst="plus">
              <a:avLst>
                <a:gd name="adj" fmla="val 33421"/>
              </a:avLst>
            </a:prstGeom>
            <a:gradFill>
              <a:gsLst>
                <a:gs pos="0">
                  <a:schemeClr val="accent1"/>
                </a:gs>
                <a:gs pos="100000">
                  <a:schemeClr val="accent1">
                    <a:lumMod val="75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grpSp>
      <p:sp>
        <p:nvSpPr>
          <p:cNvPr id="35" name="十字形 34">
            <a:extLst>
              <a:ext uri="{FF2B5EF4-FFF2-40B4-BE49-F238E27FC236}">
                <a16:creationId xmlns:a16="http://schemas.microsoft.com/office/drawing/2014/main" id="{AEAF616C-397C-38B9-C920-2B9207CE2647}"/>
              </a:ext>
            </a:extLst>
          </p:cNvPr>
          <p:cNvSpPr/>
          <p:nvPr userDrawn="1"/>
        </p:nvSpPr>
        <p:spPr>
          <a:xfrm>
            <a:off x="11344700" y="6346187"/>
            <a:ext cx="394580" cy="394579"/>
          </a:xfrm>
          <a:prstGeom prst="plus">
            <a:avLst>
              <a:gd name="adj" fmla="val 33421"/>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grpSp>
        <p:nvGrpSpPr>
          <p:cNvPr id="52" name="组合 51">
            <a:extLst>
              <a:ext uri="{FF2B5EF4-FFF2-40B4-BE49-F238E27FC236}">
                <a16:creationId xmlns:a16="http://schemas.microsoft.com/office/drawing/2014/main" id="{DB905688-AF6E-B42F-FE05-4F400188C4ED}"/>
              </a:ext>
            </a:extLst>
          </p:cNvPr>
          <p:cNvGrpSpPr/>
          <p:nvPr userDrawn="1"/>
        </p:nvGrpSpPr>
        <p:grpSpPr>
          <a:xfrm>
            <a:off x="-213314" y="62844"/>
            <a:ext cx="6539813" cy="6968205"/>
            <a:chOff x="-213314" y="62844"/>
            <a:chExt cx="6539813" cy="6968205"/>
          </a:xfrm>
        </p:grpSpPr>
        <p:sp>
          <p:nvSpPr>
            <p:cNvPr id="30" name="任意多边形: 形状 29">
              <a:extLst>
                <a:ext uri="{FF2B5EF4-FFF2-40B4-BE49-F238E27FC236}">
                  <a16:creationId xmlns:a16="http://schemas.microsoft.com/office/drawing/2014/main" id="{69B586CA-4511-5E08-35EE-3DE0206ADCBF}"/>
                </a:ext>
              </a:extLst>
            </p:cNvPr>
            <p:cNvSpPr/>
            <p:nvPr userDrawn="1"/>
          </p:nvSpPr>
          <p:spPr>
            <a:xfrm rot="11024712" flipH="1" flipV="1">
              <a:off x="-213314" y="62844"/>
              <a:ext cx="6075665" cy="6968205"/>
            </a:xfrm>
            <a:custGeom>
              <a:avLst/>
              <a:gdLst>
                <a:gd name="connsiteX0" fmla="*/ 0 w 6075665"/>
                <a:gd name="connsiteY0" fmla="*/ 128420 h 6968205"/>
                <a:gd name="connsiteX1" fmla="*/ 1961825 w 6075665"/>
                <a:gd name="connsiteY1" fmla="*/ 0 h 6968205"/>
                <a:gd name="connsiteX2" fmla="*/ 6075665 w 6075665"/>
                <a:gd name="connsiteY2" fmla="*/ 6593005 h 6968205"/>
                <a:gd name="connsiteX3" fmla="*/ 710890 w 6075665"/>
                <a:gd name="connsiteY3" fmla="*/ 6954176 h 6968205"/>
                <a:gd name="connsiteX4" fmla="*/ 435336 w 6075665"/>
                <a:gd name="connsiteY4" fmla="*/ 6968205 h 6968205"/>
                <a:gd name="connsiteX5" fmla="*/ 435323 w 6075665"/>
                <a:gd name="connsiteY5" fmla="*/ 6968004 h 696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5665" h="6968205">
                  <a:moveTo>
                    <a:pt x="0" y="128420"/>
                  </a:moveTo>
                  <a:lnTo>
                    <a:pt x="1961825" y="0"/>
                  </a:lnTo>
                  <a:lnTo>
                    <a:pt x="6075665" y="6593005"/>
                  </a:lnTo>
                  <a:lnTo>
                    <a:pt x="710890" y="6954176"/>
                  </a:lnTo>
                  <a:lnTo>
                    <a:pt x="435336" y="6968205"/>
                  </a:lnTo>
                  <a:lnTo>
                    <a:pt x="435323" y="6968004"/>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OPPOSans R" panose="00020600040101010101" pitchFamily="18" charset="-122"/>
              </a:endParaRPr>
            </a:p>
          </p:txBody>
        </p:sp>
        <p:sp>
          <p:nvSpPr>
            <p:cNvPr id="36" name="十字形 35">
              <a:extLst>
                <a:ext uri="{FF2B5EF4-FFF2-40B4-BE49-F238E27FC236}">
                  <a16:creationId xmlns:a16="http://schemas.microsoft.com/office/drawing/2014/main" id="{ABB5E8BB-04E6-5A2A-8148-52B6A106A867}"/>
                </a:ext>
              </a:extLst>
            </p:cNvPr>
            <p:cNvSpPr/>
            <p:nvPr userDrawn="1"/>
          </p:nvSpPr>
          <p:spPr>
            <a:xfrm>
              <a:off x="5240042" y="5843840"/>
              <a:ext cx="394580" cy="394579"/>
            </a:xfrm>
            <a:prstGeom prst="plus">
              <a:avLst>
                <a:gd name="adj" fmla="val 33421"/>
              </a:avLst>
            </a:prstGeom>
            <a:gradFill>
              <a:gsLst>
                <a:gs pos="0">
                  <a:schemeClr val="accent1"/>
                </a:gs>
                <a:gs pos="100000">
                  <a:schemeClr val="accent1">
                    <a:lumMod val="75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38" name="十字形 37">
              <a:extLst>
                <a:ext uri="{FF2B5EF4-FFF2-40B4-BE49-F238E27FC236}">
                  <a16:creationId xmlns:a16="http://schemas.microsoft.com/office/drawing/2014/main" id="{DCC30768-7C86-6FC6-5A20-2571840D61DC}"/>
                </a:ext>
              </a:extLst>
            </p:cNvPr>
            <p:cNvSpPr/>
            <p:nvPr userDrawn="1"/>
          </p:nvSpPr>
          <p:spPr>
            <a:xfrm>
              <a:off x="-24206" y="3108011"/>
              <a:ext cx="641978" cy="641977"/>
            </a:xfrm>
            <a:prstGeom prst="plus">
              <a:avLst>
                <a:gd name="adj" fmla="val 33421"/>
              </a:avLst>
            </a:prstGeom>
            <a:solidFill>
              <a:schemeClr val="accent2">
                <a:lumMod val="60000"/>
                <a:lumOff val="40000"/>
              </a:schemeClr>
            </a:solidFill>
            <a:ln>
              <a:noFill/>
            </a:ln>
            <a:effectLst>
              <a:outerShdw blurRad="76200" dist="101600" dir="2700000" algn="tl" rotWithShape="0">
                <a:schemeClr val="accent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ea typeface="OPPOSans R" panose="00020600040101010101" pitchFamily="18" charset="-122"/>
              </a:endParaRPr>
            </a:p>
          </p:txBody>
        </p:sp>
        <p:sp>
          <p:nvSpPr>
            <p:cNvPr id="39" name="十字形 38">
              <a:extLst>
                <a:ext uri="{FF2B5EF4-FFF2-40B4-BE49-F238E27FC236}">
                  <a16:creationId xmlns:a16="http://schemas.microsoft.com/office/drawing/2014/main" id="{C82139B9-ECBA-F387-069F-93F79925E4BA}"/>
                </a:ext>
              </a:extLst>
            </p:cNvPr>
            <p:cNvSpPr/>
            <p:nvPr userDrawn="1"/>
          </p:nvSpPr>
          <p:spPr>
            <a:xfrm>
              <a:off x="1878544" y="530928"/>
              <a:ext cx="425104" cy="425104"/>
            </a:xfrm>
            <a:prstGeom prst="plus">
              <a:avLst>
                <a:gd name="adj" fmla="val 33421"/>
              </a:avLst>
            </a:prstGeom>
            <a:solidFill>
              <a:schemeClr val="accent1">
                <a:lumMod val="40000"/>
                <a:lumOff val="60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40" name="十字形 39">
              <a:extLst>
                <a:ext uri="{FF2B5EF4-FFF2-40B4-BE49-F238E27FC236}">
                  <a16:creationId xmlns:a16="http://schemas.microsoft.com/office/drawing/2014/main" id="{8C05DDD4-49E8-384F-4E74-A2C55E0A9EF1}"/>
                </a:ext>
              </a:extLst>
            </p:cNvPr>
            <p:cNvSpPr/>
            <p:nvPr userDrawn="1"/>
          </p:nvSpPr>
          <p:spPr>
            <a:xfrm>
              <a:off x="5931919" y="1817595"/>
              <a:ext cx="394580" cy="394579"/>
            </a:xfrm>
            <a:prstGeom prst="plus">
              <a:avLst>
                <a:gd name="adj" fmla="val 33421"/>
              </a:avLst>
            </a:prstGeom>
            <a:solidFill>
              <a:schemeClr val="accent1">
                <a:lumMod val="60000"/>
                <a:lumOff val="40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41" name="十字形 40">
              <a:extLst>
                <a:ext uri="{FF2B5EF4-FFF2-40B4-BE49-F238E27FC236}">
                  <a16:creationId xmlns:a16="http://schemas.microsoft.com/office/drawing/2014/main" id="{A7C3A830-02E6-AB9A-AE06-AC4069EF9F90}"/>
                </a:ext>
              </a:extLst>
            </p:cNvPr>
            <p:cNvSpPr/>
            <p:nvPr userDrawn="1"/>
          </p:nvSpPr>
          <p:spPr>
            <a:xfrm>
              <a:off x="836520" y="5808297"/>
              <a:ext cx="394580" cy="394579"/>
            </a:xfrm>
            <a:prstGeom prst="plus">
              <a:avLst>
                <a:gd name="adj" fmla="val 33421"/>
              </a:avLst>
            </a:prstGeom>
            <a:solidFill>
              <a:schemeClr val="accent1">
                <a:lumMod val="60000"/>
                <a:lumOff val="40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grpSp>
          <p:nvGrpSpPr>
            <p:cNvPr id="51" name="组合 50">
              <a:extLst>
                <a:ext uri="{FF2B5EF4-FFF2-40B4-BE49-F238E27FC236}">
                  <a16:creationId xmlns:a16="http://schemas.microsoft.com/office/drawing/2014/main" id="{EB08430A-C602-CEAB-D9F6-71BC596B80E4}"/>
                </a:ext>
              </a:extLst>
            </p:cNvPr>
            <p:cNvGrpSpPr/>
            <p:nvPr userDrawn="1"/>
          </p:nvGrpSpPr>
          <p:grpSpPr>
            <a:xfrm>
              <a:off x="615483" y="1201141"/>
              <a:ext cx="4840954" cy="4819178"/>
              <a:chOff x="615483" y="1201141"/>
              <a:chExt cx="4840954" cy="4819178"/>
            </a:xfrm>
          </p:grpSpPr>
          <p:sp>
            <p:nvSpPr>
              <p:cNvPr id="44" name="Oval 90+">
                <a:extLst>
                  <a:ext uri="{FF2B5EF4-FFF2-40B4-BE49-F238E27FC236}">
                    <a16:creationId xmlns:a16="http://schemas.microsoft.com/office/drawing/2014/main" id="{0ABE6C73-5ABE-5334-4112-8781D0B2DCE0}"/>
                  </a:ext>
                </a:extLst>
              </p:cNvPr>
              <p:cNvSpPr/>
              <p:nvPr userDrawn="1"/>
            </p:nvSpPr>
            <p:spPr>
              <a:xfrm>
                <a:off x="615483" y="1201141"/>
                <a:ext cx="4840954" cy="4819178"/>
              </a:xfrm>
              <a:prstGeom prst="ellipse">
                <a:avLst/>
              </a:prstGeom>
              <a:solidFill>
                <a:schemeClr val="accent2"/>
              </a:solidFill>
              <a:ln>
                <a:noFill/>
              </a:ln>
              <a:effectLst>
                <a:outerShdw blurRad="342900" dist="673100" dir="2700000" sx="97000" sy="97000" algn="tl" rotWithShape="0">
                  <a:schemeClr val="accent1">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46" name="椭圆 45">
                <a:extLst>
                  <a:ext uri="{FF2B5EF4-FFF2-40B4-BE49-F238E27FC236}">
                    <a16:creationId xmlns:a16="http://schemas.microsoft.com/office/drawing/2014/main" id="{E730E2C3-2F7A-CD3E-7497-701C96C96033}"/>
                  </a:ext>
                </a:extLst>
              </p:cNvPr>
              <p:cNvSpPr/>
              <p:nvPr userDrawn="1"/>
            </p:nvSpPr>
            <p:spPr>
              <a:xfrm>
                <a:off x="745657" y="1330731"/>
                <a:ext cx="4580606" cy="4559998"/>
              </a:xfrm>
              <a:prstGeom prst="ellipse">
                <a:avLst/>
              </a:prstGeom>
              <a:solidFill>
                <a:schemeClr val="accent1"/>
              </a:solidFill>
              <a:ln w="38100">
                <a:solidFill>
                  <a:srgbClr val="FFFFFF">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48" name="Oval 4+">
                <a:extLst>
                  <a:ext uri="{FF2B5EF4-FFF2-40B4-BE49-F238E27FC236}">
                    <a16:creationId xmlns:a16="http://schemas.microsoft.com/office/drawing/2014/main" id="{81104995-95C1-1CED-47A9-AFE6AC92B78F}"/>
                  </a:ext>
                </a:extLst>
              </p:cNvPr>
              <p:cNvSpPr/>
              <p:nvPr userDrawn="1"/>
            </p:nvSpPr>
            <p:spPr>
              <a:xfrm flipH="1">
                <a:off x="745656" y="1330731"/>
                <a:ext cx="4580608" cy="4559998"/>
              </a:xfrm>
              <a:prstGeom prst="ellipse">
                <a:avLst/>
              </a:prstGeom>
              <a:blipFill>
                <a:blip r:embed="rId2">
                  <a:alphaModFix amt="70000"/>
                </a:blip>
                <a:stretch>
                  <a:fillRect/>
                </a:stretch>
              </a:blipFill>
              <a:ln w="38100">
                <a:solidFill>
                  <a:srgbClr val="FFFFFF">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grpSp>
      </p:grpSp>
      <p:sp>
        <p:nvSpPr>
          <p:cNvPr id="32" name="矩形: 圆顶角 31">
            <a:extLst>
              <a:ext uri="{FF2B5EF4-FFF2-40B4-BE49-F238E27FC236}">
                <a16:creationId xmlns:a16="http://schemas.microsoft.com/office/drawing/2014/main" id="{B5D607A6-9059-982C-DB7A-B208F9989D6D}"/>
              </a:ext>
            </a:extLst>
          </p:cNvPr>
          <p:cNvSpPr/>
          <p:nvPr userDrawn="1"/>
        </p:nvSpPr>
        <p:spPr>
          <a:xfrm>
            <a:off x="5859181" y="2157226"/>
            <a:ext cx="4447369" cy="1428214"/>
          </a:xfrm>
          <a:prstGeom prst="round2SameRect">
            <a:avLst>
              <a:gd name="adj1" fmla="val 50000"/>
              <a:gd name="adj2" fmla="val 50000"/>
            </a:avLst>
          </a:prstGeom>
          <a:solidFill>
            <a:schemeClr val="accent2"/>
          </a:solidFill>
          <a:ln>
            <a:noFill/>
          </a:ln>
          <a:effectLst>
            <a:outerShdw blurRad="266700" dist="165100" dir="2700000" algn="tl" rotWithShape="0">
              <a:schemeClr val="accent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zh-CN" altLang="en-US" sz="6000" dirty="0">
              <a:solidFill>
                <a:srgbClr val="FFFFFF"/>
              </a:solidFill>
              <a:latin typeface="+mj-lt"/>
              <a:ea typeface="OPPOSans R" panose="00020600040101010101" pitchFamily="18" charset="-122"/>
            </a:endParaRPr>
          </a:p>
        </p:txBody>
      </p:sp>
      <p:sp>
        <p:nvSpPr>
          <p:cNvPr id="37" name="文本占位符 31">
            <a:extLst>
              <a:ext uri="{FF2B5EF4-FFF2-40B4-BE49-F238E27FC236}">
                <a16:creationId xmlns:a16="http://schemas.microsoft.com/office/drawing/2014/main" id="{95725761-6978-6489-DF12-33FAD2B3C44E}"/>
              </a:ext>
            </a:extLst>
          </p:cNvPr>
          <p:cNvSpPr>
            <a:spLocks noGrp="1"/>
          </p:cNvSpPr>
          <p:nvPr>
            <p:ph type="body" sz="quarter" idx="13" hasCustomPrompt="1"/>
          </p:nvPr>
        </p:nvSpPr>
        <p:spPr>
          <a:xfrm>
            <a:off x="7527736" y="2386294"/>
            <a:ext cx="1106072" cy="1128771"/>
          </a:xfrm>
          <a:prstGeom prst="rect">
            <a:avLst/>
          </a:prstGeom>
        </p:spPr>
        <p:txBody>
          <a:bodyPr wrap="none" lIns="0" tIns="0" rIns="0" bIns="0">
            <a:spAutoFit/>
          </a:bodyPr>
          <a:lstStyle>
            <a:lvl1pPr marL="0" indent="0">
              <a:buNone/>
              <a:defRPr sz="8000" b="1">
                <a:solidFill>
                  <a:srgbClr val="FFFFFF"/>
                </a:solidFill>
                <a:latin typeface="+mj-lt"/>
              </a:defRPr>
            </a:lvl1pPr>
          </a:lstStyle>
          <a:p>
            <a:pPr lvl="0"/>
            <a:r>
              <a:rPr lang="en-US" altLang="zh-CN" dirty="0"/>
              <a:t>01</a:t>
            </a:r>
            <a:endParaRPr lang="zh-CN" altLang="en-US" dirty="0"/>
          </a:p>
        </p:txBody>
      </p:sp>
      <p:sp>
        <p:nvSpPr>
          <p:cNvPr id="42" name="文本占位符 40">
            <a:extLst>
              <a:ext uri="{FF2B5EF4-FFF2-40B4-BE49-F238E27FC236}">
                <a16:creationId xmlns:a16="http://schemas.microsoft.com/office/drawing/2014/main" id="{ACF2CC1C-968E-6264-8D10-F94C3EFF295D}"/>
              </a:ext>
            </a:extLst>
          </p:cNvPr>
          <p:cNvSpPr>
            <a:spLocks noGrp="1"/>
          </p:cNvSpPr>
          <p:nvPr>
            <p:ph type="body" sz="quarter" idx="14" hasCustomPrompt="1"/>
          </p:nvPr>
        </p:nvSpPr>
        <p:spPr>
          <a:xfrm>
            <a:off x="5884863" y="3886334"/>
            <a:ext cx="4616648" cy="846578"/>
          </a:xfrm>
          <a:prstGeom prst="rect">
            <a:avLst/>
          </a:prstGeom>
        </p:spPr>
        <p:txBody>
          <a:bodyPr wrap="none" lIns="0" tIns="0" rIns="0" bIns="0" anchor="ctr" anchorCtr="0">
            <a:spAutoFit/>
          </a:bodyPr>
          <a:lstStyle>
            <a:lvl1pPr marL="0" indent="0">
              <a:buNone/>
              <a:defRPr lang="zh-CN" altLang="en-US" sz="6000" b="1" kern="1200" dirty="0" smtClean="0">
                <a:gradFill>
                  <a:gsLst>
                    <a:gs pos="0">
                      <a:schemeClr val="accent1"/>
                    </a:gs>
                    <a:gs pos="100000">
                      <a:schemeClr val="accent1">
                        <a:lumMod val="75000"/>
                      </a:schemeClr>
                    </a:gs>
                  </a:gsLst>
                  <a:lin ang="2700000" scaled="1"/>
                </a:gradFill>
                <a:effectLst>
                  <a:outerShdw blurRad="76200" dist="76200" dir="1200000" algn="l" rotWithShape="0">
                    <a:schemeClr val="accent1">
                      <a:lumMod val="75000"/>
                      <a:alpha val="23000"/>
                    </a:schemeClr>
                  </a:outerShdw>
                </a:effectLst>
                <a:latin typeface="+mj-ea"/>
                <a:ea typeface="+mj-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医疗技术进步</a:t>
            </a:r>
          </a:p>
        </p:txBody>
      </p:sp>
      <p:sp>
        <p:nvSpPr>
          <p:cNvPr id="43" name="文本占位符 40">
            <a:extLst>
              <a:ext uri="{FF2B5EF4-FFF2-40B4-BE49-F238E27FC236}">
                <a16:creationId xmlns:a16="http://schemas.microsoft.com/office/drawing/2014/main" id="{B5F85F31-6B6E-9595-8168-B3FC1D601E8C}"/>
              </a:ext>
            </a:extLst>
          </p:cNvPr>
          <p:cNvSpPr>
            <a:spLocks noGrp="1"/>
          </p:cNvSpPr>
          <p:nvPr>
            <p:ph type="body" sz="quarter" idx="15" hasCustomPrompt="1"/>
          </p:nvPr>
        </p:nvSpPr>
        <p:spPr>
          <a:xfrm>
            <a:off x="5931919" y="4709136"/>
            <a:ext cx="5108771" cy="395045"/>
          </a:xfrm>
          <a:prstGeom prst="rect">
            <a:avLst/>
          </a:prstGeom>
        </p:spPr>
        <p:txBody>
          <a:bodyPr wrap="none" lIns="0" tIns="0" rIns="0" bIns="0" anchor="ctr" anchorCtr="0">
            <a:spAutoFit/>
          </a:bodyPr>
          <a:lstStyle>
            <a:lvl1pPr marL="0" indent="0">
              <a:buNone/>
              <a:defRPr sz="2800">
                <a:solidFill>
                  <a:schemeClr val="tx1">
                    <a:lumMod val="65000"/>
                    <a:lumOff val="35000"/>
                  </a:schemeClr>
                </a:solidFill>
                <a:latin typeface="+mn-lt"/>
                <a:ea typeface="OPPOSans R" panose="00020600040101010101" pitchFamily="18" charset="-122"/>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Medical technology advances</a:t>
            </a:r>
          </a:p>
        </p:txBody>
      </p:sp>
    </p:spTree>
    <p:extLst>
      <p:ext uri="{BB962C8B-B14F-4D97-AF65-F5344CB8AC3E}">
        <p14:creationId xmlns:p14="http://schemas.microsoft.com/office/powerpoint/2010/main" val="2634298507"/>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仅标题   www.51pptmoban.com">
    <p:spTree>
      <p:nvGrpSpPr>
        <p:cNvPr id="1" name=""/>
        <p:cNvGrpSpPr/>
        <p:nvPr/>
      </p:nvGrpSpPr>
      <p:grpSpPr>
        <a:xfrm>
          <a:off x="0" y="0"/>
          <a:ext cx="0" cy="0"/>
          <a:chOff x="0" y="0"/>
          <a:chExt cx="0" cy="0"/>
        </a:xfrm>
      </p:grpSpPr>
      <p:sp>
        <p:nvSpPr>
          <p:cNvPr id="48" name="文本占位符 47">
            <a:extLst>
              <a:ext uri="{FF2B5EF4-FFF2-40B4-BE49-F238E27FC236}">
                <a16:creationId xmlns:a16="http://schemas.microsoft.com/office/drawing/2014/main" id="{0CDA6946-0AD8-DC55-FFF3-31ABD9525855}"/>
              </a:ext>
            </a:extLst>
          </p:cNvPr>
          <p:cNvSpPr>
            <a:spLocks noGrp="1"/>
          </p:cNvSpPr>
          <p:nvPr userDrawn="1">
            <p:ph type="body" sz="quarter" idx="10" hasCustomPrompt="1"/>
          </p:nvPr>
        </p:nvSpPr>
        <p:spPr>
          <a:xfrm>
            <a:off x="1404887" y="512859"/>
            <a:ext cx="7050404" cy="507960"/>
          </a:xfrm>
          <a:prstGeom prst="rect">
            <a:avLst/>
          </a:prstGeom>
        </p:spPr>
        <p:txBody>
          <a:bodyPr wrap="square" lIns="0" tIns="0" rIns="0" bIns="0" anchor="ctr" anchorCtr="0">
            <a:spAutoFit/>
          </a:bodyPr>
          <a:lstStyle>
            <a:lvl1pPr marL="0" indent="0">
              <a:buNone/>
              <a:defRPr sz="3600" b="1">
                <a:gradFill flip="none" rotWithShape="1">
                  <a:gsLst>
                    <a:gs pos="0">
                      <a:schemeClr val="accent1"/>
                    </a:gs>
                    <a:gs pos="72000">
                      <a:schemeClr val="accent1">
                        <a:lumMod val="75000"/>
                      </a:schemeClr>
                    </a:gs>
                  </a:gsLst>
                  <a:lin ang="2700000" scaled="1"/>
                  <a:tileRect/>
                </a:gradFill>
                <a:latin typeface="+mj-ea"/>
                <a:ea typeface="+mj-ea"/>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请输入标题请输入标题请输入标题</a:t>
            </a:r>
          </a:p>
        </p:txBody>
      </p:sp>
      <p:grpSp>
        <p:nvGrpSpPr>
          <p:cNvPr id="4" name="组合 3">
            <a:extLst>
              <a:ext uri="{FF2B5EF4-FFF2-40B4-BE49-F238E27FC236}">
                <a16:creationId xmlns:a16="http://schemas.microsoft.com/office/drawing/2014/main" id="{67C553D6-5479-60F6-D8E2-7AC8B9F04CF8}"/>
              </a:ext>
            </a:extLst>
          </p:cNvPr>
          <p:cNvGrpSpPr/>
          <p:nvPr userDrawn="1"/>
        </p:nvGrpSpPr>
        <p:grpSpPr>
          <a:xfrm>
            <a:off x="0" y="6670816"/>
            <a:ext cx="12192000" cy="319709"/>
            <a:chOff x="0" y="6670816"/>
            <a:chExt cx="12192000" cy="319709"/>
          </a:xfrm>
          <a:effectLst/>
        </p:grpSpPr>
        <p:sp>
          <p:nvSpPr>
            <p:cNvPr id="52" name="任意多边形: 形状 51">
              <a:extLst>
                <a:ext uri="{FF2B5EF4-FFF2-40B4-BE49-F238E27FC236}">
                  <a16:creationId xmlns:a16="http://schemas.microsoft.com/office/drawing/2014/main" id="{20B24BF4-46FA-F116-4210-E92F6F11CF78}"/>
                </a:ext>
              </a:extLst>
            </p:cNvPr>
            <p:cNvSpPr/>
            <p:nvPr userDrawn="1"/>
          </p:nvSpPr>
          <p:spPr>
            <a:xfrm>
              <a:off x="0" y="6670816"/>
              <a:ext cx="12192000" cy="319708"/>
            </a:xfrm>
            <a:custGeom>
              <a:avLst/>
              <a:gdLst>
                <a:gd name="connsiteX0" fmla="*/ 0 w 12192000"/>
                <a:gd name="connsiteY0" fmla="*/ 0 h 319708"/>
                <a:gd name="connsiteX1" fmla="*/ 12192000 w 12192000"/>
                <a:gd name="connsiteY1" fmla="*/ 0 h 319708"/>
                <a:gd name="connsiteX2" fmla="*/ 12192000 w 12192000"/>
                <a:gd name="connsiteY2" fmla="*/ 319708 h 319708"/>
                <a:gd name="connsiteX3" fmla="*/ 0 w 12192000"/>
                <a:gd name="connsiteY3" fmla="*/ 319708 h 319708"/>
              </a:gdLst>
              <a:ahLst/>
              <a:cxnLst>
                <a:cxn ang="0">
                  <a:pos x="connsiteX0" y="connsiteY0"/>
                </a:cxn>
                <a:cxn ang="0">
                  <a:pos x="connsiteX1" y="connsiteY1"/>
                </a:cxn>
                <a:cxn ang="0">
                  <a:pos x="connsiteX2" y="connsiteY2"/>
                </a:cxn>
                <a:cxn ang="0">
                  <a:pos x="connsiteX3" y="connsiteY3"/>
                </a:cxn>
              </a:cxnLst>
              <a:rect l="l" t="t" r="r" b="b"/>
              <a:pathLst>
                <a:path w="12192000" h="319708">
                  <a:moveTo>
                    <a:pt x="0" y="0"/>
                  </a:moveTo>
                  <a:lnTo>
                    <a:pt x="12192000" y="0"/>
                  </a:lnTo>
                  <a:lnTo>
                    <a:pt x="12192000" y="319708"/>
                  </a:lnTo>
                  <a:lnTo>
                    <a:pt x="0" y="31970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ea typeface="OPPOSans R" panose="00020600040101010101" pitchFamily="18" charset="-122"/>
              </a:endParaRPr>
            </a:p>
          </p:txBody>
        </p:sp>
        <p:sp>
          <p:nvSpPr>
            <p:cNvPr id="53" name="任意多边形: 形状 52">
              <a:extLst>
                <a:ext uri="{FF2B5EF4-FFF2-40B4-BE49-F238E27FC236}">
                  <a16:creationId xmlns:a16="http://schemas.microsoft.com/office/drawing/2014/main" id="{00DB9820-5955-98D3-15E7-010848E52E22}"/>
                </a:ext>
              </a:extLst>
            </p:cNvPr>
            <p:cNvSpPr/>
            <p:nvPr userDrawn="1"/>
          </p:nvSpPr>
          <p:spPr>
            <a:xfrm>
              <a:off x="0" y="6725474"/>
              <a:ext cx="12192000" cy="265051"/>
            </a:xfrm>
            <a:custGeom>
              <a:avLst/>
              <a:gdLst>
                <a:gd name="connsiteX0" fmla="*/ 0 w 12192000"/>
                <a:gd name="connsiteY0" fmla="*/ 0 h 265051"/>
                <a:gd name="connsiteX1" fmla="*/ 12192000 w 12192000"/>
                <a:gd name="connsiteY1" fmla="*/ 0 h 265051"/>
                <a:gd name="connsiteX2" fmla="*/ 12192000 w 12192000"/>
                <a:gd name="connsiteY2" fmla="*/ 265051 h 265051"/>
                <a:gd name="connsiteX3" fmla="*/ 0 w 12192000"/>
                <a:gd name="connsiteY3" fmla="*/ 265051 h 265051"/>
              </a:gdLst>
              <a:ahLst/>
              <a:cxnLst>
                <a:cxn ang="0">
                  <a:pos x="connsiteX0" y="connsiteY0"/>
                </a:cxn>
                <a:cxn ang="0">
                  <a:pos x="connsiteX1" y="connsiteY1"/>
                </a:cxn>
                <a:cxn ang="0">
                  <a:pos x="connsiteX2" y="connsiteY2"/>
                </a:cxn>
                <a:cxn ang="0">
                  <a:pos x="connsiteX3" y="connsiteY3"/>
                </a:cxn>
              </a:cxnLst>
              <a:rect l="l" t="t" r="r" b="b"/>
              <a:pathLst>
                <a:path w="12192000" h="265051">
                  <a:moveTo>
                    <a:pt x="0" y="0"/>
                  </a:moveTo>
                  <a:lnTo>
                    <a:pt x="12192000" y="0"/>
                  </a:lnTo>
                  <a:lnTo>
                    <a:pt x="12192000" y="265051"/>
                  </a:lnTo>
                  <a:lnTo>
                    <a:pt x="0" y="265051"/>
                  </a:lnTo>
                  <a:close/>
                </a:path>
              </a:pathLst>
            </a:custGeom>
            <a:gradFill>
              <a:gsLst>
                <a:gs pos="0">
                  <a:schemeClr val="accent1"/>
                </a:gs>
                <a:gs pos="72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ea typeface="OPPOSans R" panose="00020600040101010101" pitchFamily="18" charset="-122"/>
              </a:endParaRPr>
            </a:p>
          </p:txBody>
        </p:sp>
      </p:grpSp>
      <p:grpSp>
        <p:nvGrpSpPr>
          <p:cNvPr id="10" name="组合 9">
            <a:extLst>
              <a:ext uri="{FF2B5EF4-FFF2-40B4-BE49-F238E27FC236}">
                <a16:creationId xmlns:a16="http://schemas.microsoft.com/office/drawing/2014/main" id="{A838C663-B818-1FDC-8FB4-E8A2D6158457}"/>
              </a:ext>
            </a:extLst>
          </p:cNvPr>
          <p:cNvGrpSpPr/>
          <p:nvPr userDrawn="1"/>
        </p:nvGrpSpPr>
        <p:grpSpPr>
          <a:xfrm>
            <a:off x="695325" y="425677"/>
            <a:ext cx="611251" cy="595142"/>
            <a:chOff x="695325" y="425677"/>
            <a:chExt cx="611251" cy="595142"/>
          </a:xfrm>
        </p:grpSpPr>
        <p:sp>
          <p:nvSpPr>
            <p:cNvPr id="3" name="矩形: 圆角 2">
              <a:extLst>
                <a:ext uri="{FF2B5EF4-FFF2-40B4-BE49-F238E27FC236}">
                  <a16:creationId xmlns:a16="http://schemas.microsoft.com/office/drawing/2014/main" id="{B2EE1E98-E0B8-31E3-FD11-341353CE947B}"/>
                </a:ext>
              </a:extLst>
            </p:cNvPr>
            <p:cNvSpPr/>
            <p:nvPr userDrawn="1"/>
          </p:nvSpPr>
          <p:spPr>
            <a:xfrm>
              <a:off x="695325" y="425677"/>
              <a:ext cx="611251" cy="595142"/>
            </a:xfrm>
            <a:prstGeom prst="roundRect">
              <a:avLst>
                <a:gd name="adj" fmla="val 10785"/>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id="{31F8B063-CDC1-3F93-3C01-37A901D34474}"/>
                </a:ext>
              </a:extLst>
            </p:cNvPr>
            <p:cNvSpPr/>
            <p:nvPr userDrawn="1"/>
          </p:nvSpPr>
          <p:spPr>
            <a:xfrm>
              <a:off x="695325" y="425677"/>
              <a:ext cx="562558" cy="595142"/>
            </a:xfrm>
            <a:prstGeom prst="roundRect">
              <a:avLst>
                <a:gd name="adj" fmla="val 10785"/>
              </a:avLst>
            </a:pr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F90D3214-3A1B-B7B2-5BC4-A4D61A27871F}"/>
                </a:ext>
              </a:extLst>
            </p:cNvPr>
            <p:cNvGrpSpPr/>
            <p:nvPr userDrawn="1"/>
          </p:nvGrpSpPr>
          <p:grpSpPr>
            <a:xfrm>
              <a:off x="822590" y="547714"/>
              <a:ext cx="316960" cy="351068"/>
              <a:chOff x="28321" y="19050"/>
              <a:chExt cx="171990" cy="190499"/>
            </a:xfrm>
          </p:grpSpPr>
          <p:sp>
            <p:nvSpPr>
              <p:cNvPr id="6" name="任意多边形: 形状 5">
                <a:extLst>
                  <a:ext uri="{FF2B5EF4-FFF2-40B4-BE49-F238E27FC236}">
                    <a16:creationId xmlns:a16="http://schemas.microsoft.com/office/drawing/2014/main" id="{91A7F432-3CDC-D94E-AF94-69239E5B2770}"/>
                  </a:ext>
                </a:extLst>
              </p:cNvPr>
              <p:cNvSpPr/>
              <p:nvPr/>
            </p:nvSpPr>
            <p:spPr>
              <a:xfrm>
                <a:off x="57150" y="19050"/>
                <a:ext cx="114300" cy="4762"/>
              </a:xfrm>
              <a:custGeom>
                <a:avLst/>
                <a:gdLst>
                  <a:gd name="connsiteX0" fmla="*/ 0 w 114300"/>
                  <a:gd name="connsiteY0" fmla="*/ 0 h 4762"/>
                  <a:gd name="connsiteX1" fmla="*/ 114300 w 114300"/>
                  <a:gd name="connsiteY1" fmla="*/ 0 h 4762"/>
                </a:gdLst>
                <a:ahLst/>
                <a:cxnLst>
                  <a:cxn ang="0">
                    <a:pos x="connsiteX0" y="connsiteY0"/>
                  </a:cxn>
                  <a:cxn ang="0">
                    <a:pos x="connsiteX1" y="connsiteY1"/>
                  </a:cxn>
                </a:cxnLst>
                <a:rect l="l" t="t" r="r" b="b"/>
                <a:pathLst>
                  <a:path w="114300" h="4762">
                    <a:moveTo>
                      <a:pt x="0" y="0"/>
                    </a:moveTo>
                    <a:lnTo>
                      <a:pt x="114300" y="0"/>
                    </a:lnTo>
                  </a:path>
                </a:pathLst>
              </a:custGeom>
              <a:noFill/>
              <a:ln w="19050" cap="rnd">
                <a:solidFill>
                  <a:srgbClr val="FFFFFF"/>
                </a:solid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id="{DA1C6144-4111-7869-4024-70D3F361B162}"/>
                  </a:ext>
                </a:extLst>
              </p:cNvPr>
              <p:cNvSpPr/>
              <p:nvPr/>
            </p:nvSpPr>
            <p:spPr>
              <a:xfrm>
                <a:off x="51324" y="19050"/>
                <a:ext cx="126059" cy="123825"/>
              </a:xfrm>
              <a:custGeom>
                <a:avLst/>
                <a:gdLst>
                  <a:gd name="connsiteX0" fmla="*/ 0 w 126059"/>
                  <a:gd name="connsiteY0" fmla="*/ 123825 h 123825"/>
                  <a:gd name="connsiteX1" fmla="*/ 34490 w 126059"/>
                  <a:gd name="connsiteY1" fmla="*/ 52571 h 123825"/>
                  <a:gd name="connsiteX2" fmla="*/ 34490 w 126059"/>
                  <a:gd name="connsiteY2" fmla="*/ 0 h 123825"/>
                  <a:gd name="connsiteX3" fmla="*/ 91685 w 126059"/>
                  <a:gd name="connsiteY3" fmla="*/ 0 h 123825"/>
                  <a:gd name="connsiteX4" fmla="*/ 91685 w 126059"/>
                  <a:gd name="connsiteY4" fmla="*/ 52571 h 123825"/>
                  <a:gd name="connsiteX5" fmla="*/ 126059 w 126059"/>
                  <a:gd name="connsiteY5" fmla="*/ 123825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059" h="123825">
                    <a:moveTo>
                      <a:pt x="0" y="123825"/>
                    </a:moveTo>
                    <a:lnTo>
                      <a:pt x="34490" y="52571"/>
                    </a:lnTo>
                    <a:lnTo>
                      <a:pt x="34490" y="0"/>
                    </a:lnTo>
                    <a:lnTo>
                      <a:pt x="91685" y="0"/>
                    </a:lnTo>
                    <a:lnTo>
                      <a:pt x="91685" y="52571"/>
                    </a:lnTo>
                    <a:lnTo>
                      <a:pt x="126059" y="123825"/>
                    </a:lnTo>
                  </a:path>
                </a:pathLst>
              </a:custGeom>
              <a:noFill/>
              <a:ln w="19050" cap="rnd">
                <a:solidFill>
                  <a:srgbClr val="FFFFFF"/>
                </a:solidFill>
                <a:prstDash val="solid"/>
                <a:round/>
              </a:ln>
            </p:spPr>
            <p:txBody>
              <a:bodyPr rtlCol="0" anchor="ctr"/>
              <a:lstStyle/>
              <a:p>
                <a:endParaRPr lang="zh-CN" altLang="en-US"/>
              </a:p>
            </p:txBody>
          </p:sp>
          <p:sp>
            <p:nvSpPr>
              <p:cNvPr id="8" name="任意多边形: 形状 7">
                <a:extLst>
                  <a:ext uri="{FF2B5EF4-FFF2-40B4-BE49-F238E27FC236}">
                    <a16:creationId xmlns:a16="http://schemas.microsoft.com/office/drawing/2014/main" id="{31D9461F-11CA-D47E-DBBE-F9E2FCF93FE6}"/>
                  </a:ext>
                </a:extLst>
              </p:cNvPr>
              <p:cNvSpPr/>
              <p:nvPr/>
            </p:nvSpPr>
            <p:spPr>
              <a:xfrm>
                <a:off x="28321" y="132291"/>
                <a:ext cx="171990" cy="77258"/>
              </a:xfrm>
              <a:custGeom>
                <a:avLst/>
                <a:gdLst>
                  <a:gd name="connsiteX0" fmla="*/ 8799 w 171990"/>
                  <a:gd name="connsiteY0" fmla="*/ 75701 h 77258"/>
                  <a:gd name="connsiteX1" fmla="*/ 1561 w 171990"/>
                  <a:gd name="connsiteY1" fmla="*/ 54881 h 77258"/>
                  <a:gd name="connsiteX2" fmla="*/ 23003 w 171990"/>
                  <a:gd name="connsiteY2" fmla="*/ 10583 h 77258"/>
                  <a:gd name="connsiteX3" fmla="*/ 85979 w 171990"/>
                  <a:gd name="connsiteY3" fmla="*/ 10583 h 77258"/>
                  <a:gd name="connsiteX4" fmla="*/ 149063 w 171990"/>
                  <a:gd name="connsiteY4" fmla="*/ 10583 h 77258"/>
                  <a:gd name="connsiteX5" fmla="*/ 170442 w 171990"/>
                  <a:gd name="connsiteY5" fmla="*/ 54899 h 77258"/>
                  <a:gd name="connsiteX6" fmla="*/ 171991 w 171990"/>
                  <a:gd name="connsiteY6" fmla="*/ 61672 h 77258"/>
                  <a:gd name="connsiteX7" fmla="*/ 156404 w 171990"/>
                  <a:gd name="connsiteY7" fmla="*/ 77258 h 77258"/>
                  <a:gd name="connsiteX8" fmla="*/ 15590 w 171990"/>
                  <a:gd name="connsiteY8" fmla="*/ 77258 h 77258"/>
                  <a:gd name="connsiteX9" fmla="*/ 8799 w 171990"/>
                  <a:gd name="connsiteY9" fmla="*/ 75701 h 7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990" h="77258">
                    <a:moveTo>
                      <a:pt x="8799" y="75701"/>
                    </a:moveTo>
                    <a:cubicBezTo>
                      <a:pt x="1051" y="71951"/>
                      <a:pt x="-2190" y="62629"/>
                      <a:pt x="1561" y="54881"/>
                    </a:cubicBezTo>
                    <a:lnTo>
                      <a:pt x="23003" y="10583"/>
                    </a:lnTo>
                    <a:cubicBezTo>
                      <a:pt x="23003" y="10583"/>
                      <a:pt x="57404" y="34396"/>
                      <a:pt x="85979" y="10583"/>
                    </a:cubicBezTo>
                    <a:cubicBezTo>
                      <a:pt x="114554" y="-13229"/>
                      <a:pt x="149063" y="10583"/>
                      <a:pt x="149063" y="10583"/>
                    </a:cubicBezTo>
                    <a:lnTo>
                      <a:pt x="170442" y="54899"/>
                    </a:lnTo>
                    <a:cubicBezTo>
                      <a:pt x="171462" y="57012"/>
                      <a:pt x="171991" y="59327"/>
                      <a:pt x="171991" y="61672"/>
                    </a:cubicBezTo>
                    <a:cubicBezTo>
                      <a:pt x="171991" y="70280"/>
                      <a:pt x="165012" y="77258"/>
                      <a:pt x="156404" y="77258"/>
                    </a:cubicBezTo>
                    <a:lnTo>
                      <a:pt x="15590" y="77258"/>
                    </a:lnTo>
                    <a:cubicBezTo>
                      <a:pt x="13238" y="77258"/>
                      <a:pt x="10916" y="76726"/>
                      <a:pt x="8799" y="75701"/>
                    </a:cubicBezTo>
                    <a:close/>
                  </a:path>
                </a:pathLst>
              </a:custGeom>
              <a:noFill/>
              <a:ln w="19050" cap="flat">
                <a:solidFill>
                  <a:srgbClr val="FFFFFF"/>
                </a:solidFill>
                <a:prstDash val="solid"/>
                <a:round/>
              </a:ln>
            </p:spPr>
            <p:txBody>
              <a:bodyPr rtlCol="0" anchor="ctr"/>
              <a:lstStyle/>
              <a:p>
                <a:endParaRPr lang="zh-CN" altLang="en-US"/>
              </a:p>
            </p:txBody>
          </p:sp>
        </p:grpSp>
      </p:grpSp>
    </p:spTree>
    <p:extLst>
      <p:ext uri="{BB962C8B-B14F-4D97-AF65-F5344CB8AC3E}">
        <p14:creationId xmlns:p14="http://schemas.microsoft.com/office/powerpoint/2010/main" val="2714012467"/>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结尾幻灯片">
    <p:spTree>
      <p:nvGrpSpPr>
        <p:cNvPr id="1" name=""/>
        <p:cNvGrpSpPr/>
        <p:nvPr/>
      </p:nvGrpSpPr>
      <p:grpSpPr>
        <a:xfrm>
          <a:off x="0" y="0"/>
          <a:ext cx="0" cy="0"/>
          <a:chOff x="0" y="0"/>
          <a:chExt cx="0" cy="0"/>
        </a:xfrm>
      </p:grpSpPr>
      <p:sp>
        <p:nvSpPr>
          <p:cNvPr id="106" name="任意多边形: 形状 105">
            <a:extLst>
              <a:ext uri="{FF2B5EF4-FFF2-40B4-BE49-F238E27FC236}">
                <a16:creationId xmlns:a16="http://schemas.microsoft.com/office/drawing/2014/main" id="{0C632C5D-6255-3550-3985-01CB532575C1}"/>
              </a:ext>
            </a:extLst>
          </p:cNvPr>
          <p:cNvSpPr/>
          <p:nvPr userDrawn="1"/>
        </p:nvSpPr>
        <p:spPr>
          <a:xfrm flipH="1" flipV="1">
            <a:off x="11659282" y="3429000"/>
            <a:ext cx="532717" cy="3429000"/>
          </a:xfrm>
          <a:custGeom>
            <a:avLst/>
            <a:gdLst>
              <a:gd name="connsiteX0" fmla="*/ 0 w 510245"/>
              <a:gd name="connsiteY0" fmla="*/ 3358370 h 3358370"/>
              <a:gd name="connsiteX1" fmla="*/ 0 w 510245"/>
              <a:gd name="connsiteY1" fmla="*/ 0 h 3358370"/>
              <a:gd name="connsiteX2" fmla="*/ 510245 w 510245"/>
              <a:gd name="connsiteY2" fmla="*/ 0 h 3358370"/>
            </a:gdLst>
            <a:ahLst/>
            <a:cxnLst>
              <a:cxn ang="0">
                <a:pos x="connsiteX0" y="connsiteY0"/>
              </a:cxn>
              <a:cxn ang="0">
                <a:pos x="connsiteX1" y="connsiteY1"/>
              </a:cxn>
              <a:cxn ang="0">
                <a:pos x="connsiteX2" y="connsiteY2"/>
              </a:cxn>
            </a:cxnLst>
            <a:rect l="l" t="t" r="r" b="b"/>
            <a:pathLst>
              <a:path w="510245" h="3358370">
                <a:moveTo>
                  <a:pt x="0" y="3358370"/>
                </a:moveTo>
                <a:lnTo>
                  <a:pt x="0" y="0"/>
                </a:lnTo>
                <a:lnTo>
                  <a:pt x="510245"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OPPOSans R" panose="00020600040101010101" pitchFamily="18" charset="-122"/>
            </a:endParaRPr>
          </a:p>
        </p:txBody>
      </p:sp>
      <p:sp>
        <p:nvSpPr>
          <p:cNvPr id="84" name="任意多边形: 形状 83">
            <a:extLst>
              <a:ext uri="{FF2B5EF4-FFF2-40B4-BE49-F238E27FC236}">
                <a16:creationId xmlns:a16="http://schemas.microsoft.com/office/drawing/2014/main" id="{9DEA16B1-2F0C-7C7A-82F2-6F48F891CE27}"/>
              </a:ext>
            </a:extLst>
          </p:cNvPr>
          <p:cNvSpPr/>
          <p:nvPr userDrawn="1"/>
        </p:nvSpPr>
        <p:spPr>
          <a:xfrm flipH="1" flipV="1">
            <a:off x="11678093" y="3538337"/>
            <a:ext cx="510245" cy="3358370"/>
          </a:xfrm>
          <a:custGeom>
            <a:avLst/>
            <a:gdLst>
              <a:gd name="connsiteX0" fmla="*/ 0 w 510245"/>
              <a:gd name="connsiteY0" fmla="*/ 3358370 h 3358370"/>
              <a:gd name="connsiteX1" fmla="*/ 0 w 510245"/>
              <a:gd name="connsiteY1" fmla="*/ 0 h 3358370"/>
              <a:gd name="connsiteX2" fmla="*/ 510245 w 510245"/>
              <a:gd name="connsiteY2" fmla="*/ 0 h 3358370"/>
            </a:gdLst>
            <a:ahLst/>
            <a:cxnLst>
              <a:cxn ang="0">
                <a:pos x="connsiteX0" y="connsiteY0"/>
              </a:cxn>
              <a:cxn ang="0">
                <a:pos x="connsiteX1" y="connsiteY1"/>
              </a:cxn>
              <a:cxn ang="0">
                <a:pos x="connsiteX2" y="connsiteY2"/>
              </a:cxn>
            </a:cxnLst>
            <a:rect l="l" t="t" r="r" b="b"/>
            <a:pathLst>
              <a:path w="510245" h="3358370">
                <a:moveTo>
                  <a:pt x="0" y="3358370"/>
                </a:moveTo>
                <a:lnTo>
                  <a:pt x="0" y="0"/>
                </a:lnTo>
                <a:lnTo>
                  <a:pt x="510245" y="0"/>
                </a:lnTo>
                <a:close/>
              </a:path>
            </a:pathLst>
          </a:cu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OPPOSans R" panose="00020600040101010101" pitchFamily="18" charset="-122"/>
            </a:endParaRPr>
          </a:p>
        </p:txBody>
      </p:sp>
      <p:sp>
        <p:nvSpPr>
          <p:cNvPr id="101" name="矩形: 圆角 100">
            <a:extLst>
              <a:ext uri="{FF2B5EF4-FFF2-40B4-BE49-F238E27FC236}">
                <a16:creationId xmlns:a16="http://schemas.microsoft.com/office/drawing/2014/main" id="{8D07863F-BF49-FBD6-92FD-A34F31DA5CAE}"/>
              </a:ext>
            </a:extLst>
          </p:cNvPr>
          <p:cNvSpPr/>
          <p:nvPr userDrawn="1"/>
        </p:nvSpPr>
        <p:spPr>
          <a:xfrm>
            <a:off x="9404350" y="5570592"/>
            <a:ext cx="2122606" cy="525034"/>
          </a:xfrm>
          <a:prstGeom prst="roundRect">
            <a:avLst>
              <a:gd name="adj" fmla="val 50000"/>
            </a:avLst>
          </a:prstGeom>
          <a:solidFill>
            <a:schemeClr val="accent2"/>
          </a:solidFill>
          <a:ln>
            <a:noFill/>
          </a:ln>
          <a:effectLst>
            <a:outerShdw blurRad="317500" dist="381000" dir="5400000" sx="92000" sy="92000" algn="t" rotWithShape="0">
              <a:schemeClr val="accent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104" name="文本占位符 30">
            <a:extLst>
              <a:ext uri="{FF2B5EF4-FFF2-40B4-BE49-F238E27FC236}">
                <a16:creationId xmlns:a16="http://schemas.microsoft.com/office/drawing/2014/main" id="{BA93724C-10EF-2DFC-494B-3DE2E66DB256}"/>
              </a:ext>
            </a:extLst>
          </p:cNvPr>
          <p:cNvSpPr>
            <a:spLocks noGrp="1"/>
          </p:cNvSpPr>
          <p:nvPr userDrawn="1">
            <p:ph type="body" sz="quarter" idx="12" hasCustomPrompt="1"/>
          </p:nvPr>
        </p:nvSpPr>
        <p:spPr>
          <a:xfrm>
            <a:off x="9696166" y="5708460"/>
            <a:ext cx="1538975" cy="249299"/>
          </a:xfrm>
          <a:prstGeom prst="rect">
            <a:avLst/>
          </a:prstGeom>
        </p:spPr>
        <p:txBody>
          <a:bodyPr wrap="square" lIns="0" tIns="0" rIns="0" bIns="0" anchor="ctr" anchorCtr="0">
            <a:spAutoFit/>
          </a:bodyPr>
          <a:lstStyle>
            <a:lvl1pPr marL="0" indent="0" algn="ctr">
              <a:buNone/>
              <a:defRPr sz="1800">
                <a:solidFill>
                  <a:srgbClr val="FFFFFF"/>
                </a:solidFill>
                <a:latin typeface="+mn-ea"/>
                <a:ea typeface="+mn-ea"/>
              </a:defRPr>
            </a:lvl1pPr>
          </a:lstStyle>
          <a:p>
            <a:pPr lvl="0"/>
            <a:r>
              <a:rPr lang="zh-CN" altLang="en-US" dirty="0"/>
              <a:t>汇报人：染九</a:t>
            </a:r>
          </a:p>
        </p:txBody>
      </p:sp>
      <p:sp>
        <p:nvSpPr>
          <p:cNvPr id="102" name="文本占位符 18">
            <a:extLst>
              <a:ext uri="{FF2B5EF4-FFF2-40B4-BE49-F238E27FC236}">
                <a16:creationId xmlns:a16="http://schemas.microsoft.com/office/drawing/2014/main" id="{F0E7B790-A7D9-0D2E-F84F-D4911D3FCFD5}"/>
              </a:ext>
            </a:extLst>
          </p:cNvPr>
          <p:cNvSpPr>
            <a:spLocks noGrp="1"/>
          </p:cNvSpPr>
          <p:nvPr userDrawn="1">
            <p:ph type="body" sz="quarter" idx="10" hasCustomPrompt="1"/>
          </p:nvPr>
        </p:nvSpPr>
        <p:spPr>
          <a:xfrm>
            <a:off x="6035107" y="2382288"/>
            <a:ext cx="5491849" cy="846578"/>
          </a:xfrm>
          <a:prstGeom prst="rect">
            <a:avLst/>
          </a:prstGeom>
        </p:spPr>
        <p:txBody>
          <a:bodyPr wrap="square" lIns="0" tIns="0" rIns="0" bIns="0" anchor="ctr" anchorCtr="0">
            <a:spAutoFit/>
          </a:bodyPr>
          <a:lstStyle>
            <a:lvl1pPr marL="0" indent="0" algn="r">
              <a:buNone/>
              <a:defRPr sz="6000" b="1">
                <a:gradFill>
                  <a:gsLst>
                    <a:gs pos="0">
                      <a:schemeClr val="accent1"/>
                    </a:gs>
                    <a:gs pos="100000">
                      <a:schemeClr val="accent1">
                        <a:lumMod val="75000"/>
                      </a:schemeClr>
                    </a:gs>
                  </a:gsLst>
                  <a:lin ang="2700000" scaled="1"/>
                </a:gradFill>
                <a:effectLst>
                  <a:outerShdw blurRad="76200" dist="76200" dir="1200000" algn="l" rotWithShape="0">
                    <a:schemeClr val="accent1">
                      <a:lumMod val="75000"/>
                      <a:alpha val="23000"/>
                    </a:schemeClr>
                  </a:outerShdw>
                </a:effectLst>
                <a:latin typeface="+mj-ea"/>
                <a:ea typeface="+mj-ea"/>
              </a:defRPr>
            </a:lvl1pPr>
          </a:lstStyle>
          <a:p>
            <a:pPr lvl="0"/>
            <a:r>
              <a:rPr lang="zh-CN" altLang="en-US" dirty="0"/>
              <a:t>感谢领导栽培</a:t>
            </a:r>
          </a:p>
        </p:txBody>
      </p:sp>
      <p:sp>
        <p:nvSpPr>
          <p:cNvPr id="103" name="文本占位符 18">
            <a:extLst>
              <a:ext uri="{FF2B5EF4-FFF2-40B4-BE49-F238E27FC236}">
                <a16:creationId xmlns:a16="http://schemas.microsoft.com/office/drawing/2014/main" id="{F28BAE30-0A1B-0B97-6575-258F7FC09D11}"/>
              </a:ext>
            </a:extLst>
          </p:cNvPr>
          <p:cNvSpPr>
            <a:spLocks noGrp="1"/>
          </p:cNvSpPr>
          <p:nvPr userDrawn="1">
            <p:ph type="body" sz="quarter" idx="11" hasCustomPrompt="1"/>
          </p:nvPr>
        </p:nvSpPr>
        <p:spPr>
          <a:xfrm>
            <a:off x="6035107" y="3246523"/>
            <a:ext cx="5491849" cy="677237"/>
          </a:xfrm>
          <a:prstGeom prst="rect">
            <a:avLst/>
          </a:prstGeom>
        </p:spPr>
        <p:txBody>
          <a:bodyPr wrap="square" lIns="0" tIns="0" rIns="0" bIns="0" anchor="ctr" anchorCtr="0">
            <a:spAutoFit/>
          </a:bodyPr>
          <a:lstStyle>
            <a:lvl1pPr marL="0" indent="0" algn="r">
              <a:buNone/>
              <a:defRPr sz="4800" b="1">
                <a:latin typeface="+mj-ea"/>
                <a:ea typeface="+mj-ea"/>
              </a:defRPr>
            </a:lvl1pPr>
          </a:lstStyle>
          <a:p>
            <a:pPr lvl="0"/>
            <a:r>
              <a:rPr lang="zh-CN" altLang="en-US" dirty="0"/>
              <a:t>请批评指正</a:t>
            </a:r>
          </a:p>
        </p:txBody>
      </p:sp>
      <p:sp>
        <p:nvSpPr>
          <p:cNvPr id="105" name="文本占位符 18">
            <a:extLst>
              <a:ext uri="{FF2B5EF4-FFF2-40B4-BE49-F238E27FC236}">
                <a16:creationId xmlns:a16="http://schemas.microsoft.com/office/drawing/2014/main" id="{BB065F45-CA7E-C939-0F3C-BD218634665B}"/>
              </a:ext>
            </a:extLst>
          </p:cNvPr>
          <p:cNvSpPr>
            <a:spLocks noGrp="1"/>
          </p:cNvSpPr>
          <p:nvPr userDrawn="1">
            <p:ph type="body" sz="quarter" idx="13" hasCustomPrompt="1"/>
          </p:nvPr>
        </p:nvSpPr>
        <p:spPr>
          <a:xfrm>
            <a:off x="6035107" y="3960189"/>
            <a:ext cx="5491849" cy="395045"/>
          </a:xfrm>
          <a:prstGeom prst="rect">
            <a:avLst/>
          </a:prstGeom>
        </p:spPr>
        <p:txBody>
          <a:bodyPr wrap="square" lIns="0" tIns="0" rIns="0" bIns="0" anchor="ctr" anchorCtr="0">
            <a:spAutoFit/>
          </a:bodyPr>
          <a:lstStyle>
            <a:lvl1pPr marL="0" indent="0" algn="r">
              <a:buNone/>
              <a:defRPr sz="2800">
                <a:solidFill>
                  <a:schemeClr val="tx1">
                    <a:lumMod val="65000"/>
                    <a:lumOff val="35000"/>
                  </a:schemeClr>
                </a:solidFill>
                <a:latin typeface="+mn-lt"/>
                <a:ea typeface="OPPOSans R" panose="00020600040101010101" pitchFamily="18" charset="-122"/>
              </a:defRPr>
            </a:lvl1pPr>
          </a:lstStyle>
          <a:p>
            <a:pPr lvl="0"/>
            <a:r>
              <a:rPr lang="en-US" altLang="zh-CN" dirty="0"/>
              <a:t>Please criticize and correct</a:t>
            </a:r>
          </a:p>
        </p:txBody>
      </p:sp>
      <p:sp>
        <p:nvSpPr>
          <p:cNvPr id="29" name="十字形 28">
            <a:extLst>
              <a:ext uri="{FF2B5EF4-FFF2-40B4-BE49-F238E27FC236}">
                <a16:creationId xmlns:a16="http://schemas.microsoft.com/office/drawing/2014/main" id="{C2CB1C90-2720-1165-3424-EF6CC98406A5}"/>
              </a:ext>
            </a:extLst>
          </p:cNvPr>
          <p:cNvSpPr/>
          <p:nvPr userDrawn="1"/>
        </p:nvSpPr>
        <p:spPr>
          <a:xfrm>
            <a:off x="6588325" y="1443032"/>
            <a:ext cx="641978" cy="641977"/>
          </a:xfrm>
          <a:prstGeom prst="plus">
            <a:avLst>
              <a:gd name="adj" fmla="val 33421"/>
            </a:avLst>
          </a:prstGeom>
          <a:solidFill>
            <a:schemeClr val="accent2">
              <a:lumMod val="60000"/>
              <a:lumOff val="40000"/>
            </a:schemeClr>
          </a:solidFill>
          <a:ln>
            <a:noFill/>
          </a:ln>
          <a:effectLst>
            <a:outerShdw blurRad="76200" dist="101600" dir="2700000" algn="tl" rotWithShape="0">
              <a:schemeClr val="accent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ea typeface="OPPOSans R" panose="00020600040101010101" pitchFamily="18" charset="-122"/>
            </a:endParaRPr>
          </a:p>
        </p:txBody>
      </p:sp>
      <p:grpSp>
        <p:nvGrpSpPr>
          <p:cNvPr id="20" name="组合 19">
            <a:extLst>
              <a:ext uri="{FF2B5EF4-FFF2-40B4-BE49-F238E27FC236}">
                <a16:creationId xmlns:a16="http://schemas.microsoft.com/office/drawing/2014/main" id="{F281E702-CE35-5555-28A9-E91AD125C76B}"/>
              </a:ext>
            </a:extLst>
          </p:cNvPr>
          <p:cNvGrpSpPr/>
          <p:nvPr userDrawn="1"/>
        </p:nvGrpSpPr>
        <p:grpSpPr>
          <a:xfrm>
            <a:off x="-25699" y="-54875"/>
            <a:ext cx="6513870" cy="6912874"/>
            <a:chOff x="-25699" y="-54875"/>
            <a:chExt cx="6513870" cy="6912874"/>
          </a:xfrm>
        </p:grpSpPr>
        <p:sp>
          <p:nvSpPr>
            <p:cNvPr id="3" name="矩形 1">
              <a:extLst>
                <a:ext uri="{FF2B5EF4-FFF2-40B4-BE49-F238E27FC236}">
                  <a16:creationId xmlns:a16="http://schemas.microsoft.com/office/drawing/2014/main" id="{0B3CE282-A013-BF66-65AC-61CBE780B8D3}"/>
                </a:ext>
              </a:extLst>
            </p:cNvPr>
            <p:cNvSpPr/>
            <p:nvPr userDrawn="1"/>
          </p:nvSpPr>
          <p:spPr>
            <a:xfrm flipH="1" flipV="1">
              <a:off x="303270" y="-54875"/>
              <a:ext cx="5402869" cy="6912874"/>
            </a:xfrm>
            <a:prstGeom prst="flowChartInputOutpu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OPPOSans R" panose="00020600040101010101" pitchFamily="18" charset="-122"/>
              </a:endParaRPr>
            </a:p>
          </p:txBody>
        </p:sp>
        <p:sp>
          <p:nvSpPr>
            <p:cNvPr id="4" name="任意多边形: 形状 3">
              <a:extLst>
                <a:ext uri="{FF2B5EF4-FFF2-40B4-BE49-F238E27FC236}">
                  <a16:creationId xmlns:a16="http://schemas.microsoft.com/office/drawing/2014/main" id="{93EEB965-8C9F-1447-9A73-6FE228D61BFC}"/>
                </a:ext>
              </a:extLst>
            </p:cNvPr>
            <p:cNvSpPr/>
            <p:nvPr userDrawn="1"/>
          </p:nvSpPr>
          <p:spPr>
            <a:xfrm flipH="1" flipV="1">
              <a:off x="-25699" y="0"/>
              <a:ext cx="729891" cy="4351609"/>
            </a:xfrm>
            <a:custGeom>
              <a:avLst/>
              <a:gdLst>
                <a:gd name="connsiteX0" fmla="*/ 644585 w 644585"/>
                <a:gd name="connsiteY0" fmla="*/ 4242581 h 4242581"/>
                <a:gd name="connsiteX1" fmla="*/ 0 w 644585"/>
                <a:gd name="connsiteY1" fmla="*/ 4242581 h 4242581"/>
                <a:gd name="connsiteX2" fmla="*/ 644585 w 644585"/>
                <a:gd name="connsiteY2" fmla="*/ 0 h 4242581"/>
              </a:gdLst>
              <a:ahLst/>
              <a:cxnLst>
                <a:cxn ang="0">
                  <a:pos x="connsiteX0" y="connsiteY0"/>
                </a:cxn>
                <a:cxn ang="0">
                  <a:pos x="connsiteX1" y="connsiteY1"/>
                </a:cxn>
                <a:cxn ang="0">
                  <a:pos x="connsiteX2" y="connsiteY2"/>
                </a:cxn>
              </a:cxnLst>
              <a:rect l="l" t="t" r="r" b="b"/>
              <a:pathLst>
                <a:path w="644585" h="4242581">
                  <a:moveTo>
                    <a:pt x="644585" y="4242581"/>
                  </a:moveTo>
                  <a:lnTo>
                    <a:pt x="0" y="4242581"/>
                  </a:lnTo>
                  <a:lnTo>
                    <a:pt x="644585"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OPPOSans R" panose="00020600040101010101" pitchFamily="18" charset="-122"/>
              </a:endParaRPr>
            </a:p>
          </p:txBody>
        </p:sp>
        <p:sp>
          <p:nvSpPr>
            <p:cNvPr id="5" name="Oval 33+">
              <a:extLst>
                <a:ext uri="{FF2B5EF4-FFF2-40B4-BE49-F238E27FC236}">
                  <a16:creationId xmlns:a16="http://schemas.microsoft.com/office/drawing/2014/main" id="{87D92A45-790B-46E8-9AF7-9DCC94AC6614}"/>
                </a:ext>
              </a:extLst>
            </p:cNvPr>
            <p:cNvSpPr/>
            <p:nvPr userDrawn="1"/>
          </p:nvSpPr>
          <p:spPr>
            <a:xfrm>
              <a:off x="172851" y="549539"/>
              <a:ext cx="6067698" cy="6067696"/>
            </a:xfrm>
            <a:prstGeom prst="arc">
              <a:avLst>
                <a:gd name="adj1" fmla="val 20390853"/>
                <a:gd name="adj2" fmla="val 2389775"/>
              </a:avLst>
            </a:prstGeom>
            <a:noFill/>
            <a:ln w="254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6" name="Oval 33++">
              <a:extLst>
                <a:ext uri="{FF2B5EF4-FFF2-40B4-BE49-F238E27FC236}">
                  <a16:creationId xmlns:a16="http://schemas.microsoft.com/office/drawing/2014/main" id="{FB3C087B-84FD-1BC2-32EA-C60786BB8223}"/>
                </a:ext>
              </a:extLst>
            </p:cNvPr>
            <p:cNvSpPr/>
            <p:nvPr userDrawn="1"/>
          </p:nvSpPr>
          <p:spPr>
            <a:xfrm>
              <a:off x="172851" y="549539"/>
              <a:ext cx="6067698" cy="6067696"/>
            </a:xfrm>
            <a:prstGeom prst="arc">
              <a:avLst>
                <a:gd name="adj1" fmla="val 8828928"/>
                <a:gd name="adj2" fmla="val 13958777"/>
              </a:avLst>
            </a:prstGeom>
            <a:noFill/>
            <a:ln w="254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7" name="Oval 90+">
              <a:extLst>
                <a:ext uri="{FF2B5EF4-FFF2-40B4-BE49-F238E27FC236}">
                  <a16:creationId xmlns:a16="http://schemas.microsoft.com/office/drawing/2014/main" id="{941652C7-742E-0EFD-6B32-8AA21AF6C287}"/>
                </a:ext>
              </a:extLst>
            </p:cNvPr>
            <p:cNvSpPr/>
            <p:nvPr userDrawn="1"/>
          </p:nvSpPr>
          <p:spPr>
            <a:xfrm>
              <a:off x="286318" y="689196"/>
              <a:ext cx="5869470" cy="5843068"/>
            </a:xfrm>
            <a:prstGeom prst="ellipse">
              <a:avLst/>
            </a:prstGeom>
            <a:solidFill>
              <a:schemeClr val="accent2"/>
            </a:solidFill>
            <a:ln>
              <a:noFill/>
            </a:ln>
            <a:effectLst>
              <a:outerShdw blurRad="342900" dist="673100" dir="2700000" sx="97000" sy="97000" algn="tl" rotWithShape="0">
                <a:schemeClr val="accent1">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8" name="椭圆 7">
              <a:extLst>
                <a:ext uri="{FF2B5EF4-FFF2-40B4-BE49-F238E27FC236}">
                  <a16:creationId xmlns:a16="http://schemas.microsoft.com/office/drawing/2014/main" id="{84436179-6CE0-A8D1-CEB8-DAC0B5B39784}"/>
                </a:ext>
              </a:extLst>
            </p:cNvPr>
            <p:cNvSpPr/>
            <p:nvPr userDrawn="1"/>
          </p:nvSpPr>
          <p:spPr>
            <a:xfrm>
              <a:off x="637388" y="1038688"/>
              <a:ext cx="5167330" cy="5144084"/>
            </a:xfrm>
            <a:prstGeom prst="ellipse">
              <a:avLst/>
            </a:prstGeom>
            <a:solidFill>
              <a:schemeClr val="accent1"/>
            </a:solidFill>
            <a:ln w="38100">
              <a:solidFill>
                <a:srgbClr val="FFFFFF">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9" name="Oval 33++">
              <a:extLst>
                <a:ext uri="{FF2B5EF4-FFF2-40B4-BE49-F238E27FC236}">
                  <a16:creationId xmlns:a16="http://schemas.microsoft.com/office/drawing/2014/main" id="{91AC5135-66EC-DEBF-77F1-864B18CD41CE}"/>
                </a:ext>
              </a:extLst>
            </p:cNvPr>
            <p:cNvSpPr/>
            <p:nvPr userDrawn="1"/>
          </p:nvSpPr>
          <p:spPr>
            <a:xfrm>
              <a:off x="172851" y="549539"/>
              <a:ext cx="6067698" cy="6067696"/>
            </a:xfrm>
            <a:prstGeom prst="arc">
              <a:avLst>
                <a:gd name="adj1" fmla="val 14292719"/>
                <a:gd name="adj2" fmla="val 20064218"/>
              </a:avLst>
            </a:prstGeom>
            <a:noFill/>
            <a:ln w="254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10" name="Oval 33++">
              <a:extLst>
                <a:ext uri="{FF2B5EF4-FFF2-40B4-BE49-F238E27FC236}">
                  <a16:creationId xmlns:a16="http://schemas.microsoft.com/office/drawing/2014/main" id="{16665C34-0B21-705D-24FB-55AEF84A534F}"/>
                </a:ext>
              </a:extLst>
            </p:cNvPr>
            <p:cNvSpPr/>
            <p:nvPr userDrawn="1"/>
          </p:nvSpPr>
          <p:spPr>
            <a:xfrm>
              <a:off x="172851" y="549539"/>
              <a:ext cx="6067698" cy="6067696"/>
            </a:xfrm>
            <a:prstGeom prst="arc">
              <a:avLst>
                <a:gd name="adj1" fmla="val 2664754"/>
                <a:gd name="adj2" fmla="val 8564767"/>
              </a:avLst>
            </a:prstGeom>
            <a:noFill/>
            <a:ln w="254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11" name="十字形 10">
              <a:extLst>
                <a:ext uri="{FF2B5EF4-FFF2-40B4-BE49-F238E27FC236}">
                  <a16:creationId xmlns:a16="http://schemas.microsoft.com/office/drawing/2014/main" id="{3DE8B8EC-C096-81FC-13E6-B6607BAB6E2D}"/>
                </a:ext>
              </a:extLst>
            </p:cNvPr>
            <p:cNvSpPr/>
            <p:nvPr userDrawn="1"/>
          </p:nvSpPr>
          <p:spPr>
            <a:xfrm>
              <a:off x="5029752" y="791288"/>
              <a:ext cx="425104" cy="425104"/>
            </a:xfrm>
            <a:prstGeom prst="plus">
              <a:avLst>
                <a:gd name="adj" fmla="val 33421"/>
              </a:avLst>
            </a:prstGeom>
            <a:solidFill>
              <a:schemeClr val="accent1">
                <a:lumMod val="40000"/>
                <a:lumOff val="60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12" name="十字形 11">
              <a:extLst>
                <a:ext uri="{FF2B5EF4-FFF2-40B4-BE49-F238E27FC236}">
                  <a16:creationId xmlns:a16="http://schemas.microsoft.com/office/drawing/2014/main" id="{45BF3401-B47B-B97D-6172-F4A22C98E278}"/>
                </a:ext>
              </a:extLst>
            </p:cNvPr>
            <p:cNvSpPr/>
            <p:nvPr userDrawn="1"/>
          </p:nvSpPr>
          <p:spPr>
            <a:xfrm>
              <a:off x="6093591" y="5261746"/>
              <a:ext cx="394580" cy="394579"/>
            </a:xfrm>
            <a:prstGeom prst="plus">
              <a:avLst>
                <a:gd name="adj" fmla="val 33421"/>
              </a:avLst>
            </a:pr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13" name="十字形 12">
              <a:extLst>
                <a:ext uri="{FF2B5EF4-FFF2-40B4-BE49-F238E27FC236}">
                  <a16:creationId xmlns:a16="http://schemas.microsoft.com/office/drawing/2014/main" id="{D10F0FD1-E58F-8CC6-16D3-FADCCC70AF82}"/>
                </a:ext>
              </a:extLst>
            </p:cNvPr>
            <p:cNvSpPr/>
            <p:nvPr userDrawn="1"/>
          </p:nvSpPr>
          <p:spPr>
            <a:xfrm>
              <a:off x="836520" y="5808297"/>
              <a:ext cx="394580" cy="394579"/>
            </a:xfrm>
            <a:prstGeom prst="plus">
              <a:avLst>
                <a:gd name="adj" fmla="val 33421"/>
              </a:avLst>
            </a:prstGeom>
            <a:solidFill>
              <a:schemeClr val="accent1">
                <a:lumMod val="60000"/>
                <a:lumOff val="40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14" name="十字形 13">
              <a:extLst>
                <a:ext uri="{FF2B5EF4-FFF2-40B4-BE49-F238E27FC236}">
                  <a16:creationId xmlns:a16="http://schemas.microsoft.com/office/drawing/2014/main" id="{5A74D6EA-66C1-1047-E1D2-09C740A3162B}"/>
                </a:ext>
              </a:extLst>
            </p:cNvPr>
            <p:cNvSpPr/>
            <p:nvPr userDrawn="1"/>
          </p:nvSpPr>
          <p:spPr>
            <a:xfrm>
              <a:off x="1256610" y="1606268"/>
              <a:ext cx="394580" cy="394579"/>
            </a:xfrm>
            <a:prstGeom prst="plus">
              <a:avLst>
                <a:gd name="adj" fmla="val 33421"/>
              </a:avLst>
            </a:prstGeom>
            <a:solidFill>
              <a:schemeClr val="accent1">
                <a:lumMod val="60000"/>
                <a:lumOff val="40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15" name="十字形 14">
              <a:extLst>
                <a:ext uri="{FF2B5EF4-FFF2-40B4-BE49-F238E27FC236}">
                  <a16:creationId xmlns:a16="http://schemas.microsoft.com/office/drawing/2014/main" id="{1C421029-1B4B-DEA0-896A-F22107562A4D}"/>
                </a:ext>
              </a:extLst>
            </p:cNvPr>
            <p:cNvSpPr/>
            <p:nvPr userDrawn="1"/>
          </p:nvSpPr>
          <p:spPr>
            <a:xfrm>
              <a:off x="836519" y="294617"/>
              <a:ext cx="394580" cy="394579"/>
            </a:xfrm>
            <a:prstGeom prst="plus">
              <a:avLst>
                <a:gd name="adj" fmla="val 33421"/>
              </a:avLst>
            </a:prstGeom>
            <a:solidFill>
              <a:schemeClr val="accent1">
                <a:lumMod val="60000"/>
                <a:lumOff val="4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16" name="任意多边形: 形状 15">
              <a:extLst>
                <a:ext uri="{FF2B5EF4-FFF2-40B4-BE49-F238E27FC236}">
                  <a16:creationId xmlns:a16="http://schemas.microsoft.com/office/drawing/2014/main" id="{DC6B2F32-DCA5-FBF1-F668-496412DF1D69}"/>
                </a:ext>
              </a:extLst>
            </p:cNvPr>
            <p:cNvSpPr/>
            <p:nvPr userDrawn="1"/>
          </p:nvSpPr>
          <p:spPr>
            <a:xfrm flipH="1" flipV="1">
              <a:off x="1" y="1"/>
              <a:ext cx="644585" cy="4242581"/>
            </a:xfrm>
            <a:custGeom>
              <a:avLst/>
              <a:gdLst>
                <a:gd name="connsiteX0" fmla="*/ 644585 w 644585"/>
                <a:gd name="connsiteY0" fmla="*/ 4242581 h 4242581"/>
                <a:gd name="connsiteX1" fmla="*/ 0 w 644585"/>
                <a:gd name="connsiteY1" fmla="*/ 4242581 h 4242581"/>
                <a:gd name="connsiteX2" fmla="*/ 644585 w 644585"/>
                <a:gd name="connsiteY2" fmla="*/ 0 h 4242581"/>
              </a:gdLst>
              <a:ahLst/>
              <a:cxnLst>
                <a:cxn ang="0">
                  <a:pos x="connsiteX0" y="connsiteY0"/>
                </a:cxn>
                <a:cxn ang="0">
                  <a:pos x="connsiteX1" y="connsiteY1"/>
                </a:cxn>
                <a:cxn ang="0">
                  <a:pos x="connsiteX2" y="connsiteY2"/>
                </a:cxn>
              </a:cxnLst>
              <a:rect l="l" t="t" r="r" b="b"/>
              <a:pathLst>
                <a:path w="644585" h="4242581">
                  <a:moveTo>
                    <a:pt x="644585" y="4242581"/>
                  </a:moveTo>
                  <a:lnTo>
                    <a:pt x="0" y="4242581"/>
                  </a:lnTo>
                  <a:lnTo>
                    <a:pt x="644585" y="0"/>
                  </a:lnTo>
                  <a:close/>
                </a:path>
              </a:pathLst>
            </a:cu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OPPOSans R" panose="00020600040101010101" pitchFamily="18" charset="-122"/>
              </a:endParaRPr>
            </a:p>
          </p:txBody>
        </p:sp>
        <p:sp>
          <p:nvSpPr>
            <p:cNvPr id="17" name="心形 16">
              <a:extLst>
                <a:ext uri="{FF2B5EF4-FFF2-40B4-BE49-F238E27FC236}">
                  <a16:creationId xmlns:a16="http://schemas.microsoft.com/office/drawing/2014/main" id="{00EAABA0-6650-D48F-9E72-CE994266A5A1}"/>
                </a:ext>
              </a:extLst>
            </p:cNvPr>
            <p:cNvSpPr/>
            <p:nvPr userDrawn="1"/>
          </p:nvSpPr>
          <p:spPr>
            <a:xfrm>
              <a:off x="660400" y="3585141"/>
              <a:ext cx="609600" cy="609600"/>
            </a:xfrm>
            <a:prstGeom prst="heart">
              <a:avLst/>
            </a:prstGeom>
            <a:solidFill>
              <a:srgbClr val="FFFFFF">
                <a:alpha val="60000"/>
              </a:srgb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18" name="心形 17">
              <a:extLst>
                <a:ext uri="{FF2B5EF4-FFF2-40B4-BE49-F238E27FC236}">
                  <a16:creationId xmlns:a16="http://schemas.microsoft.com/office/drawing/2014/main" id="{E4750A0A-3507-BB6C-06D1-07DF46B02DC4}"/>
                </a:ext>
              </a:extLst>
            </p:cNvPr>
            <p:cNvSpPr/>
            <p:nvPr userDrawn="1"/>
          </p:nvSpPr>
          <p:spPr>
            <a:xfrm>
              <a:off x="4440455" y="1851297"/>
              <a:ext cx="609600" cy="609600"/>
            </a:xfrm>
            <a:prstGeom prst="heart">
              <a:avLst/>
            </a:prstGeom>
            <a:solidFill>
              <a:srgbClr val="FFFFFF">
                <a:alpha val="60000"/>
              </a:srgb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pic>
          <p:nvPicPr>
            <p:cNvPr id="19" name="图片 18" descr="穿着白色衬衫的男人&#10;&#10;描述已自动生成">
              <a:extLst>
                <a:ext uri="{FF2B5EF4-FFF2-40B4-BE49-F238E27FC236}">
                  <a16:creationId xmlns:a16="http://schemas.microsoft.com/office/drawing/2014/main" id="{67C346F8-CD10-4272-43B0-8ACD32CA23D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8535" r="38880" b="1411"/>
            <a:stretch/>
          </p:blipFill>
          <p:spPr>
            <a:xfrm>
              <a:off x="973555" y="501531"/>
              <a:ext cx="4547546" cy="5690866"/>
            </a:xfrm>
            <a:custGeom>
              <a:avLst/>
              <a:gdLst>
                <a:gd name="connsiteX0" fmla="*/ 0 w 4547546"/>
                <a:gd name="connsiteY0" fmla="*/ 0 h 5690866"/>
                <a:gd name="connsiteX1" fmla="*/ 4547546 w 4547546"/>
                <a:gd name="connsiteY1" fmla="*/ 0 h 5690866"/>
                <a:gd name="connsiteX2" fmla="*/ 4547546 w 4547546"/>
                <a:gd name="connsiteY2" fmla="*/ 4286500 h 5690866"/>
                <a:gd name="connsiteX3" fmla="*/ 4519329 w 4547546"/>
                <a:gd name="connsiteY3" fmla="*/ 4344813 h 5690866"/>
                <a:gd name="connsiteX4" fmla="*/ 2247498 w 4547546"/>
                <a:gd name="connsiteY4" fmla="*/ 5690866 h 5690866"/>
                <a:gd name="connsiteX5" fmla="*/ 105082 w 4547546"/>
                <a:gd name="connsiteY5" fmla="*/ 4556878 h 5690866"/>
                <a:gd name="connsiteX6" fmla="*/ 0 w 4547546"/>
                <a:gd name="connsiteY6" fmla="*/ 4384685 h 5690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47546" h="5690866">
                  <a:moveTo>
                    <a:pt x="0" y="0"/>
                  </a:moveTo>
                  <a:lnTo>
                    <a:pt x="4547546" y="0"/>
                  </a:lnTo>
                  <a:lnTo>
                    <a:pt x="4547546" y="4286500"/>
                  </a:lnTo>
                  <a:lnTo>
                    <a:pt x="4519329" y="4344813"/>
                  </a:lnTo>
                  <a:cubicBezTo>
                    <a:pt x="4081813" y="5146583"/>
                    <a:pt x="3228505" y="5690866"/>
                    <a:pt x="2247498" y="5690866"/>
                  </a:cubicBezTo>
                  <a:cubicBezTo>
                    <a:pt x="1355674" y="5690866"/>
                    <a:pt x="569386" y="5241045"/>
                    <a:pt x="105082" y="4556878"/>
                  </a:cubicBezTo>
                  <a:lnTo>
                    <a:pt x="0" y="4384685"/>
                  </a:lnTo>
                  <a:close/>
                </a:path>
              </a:pathLst>
            </a:custGeom>
          </p:spPr>
        </p:pic>
      </p:grpSp>
    </p:spTree>
    <p:extLst>
      <p:ext uri="{BB962C8B-B14F-4D97-AF65-F5344CB8AC3E}">
        <p14:creationId xmlns:p14="http://schemas.microsoft.com/office/powerpoint/2010/main" val="291778617"/>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2" name="图片 1" descr="形状&#10;&#10;描述已自动生成">
            <a:extLst>
              <a:ext uri="{FF2B5EF4-FFF2-40B4-BE49-F238E27FC236}">
                <a16:creationId xmlns:a16="http://schemas.microsoft.com/office/drawing/2014/main" id="{9C1AFD6D-ED1C-3C9E-CEFB-2E9604F6D20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 name="组合 2">
            <a:extLst>
              <a:ext uri="{FF2B5EF4-FFF2-40B4-BE49-F238E27FC236}">
                <a16:creationId xmlns:a16="http://schemas.microsoft.com/office/drawing/2014/main" id="{8752A4CA-AA2E-6D7E-F4A2-512DADA50771}"/>
              </a:ext>
            </a:extLst>
          </p:cNvPr>
          <p:cNvGrpSpPr/>
          <p:nvPr userDrawn="1"/>
        </p:nvGrpSpPr>
        <p:grpSpPr>
          <a:xfrm>
            <a:off x="-481495" y="3508800"/>
            <a:ext cx="11496376" cy="2535865"/>
            <a:chOff x="-481495" y="3508800"/>
            <a:chExt cx="11496376" cy="2535865"/>
          </a:xfrm>
        </p:grpSpPr>
        <p:sp>
          <p:nvSpPr>
            <p:cNvPr id="4" name="矩形 7">
              <a:extLst>
                <a:ext uri="{FF2B5EF4-FFF2-40B4-BE49-F238E27FC236}">
                  <a16:creationId xmlns:a16="http://schemas.microsoft.com/office/drawing/2014/main" id="{7B6E4EA5-7A93-D45F-0E3E-84035BC57916}"/>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w="12700" cap="flat" cmpd="sng" algn="ctr">
              <a:noFill/>
              <a:prstDash val="solid"/>
              <a:miter lim="800000"/>
            </a:ln>
            <a:effectLst/>
          </p:spPr>
          <p:txBody>
            <a:bodyPr rtlCol="0" anchor="ctr"/>
            <a:lstStyle/>
            <a:p>
              <a:pPr algn="ctr" defTabSz="914400"/>
              <a:endParaRPr lang="en-US" kern="0" dirty="0">
                <a:solidFill>
                  <a:prstClr val="white"/>
                </a:solidFill>
                <a:latin typeface="OPPOSans M"/>
                <a:ea typeface="OPPOSans M"/>
              </a:endParaRPr>
            </a:p>
          </p:txBody>
        </p:sp>
        <p:sp>
          <p:nvSpPr>
            <p:cNvPr id="113" name="任意多边形: 形状 112">
              <a:extLst>
                <a:ext uri="{FF2B5EF4-FFF2-40B4-BE49-F238E27FC236}">
                  <a16:creationId xmlns:a16="http://schemas.microsoft.com/office/drawing/2014/main" id="{A8282A6D-9EAC-6AFF-02E0-F76F8C0C1AC0}"/>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ysClr val="window" lastClr="FFFFFF"/>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kern="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M"/>
                <a:ea typeface="OPPOSans M"/>
              </a:endParaRPr>
            </a:p>
          </p:txBody>
        </p:sp>
        <p:grpSp>
          <p:nvGrpSpPr>
            <p:cNvPr id="114" name="组合 113">
              <a:extLst>
                <a:ext uri="{FF2B5EF4-FFF2-40B4-BE49-F238E27FC236}">
                  <a16:creationId xmlns:a16="http://schemas.microsoft.com/office/drawing/2014/main" id="{75E93D55-7F3E-5E4E-F96E-C96C55A1355B}"/>
                </a:ext>
              </a:extLst>
            </p:cNvPr>
            <p:cNvGrpSpPr/>
            <p:nvPr userDrawn="1"/>
          </p:nvGrpSpPr>
          <p:grpSpPr>
            <a:xfrm>
              <a:off x="-107358" y="5627230"/>
              <a:ext cx="5023430" cy="263942"/>
              <a:chOff x="-193197" y="5968476"/>
              <a:chExt cx="4166408" cy="218912"/>
            </a:xfrm>
          </p:grpSpPr>
          <p:sp>
            <p:nvSpPr>
              <p:cNvPr id="216" name="矩形 7">
                <a:extLst>
                  <a:ext uri="{FF2B5EF4-FFF2-40B4-BE49-F238E27FC236}">
                    <a16:creationId xmlns:a16="http://schemas.microsoft.com/office/drawing/2014/main" id="{541FAB7A-CB34-14BD-DC57-2403E23427B7}"/>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w="12700" cap="flat" cmpd="sng" algn="ctr">
                <a:noFill/>
                <a:prstDash val="solid"/>
                <a:miter lim="800000"/>
              </a:ln>
              <a:effectLst/>
            </p:spPr>
            <p:txBody>
              <a:bodyPr rtlCol="0" anchor="ctr"/>
              <a:lstStyle/>
              <a:p>
                <a:pPr algn="ctr" defTabSz="914400"/>
                <a:endParaRPr lang="en-US" kern="0">
                  <a:solidFill>
                    <a:prstClr val="white"/>
                  </a:solidFill>
                  <a:latin typeface="OPPOSans M"/>
                  <a:ea typeface="OPPOSans M"/>
                </a:endParaRPr>
              </a:p>
            </p:txBody>
          </p:sp>
          <p:sp>
            <p:nvSpPr>
              <p:cNvPr id="217" name="文本框 216">
                <a:extLst>
                  <a:ext uri="{FF2B5EF4-FFF2-40B4-BE49-F238E27FC236}">
                    <a16:creationId xmlns:a16="http://schemas.microsoft.com/office/drawing/2014/main" id="{1020C4E3-22F1-64C3-C4B6-6F6AE6B37D78}"/>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defTabSz="914400"/>
                <a:endParaRPr lang="zh-CN" altLang="en-US" kern="0" dirty="0">
                  <a:solidFill>
                    <a:srgbClr val="00FFFF"/>
                  </a:solidFill>
                  <a:latin typeface="OPPOSans M"/>
                  <a:ea typeface="OPPOSans M"/>
                  <a:cs typeface="OPPOSans M" panose="00020600040101010101" pitchFamily="18" charset="-122"/>
                </a:endParaRPr>
              </a:p>
            </p:txBody>
          </p:sp>
        </p:grpSp>
        <p:pic>
          <p:nvPicPr>
            <p:cNvPr id="115" name="图片 114">
              <a:extLst>
                <a:ext uri="{FF2B5EF4-FFF2-40B4-BE49-F238E27FC236}">
                  <a16:creationId xmlns:a16="http://schemas.microsoft.com/office/drawing/2014/main" id="{090AB2C2-9C8F-553F-9AFC-AF06998248E3}"/>
                </a:ext>
              </a:extLst>
            </p:cNvPr>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16" name="组合 115">
              <a:extLst>
                <a:ext uri="{FF2B5EF4-FFF2-40B4-BE49-F238E27FC236}">
                  <a16:creationId xmlns:a16="http://schemas.microsoft.com/office/drawing/2014/main" id="{6A876346-C86D-C1B9-8626-17CAADB989FA}"/>
                </a:ext>
              </a:extLst>
            </p:cNvPr>
            <p:cNvGrpSpPr/>
            <p:nvPr userDrawn="1"/>
          </p:nvGrpSpPr>
          <p:grpSpPr>
            <a:xfrm>
              <a:off x="2906867" y="3508800"/>
              <a:ext cx="2009205" cy="1986058"/>
              <a:chOff x="2906867" y="3508800"/>
              <a:chExt cx="2009205" cy="1986058"/>
            </a:xfrm>
          </p:grpSpPr>
          <p:cxnSp>
            <p:nvCxnSpPr>
              <p:cNvPr id="205" name="直接连接符 204">
                <a:extLst>
                  <a:ext uri="{FF2B5EF4-FFF2-40B4-BE49-F238E27FC236}">
                    <a16:creationId xmlns:a16="http://schemas.microsoft.com/office/drawing/2014/main" id="{A1258D15-561E-718F-B97B-50AF62EF1039}"/>
                  </a:ext>
                </a:extLst>
              </p:cNvPr>
              <p:cNvCxnSpPr/>
              <p:nvPr/>
            </p:nvCxnSpPr>
            <p:spPr>
              <a:xfrm flipH="1">
                <a:off x="2906867" y="3508800"/>
                <a:ext cx="170501"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206" name="直接连接符 205">
                <a:extLst>
                  <a:ext uri="{FF2B5EF4-FFF2-40B4-BE49-F238E27FC236}">
                    <a16:creationId xmlns:a16="http://schemas.microsoft.com/office/drawing/2014/main" id="{5445D81E-99C8-A216-AB61-892D39DDC190}"/>
                  </a:ext>
                </a:extLst>
              </p:cNvPr>
              <p:cNvCxnSpPr/>
              <p:nvPr/>
            </p:nvCxnSpPr>
            <p:spPr>
              <a:xfrm rot="5400000" flipH="1">
                <a:off x="2821617" y="3594051"/>
                <a:ext cx="170501"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nvGrpSpPr>
              <p:cNvPr id="207" name="组合 206">
                <a:extLst>
                  <a:ext uri="{FF2B5EF4-FFF2-40B4-BE49-F238E27FC236}">
                    <a16:creationId xmlns:a16="http://schemas.microsoft.com/office/drawing/2014/main" id="{336F1E8C-3EE6-BA0B-0580-78645DDDAD43}"/>
                  </a:ext>
                </a:extLst>
              </p:cNvPr>
              <p:cNvGrpSpPr/>
              <p:nvPr/>
            </p:nvGrpSpPr>
            <p:grpSpPr>
              <a:xfrm flipH="1">
                <a:off x="4745571" y="3508800"/>
                <a:ext cx="170501" cy="170501"/>
                <a:chOff x="2968869" y="10878820"/>
                <a:chExt cx="276484" cy="276484"/>
              </a:xfrm>
            </p:grpSpPr>
            <p:cxnSp>
              <p:nvCxnSpPr>
                <p:cNvPr id="214" name="直接连接符 213">
                  <a:extLst>
                    <a:ext uri="{FF2B5EF4-FFF2-40B4-BE49-F238E27FC236}">
                      <a16:creationId xmlns:a16="http://schemas.microsoft.com/office/drawing/2014/main" id="{C8C0FC3A-319E-19E4-479D-D169AA3D6611}"/>
                    </a:ext>
                  </a:extLst>
                </p:cNvPr>
                <p:cNvCxnSpPr/>
                <p:nvPr/>
              </p:nvCxnSpPr>
              <p:spPr>
                <a:xfrm flipH="1">
                  <a:off x="2968869" y="10878820"/>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215" name="直接连接符 214">
                  <a:extLst>
                    <a:ext uri="{FF2B5EF4-FFF2-40B4-BE49-F238E27FC236}">
                      <a16:creationId xmlns:a16="http://schemas.microsoft.com/office/drawing/2014/main" id="{6351AD07-30D4-8EAA-26E8-4813B327AFF1}"/>
                    </a:ext>
                  </a:extLst>
                </p:cNvPr>
                <p:cNvCxnSpPr/>
                <p:nvPr/>
              </p:nvCxnSpPr>
              <p:spPr>
                <a:xfrm rot="5400000" flipH="1">
                  <a:off x="2830627" y="11017062"/>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grpSp>
            <p:nvGrpSpPr>
              <p:cNvPr id="208" name="组合 207">
                <a:extLst>
                  <a:ext uri="{FF2B5EF4-FFF2-40B4-BE49-F238E27FC236}">
                    <a16:creationId xmlns:a16="http://schemas.microsoft.com/office/drawing/2014/main" id="{0C0EF361-FCD9-C0A7-A7C4-848DFF96C5D8}"/>
                  </a:ext>
                </a:extLst>
              </p:cNvPr>
              <p:cNvGrpSpPr/>
              <p:nvPr/>
            </p:nvGrpSpPr>
            <p:grpSpPr>
              <a:xfrm flipH="1" flipV="1">
                <a:off x="4745571" y="5324357"/>
                <a:ext cx="170501" cy="170501"/>
                <a:chOff x="2968869" y="10878820"/>
                <a:chExt cx="276484" cy="276484"/>
              </a:xfrm>
            </p:grpSpPr>
            <p:cxnSp>
              <p:nvCxnSpPr>
                <p:cNvPr id="212" name="直接连接符 211">
                  <a:extLst>
                    <a:ext uri="{FF2B5EF4-FFF2-40B4-BE49-F238E27FC236}">
                      <a16:creationId xmlns:a16="http://schemas.microsoft.com/office/drawing/2014/main" id="{BD44276E-59A6-EDC7-83E9-E98487888A97}"/>
                    </a:ext>
                  </a:extLst>
                </p:cNvPr>
                <p:cNvCxnSpPr/>
                <p:nvPr/>
              </p:nvCxnSpPr>
              <p:spPr>
                <a:xfrm flipH="1">
                  <a:off x="2968869" y="10878820"/>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213" name="直接连接符 212">
                  <a:extLst>
                    <a:ext uri="{FF2B5EF4-FFF2-40B4-BE49-F238E27FC236}">
                      <a16:creationId xmlns:a16="http://schemas.microsoft.com/office/drawing/2014/main" id="{6A3346BE-4D3A-6CFC-E5E2-689414322CFC}"/>
                    </a:ext>
                  </a:extLst>
                </p:cNvPr>
                <p:cNvCxnSpPr/>
                <p:nvPr/>
              </p:nvCxnSpPr>
              <p:spPr>
                <a:xfrm rot="5400000" flipH="1">
                  <a:off x="2830627" y="11017062"/>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grpSp>
            <p:nvGrpSpPr>
              <p:cNvPr id="209" name="组合 208">
                <a:extLst>
                  <a:ext uri="{FF2B5EF4-FFF2-40B4-BE49-F238E27FC236}">
                    <a16:creationId xmlns:a16="http://schemas.microsoft.com/office/drawing/2014/main" id="{EA8878CC-0F45-BBDB-9FD2-34ABBFFBA9D8}"/>
                  </a:ext>
                </a:extLst>
              </p:cNvPr>
              <p:cNvGrpSpPr/>
              <p:nvPr/>
            </p:nvGrpSpPr>
            <p:grpSpPr>
              <a:xfrm flipV="1">
                <a:off x="2906867" y="5324357"/>
                <a:ext cx="170501" cy="170501"/>
                <a:chOff x="2968869" y="10878820"/>
                <a:chExt cx="276484" cy="276484"/>
              </a:xfrm>
            </p:grpSpPr>
            <p:cxnSp>
              <p:nvCxnSpPr>
                <p:cNvPr id="210" name="直接连接符 209">
                  <a:extLst>
                    <a:ext uri="{FF2B5EF4-FFF2-40B4-BE49-F238E27FC236}">
                      <a16:creationId xmlns:a16="http://schemas.microsoft.com/office/drawing/2014/main" id="{5828CDEB-3B5F-0EB8-AB2C-7646FADDD186}"/>
                    </a:ext>
                  </a:extLst>
                </p:cNvPr>
                <p:cNvCxnSpPr/>
                <p:nvPr/>
              </p:nvCxnSpPr>
              <p:spPr>
                <a:xfrm flipH="1">
                  <a:off x="2968869" y="10878820"/>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211" name="直接连接符 210">
                  <a:extLst>
                    <a:ext uri="{FF2B5EF4-FFF2-40B4-BE49-F238E27FC236}">
                      <a16:creationId xmlns:a16="http://schemas.microsoft.com/office/drawing/2014/main" id="{3BD77B52-3FCE-9AEB-F1FE-C23D4DF4BEBC}"/>
                    </a:ext>
                  </a:extLst>
                </p:cNvPr>
                <p:cNvCxnSpPr/>
                <p:nvPr/>
              </p:nvCxnSpPr>
              <p:spPr>
                <a:xfrm rot="5400000" flipH="1">
                  <a:off x="2830627" y="11017062"/>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grpSp>
        <p:grpSp>
          <p:nvGrpSpPr>
            <p:cNvPr id="117" name="组合 116">
              <a:extLst>
                <a:ext uri="{FF2B5EF4-FFF2-40B4-BE49-F238E27FC236}">
                  <a16:creationId xmlns:a16="http://schemas.microsoft.com/office/drawing/2014/main" id="{AEA8D09F-5D34-A755-6D9A-08EC566C93EC}"/>
                </a:ext>
              </a:extLst>
            </p:cNvPr>
            <p:cNvGrpSpPr/>
            <p:nvPr userDrawn="1"/>
          </p:nvGrpSpPr>
          <p:grpSpPr>
            <a:xfrm>
              <a:off x="5687024" y="3513604"/>
              <a:ext cx="2986750" cy="533098"/>
              <a:chOff x="4966041" y="1707044"/>
              <a:chExt cx="3859333" cy="688843"/>
            </a:xfrm>
            <a:solidFill>
              <a:srgbClr val="00FFFF"/>
            </a:solidFill>
          </p:grpSpPr>
          <p:sp>
            <p:nvSpPr>
              <p:cNvPr id="124" name="文本框 123">
                <a:extLst>
                  <a:ext uri="{FF2B5EF4-FFF2-40B4-BE49-F238E27FC236}">
                    <a16:creationId xmlns:a16="http://schemas.microsoft.com/office/drawing/2014/main" id="{A219BEE4-4BF4-8D4B-9FEB-07635FFCFDF2}"/>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4400">
                  <a:lnSpc>
                    <a:spcPct val="140000"/>
                  </a:lnSpc>
                </a:pPr>
                <a:endParaRPr lang="zh-CN" altLang="en-US" sz="1400" kern="0" spc="300" dirty="0">
                  <a:solidFill>
                    <a:srgbClr val="ECBD81"/>
                  </a:solidFill>
                  <a:latin typeface="OPPOSans M"/>
                  <a:ea typeface="OPPOSans M"/>
                </a:endParaRPr>
              </a:p>
            </p:txBody>
          </p:sp>
          <p:grpSp>
            <p:nvGrpSpPr>
              <p:cNvPr id="125" name="组合 124">
                <a:extLst>
                  <a:ext uri="{FF2B5EF4-FFF2-40B4-BE49-F238E27FC236}">
                    <a16:creationId xmlns:a16="http://schemas.microsoft.com/office/drawing/2014/main" id="{79BBC0DC-A408-F4AD-7849-2809B3CC7F92}"/>
                  </a:ext>
                </a:extLst>
              </p:cNvPr>
              <p:cNvGrpSpPr/>
              <p:nvPr/>
            </p:nvGrpSpPr>
            <p:grpSpPr>
              <a:xfrm>
                <a:off x="4980705" y="2314286"/>
                <a:ext cx="3813754" cy="81601"/>
                <a:chOff x="3955432" y="5643520"/>
                <a:chExt cx="3026445" cy="86703"/>
              </a:xfrm>
              <a:grpFill/>
            </p:grpSpPr>
            <p:sp>
              <p:nvSpPr>
                <p:cNvPr id="127" name="Rectangle 151">
                  <a:extLst>
                    <a:ext uri="{FF2B5EF4-FFF2-40B4-BE49-F238E27FC236}">
                      <a16:creationId xmlns:a16="http://schemas.microsoft.com/office/drawing/2014/main" id="{54FC37D6-4D66-D25B-5B06-1F2A2B2ED61D}"/>
                    </a:ext>
                  </a:extLst>
                </p:cNvPr>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28" name="Rectangle 152">
                  <a:extLst>
                    <a:ext uri="{FF2B5EF4-FFF2-40B4-BE49-F238E27FC236}">
                      <a16:creationId xmlns:a16="http://schemas.microsoft.com/office/drawing/2014/main" id="{8B1A2B53-9A0B-69DE-C277-3765B9CB7711}"/>
                    </a:ext>
                  </a:extLst>
                </p:cNvPr>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29" name="Rectangle 153">
                  <a:extLst>
                    <a:ext uri="{FF2B5EF4-FFF2-40B4-BE49-F238E27FC236}">
                      <a16:creationId xmlns:a16="http://schemas.microsoft.com/office/drawing/2014/main" id="{218C45E9-248F-87B1-BE41-90C7FB20EFF6}"/>
                    </a:ext>
                  </a:extLst>
                </p:cNvPr>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30" name="Rectangle 154">
                  <a:extLst>
                    <a:ext uri="{FF2B5EF4-FFF2-40B4-BE49-F238E27FC236}">
                      <a16:creationId xmlns:a16="http://schemas.microsoft.com/office/drawing/2014/main" id="{311AF426-8104-0C6E-DADE-A9A5E4C67E37}"/>
                    </a:ext>
                  </a:extLst>
                </p:cNvPr>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31" name="Rectangle 155">
                  <a:extLst>
                    <a:ext uri="{FF2B5EF4-FFF2-40B4-BE49-F238E27FC236}">
                      <a16:creationId xmlns:a16="http://schemas.microsoft.com/office/drawing/2014/main" id="{F626EEC4-FA01-445A-8638-3A78AB11769C}"/>
                    </a:ext>
                  </a:extLst>
                </p:cNvPr>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32" name="Rectangle 156">
                  <a:extLst>
                    <a:ext uri="{FF2B5EF4-FFF2-40B4-BE49-F238E27FC236}">
                      <a16:creationId xmlns:a16="http://schemas.microsoft.com/office/drawing/2014/main" id="{99AA24CE-28CB-0C21-814E-D07AEC8BBCD5}"/>
                    </a:ext>
                  </a:extLst>
                </p:cNvPr>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33" name="Rectangle 157">
                  <a:extLst>
                    <a:ext uri="{FF2B5EF4-FFF2-40B4-BE49-F238E27FC236}">
                      <a16:creationId xmlns:a16="http://schemas.microsoft.com/office/drawing/2014/main" id="{7333C7CE-7B53-6879-01C7-DB048441CD3C}"/>
                    </a:ext>
                  </a:extLst>
                </p:cNvPr>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34" name="Rectangle 158">
                  <a:extLst>
                    <a:ext uri="{FF2B5EF4-FFF2-40B4-BE49-F238E27FC236}">
                      <a16:creationId xmlns:a16="http://schemas.microsoft.com/office/drawing/2014/main" id="{FBACEC73-3E97-28E8-1226-1E5B56679F9E}"/>
                    </a:ext>
                  </a:extLst>
                </p:cNvPr>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35" name="Rectangle 159">
                  <a:extLst>
                    <a:ext uri="{FF2B5EF4-FFF2-40B4-BE49-F238E27FC236}">
                      <a16:creationId xmlns:a16="http://schemas.microsoft.com/office/drawing/2014/main" id="{0B824600-02CC-8599-3193-EC40FF6AEF4B}"/>
                    </a:ext>
                  </a:extLst>
                </p:cNvPr>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36" name="Rectangle 160">
                  <a:extLst>
                    <a:ext uri="{FF2B5EF4-FFF2-40B4-BE49-F238E27FC236}">
                      <a16:creationId xmlns:a16="http://schemas.microsoft.com/office/drawing/2014/main" id="{B19D3B3C-6FAE-5CF1-7754-A958F2E48D1C}"/>
                    </a:ext>
                  </a:extLst>
                </p:cNvPr>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37" name="Rectangle 161">
                  <a:extLst>
                    <a:ext uri="{FF2B5EF4-FFF2-40B4-BE49-F238E27FC236}">
                      <a16:creationId xmlns:a16="http://schemas.microsoft.com/office/drawing/2014/main" id="{E26351FF-7E4F-F8D6-C5D4-015D86D90A8D}"/>
                    </a:ext>
                  </a:extLst>
                </p:cNvPr>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38" name="Rectangle 162">
                  <a:extLst>
                    <a:ext uri="{FF2B5EF4-FFF2-40B4-BE49-F238E27FC236}">
                      <a16:creationId xmlns:a16="http://schemas.microsoft.com/office/drawing/2014/main" id="{3B8AB33C-FD7D-68EE-54B6-CA9F417D70DE}"/>
                    </a:ext>
                  </a:extLst>
                </p:cNvPr>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39" name="Rectangle 163">
                  <a:extLst>
                    <a:ext uri="{FF2B5EF4-FFF2-40B4-BE49-F238E27FC236}">
                      <a16:creationId xmlns:a16="http://schemas.microsoft.com/office/drawing/2014/main" id="{F2252A8E-8B0D-32E6-CB20-4B672E79A41E}"/>
                    </a:ext>
                  </a:extLst>
                </p:cNvPr>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40" name="Rectangle 164">
                  <a:extLst>
                    <a:ext uri="{FF2B5EF4-FFF2-40B4-BE49-F238E27FC236}">
                      <a16:creationId xmlns:a16="http://schemas.microsoft.com/office/drawing/2014/main" id="{B9088249-33FE-15AE-189C-87C8A0066450}"/>
                    </a:ext>
                  </a:extLst>
                </p:cNvPr>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41" name="Rectangle 165">
                  <a:extLst>
                    <a:ext uri="{FF2B5EF4-FFF2-40B4-BE49-F238E27FC236}">
                      <a16:creationId xmlns:a16="http://schemas.microsoft.com/office/drawing/2014/main" id="{E24ED672-06BE-B3AB-7BC4-2FB2DE641DD7}"/>
                    </a:ext>
                  </a:extLst>
                </p:cNvPr>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42" name="Rectangle 166">
                  <a:extLst>
                    <a:ext uri="{FF2B5EF4-FFF2-40B4-BE49-F238E27FC236}">
                      <a16:creationId xmlns:a16="http://schemas.microsoft.com/office/drawing/2014/main" id="{91BB870B-B0FF-BFAD-8D02-4A8035B6D2E2}"/>
                    </a:ext>
                  </a:extLst>
                </p:cNvPr>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43" name="Rectangle 167">
                  <a:extLst>
                    <a:ext uri="{FF2B5EF4-FFF2-40B4-BE49-F238E27FC236}">
                      <a16:creationId xmlns:a16="http://schemas.microsoft.com/office/drawing/2014/main" id="{7F8E169D-17ED-7359-C290-3C1FDC1DC2EC}"/>
                    </a:ext>
                  </a:extLst>
                </p:cNvPr>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44" name="Rectangle 168">
                  <a:extLst>
                    <a:ext uri="{FF2B5EF4-FFF2-40B4-BE49-F238E27FC236}">
                      <a16:creationId xmlns:a16="http://schemas.microsoft.com/office/drawing/2014/main" id="{72894B02-1CB7-6A65-FB44-B8A8DCDB1225}"/>
                    </a:ext>
                  </a:extLst>
                </p:cNvPr>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45" name="Rectangle 169">
                  <a:extLst>
                    <a:ext uri="{FF2B5EF4-FFF2-40B4-BE49-F238E27FC236}">
                      <a16:creationId xmlns:a16="http://schemas.microsoft.com/office/drawing/2014/main" id="{D976D93F-44CB-C8FE-6A02-D22E52491AEF}"/>
                    </a:ext>
                  </a:extLst>
                </p:cNvPr>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46" name="Rectangle 170">
                  <a:extLst>
                    <a:ext uri="{FF2B5EF4-FFF2-40B4-BE49-F238E27FC236}">
                      <a16:creationId xmlns:a16="http://schemas.microsoft.com/office/drawing/2014/main" id="{339FFDCE-8EF1-F779-3CCB-45BBCC52E386}"/>
                    </a:ext>
                  </a:extLst>
                </p:cNvPr>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47" name="Rectangle 171">
                  <a:extLst>
                    <a:ext uri="{FF2B5EF4-FFF2-40B4-BE49-F238E27FC236}">
                      <a16:creationId xmlns:a16="http://schemas.microsoft.com/office/drawing/2014/main" id="{126DF9A7-56EB-FCB4-D6A9-CA6E4D437ED7}"/>
                    </a:ext>
                  </a:extLst>
                </p:cNvPr>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48" name="Rectangle 172">
                  <a:extLst>
                    <a:ext uri="{FF2B5EF4-FFF2-40B4-BE49-F238E27FC236}">
                      <a16:creationId xmlns:a16="http://schemas.microsoft.com/office/drawing/2014/main" id="{6DEE6DB6-07EC-39F5-6249-B0886B114814}"/>
                    </a:ext>
                  </a:extLst>
                </p:cNvPr>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49" name="Rectangle 173">
                  <a:extLst>
                    <a:ext uri="{FF2B5EF4-FFF2-40B4-BE49-F238E27FC236}">
                      <a16:creationId xmlns:a16="http://schemas.microsoft.com/office/drawing/2014/main" id="{D1576D1C-0B0E-4E17-B55A-58120FB0FFAF}"/>
                    </a:ext>
                  </a:extLst>
                </p:cNvPr>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50" name="Rectangle 174">
                  <a:extLst>
                    <a:ext uri="{FF2B5EF4-FFF2-40B4-BE49-F238E27FC236}">
                      <a16:creationId xmlns:a16="http://schemas.microsoft.com/office/drawing/2014/main" id="{3C52D1F4-5DE8-6BD5-1779-FC09F7BC3D9E}"/>
                    </a:ext>
                  </a:extLst>
                </p:cNvPr>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51" name="Rectangle 175">
                  <a:extLst>
                    <a:ext uri="{FF2B5EF4-FFF2-40B4-BE49-F238E27FC236}">
                      <a16:creationId xmlns:a16="http://schemas.microsoft.com/office/drawing/2014/main" id="{9C4E10EF-8EBE-B1F9-9A75-C397148CD2E4}"/>
                    </a:ext>
                  </a:extLst>
                </p:cNvPr>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52" name="Rectangle 176">
                  <a:extLst>
                    <a:ext uri="{FF2B5EF4-FFF2-40B4-BE49-F238E27FC236}">
                      <a16:creationId xmlns:a16="http://schemas.microsoft.com/office/drawing/2014/main" id="{D7C20AEB-D39A-ED4D-FB97-556C08301481}"/>
                    </a:ext>
                  </a:extLst>
                </p:cNvPr>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53" name="Rectangle 177">
                  <a:extLst>
                    <a:ext uri="{FF2B5EF4-FFF2-40B4-BE49-F238E27FC236}">
                      <a16:creationId xmlns:a16="http://schemas.microsoft.com/office/drawing/2014/main" id="{7871D0C9-C43B-6ED7-C2BE-7BF7EB26AEFD}"/>
                    </a:ext>
                  </a:extLst>
                </p:cNvPr>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54" name="Rectangle 178">
                  <a:extLst>
                    <a:ext uri="{FF2B5EF4-FFF2-40B4-BE49-F238E27FC236}">
                      <a16:creationId xmlns:a16="http://schemas.microsoft.com/office/drawing/2014/main" id="{58D618CF-2275-4879-A631-CD89965A9387}"/>
                    </a:ext>
                  </a:extLst>
                </p:cNvPr>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55" name="Rectangle 179">
                  <a:extLst>
                    <a:ext uri="{FF2B5EF4-FFF2-40B4-BE49-F238E27FC236}">
                      <a16:creationId xmlns:a16="http://schemas.microsoft.com/office/drawing/2014/main" id="{BF5AC2EA-C267-C559-8884-7646D2EFCE31}"/>
                    </a:ext>
                  </a:extLst>
                </p:cNvPr>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56" name="Rectangle 180">
                  <a:extLst>
                    <a:ext uri="{FF2B5EF4-FFF2-40B4-BE49-F238E27FC236}">
                      <a16:creationId xmlns:a16="http://schemas.microsoft.com/office/drawing/2014/main" id="{D5E9EDE7-5755-C721-B85B-A7E69739CF2D}"/>
                    </a:ext>
                  </a:extLst>
                </p:cNvPr>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57" name="Rectangle 181">
                  <a:extLst>
                    <a:ext uri="{FF2B5EF4-FFF2-40B4-BE49-F238E27FC236}">
                      <a16:creationId xmlns:a16="http://schemas.microsoft.com/office/drawing/2014/main" id="{7E298ABE-B2DF-2AAD-B672-A7CBFD222151}"/>
                    </a:ext>
                  </a:extLst>
                </p:cNvPr>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58" name="Rectangle 182">
                  <a:extLst>
                    <a:ext uri="{FF2B5EF4-FFF2-40B4-BE49-F238E27FC236}">
                      <a16:creationId xmlns:a16="http://schemas.microsoft.com/office/drawing/2014/main" id="{1161AC2F-910F-F595-279B-B09AA5131809}"/>
                    </a:ext>
                  </a:extLst>
                </p:cNvPr>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59" name="Rectangle 183">
                  <a:extLst>
                    <a:ext uri="{FF2B5EF4-FFF2-40B4-BE49-F238E27FC236}">
                      <a16:creationId xmlns:a16="http://schemas.microsoft.com/office/drawing/2014/main" id="{F149A8A1-652C-612C-48A7-892150636A45}"/>
                    </a:ext>
                  </a:extLst>
                </p:cNvPr>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60" name="Rectangle 184">
                  <a:extLst>
                    <a:ext uri="{FF2B5EF4-FFF2-40B4-BE49-F238E27FC236}">
                      <a16:creationId xmlns:a16="http://schemas.microsoft.com/office/drawing/2014/main" id="{9E46524E-D8C2-63AA-2568-EFE2CD761CB6}"/>
                    </a:ext>
                  </a:extLst>
                </p:cNvPr>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61" name="Rectangle 185">
                  <a:extLst>
                    <a:ext uri="{FF2B5EF4-FFF2-40B4-BE49-F238E27FC236}">
                      <a16:creationId xmlns:a16="http://schemas.microsoft.com/office/drawing/2014/main" id="{8C3076A4-4922-8C0A-CD24-1DC413234B88}"/>
                    </a:ext>
                  </a:extLst>
                </p:cNvPr>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62" name="Rectangle 186">
                  <a:extLst>
                    <a:ext uri="{FF2B5EF4-FFF2-40B4-BE49-F238E27FC236}">
                      <a16:creationId xmlns:a16="http://schemas.microsoft.com/office/drawing/2014/main" id="{6528D95A-4586-9D54-3DD6-79D3DC801185}"/>
                    </a:ext>
                  </a:extLst>
                </p:cNvPr>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63" name="Rectangle 187">
                  <a:extLst>
                    <a:ext uri="{FF2B5EF4-FFF2-40B4-BE49-F238E27FC236}">
                      <a16:creationId xmlns:a16="http://schemas.microsoft.com/office/drawing/2014/main" id="{732C199B-BF82-29FC-FCB1-C1E8CBB02575}"/>
                    </a:ext>
                  </a:extLst>
                </p:cNvPr>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64" name="Rectangle 188">
                  <a:extLst>
                    <a:ext uri="{FF2B5EF4-FFF2-40B4-BE49-F238E27FC236}">
                      <a16:creationId xmlns:a16="http://schemas.microsoft.com/office/drawing/2014/main" id="{FF740F1D-8D68-0A21-B145-F5D6CF06E1C3}"/>
                    </a:ext>
                  </a:extLst>
                </p:cNvPr>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65" name="Rectangle 189">
                  <a:extLst>
                    <a:ext uri="{FF2B5EF4-FFF2-40B4-BE49-F238E27FC236}">
                      <a16:creationId xmlns:a16="http://schemas.microsoft.com/office/drawing/2014/main" id="{E87CFB33-DDAB-693B-9F95-64DE890077E6}"/>
                    </a:ext>
                  </a:extLst>
                </p:cNvPr>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66" name="Rectangle 190">
                  <a:extLst>
                    <a:ext uri="{FF2B5EF4-FFF2-40B4-BE49-F238E27FC236}">
                      <a16:creationId xmlns:a16="http://schemas.microsoft.com/office/drawing/2014/main" id="{FFDEFBAA-03A3-DDD3-677C-3671E15C0876}"/>
                    </a:ext>
                  </a:extLst>
                </p:cNvPr>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67" name="Rectangle 191">
                  <a:extLst>
                    <a:ext uri="{FF2B5EF4-FFF2-40B4-BE49-F238E27FC236}">
                      <a16:creationId xmlns:a16="http://schemas.microsoft.com/office/drawing/2014/main" id="{27E9A0C7-41D9-BE07-89E9-CBA8C214F0A6}"/>
                    </a:ext>
                  </a:extLst>
                </p:cNvPr>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68" name="Rectangle 192">
                  <a:extLst>
                    <a:ext uri="{FF2B5EF4-FFF2-40B4-BE49-F238E27FC236}">
                      <a16:creationId xmlns:a16="http://schemas.microsoft.com/office/drawing/2014/main" id="{19367D06-213B-F7C1-96D7-E0E6F7684A40}"/>
                    </a:ext>
                  </a:extLst>
                </p:cNvPr>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69" name="Rectangle 193">
                  <a:extLst>
                    <a:ext uri="{FF2B5EF4-FFF2-40B4-BE49-F238E27FC236}">
                      <a16:creationId xmlns:a16="http://schemas.microsoft.com/office/drawing/2014/main" id="{FB5CA082-0F79-B88D-2647-7631588D3BF7}"/>
                    </a:ext>
                  </a:extLst>
                </p:cNvPr>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70" name="Rectangle 194">
                  <a:extLst>
                    <a:ext uri="{FF2B5EF4-FFF2-40B4-BE49-F238E27FC236}">
                      <a16:creationId xmlns:a16="http://schemas.microsoft.com/office/drawing/2014/main" id="{40EE7AF9-3AF3-46F9-B67E-BB578C4F38C3}"/>
                    </a:ext>
                  </a:extLst>
                </p:cNvPr>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71" name="Rectangle 195">
                  <a:extLst>
                    <a:ext uri="{FF2B5EF4-FFF2-40B4-BE49-F238E27FC236}">
                      <a16:creationId xmlns:a16="http://schemas.microsoft.com/office/drawing/2014/main" id="{C133D3C0-2093-AAF3-3B1B-52556DAE0A0E}"/>
                    </a:ext>
                  </a:extLst>
                </p:cNvPr>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72" name="Rectangle 196">
                  <a:extLst>
                    <a:ext uri="{FF2B5EF4-FFF2-40B4-BE49-F238E27FC236}">
                      <a16:creationId xmlns:a16="http://schemas.microsoft.com/office/drawing/2014/main" id="{C507971E-EABE-4215-2F86-D484403B6A91}"/>
                    </a:ext>
                  </a:extLst>
                </p:cNvPr>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73" name="Rectangle 197">
                  <a:extLst>
                    <a:ext uri="{FF2B5EF4-FFF2-40B4-BE49-F238E27FC236}">
                      <a16:creationId xmlns:a16="http://schemas.microsoft.com/office/drawing/2014/main" id="{40D77044-909E-D665-E0F0-1C2742C0F9A1}"/>
                    </a:ext>
                  </a:extLst>
                </p:cNvPr>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74" name="Rectangle 198">
                  <a:extLst>
                    <a:ext uri="{FF2B5EF4-FFF2-40B4-BE49-F238E27FC236}">
                      <a16:creationId xmlns:a16="http://schemas.microsoft.com/office/drawing/2014/main" id="{567349BB-A89B-C0A0-0F6D-D047F2DA7241}"/>
                    </a:ext>
                  </a:extLst>
                </p:cNvPr>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75" name="Rectangle 199">
                  <a:extLst>
                    <a:ext uri="{FF2B5EF4-FFF2-40B4-BE49-F238E27FC236}">
                      <a16:creationId xmlns:a16="http://schemas.microsoft.com/office/drawing/2014/main" id="{196E3F41-6F7B-1710-DFA0-369B709A46A7}"/>
                    </a:ext>
                  </a:extLst>
                </p:cNvPr>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76" name="Rectangle 200">
                  <a:extLst>
                    <a:ext uri="{FF2B5EF4-FFF2-40B4-BE49-F238E27FC236}">
                      <a16:creationId xmlns:a16="http://schemas.microsoft.com/office/drawing/2014/main" id="{C75703F1-6D9C-C4B7-1302-16F49B44F8B6}"/>
                    </a:ext>
                  </a:extLst>
                </p:cNvPr>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77" name="Rectangle 201">
                  <a:extLst>
                    <a:ext uri="{FF2B5EF4-FFF2-40B4-BE49-F238E27FC236}">
                      <a16:creationId xmlns:a16="http://schemas.microsoft.com/office/drawing/2014/main" id="{991D8508-7622-9614-F7E6-AA86EA4F1E69}"/>
                    </a:ext>
                  </a:extLst>
                </p:cNvPr>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78" name="Rectangle 202">
                  <a:extLst>
                    <a:ext uri="{FF2B5EF4-FFF2-40B4-BE49-F238E27FC236}">
                      <a16:creationId xmlns:a16="http://schemas.microsoft.com/office/drawing/2014/main" id="{BC90BC85-FE12-97EA-906C-4C0D05D05AF5}"/>
                    </a:ext>
                  </a:extLst>
                </p:cNvPr>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79" name="Rectangle 203">
                  <a:extLst>
                    <a:ext uri="{FF2B5EF4-FFF2-40B4-BE49-F238E27FC236}">
                      <a16:creationId xmlns:a16="http://schemas.microsoft.com/office/drawing/2014/main" id="{1EB88ABE-F6A7-2E4E-F465-BA5A60E94B24}"/>
                    </a:ext>
                  </a:extLst>
                </p:cNvPr>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80" name="Rectangle 204">
                  <a:extLst>
                    <a:ext uri="{FF2B5EF4-FFF2-40B4-BE49-F238E27FC236}">
                      <a16:creationId xmlns:a16="http://schemas.microsoft.com/office/drawing/2014/main" id="{F55F83C8-F98E-D7AE-4752-324AF0DB01B6}"/>
                    </a:ext>
                  </a:extLst>
                </p:cNvPr>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81" name="Rectangle 205">
                  <a:extLst>
                    <a:ext uri="{FF2B5EF4-FFF2-40B4-BE49-F238E27FC236}">
                      <a16:creationId xmlns:a16="http://schemas.microsoft.com/office/drawing/2014/main" id="{C6A7327A-8AFE-054D-2EC1-421692BAB227}"/>
                    </a:ext>
                  </a:extLst>
                </p:cNvPr>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82" name="Rectangle 206">
                  <a:extLst>
                    <a:ext uri="{FF2B5EF4-FFF2-40B4-BE49-F238E27FC236}">
                      <a16:creationId xmlns:a16="http://schemas.microsoft.com/office/drawing/2014/main" id="{FFD049BE-C69D-8D88-6992-C1A90AD1F06C}"/>
                    </a:ext>
                  </a:extLst>
                </p:cNvPr>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83" name="Rectangle 207">
                  <a:extLst>
                    <a:ext uri="{FF2B5EF4-FFF2-40B4-BE49-F238E27FC236}">
                      <a16:creationId xmlns:a16="http://schemas.microsoft.com/office/drawing/2014/main" id="{E8589A0D-F8CF-7840-2F4A-BD86EDF647E7}"/>
                    </a:ext>
                  </a:extLst>
                </p:cNvPr>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84" name="Rectangle 208">
                  <a:extLst>
                    <a:ext uri="{FF2B5EF4-FFF2-40B4-BE49-F238E27FC236}">
                      <a16:creationId xmlns:a16="http://schemas.microsoft.com/office/drawing/2014/main" id="{A2C4A244-2058-D93B-EF37-CDD5F06483A5}"/>
                    </a:ext>
                  </a:extLst>
                </p:cNvPr>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85" name="Rectangle 209">
                  <a:extLst>
                    <a:ext uri="{FF2B5EF4-FFF2-40B4-BE49-F238E27FC236}">
                      <a16:creationId xmlns:a16="http://schemas.microsoft.com/office/drawing/2014/main" id="{1D08B50B-EA45-E6DD-0EEB-C4EEBF8ACEA4}"/>
                    </a:ext>
                  </a:extLst>
                </p:cNvPr>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86" name="Rectangle 210">
                  <a:extLst>
                    <a:ext uri="{FF2B5EF4-FFF2-40B4-BE49-F238E27FC236}">
                      <a16:creationId xmlns:a16="http://schemas.microsoft.com/office/drawing/2014/main" id="{F0ACE13A-6221-7944-C366-6FEA4AAC9939}"/>
                    </a:ext>
                  </a:extLst>
                </p:cNvPr>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87" name="Rectangle 211">
                  <a:extLst>
                    <a:ext uri="{FF2B5EF4-FFF2-40B4-BE49-F238E27FC236}">
                      <a16:creationId xmlns:a16="http://schemas.microsoft.com/office/drawing/2014/main" id="{018C8961-E838-1372-A742-8C6426A16740}"/>
                    </a:ext>
                  </a:extLst>
                </p:cNvPr>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88" name="Rectangle 212">
                  <a:extLst>
                    <a:ext uri="{FF2B5EF4-FFF2-40B4-BE49-F238E27FC236}">
                      <a16:creationId xmlns:a16="http://schemas.microsoft.com/office/drawing/2014/main" id="{8B47298F-42EE-751A-7FD7-7F1F94B42575}"/>
                    </a:ext>
                  </a:extLst>
                </p:cNvPr>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89" name="Rectangle 213">
                  <a:extLst>
                    <a:ext uri="{FF2B5EF4-FFF2-40B4-BE49-F238E27FC236}">
                      <a16:creationId xmlns:a16="http://schemas.microsoft.com/office/drawing/2014/main" id="{D76CC8A8-70BE-CE90-AE0D-551CC8BE323E}"/>
                    </a:ext>
                  </a:extLst>
                </p:cNvPr>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90" name="Rectangle 214">
                  <a:extLst>
                    <a:ext uri="{FF2B5EF4-FFF2-40B4-BE49-F238E27FC236}">
                      <a16:creationId xmlns:a16="http://schemas.microsoft.com/office/drawing/2014/main" id="{D8991D34-96F4-AE15-0B6C-DD431DECB409}"/>
                    </a:ext>
                  </a:extLst>
                </p:cNvPr>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91" name="Rectangle 215">
                  <a:extLst>
                    <a:ext uri="{FF2B5EF4-FFF2-40B4-BE49-F238E27FC236}">
                      <a16:creationId xmlns:a16="http://schemas.microsoft.com/office/drawing/2014/main" id="{30F115DF-301B-E0B8-BBB6-11E18BD4E08E}"/>
                    </a:ext>
                  </a:extLst>
                </p:cNvPr>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92" name="Rectangle 216">
                  <a:extLst>
                    <a:ext uri="{FF2B5EF4-FFF2-40B4-BE49-F238E27FC236}">
                      <a16:creationId xmlns:a16="http://schemas.microsoft.com/office/drawing/2014/main" id="{B248C4D7-1DF6-31CA-F3A9-DDE474EFEDB9}"/>
                    </a:ext>
                  </a:extLst>
                </p:cNvPr>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93" name="Rectangle 217">
                  <a:extLst>
                    <a:ext uri="{FF2B5EF4-FFF2-40B4-BE49-F238E27FC236}">
                      <a16:creationId xmlns:a16="http://schemas.microsoft.com/office/drawing/2014/main" id="{8BAA7A54-3A9D-82FB-7428-1FDEBF4507CC}"/>
                    </a:ext>
                  </a:extLst>
                </p:cNvPr>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94" name="Rectangle 218">
                  <a:extLst>
                    <a:ext uri="{FF2B5EF4-FFF2-40B4-BE49-F238E27FC236}">
                      <a16:creationId xmlns:a16="http://schemas.microsoft.com/office/drawing/2014/main" id="{689152FA-2D64-E59B-7B39-F9D0E47D337E}"/>
                    </a:ext>
                  </a:extLst>
                </p:cNvPr>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95" name="Rectangle 219">
                  <a:extLst>
                    <a:ext uri="{FF2B5EF4-FFF2-40B4-BE49-F238E27FC236}">
                      <a16:creationId xmlns:a16="http://schemas.microsoft.com/office/drawing/2014/main" id="{D78FA9AD-03D1-5411-9E18-1E4CA5A0A9DE}"/>
                    </a:ext>
                  </a:extLst>
                </p:cNvPr>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96" name="Rectangle 220">
                  <a:extLst>
                    <a:ext uri="{FF2B5EF4-FFF2-40B4-BE49-F238E27FC236}">
                      <a16:creationId xmlns:a16="http://schemas.microsoft.com/office/drawing/2014/main" id="{FDFDE12C-273F-DD52-985F-082A5FCCA17C}"/>
                    </a:ext>
                  </a:extLst>
                </p:cNvPr>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97" name="Rectangle 221">
                  <a:extLst>
                    <a:ext uri="{FF2B5EF4-FFF2-40B4-BE49-F238E27FC236}">
                      <a16:creationId xmlns:a16="http://schemas.microsoft.com/office/drawing/2014/main" id="{4456B862-8064-9A0F-64B3-3FDF284C49C7}"/>
                    </a:ext>
                  </a:extLst>
                </p:cNvPr>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98" name="Rectangle 222">
                  <a:extLst>
                    <a:ext uri="{FF2B5EF4-FFF2-40B4-BE49-F238E27FC236}">
                      <a16:creationId xmlns:a16="http://schemas.microsoft.com/office/drawing/2014/main" id="{3F6EBE26-DD83-FD2C-3511-7BB073FA50C1}"/>
                    </a:ext>
                  </a:extLst>
                </p:cNvPr>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199" name="Rectangle 223">
                  <a:extLst>
                    <a:ext uri="{FF2B5EF4-FFF2-40B4-BE49-F238E27FC236}">
                      <a16:creationId xmlns:a16="http://schemas.microsoft.com/office/drawing/2014/main" id="{CC3936E2-67D9-D9D9-0607-DD05E89F6FF9}"/>
                    </a:ext>
                  </a:extLst>
                </p:cNvPr>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200" name="Rectangle 224">
                  <a:extLst>
                    <a:ext uri="{FF2B5EF4-FFF2-40B4-BE49-F238E27FC236}">
                      <a16:creationId xmlns:a16="http://schemas.microsoft.com/office/drawing/2014/main" id="{614EFB73-907F-E51E-F30D-8AD8F8D690B1}"/>
                    </a:ext>
                  </a:extLst>
                </p:cNvPr>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201" name="Rectangle 225">
                  <a:extLst>
                    <a:ext uri="{FF2B5EF4-FFF2-40B4-BE49-F238E27FC236}">
                      <a16:creationId xmlns:a16="http://schemas.microsoft.com/office/drawing/2014/main" id="{977F91A6-F711-6D80-88BB-F9D757D5756D}"/>
                    </a:ext>
                  </a:extLst>
                </p:cNvPr>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202" name="Rectangle 226">
                  <a:extLst>
                    <a:ext uri="{FF2B5EF4-FFF2-40B4-BE49-F238E27FC236}">
                      <a16:creationId xmlns:a16="http://schemas.microsoft.com/office/drawing/2014/main" id="{BA40ADA1-4870-9480-BD4E-F79F3ECB854F}"/>
                    </a:ext>
                  </a:extLst>
                </p:cNvPr>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203" name="Rectangle 227">
                  <a:extLst>
                    <a:ext uri="{FF2B5EF4-FFF2-40B4-BE49-F238E27FC236}">
                      <a16:creationId xmlns:a16="http://schemas.microsoft.com/office/drawing/2014/main" id="{F2DD3488-5F07-2808-08B2-D79BE22EBD76}"/>
                    </a:ext>
                  </a:extLst>
                </p:cNvPr>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sp>
              <p:nvSpPr>
                <p:cNvPr id="204" name="Rectangle 228">
                  <a:extLst>
                    <a:ext uri="{FF2B5EF4-FFF2-40B4-BE49-F238E27FC236}">
                      <a16:creationId xmlns:a16="http://schemas.microsoft.com/office/drawing/2014/main" id="{6241DC6E-7299-D487-CCBF-B8B3E99C8AD8}"/>
                    </a:ext>
                  </a:extLst>
                </p:cNvPr>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zh-CN" altLang="en-US" kern="0">
                    <a:solidFill>
                      <a:prstClr val="black"/>
                    </a:solidFill>
                    <a:latin typeface="OPPOSans M"/>
                    <a:ea typeface="OPPOSans M"/>
                  </a:endParaRPr>
                </a:p>
              </p:txBody>
            </p:sp>
          </p:grpSp>
          <p:cxnSp>
            <p:nvCxnSpPr>
              <p:cNvPr id="126" name="直接连接符 125">
                <a:extLst>
                  <a:ext uri="{FF2B5EF4-FFF2-40B4-BE49-F238E27FC236}">
                    <a16:creationId xmlns:a16="http://schemas.microsoft.com/office/drawing/2014/main" id="{6E3740F6-BF7B-BDFA-D91F-1B2CACA41D43}"/>
                  </a:ext>
                </a:extLst>
              </p:cNvPr>
              <p:cNvCxnSpPr/>
              <p:nvPr/>
            </p:nvCxnSpPr>
            <p:spPr>
              <a:xfrm flipH="1">
                <a:off x="6991236" y="1803529"/>
                <a:ext cx="1803222" cy="0"/>
              </a:xfrm>
              <a:prstGeom prst="line">
                <a:avLst/>
              </a:prstGeom>
              <a:grpFill/>
              <a:ln w="6350" cap="flat" cmpd="sng" algn="ctr">
                <a:gradFill flip="none" rotWithShape="1">
                  <a:gsLst>
                    <a:gs pos="0">
                      <a:srgbClr val="ECBD81">
                        <a:alpha val="25000"/>
                      </a:srgbClr>
                    </a:gs>
                    <a:gs pos="100000">
                      <a:srgbClr val="ECBD81">
                        <a:alpha val="0"/>
                      </a:srgbClr>
                    </a:gs>
                  </a:gsLst>
                  <a:lin ang="0" scaled="1"/>
                  <a:tileRect/>
                </a:gradFill>
                <a:prstDash val="solid"/>
                <a:miter lim="800000"/>
              </a:ln>
              <a:effectLst/>
            </p:spPr>
          </p:cxnSp>
        </p:grpSp>
        <p:sp>
          <p:nvSpPr>
            <p:cNvPr id="118" name="矩形 7">
              <a:extLst>
                <a:ext uri="{FF2B5EF4-FFF2-40B4-BE49-F238E27FC236}">
                  <a16:creationId xmlns:a16="http://schemas.microsoft.com/office/drawing/2014/main" id="{26B70C03-D28D-6A7C-B955-BE48E199996F}"/>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w="12700" cap="flat" cmpd="sng" algn="ctr">
              <a:noFill/>
              <a:prstDash val="solid"/>
              <a:miter lim="800000"/>
            </a:ln>
            <a:effectLst/>
          </p:spPr>
          <p:txBody>
            <a:bodyPr rtlCol="0" anchor="ctr"/>
            <a:lstStyle/>
            <a:p>
              <a:pPr algn="ctr" defTabSz="914400"/>
              <a:endParaRPr lang="en-US" kern="0">
                <a:solidFill>
                  <a:prstClr val="white"/>
                </a:solidFill>
                <a:latin typeface="OPPOSans M"/>
                <a:ea typeface="OPPOSans M"/>
              </a:endParaRPr>
            </a:p>
          </p:txBody>
        </p:sp>
        <p:sp>
          <p:nvSpPr>
            <p:cNvPr id="119" name="任意多边形: 形状 118">
              <a:extLst>
                <a:ext uri="{FF2B5EF4-FFF2-40B4-BE49-F238E27FC236}">
                  <a16:creationId xmlns:a16="http://schemas.microsoft.com/office/drawing/2014/main" id="{CA7A2D6B-0B98-BBCD-3C1A-1FB4CA0BD931}"/>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ysClr val="window" lastClr="FFFFFF"/>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kern="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M"/>
                <a:ea typeface="OPPOSans M"/>
              </a:endParaRPr>
            </a:p>
          </p:txBody>
        </p:sp>
        <p:sp>
          <p:nvSpPr>
            <p:cNvPr id="120" name="矩形 7">
              <a:extLst>
                <a:ext uri="{FF2B5EF4-FFF2-40B4-BE49-F238E27FC236}">
                  <a16:creationId xmlns:a16="http://schemas.microsoft.com/office/drawing/2014/main" id="{17B0DFA6-D0C4-D6F2-EABB-E12307B4D89C}"/>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w="12700" cap="flat" cmpd="sng" algn="ctr">
              <a:noFill/>
              <a:prstDash val="solid"/>
              <a:miter lim="800000"/>
            </a:ln>
            <a:effectLst/>
          </p:spPr>
          <p:txBody>
            <a:bodyPr rtlCol="0" anchor="ctr"/>
            <a:lstStyle/>
            <a:p>
              <a:pPr algn="ctr" defTabSz="914400"/>
              <a:endParaRPr lang="en-US" kern="0">
                <a:solidFill>
                  <a:prstClr val="white"/>
                </a:solidFill>
                <a:latin typeface="OPPOSans M"/>
                <a:ea typeface="OPPOSans M"/>
              </a:endParaRPr>
            </a:p>
          </p:txBody>
        </p:sp>
        <p:sp>
          <p:nvSpPr>
            <p:cNvPr id="121" name="任意多边形: 形状 120">
              <a:extLst>
                <a:ext uri="{FF2B5EF4-FFF2-40B4-BE49-F238E27FC236}">
                  <a16:creationId xmlns:a16="http://schemas.microsoft.com/office/drawing/2014/main" id="{BAD0F539-2AD6-7E5F-4AB9-DDC3B3D35B0E}"/>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ysClr val="window" lastClr="FFFFFF"/>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kern="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M"/>
                <a:ea typeface="OPPOSans M"/>
              </a:endParaRPr>
            </a:p>
          </p:txBody>
        </p:sp>
        <p:sp>
          <p:nvSpPr>
            <p:cNvPr id="122" name="文本框 121">
              <a:extLst>
                <a:ext uri="{FF2B5EF4-FFF2-40B4-BE49-F238E27FC236}">
                  <a16:creationId xmlns:a16="http://schemas.microsoft.com/office/drawing/2014/main" id="{9860E503-37DA-5D65-E693-4AF0F6F80896}"/>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ysClr val="window" lastClr="FFFFFF"/>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4400"/>
              <a:endParaRPr lang="zh-CN" altLang="en-US" sz="2800" kern="0" dirty="0">
                <a:gradFill>
                  <a:gsLst>
                    <a:gs pos="100000">
                      <a:srgbClr val="EFB282"/>
                    </a:gs>
                    <a:gs pos="0">
                      <a:srgbClr val="FFFED8"/>
                    </a:gs>
                    <a:gs pos="49000">
                      <a:srgbClr val="FDD093"/>
                    </a:gs>
                  </a:gsLst>
                  <a:lin ang="5400000" scaled="1"/>
                </a:gradFill>
                <a:latin typeface="OPPOSans M"/>
                <a:ea typeface="OPPOSans M"/>
                <a:cs typeface="阿里巴巴普惠体 B" panose="00020600040101010101" pitchFamily="18" charset="-122"/>
              </a:endParaRPr>
            </a:p>
          </p:txBody>
        </p:sp>
        <p:sp>
          <p:nvSpPr>
            <p:cNvPr id="123" name="矩形 7">
              <a:extLst>
                <a:ext uri="{FF2B5EF4-FFF2-40B4-BE49-F238E27FC236}">
                  <a16:creationId xmlns:a16="http://schemas.microsoft.com/office/drawing/2014/main" id="{394DB039-0C67-D9B1-3D7E-F0E482177189}"/>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w="12700" cap="flat" cmpd="sng" algn="ctr">
              <a:noFill/>
              <a:prstDash val="solid"/>
              <a:miter lim="800000"/>
            </a:ln>
            <a:effectLst/>
          </p:spPr>
          <p:txBody>
            <a:bodyPr rtlCol="0" anchor="ctr"/>
            <a:lstStyle/>
            <a:p>
              <a:pPr algn="ctr" defTabSz="914400"/>
              <a:endParaRPr lang="en-US" kern="0">
                <a:solidFill>
                  <a:prstClr val="white"/>
                </a:solidFill>
                <a:latin typeface="OPPOSans M"/>
                <a:ea typeface="OPPOSans M"/>
              </a:endParaRPr>
            </a:p>
          </p:txBody>
        </p:sp>
      </p:grpSp>
      <p:sp>
        <p:nvSpPr>
          <p:cNvPr id="218" name="文本框 217">
            <a:extLst>
              <a:ext uri="{FF2B5EF4-FFF2-40B4-BE49-F238E27FC236}">
                <a16:creationId xmlns:a16="http://schemas.microsoft.com/office/drawing/2014/main" id="{6A64A355-97D2-5F21-BDB2-4C23EB16F743}"/>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ysClr val="window" lastClr="FFFFFF">
                <a:alpha val="26000"/>
              </a:sys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914400"/>
            <a:endParaRPr lang="zh-CN" altLang="en-US" sz="13800" kern="0" dirty="0">
              <a:ln>
                <a:solidFill>
                  <a:prstClr val="white">
                    <a:alpha val="26000"/>
                  </a:prstClr>
                </a:solidFill>
              </a:ln>
              <a:noFill/>
              <a:latin typeface="OPPOSans M"/>
              <a:ea typeface="OPPOSans M"/>
            </a:endParaRPr>
          </a:p>
        </p:txBody>
      </p:sp>
    </p:spTree>
    <p:extLst>
      <p:ext uri="{BB962C8B-B14F-4D97-AF65-F5344CB8AC3E}">
        <p14:creationId xmlns:p14="http://schemas.microsoft.com/office/powerpoint/2010/main" val="27531777"/>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2023/8/16</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1250902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8/16/2023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3683247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smtClean="0"/>
              <a:t>8/16/2023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5641787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t>8/16/2023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4275290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smtClean="0"/>
              <a:t>8/16/2023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6206865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t>8/16/2023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676601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8/16/2023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6808502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smtClean="0"/>
              <a:t>8/16/2023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0613280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smtClean="0"/>
              <a:t>8/16/2023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41271000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microsoft.com/office/2007/relationships/hdphoto" Target="../media/hdphoto1.wdp"/><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雪山的风景&#10;&#10;描述已自动生成">
            <a:extLst>
              <a:ext uri="{FF2B5EF4-FFF2-40B4-BE49-F238E27FC236}">
                <a16:creationId xmlns:a16="http://schemas.microsoft.com/office/drawing/2014/main" id="{77CBB1C8-475B-FCF7-81FD-A5AD281884F2}"/>
              </a:ext>
            </a:extLst>
          </p:cNvPr>
          <p:cNvPicPr>
            <a:picLocks noChangeAspect="1"/>
          </p:cNvPicPr>
          <p:nvPr userDrawn="1"/>
        </p:nvPicPr>
        <p:blipFill>
          <a:blip r:embed="rId20">
            <a:alphaModFix amt="20000"/>
            <a:extLst>
              <a:ext uri="{BEBA8EAE-BF5A-486C-A8C5-ECC9F3942E4B}">
                <a14:imgProps xmlns:a14="http://schemas.microsoft.com/office/drawing/2010/main">
                  <a14:imgLayer r:embed="rId21">
                    <a14:imgEffect>
                      <a14:artisticBlur/>
                    </a14:imgEffect>
                  </a14:imgLayer>
                </a14:imgProps>
              </a:ext>
              <a:ext uri="{28A0092B-C50C-407E-A947-70E740481C1C}">
                <a14:useLocalDpi xmlns:a14="http://schemas.microsoft.com/office/drawing/2010/main" val="0"/>
              </a:ext>
            </a:extLst>
          </a:blip>
          <a:stretch>
            <a:fillRect/>
          </a:stretch>
        </p:blipFill>
        <p:spPr>
          <a:xfrm>
            <a:off x="-40758" y="-185934"/>
            <a:ext cx="12273516" cy="7229868"/>
          </a:xfrm>
          <a:prstGeom prst="rect">
            <a:avLst/>
          </a:prstGeom>
        </p:spPr>
      </p:pic>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smtClean="0"/>
              <a:pPr/>
              <a:t>8/16/2023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281091811"/>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 id="2147483741" r:id="rId12"/>
    <p:sldLayoutId id="2147483742" r:id="rId13"/>
    <p:sldLayoutId id="2147483743" r:id="rId14"/>
    <p:sldLayoutId id="2147483744" r:id="rId15"/>
    <p:sldLayoutId id="2147483745" r:id="rId16"/>
    <p:sldLayoutId id="2147483746" r:id="rId17"/>
    <p:sldLayoutId id="2147483747"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640" userDrawn="1">
          <p15:clr>
            <a:srgbClr val="F26B43"/>
          </p15:clr>
        </p15:guide>
        <p15:guide id="4" orient="horz" pos="3929" userDrawn="1">
          <p15:clr>
            <a:srgbClr val="F26B43"/>
          </p15:clr>
        </p15:guide>
        <p15:guide id="5" orient="horz" pos="3861" userDrawn="1">
          <p15:clr>
            <a:srgbClr val="F26B43"/>
          </p15:clr>
        </p15:guide>
        <p15:guide id="6" pos="7265" userDrawn="1">
          <p15:clr>
            <a:srgbClr val="F26B43"/>
          </p15:clr>
        </p15:guide>
        <p15:guide id="7" pos="438" userDrawn="1">
          <p15:clr>
            <a:srgbClr val="F26B43"/>
          </p15:clr>
        </p15:guide>
        <p15:guide id="8" orient="horz" pos="73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5.xml"/><Relationship Id="rId4" Type="http://schemas.microsoft.com/office/2007/relationships/hdphoto" Target="../media/hdphoto3.wdp"/></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hyperlink" Target="http://www.51pptmoban.com/zt/jiuyeshizhan/" TargetMode="External"/><Relationship Id="rId5" Type="http://schemas.openxmlformats.org/officeDocument/2006/relationships/image" Target="../media/image13.sv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5.xml"/><Relationship Id="rId5" Type="http://schemas.openxmlformats.org/officeDocument/2006/relationships/image" Target="../media/image8.jpe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占位符 40">
            <a:extLst>
              <a:ext uri="{FF2B5EF4-FFF2-40B4-BE49-F238E27FC236}">
                <a16:creationId xmlns:a16="http://schemas.microsoft.com/office/drawing/2014/main" id="{02EE78EA-0D25-875D-E8A5-A2B883784E37}"/>
              </a:ext>
            </a:extLst>
          </p:cNvPr>
          <p:cNvSpPr>
            <a:spLocks noGrp="1"/>
          </p:cNvSpPr>
          <p:nvPr>
            <p:ph type="body" sz="quarter" idx="10"/>
          </p:nvPr>
        </p:nvSpPr>
        <p:spPr>
          <a:prstGeom prst="rect">
            <a:avLst/>
          </a:prstGeom>
        </p:spPr>
        <p:txBody>
          <a:bodyPr/>
          <a:lstStyle/>
          <a:p>
            <a:r>
              <a:rPr lang="zh-CN" altLang="en-US" dirty="0"/>
              <a:t>商务风医疗</a:t>
            </a:r>
          </a:p>
        </p:txBody>
      </p:sp>
      <p:sp>
        <p:nvSpPr>
          <p:cNvPr id="42" name="文本占位符 41">
            <a:extLst>
              <a:ext uri="{FF2B5EF4-FFF2-40B4-BE49-F238E27FC236}">
                <a16:creationId xmlns:a16="http://schemas.microsoft.com/office/drawing/2014/main" id="{5CE5253A-C6D0-9EA6-02C5-52BCA5E50CA8}"/>
              </a:ext>
            </a:extLst>
          </p:cNvPr>
          <p:cNvSpPr>
            <a:spLocks noGrp="1"/>
          </p:cNvSpPr>
          <p:nvPr>
            <p:ph type="body" sz="quarter" idx="11"/>
          </p:nvPr>
        </p:nvSpPr>
        <p:spPr>
          <a:prstGeom prst="rect">
            <a:avLst/>
          </a:prstGeom>
        </p:spPr>
        <p:txBody>
          <a:bodyPr/>
          <a:lstStyle/>
          <a:p>
            <a:r>
              <a:rPr lang="zh-CN" altLang="en-US" dirty="0">
                <a:solidFill>
                  <a:schemeClr val="tx1">
                    <a:lumMod val="85000"/>
                    <a:lumOff val="15000"/>
                  </a:schemeClr>
                </a:solidFill>
              </a:rPr>
              <a:t>年终总结</a:t>
            </a:r>
            <a:r>
              <a:rPr lang="en-US" altLang="zh-CN" dirty="0">
                <a:solidFill>
                  <a:schemeClr val="tx1">
                    <a:lumMod val="85000"/>
                    <a:lumOff val="15000"/>
                  </a:schemeClr>
                </a:solidFill>
              </a:rPr>
              <a:t>PPT</a:t>
            </a:r>
            <a:r>
              <a:rPr lang="zh-CN" altLang="en-US" dirty="0">
                <a:solidFill>
                  <a:schemeClr val="tx1">
                    <a:lumMod val="85000"/>
                    <a:lumOff val="15000"/>
                  </a:schemeClr>
                </a:solidFill>
              </a:rPr>
              <a:t>模板</a:t>
            </a:r>
          </a:p>
        </p:txBody>
      </p:sp>
      <p:sp>
        <p:nvSpPr>
          <p:cNvPr id="46" name="文本占位符 45">
            <a:extLst>
              <a:ext uri="{FF2B5EF4-FFF2-40B4-BE49-F238E27FC236}">
                <a16:creationId xmlns:a16="http://schemas.microsoft.com/office/drawing/2014/main" id="{9FEC4514-42F7-62BB-4489-3428CB58D4AD}"/>
              </a:ext>
            </a:extLst>
          </p:cNvPr>
          <p:cNvSpPr>
            <a:spLocks noGrp="1"/>
          </p:cNvSpPr>
          <p:nvPr>
            <p:ph type="body" sz="quarter" idx="13"/>
          </p:nvPr>
        </p:nvSpPr>
        <p:spPr>
          <a:prstGeom prst="rect">
            <a:avLst/>
          </a:prstGeom>
        </p:spPr>
        <p:txBody>
          <a:bodyPr/>
          <a:lstStyle/>
          <a:p>
            <a:r>
              <a:rPr lang="en-US" altLang="zh-CN" dirty="0"/>
              <a:t>Mid-year summary report</a:t>
            </a:r>
          </a:p>
        </p:txBody>
      </p:sp>
      <p:sp>
        <p:nvSpPr>
          <p:cNvPr id="43" name="文本占位符 42">
            <a:extLst>
              <a:ext uri="{FF2B5EF4-FFF2-40B4-BE49-F238E27FC236}">
                <a16:creationId xmlns:a16="http://schemas.microsoft.com/office/drawing/2014/main" id="{5CAF5C3E-9BEC-D510-8CE9-30EF2B01B7D1}"/>
              </a:ext>
            </a:extLst>
          </p:cNvPr>
          <p:cNvSpPr>
            <a:spLocks noGrp="1"/>
          </p:cNvSpPr>
          <p:nvPr>
            <p:ph type="body" sz="quarter" idx="12"/>
          </p:nvPr>
        </p:nvSpPr>
        <p:spPr>
          <a:prstGeom prst="rect">
            <a:avLst/>
          </a:prstGeom>
        </p:spPr>
        <p:txBody>
          <a:bodyPr/>
          <a:lstStyle/>
          <a:p>
            <a:r>
              <a:rPr lang="zh-CN" altLang="en-US" dirty="0"/>
              <a:t>汇报人：染九</a:t>
            </a:r>
          </a:p>
        </p:txBody>
      </p:sp>
      <p:sp>
        <p:nvSpPr>
          <p:cNvPr id="47" name="文本框 46">
            <a:extLst>
              <a:ext uri="{FF2B5EF4-FFF2-40B4-BE49-F238E27FC236}">
                <a16:creationId xmlns:a16="http://schemas.microsoft.com/office/drawing/2014/main" id="{D7425E0F-15B2-9F2B-BAAC-723649C59281}"/>
              </a:ext>
            </a:extLst>
          </p:cNvPr>
          <p:cNvSpPr txBox="1"/>
          <p:nvPr/>
        </p:nvSpPr>
        <p:spPr>
          <a:xfrm>
            <a:off x="10063281" y="646668"/>
            <a:ext cx="1463675" cy="369332"/>
          </a:xfrm>
          <a:prstGeom prst="rect">
            <a:avLst/>
          </a:prstGeom>
          <a:noFill/>
        </p:spPr>
        <p:txBody>
          <a:bodyPr wrap="square" lIns="0" tIns="0" rIns="0" bIns="0" rtlCol="0">
            <a:spAutoFit/>
          </a:bodyPr>
          <a:lstStyle/>
          <a:p>
            <a:pPr algn="r"/>
            <a:r>
              <a:rPr lang="en-US" altLang="zh-CN" sz="2400" dirty="0">
                <a:solidFill>
                  <a:schemeClr val="tx1">
                    <a:lumMod val="65000"/>
                    <a:lumOff val="35000"/>
                  </a:schemeClr>
                </a:solidFill>
                <a:latin typeface="+mj-lt"/>
                <a:ea typeface="OPPOSans R" panose="00020600040101010101" pitchFamily="18" charset="-122"/>
              </a:rPr>
              <a:t>LOGO</a:t>
            </a:r>
            <a:endParaRPr lang="zh-CN" altLang="en-US" sz="2400" dirty="0">
              <a:solidFill>
                <a:schemeClr val="tx1">
                  <a:lumMod val="65000"/>
                  <a:lumOff val="35000"/>
                </a:schemeClr>
              </a:solidFill>
              <a:latin typeface="+mj-lt"/>
              <a:ea typeface="OPPOSans R" panose="00020600040101010101" pitchFamily="18" charset="-122"/>
            </a:endParaRPr>
          </a:p>
        </p:txBody>
      </p:sp>
    </p:spTree>
    <p:extLst>
      <p:ext uri="{BB962C8B-B14F-4D97-AF65-F5344CB8AC3E}">
        <p14:creationId xmlns:p14="http://schemas.microsoft.com/office/powerpoint/2010/main" val="34276447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91C19978-F553-45A9-8266-713CE96A8BCD}"/>
              </a:ext>
            </a:extLst>
          </p:cNvPr>
          <p:cNvGrpSpPr/>
          <p:nvPr/>
        </p:nvGrpSpPr>
        <p:grpSpPr>
          <a:xfrm>
            <a:off x="0" y="3785421"/>
            <a:ext cx="12192000" cy="3072580"/>
            <a:chOff x="0" y="3785421"/>
            <a:chExt cx="12192000" cy="3072580"/>
          </a:xfrm>
        </p:grpSpPr>
        <p:sp>
          <p:nvSpPr>
            <p:cNvPr id="70" name="任意多边形: 形状 69">
              <a:extLst>
                <a:ext uri="{FF2B5EF4-FFF2-40B4-BE49-F238E27FC236}">
                  <a16:creationId xmlns:a16="http://schemas.microsoft.com/office/drawing/2014/main" id="{61D0F6AB-3BE2-9C6C-E021-0ED1B7E15622}"/>
                </a:ext>
              </a:extLst>
            </p:cNvPr>
            <p:cNvSpPr/>
            <p:nvPr/>
          </p:nvSpPr>
          <p:spPr>
            <a:xfrm>
              <a:off x="0" y="3785421"/>
              <a:ext cx="12192000" cy="3016889"/>
            </a:xfrm>
            <a:custGeom>
              <a:avLst/>
              <a:gdLst>
                <a:gd name="connsiteX0" fmla="*/ 12192000 w 12192000"/>
                <a:gd name="connsiteY0" fmla="*/ 0 h 3016889"/>
                <a:gd name="connsiteX1" fmla="*/ 12192000 w 12192000"/>
                <a:gd name="connsiteY1" fmla="*/ 3016889 h 3016889"/>
                <a:gd name="connsiteX2" fmla="*/ 0 w 12192000"/>
                <a:gd name="connsiteY2" fmla="*/ 3016889 h 3016889"/>
                <a:gd name="connsiteX3" fmla="*/ 0 w 12192000"/>
                <a:gd name="connsiteY3" fmla="*/ 2297330 h 3016889"/>
                <a:gd name="connsiteX4" fmla="*/ 510434 w 12192000"/>
                <a:gd name="connsiteY4" fmla="*/ 2266604 h 3016889"/>
                <a:gd name="connsiteX5" fmla="*/ 12179350 w 12192000"/>
                <a:gd name="connsiteY5" fmla="*/ 7331 h 301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016889">
                  <a:moveTo>
                    <a:pt x="12192000" y="0"/>
                  </a:moveTo>
                  <a:lnTo>
                    <a:pt x="12192000" y="3016889"/>
                  </a:lnTo>
                  <a:lnTo>
                    <a:pt x="0" y="3016889"/>
                  </a:lnTo>
                  <a:lnTo>
                    <a:pt x="0" y="2297330"/>
                  </a:lnTo>
                  <a:lnTo>
                    <a:pt x="510434" y="2266604"/>
                  </a:lnTo>
                  <a:cubicBezTo>
                    <a:pt x="5959138" y="1896055"/>
                    <a:pt x="10429392" y="962262"/>
                    <a:pt x="12179350" y="733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ea typeface="OPPOSans R" panose="00020600040101010101" pitchFamily="18" charset="-122"/>
              </a:endParaRPr>
            </a:p>
          </p:txBody>
        </p:sp>
        <p:sp>
          <p:nvSpPr>
            <p:cNvPr id="58" name="任意多边形: 形状 57">
              <a:extLst>
                <a:ext uri="{FF2B5EF4-FFF2-40B4-BE49-F238E27FC236}">
                  <a16:creationId xmlns:a16="http://schemas.microsoft.com/office/drawing/2014/main" id="{C78259B7-287A-46D1-026F-8B7D4C01DB9A}"/>
                </a:ext>
              </a:extLst>
            </p:cNvPr>
            <p:cNvSpPr/>
            <p:nvPr/>
          </p:nvSpPr>
          <p:spPr>
            <a:xfrm>
              <a:off x="0" y="3841112"/>
              <a:ext cx="12192000" cy="3016889"/>
            </a:xfrm>
            <a:custGeom>
              <a:avLst/>
              <a:gdLst>
                <a:gd name="connsiteX0" fmla="*/ 12192000 w 12192000"/>
                <a:gd name="connsiteY0" fmla="*/ 0 h 3016889"/>
                <a:gd name="connsiteX1" fmla="*/ 12192000 w 12192000"/>
                <a:gd name="connsiteY1" fmla="*/ 3016889 h 3016889"/>
                <a:gd name="connsiteX2" fmla="*/ 0 w 12192000"/>
                <a:gd name="connsiteY2" fmla="*/ 3016889 h 3016889"/>
                <a:gd name="connsiteX3" fmla="*/ 0 w 12192000"/>
                <a:gd name="connsiteY3" fmla="*/ 2297330 h 3016889"/>
                <a:gd name="connsiteX4" fmla="*/ 510434 w 12192000"/>
                <a:gd name="connsiteY4" fmla="*/ 2266604 h 3016889"/>
                <a:gd name="connsiteX5" fmla="*/ 12179350 w 12192000"/>
                <a:gd name="connsiteY5" fmla="*/ 7331 h 301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016889">
                  <a:moveTo>
                    <a:pt x="12192000" y="0"/>
                  </a:moveTo>
                  <a:lnTo>
                    <a:pt x="12192000" y="3016889"/>
                  </a:lnTo>
                  <a:lnTo>
                    <a:pt x="0" y="3016889"/>
                  </a:lnTo>
                  <a:lnTo>
                    <a:pt x="0" y="2297330"/>
                  </a:lnTo>
                  <a:lnTo>
                    <a:pt x="510434" y="2266604"/>
                  </a:lnTo>
                  <a:cubicBezTo>
                    <a:pt x="5959138" y="1896055"/>
                    <a:pt x="10429392" y="962262"/>
                    <a:pt x="12179350" y="7331"/>
                  </a:cubicBezTo>
                  <a:close/>
                </a:path>
              </a:pathLst>
            </a:custGeom>
            <a:gradFill>
              <a:gsLst>
                <a:gs pos="0">
                  <a:schemeClr val="accent1"/>
                </a:gs>
                <a:gs pos="69000">
                  <a:schemeClr val="accent1">
                    <a:lumMod val="75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ea typeface="OPPOSans R" panose="00020600040101010101" pitchFamily="18" charset="-122"/>
              </a:endParaRPr>
            </a:p>
          </p:txBody>
        </p:sp>
      </p:grpSp>
      <p:sp>
        <p:nvSpPr>
          <p:cNvPr id="5" name="文本占位符 4">
            <a:extLst>
              <a:ext uri="{FF2B5EF4-FFF2-40B4-BE49-F238E27FC236}">
                <a16:creationId xmlns:a16="http://schemas.microsoft.com/office/drawing/2014/main" id="{A30D439C-80D4-ADBC-44D7-61DB601C9AFF}"/>
              </a:ext>
            </a:extLst>
          </p:cNvPr>
          <p:cNvSpPr>
            <a:spLocks noGrp="1"/>
          </p:cNvSpPr>
          <p:nvPr>
            <p:ph type="body" sz="quarter" idx="10"/>
          </p:nvPr>
        </p:nvSpPr>
        <p:spPr/>
        <p:txBody>
          <a:bodyPr/>
          <a:lstStyle/>
          <a:p>
            <a:r>
              <a:rPr lang="zh-CN" altLang="en-US" dirty="0"/>
              <a:t>加强数据监测、实时调整</a:t>
            </a:r>
          </a:p>
        </p:txBody>
      </p:sp>
      <p:grpSp>
        <p:nvGrpSpPr>
          <p:cNvPr id="14" name="组合 13">
            <a:extLst>
              <a:ext uri="{FF2B5EF4-FFF2-40B4-BE49-F238E27FC236}">
                <a16:creationId xmlns:a16="http://schemas.microsoft.com/office/drawing/2014/main" id="{123F4964-3F90-C56E-A4B5-D7449CF754F9}"/>
              </a:ext>
            </a:extLst>
          </p:cNvPr>
          <p:cNvGrpSpPr/>
          <p:nvPr/>
        </p:nvGrpSpPr>
        <p:grpSpPr>
          <a:xfrm>
            <a:off x="684318" y="2586728"/>
            <a:ext cx="2875785" cy="3487900"/>
            <a:chOff x="684318" y="2586728"/>
            <a:chExt cx="2875785" cy="3487900"/>
          </a:xfrm>
        </p:grpSpPr>
        <p:grpSp>
          <p:nvGrpSpPr>
            <p:cNvPr id="38" name="组合 37">
              <a:extLst>
                <a:ext uri="{FF2B5EF4-FFF2-40B4-BE49-F238E27FC236}">
                  <a16:creationId xmlns:a16="http://schemas.microsoft.com/office/drawing/2014/main" id="{815EC52A-6E16-3C57-11CB-5EC22D4DCC9F}"/>
                </a:ext>
              </a:extLst>
            </p:cNvPr>
            <p:cNvGrpSpPr/>
            <p:nvPr/>
          </p:nvGrpSpPr>
          <p:grpSpPr>
            <a:xfrm>
              <a:off x="684318" y="5783386"/>
              <a:ext cx="291248" cy="291242"/>
              <a:chOff x="-1047339" y="2710881"/>
              <a:chExt cx="291248" cy="291242"/>
            </a:xfrm>
          </p:grpSpPr>
          <p:sp>
            <p:nvSpPr>
              <p:cNvPr id="13" name="7">
                <a:extLst>
                  <a:ext uri="{FF2B5EF4-FFF2-40B4-BE49-F238E27FC236}">
                    <a16:creationId xmlns:a16="http://schemas.microsoft.com/office/drawing/2014/main" id="{FEFCF2D9-1D62-FAD5-46A7-7AED34563AD5}"/>
                  </a:ext>
                </a:extLst>
              </p:cNvPr>
              <p:cNvSpPr/>
              <p:nvPr/>
            </p:nvSpPr>
            <p:spPr>
              <a:xfrm>
                <a:off x="-956058" y="2802159"/>
                <a:ext cx="108685" cy="108685"/>
              </a:xfrm>
              <a:prstGeom prst="ellipse">
                <a:avLst/>
              </a:prstGeom>
              <a:gradFill flip="none" rotWithShape="1">
                <a:gsLst>
                  <a:gs pos="0">
                    <a:schemeClr val="accent1">
                      <a:lumMod val="60000"/>
                      <a:lumOff val="40000"/>
                    </a:schemeClr>
                  </a:gs>
                  <a:gs pos="69000">
                    <a:schemeClr val="accent1"/>
                  </a:gs>
                </a:gsLst>
                <a:path path="circle">
                  <a:fillToRect r="100000" b="100000"/>
                </a:path>
                <a:tileRect l="-100000" t="-100000"/>
              </a:gradFill>
              <a:ln>
                <a:noFill/>
              </a:ln>
              <a:effectLst>
                <a:outerShdw blurRad="330200" dist="3175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70000"/>
                  </a:lnSpc>
                </a:pPr>
                <a:endParaRPr lang="zh-CN" altLang="en-US" sz="3000" dirty="0">
                  <a:solidFill>
                    <a:prstClr val="white"/>
                  </a:solidFill>
                  <a:ea typeface="OPPOSans R" panose="00020600040101010101" pitchFamily="18" charset="-122"/>
                  <a:cs typeface="+mn-ea"/>
                  <a:sym typeface="+mn-lt"/>
                </a:endParaRPr>
              </a:p>
            </p:txBody>
          </p:sp>
          <p:sp>
            <p:nvSpPr>
              <p:cNvPr id="21" name="9">
                <a:extLst>
                  <a:ext uri="{FF2B5EF4-FFF2-40B4-BE49-F238E27FC236}">
                    <a16:creationId xmlns:a16="http://schemas.microsoft.com/office/drawing/2014/main" id="{A7821C80-B17D-E830-5E84-65B488B6089B}"/>
                  </a:ext>
                </a:extLst>
              </p:cNvPr>
              <p:cNvSpPr/>
              <p:nvPr/>
            </p:nvSpPr>
            <p:spPr>
              <a:xfrm>
                <a:off x="-1047339" y="2710881"/>
                <a:ext cx="291248" cy="291242"/>
              </a:xfrm>
              <a:prstGeom prst="ellipse">
                <a:avLst/>
              </a:prstGeom>
              <a:noFill/>
              <a:ln>
                <a:solidFill>
                  <a:schemeClr val="accent1">
                    <a:alpha val="80000"/>
                  </a:schemeClr>
                </a:solidFill>
                <a:prstDash val="sysDot"/>
              </a:ln>
              <a:effectLst>
                <a:outerShdw blurRad="127000" dist="63500" dir="5400000" algn="t" rotWithShape="0">
                  <a:srgbClr val="8BBA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ea typeface="OPPOSans R" panose="00020600040101010101" pitchFamily="18" charset="-122"/>
                  <a:cs typeface="+mn-ea"/>
                  <a:sym typeface="+mn-lt"/>
                </a:endParaRPr>
              </a:p>
            </p:txBody>
          </p:sp>
        </p:grpSp>
        <p:sp>
          <p:nvSpPr>
            <p:cNvPr id="2" name="1">
              <a:extLst>
                <a:ext uri="{FF2B5EF4-FFF2-40B4-BE49-F238E27FC236}">
                  <a16:creationId xmlns:a16="http://schemas.microsoft.com/office/drawing/2014/main" id="{2E13FF39-31C3-5273-CDF2-F254C7488AA6}"/>
                </a:ext>
              </a:extLst>
            </p:cNvPr>
            <p:cNvSpPr txBox="1"/>
            <p:nvPr/>
          </p:nvSpPr>
          <p:spPr>
            <a:xfrm>
              <a:off x="815635" y="4051035"/>
              <a:ext cx="2744468" cy="1249316"/>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95000"/>
                      <a:lumOff val="5000"/>
                    </a:schemeClr>
                  </a:solidFill>
                  <a:effectLst/>
                  <a:uLnTx/>
                  <a:uFillTx/>
                  <a:latin typeface="+mn-ea"/>
                  <a:cs typeface="+mn-ea"/>
                  <a:sym typeface="+mn-lt"/>
                </a:rPr>
                <a:t>实现医保报销、自付比例等医疗费用管理更为精准和透明。医保卡在门诊、住院等医疗场景的使用率超过</a:t>
              </a:r>
              <a:r>
                <a:rPr kumimoji="0" lang="en-US" altLang="zh-CN" sz="1600" b="0" i="0" u="none" strike="noStrike" kern="1200" cap="none" spc="0" normalizeH="0" baseline="0" noProof="0" dirty="0">
                  <a:ln>
                    <a:noFill/>
                  </a:ln>
                  <a:solidFill>
                    <a:schemeClr val="tx1">
                      <a:lumMod val="95000"/>
                      <a:lumOff val="5000"/>
                    </a:schemeClr>
                  </a:solidFill>
                  <a:effectLst/>
                  <a:uLnTx/>
                  <a:uFillTx/>
                  <a:latin typeface="+mn-ea"/>
                  <a:cs typeface="+mn-ea"/>
                  <a:sym typeface="+mn-lt"/>
                </a:rPr>
                <a:t>90%</a:t>
              </a:r>
              <a:endParaRPr kumimoji="0" lang="zh-CN" altLang="en-US" sz="1600" b="0" i="0" u="none" strike="noStrike" kern="1200" cap="none" spc="0" normalizeH="0" baseline="0" noProof="0" dirty="0">
                <a:ln>
                  <a:noFill/>
                </a:ln>
                <a:solidFill>
                  <a:schemeClr val="tx1">
                    <a:lumMod val="95000"/>
                    <a:lumOff val="5000"/>
                  </a:schemeClr>
                </a:solidFill>
                <a:effectLst/>
                <a:uLnTx/>
                <a:uFillTx/>
                <a:latin typeface="+mn-ea"/>
                <a:cs typeface="+mn-ea"/>
                <a:sym typeface="+mn-lt"/>
              </a:endParaRPr>
            </a:p>
          </p:txBody>
        </p:sp>
        <p:sp>
          <p:nvSpPr>
            <p:cNvPr id="34" name="19">
              <a:extLst>
                <a:ext uri="{FF2B5EF4-FFF2-40B4-BE49-F238E27FC236}">
                  <a16:creationId xmlns:a16="http://schemas.microsoft.com/office/drawing/2014/main" id="{F8E83F7D-C85B-133F-25BA-095C0C560990}"/>
                </a:ext>
              </a:extLst>
            </p:cNvPr>
            <p:cNvSpPr/>
            <p:nvPr/>
          </p:nvSpPr>
          <p:spPr>
            <a:xfrm>
              <a:off x="815635" y="3589370"/>
              <a:ext cx="2339102"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400" b="1" dirty="0">
                  <a:gradFill flip="none" rotWithShape="1">
                    <a:gsLst>
                      <a:gs pos="0">
                        <a:schemeClr val="accent1">
                          <a:lumMod val="90000"/>
                          <a:lumOff val="10000"/>
                        </a:schemeClr>
                      </a:gs>
                      <a:gs pos="80000">
                        <a:schemeClr val="accent1">
                          <a:lumMod val="90000"/>
                        </a:schemeClr>
                      </a:gs>
                    </a:gsLst>
                    <a:path path="circle">
                      <a:fillToRect l="100000" t="100000"/>
                    </a:path>
                    <a:tileRect r="-100000" b="-100000"/>
                  </a:gradFill>
                  <a:latin typeface="+mj-ea"/>
                  <a:ea typeface="+mj-ea"/>
                  <a:cs typeface="+mn-ea"/>
                  <a:sym typeface="+mn-lt"/>
                </a:rPr>
                <a:t>请输入你的标题</a:t>
              </a:r>
            </a:p>
          </p:txBody>
        </p:sp>
        <p:cxnSp>
          <p:nvCxnSpPr>
            <p:cNvPr id="64" name="直接连接符 63">
              <a:extLst>
                <a:ext uri="{FF2B5EF4-FFF2-40B4-BE49-F238E27FC236}">
                  <a16:creationId xmlns:a16="http://schemas.microsoft.com/office/drawing/2014/main" id="{E4857FD6-2374-7565-7E66-93A75BC65896}"/>
                </a:ext>
              </a:extLst>
            </p:cNvPr>
            <p:cNvCxnSpPr>
              <a:cxnSpLocks/>
            </p:cNvCxnSpPr>
            <p:nvPr/>
          </p:nvCxnSpPr>
          <p:spPr>
            <a:xfrm>
              <a:off x="829942" y="2674201"/>
              <a:ext cx="0" cy="3211681"/>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6" name="流程图: 资料带 5">
              <a:extLst>
                <a:ext uri="{FF2B5EF4-FFF2-40B4-BE49-F238E27FC236}">
                  <a16:creationId xmlns:a16="http://schemas.microsoft.com/office/drawing/2014/main" id="{E50FD41B-F4F6-E01F-61B3-8B97AE77A234}"/>
                </a:ext>
              </a:extLst>
            </p:cNvPr>
            <p:cNvSpPr/>
            <p:nvPr/>
          </p:nvSpPr>
          <p:spPr>
            <a:xfrm>
              <a:off x="837741" y="2586728"/>
              <a:ext cx="914400" cy="804672"/>
            </a:xfrm>
            <a:prstGeom prst="flowChartPunchedTap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mj-lt"/>
                  <a:ea typeface="OPPOSans R" panose="00020600040101010101" pitchFamily="18" charset="-122"/>
                </a:rPr>
                <a:t>01</a:t>
              </a:r>
              <a:endParaRPr lang="zh-CN" altLang="en-US" sz="2800" b="1" dirty="0">
                <a:latin typeface="+mj-lt"/>
                <a:ea typeface="OPPOSans R" panose="00020600040101010101" pitchFamily="18" charset="-122"/>
              </a:endParaRPr>
            </a:p>
          </p:txBody>
        </p:sp>
      </p:grpSp>
      <p:grpSp>
        <p:nvGrpSpPr>
          <p:cNvPr id="15" name="组合 14">
            <a:extLst>
              <a:ext uri="{FF2B5EF4-FFF2-40B4-BE49-F238E27FC236}">
                <a16:creationId xmlns:a16="http://schemas.microsoft.com/office/drawing/2014/main" id="{06301FEA-D01D-EE51-28B5-A5FCE3754FD6}"/>
              </a:ext>
            </a:extLst>
          </p:cNvPr>
          <p:cNvGrpSpPr/>
          <p:nvPr/>
        </p:nvGrpSpPr>
        <p:grpSpPr>
          <a:xfrm>
            <a:off x="4650094" y="1939861"/>
            <a:ext cx="2811195" cy="3710112"/>
            <a:chOff x="4650094" y="1939861"/>
            <a:chExt cx="2811195" cy="3710112"/>
          </a:xfrm>
        </p:grpSpPr>
        <p:grpSp>
          <p:nvGrpSpPr>
            <p:cNvPr id="44" name="组合 43">
              <a:extLst>
                <a:ext uri="{FF2B5EF4-FFF2-40B4-BE49-F238E27FC236}">
                  <a16:creationId xmlns:a16="http://schemas.microsoft.com/office/drawing/2014/main" id="{B7A7643D-547B-0E2A-4EC2-3960B4C79A08}"/>
                </a:ext>
              </a:extLst>
            </p:cNvPr>
            <p:cNvGrpSpPr/>
            <p:nvPr/>
          </p:nvGrpSpPr>
          <p:grpSpPr>
            <a:xfrm>
              <a:off x="4650094" y="5245339"/>
              <a:ext cx="404640" cy="404634"/>
              <a:chOff x="6394183" y="4301374"/>
              <a:chExt cx="404640" cy="404634"/>
            </a:xfrm>
          </p:grpSpPr>
          <p:sp>
            <p:nvSpPr>
              <p:cNvPr id="9" name="6">
                <a:extLst>
                  <a:ext uri="{FF2B5EF4-FFF2-40B4-BE49-F238E27FC236}">
                    <a16:creationId xmlns:a16="http://schemas.microsoft.com/office/drawing/2014/main" id="{9E5F43A4-B5D2-3615-DBA4-189EBBA0A40E}"/>
                  </a:ext>
                </a:extLst>
              </p:cNvPr>
              <p:cNvSpPr/>
              <p:nvPr/>
            </p:nvSpPr>
            <p:spPr>
              <a:xfrm flipH="1">
                <a:off x="6521003" y="4428191"/>
                <a:ext cx="150999" cy="150999"/>
              </a:xfrm>
              <a:prstGeom prst="ellipse">
                <a:avLst/>
              </a:prstGeom>
              <a:gradFill flip="none" rotWithShape="1">
                <a:gsLst>
                  <a:gs pos="0">
                    <a:schemeClr val="accent2">
                      <a:lumMod val="60000"/>
                      <a:lumOff val="40000"/>
                    </a:schemeClr>
                  </a:gs>
                  <a:gs pos="69000">
                    <a:schemeClr val="accent2"/>
                  </a:gs>
                </a:gsLst>
                <a:path path="circle">
                  <a:fillToRect r="100000" b="100000"/>
                </a:path>
                <a:tileRect l="-100000" t="-100000"/>
              </a:gradFill>
              <a:ln>
                <a:noFill/>
              </a:ln>
              <a:effectLst>
                <a:outerShdw blurRad="330200" dist="317500" dir="5400000" algn="t"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000" dirty="0">
                  <a:solidFill>
                    <a:prstClr val="white"/>
                  </a:solidFill>
                  <a:ea typeface="OPPOSans R" panose="00020600040101010101" pitchFamily="18" charset="-122"/>
                  <a:cs typeface="+mn-ea"/>
                  <a:sym typeface="+mn-lt"/>
                </a:endParaRPr>
              </a:p>
            </p:txBody>
          </p:sp>
          <p:sp>
            <p:nvSpPr>
              <p:cNvPr id="20" name="8">
                <a:extLst>
                  <a:ext uri="{FF2B5EF4-FFF2-40B4-BE49-F238E27FC236}">
                    <a16:creationId xmlns:a16="http://schemas.microsoft.com/office/drawing/2014/main" id="{28C80FD9-E271-89AB-1A98-1351CD40D5BE}"/>
                  </a:ext>
                </a:extLst>
              </p:cNvPr>
              <p:cNvSpPr/>
              <p:nvPr/>
            </p:nvSpPr>
            <p:spPr>
              <a:xfrm>
                <a:off x="6394183" y="4301374"/>
                <a:ext cx="404640" cy="404634"/>
              </a:xfrm>
              <a:prstGeom prst="ellipse">
                <a:avLst/>
              </a:prstGeom>
              <a:noFill/>
              <a:ln>
                <a:solidFill>
                  <a:schemeClr val="accent2">
                    <a:alpha val="80000"/>
                  </a:schemeClr>
                </a:solidFill>
                <a:prstDash val="sysDot"/>
              </a:ln>
              <a:effectLst>
                <a:outerShdw blurRad="127000" dist="63500" dir="5400000" algn="t" rotWithShape="0">
                  <a:srgbClr val="8BBA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ea typeface="OPPOSans R" panose="00020600040101010101" pitchFamily="18" charset="-122"/>
                  <a:cs typeface="+mn-ea"/>
                  <a:sym typeface="+mn-lt"/>
                </a:endParaRPr>
              </a:p>
            </p:txBody>
          </p:sp>
        </p:grpSp>
        <p:grpSp>
          <p:nvGrpSpPr>
            <p:cNvPr id="11" name="组合 10">
              <a:extLst>
                <a:ext uri="{FF2B5EF4-FFF2-40B4-BE49-F238E27FC236}">
                  <a16:creationId xmlns:a16="http://schemas.microsoft.com/office/drawing/2014/main" id="{85AE413E-D190-4467-1F26-08FACA062AF9}"/>
                </a:ext>
              </a:extLst>
            </p:cNvPr>
            <p:cNvGrpSpPr/>
            <p:nvPr/>
          </p:nvGrpSpPr>
          <p:grpSpPr>
            <a:xfrm>
              <a:off x="4852414" y="1939861"/>
              <a:ext cx="2608875" cy="3447115"/>
              <a:chOff x="4852414" y="1939861"/>
              <a:chExt cx="2608875" cy="3447115"/>
            </a:xfrm>
          </p:grpSpPr>
          <p:grpSp>
            <p:nvGrpSpPr>
              <p:cNvPr id="51" name="组合 50">
                <a:extLst>
                  <a:ext uri="{FF2B5EF4-FFF2-40B4-BE49-F238E27FC236}">
                    <a16:creationId xmlns:a16="http://schemas.microsoft.com/office/drawing/2014/main" id="{46102ACD-70F4-1454-EDD4-4AC37A255AB8}"/>
                  </a:ext>
                </a:extLst>
              </p:cNvPr>
              <p:cNvGrpSpPr/>
              <p:nvPr/>
            </p:nvGrpSpPr>
            <p:grpSpPr>
              <a:xfrm>
                <a:off x="4852414" y="2842558"/>
                <a:ext cx="2608875" cy="2020071"/>
                <a:chOff x="5532801" y="3547189"/>
                <a:chExt cx="2608875" cy="2020071"/>
              </a:xfrm>
            </p:grpSpPr>
            <p:sp>
              <p:nvSpPr>
                <p:cNvPr id="3" name="2">
                  <a:extLst>
                    <a:ext uri="{FF2B5EF4-FFF2-40B4-BE49-F238E27FC236}">
                      <a16:creationId xmlns:a16="http://schemas.microsoft.com/office/drawing/2014/main" id="{7856C8FB-8C06-55AE-5C6C-38C998BE91C7}"/>
                    </a:ext>
                  </a:extLst>
                </p:cNvPr>
                <p:cNvSpPr txBox="1"/>
                <p:nvPr/>
              </p:nvSpPr>
              <p:spPr>
                <a:xfrm>
                  <a:off x="5532801" y="4023761"/>
                  <a:ext cx="2608875" cy="154349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95000"/>
                          <a:lumOff val="5000"/>
                        </a:schemeClr>
                      </a:solidFill>
                      <a:effectLst/>
                      <a:uLnTx/>
                      <a:uFillTx/>
                      <a:latin typeface="+mn-ea"/>
                      <a:cs typeface="+mn-ea"/>
                      <a:sym typeface="+mn-lt"/>
                    </a:rPr>
                    <a:t>通过医疗大数据和人工智能技术，实现多学科、全员、全程的医疗健康管理和远程诊疗，提高医疗效率和质量。</a:t>
                  </a:r>
                </a:p>
              </p:txBody>
            </p:sp>
            <p:sp>
              <p:nvSpPr>
                <p:cNvPr id="35" name="20">
                  <a:extLst>
                    <a:ext uri="{FF2B5EF4-FFF2-40B4-BE49-F238E27FC236}">
                      <a16:creationId xmlns:a16="http://schemas.microsoft.com/office/drawing/2014/main" id="{2652536E-2C95-2859-3232-1DEBEB7E72F6}"/>
                    </a:ext>
                  </a:extLst>
                </p:cNvPr>
                <p:cNvSpPr/>
                <p:nvPr/>
              </p:nvSpPr>
              <p:spPr>
                <a:xfrm>
                  <a:off x="5532801" y="3547189"/>
                  <a:ext cx="2339102"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fontAlgn="auto">
                    <a:lnSpc>
                      <a:spcPct val="100000"/>
                    </a:lnSpc>
                    <a:spcBef>
                      <a:spcPts val="0"/>
                    </a:spcBef>
                    <a:spcAft>
                      <a:spcPts val="0"/>
                    </a:spcAft>
                    <a:buClrTx/>
                    <a:buSzTx/>
                    <a:buFontTx/>
                    <a:buNone/>
                    <a:tabLst/>
                    <a:defRPr/>
                  </a:pPr>
                  <a:r>
                    <a:rPr lang="zh-CN" altLang="en-US" sz="2400" b="1" dirty="0">
                      <a:solidFill>
                        <a:schemeClr val="accent2"/>
                      </a:solidFill>
                      <a:latin typeface="+mj-ea"/>
                      <a:ea typeface="+mj-ea"/>
                      <a:cs typeface="+mn-ea"/>
                      <a:sym typeface="+mn-lt"/>
                    </a:rPr>
                    <a:t>请输入你的标题</a:t>
                  </a:r>
                </a:p>
              </p:txBody>
            </p:sp>
          </p:grpSp>
          <p:cxnSp>
            <p:nvCxnSpPr>
              <p:cNvPr id="63" name="直接连接符 62">
                <a:extLst>
                  <a:ext uri="{FF2B5EF4-FFF2-40B4-BE49-F238E27FC236}">
                    <a16:creationId xmlns:a16="http://schemas.microsoft.com/office/drawing/2014/main" id="{19A2ED03-388D-A95C-DC20-8FCBADEBFB34}"/>
                  </a:ext>
                </a:extLst>
              </p:cNvPr>
              <p:cNvCxnSpPr>
                <a:cxnSpLocks/>
              </p:cNvCxnSpPr>
              <p:nvPr/>
            </p:nvCxnSpPr>
            <p:spPr>
              <a:xfrm>
                <a:off x="4852414" y="2021303"/>
                <a:ext cx="0" cy="3365673"/>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7" name="流程图: 资料带 6">
                <a:extLst>
                  <a:ext uri="{FF2B5EF4-FFF2-40B4-BE49-F238E27FC236}">
                    <a16:creationId xmlns:a16="http://schemas.microsoft.com/office/drawing/2014/main" id="{33F14F42-B189-CDAF-565A-C70DCAD73305}"/>
                  </a:ext>
                </a:extLst>
              </p:cNvPr>
              <p:cNvSpPr/>
              <p:nvPr/>
            </p:nvSpPr>
            <p:spPr>
              <a:xfrm>
                <a:off x="4860212" y="1939861"/>
                <a:ext cx="914400" cy="804672"/>
              </a:xfrm>
              <a:prstGeom prst="flowChartPunchedTap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mj-lt"/>
                    <a:ea typeface="OPPOSans R" panose="00020600040101010101" pitchFamily="18" charset="-122"/>
                  </a:rPr>
                  <a:t>02</a:t>
                </a:r>
                <a:endParaRPr lang="zh-CN" altLang="en-US" sz="2800" b="1" dirty="0">
                  <a:latin typeface="+mj-lt"/>
                  <a:ea typeface="OPPOSans R" panose="00020600040101010101" pitchFamily="18" charset="-122"/>
                </a:endParaRPr>
              </a:p>
            </p:txBody>
          </p:sp>
        </p:grpSp>
      </p:grpSp>
      <p:grpSp>
        <p:nvGrpSpPr>
          <p:cNvPr id="12" name="组合 11">
            <a:extLst>
              <a:ext uri="{FF2B5EF4-FFF2-40B4-BE49-F238E27FC236}">
                <a16:creationId xmlns:a16="http://schemas.microsoft.com/office/drawing/2014/main" id="{78A10CDB-0DF2-FFE7-4500-5F0BB08CCE5D}"/>
              </a:ext>
            </a:extLst>
          </p:cNvPr>
          <p:cNvGrpSpPr/>
          <p:nvPr/>
        </p:nvGrpSpPr>
        <p:grpSpPr>
          <a:xfrm>
            <a:off x="8679031" y="1197743"/>
            <a:ext cx="2944904" cy="3697898"/>
            <a:chOff x="8679031" y="1197743"/>
            <a:chExt cx="2944904" cy="3697898"/>
          </a:xfrm>
        </p:grpSpPr>
        <p:cxnSp>
          <p:nvCxnSpPr>
            <p:cNvPr id="60" name="直接连接符 59">
              <a:extLst>
                <a:ext uri="{FF2B5EF4-FFF2-40B4-BE49-F238E27FC236}">
                  <a16:creationId xmlns:a16="http://schemas.microsoft.com/office/drawing/2014/main" id="{0BDB4BFF-D92F-6705-4449-7A6C2B0935A2}"/>
                </a:ext>
              </a:extLst>
            </p:cNvPr>
            <p:cNvCxnSpPr>
              <a:cxnSpLocks/>
              <a:endCxn id="8" idx="4"/>
            </p:cNvCxnSpPr>
            <p:nvPr/>
          </p:nvCxnSpPr>
          <p:spPr>
            <a:xfrm>
              <a:off x="8974741" y="1267845"/>
              <a:ext cx="1" cy="3442438"/>
            </a:xfrm>
            <a:prstGeom prst="line">
              <a:avLst/>
            </a:prstGeom>
            <a:ln w="25400"/>
          </p:spPr>
          <p:style>
            <a:lnRef idx="1">
              <a:schemeClr val="accent1"/>
            </a:lnRef>
            <a:fillRef idx="0">
              <a:schemeClr val="accent1"/>
            </a:fillRef>
            <a:effectRef idx="0">
              <a:schemeClr val="accent1"/>
            </a:effectRef>
            <a:fontRef idx="minor">
              <a:schemeClr val="tx1"/>
            </a:fontRef>
          </p:style>
        </p:cxnSp>
        <p:grpSp>
          <p:nvGrpSpPr>
            <p:cNvPr id="53" name="组合 52">
              <a:extLst>
                <a:ext uri="{FF2B5EF4-FFF2-40B4-BE49-F238E27FC236}">
                  <a16:creationId xmlns:a16="http://schemas.microsoft.com/office/drawing/2014/main" id="{83E37A97-495D-C5E7-2140-C3FCA4529D8B}"/>
                </a:ext>
              </a:extLst>
            </p:cNvPr>
            <p:cNvGrpSpPr/>
            <p:nvPr/>
          </p:nvGrpSpPr>
          <p:grpSpPr>
            <a:xfrm>
              <a:off x="8974742" y="2241910"/>
              <a:ext cx="2649193" cy="1683277"/>
              <a:chOff x="8879492" y="2241910"/>
              <a:chExt cx="2649193" cy="1683277"/>
            </a:xfrm>
          </p:grpSpPr>
          <p:sp>
            <p:nvSpPr>
              <p:cNvPr id="4" name="3">
                <a:extLst>
                  <a:ext uri="{FF2B5EF4-FFF2-40B4-BE49-F238E27FC236}">
                    <a16:creationId xmlns:a16="http://schemas.microsoft.com/office/drawing/2014/main" id="{64D448B3-FFC4-F8F6-E2B8-1397381B77CE}"/>
                  </a:ext>
                </a:extLst>
              </p:cNvPr>
              <p:cNvSpPr txBox="1"/>
              <p:nvPr/>
            </p:nvSpPr>
            <p:spPr>
              <a:xfrm>
                <a:off x="8984529" y="2769486"/>
                <a:ext cx="2544156" cy="1155701"/>
              </a:xfrm>
              <a:prstGeom prst="rect">
                <a:avLst/>
              </a:prstGeom>
              <a:noFill/>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95000"/>
                        <a:lumOff val="5000"/>
                      </a:schemeClr>
                    </a:solidFill>
                    <a:effectLst/>
                    <a:uLnTx/>
                    <a:uFillTx/>
                    <a:latin typeface="+mn-ea"/>
                    <a:cs typeface="+mn-ea"/>
                    <a:sym typeface="+mn-lt"/>
                  </a:rPr>
                  <a:t>通过数据监测和评估助力医疗机构、医疗团队和医生的职业发展和绩效考核，提高医疗服务水平和客户满意度</a:t>
                </a:r>
              </a:p>
            </p:txBody>
          </p:sp>
          <p:sp>
            <p:nvSpPr>
              <p:cNvPr id="36" name="21">
                <a:extLst>
                  <a:ext uri="{FF2B5EF4-FFF2-40B4-BE49-F238E27FC236}">
                    <a16:creationId xmlns:a16="http://schemas.microsoft.com/office/drawing/2014/main" id="{753A0E6E-3294-2017-FA7D-D71435CC7E4E}"/>
                  </a:ext>
                </a:extLst>
              </p:cNvPr>
              <p:cNvSpPr/>
              <p:nvPr/>
            </p:nvSpPr>
            <p:spPr>
              <a:xfrm>
                <a:off x="8879492" y="2241910"/>
                <a:ext cx="2339102"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400" b="1" dirty="0">
                    <a:gradFill flip="none" rotWithShape="1">
                      <a:gsLst>
                        <a:gs pos="0">
                          <a:schemeClr val="accent1">
                            <a:lumMod val="90000"/>
                            <a:lumOff val="10000"/>
                          </a:schemeClr>
                        </a:gs>
                        <a:gs pos="80000">
                          <a:schemeClr val="accent1">
                            <a:lumMod val="90000"/>
                          </a:schemeClr>
                        </a:gs>
                      </a:gsLst>
                      <a:path path="circle">
                        <a:fillToRect l="100000" t="100000"/>
                      </a:path>
                      <a:tileRect r="-100000" b="-100000"/>
                    </a:gradFill>
                    <a:latin typeface="+mj-ea"/>
                    <a:ea typeface="+mj-ea"/>
                    <a:cs typeface="+mn-ea"/>
                    <a:sym typeface="+mn-lt"/>
                  </a:rPr>
                  <a:t>请输入你的标题</a:t>
                </a:r>
              </a:p>
            </p:txBody>
          </p:sp>
        </p:grpSp>
        <p:grpSp>
          <p:nvGrpSpPr>
            <p:cNvPr id="43" name="组合 42">
              <a:extLst>
                <a:ext uri="{FF2B5EF4-FFF2-40B4-BE49-F238E27FC236}">
                  <a16:creationId xmlns:a16="http://schemas.microsoft.com/office/drawing/2014/main" id="{4C1B6312-72AA-EC82-5BFF-4F2CC10C7F3F}"/>
                </a:ext>
              </a:extLst>
            </p:cNvPr>
            <p:cNvGrpSpPr/>
            <p:nvPr/>
          </p:nvGrpSpPr>
          <p:grpSpPr>
            <a:xfrm>
              <a:off x="8679031" y="4304225"/>
              <a:ext cx="591422" cy="591416"/>
              <a:chOff x="12039483" y="5365369"/>
              <a:chExt cx="591422" cy="591416"/>
            </a:xfrm>
          </p:grpSpPr>
          <p:sp>
            <p:nvSpPr>
              <p:cNvPr id="8" name="5">
                <a:extLst>
                  <a:ext uri="{FF2B5EF4-FFF2-40B4-BE49-F238E27FC236}">
                    <a16:creationId xmlns:a16="http://schemas.microsoft.com/office/drawing/2014/main" id="{070F50D4-824C-C44C-343B-4D97720AC87C}"/>
                  </a:ext>
                </a:extLst>
              </p:cNvPr>
              <p:cNvSpPr/>
              <p:nvPr/>
            </p:nvSpPr>
            <p:spPr>
              <a:xfrm>
                <a:off x="12224843" y="5550726"/>
                <a:ext cx="220701" cy="220701"/>
              </a:xfrm>
              <a:prstGeom prst="ellipse">
                <a:avLst/>
              </a:prstGeom>
              <a:gradFill flip="none" rotWithShape="1">
                <a:gsLst>
                  <a:gs pos="0">
                    <a:schemeClr val="accent1">
                      <a:lumMod val="60000"/>
                      <a:lumOff val="40000"/>
                    </a:schemeClr>
                  </a:gs>
                  <a:gs pos="69000">
                    <a:schemeClr val="accent1"/>
                  </a:gs>
                </a:gsLst>
                <a:path path="circle">
                  <a:fillToRect r="100000" b="100000"/>
                </a:path>
                <a:tileRect l="-100000" t="-100000"/>
              </a:gradFill>
              <a:ln>
                <a:noFill/>
              </a:ln>
              <a:effectLst>
                <a:outerShdw blurRad="330200" dist="3175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70000"/>
                  </a:lnSpc>
                </a:pPr>
                <a:endParaRPr lang="zh-CN" altLang="en-US" sz="3000" dirty="0">
                  <a:solidFill>
                    <a:prstClr val="white"/>
                  </a:solidFill>
                  <a:ea typeface="OPPOSans R" panose="00020600040101010101" pitchFamily="18" charset="-122"/>
                  <a:cs typeface="+mn-ea"/>
                  <a:sym typeface="+mn-lt"/>
                </a:endParaRPr>
              </a:p>
            </p:txBody>
          </p:sp>
          <p:sp>
            <p:nvSpPr>
              <p:cNvPr id="22" name="10">
                <a:extLst>
                  <a:ext uri="{FF2B5EF4-FFF2-40B4-BE49-F238E27FC236}">
                    <a16:creationId xmlns:a16="http://schemas.microsoft.com/office/drawing/2014/main" id="{179DA447-22C4-F2BE-46AA-AB9ED23C68B1}"/>
                  </a:ext>
                </a:extLst>
              </p:cNvPr>
              <p:cNvSpPr/>
              <p:nvPr/>
            </p:nvSpPr>
            <p:spPr>
              <a:xfrm>
                <a:off x="12039483" y="5365369"/>
                <a:ext cx="591422" cy="591416"/>
              </a:xfrm>
              <a:prstGeom prst="ellipse">
                <a:avLst/>
              </a:prstGeom>
              <a:noFill/>
              <a:ln>
                <a:solidFill>
                  <a:schemeClr val="accent1">
                    <a:alpha val="80000"/>
                  </a:schemeClr>
                </a:solidFill>
                <a:prstDash val="sysDot"/>
              </a:ln>
              <a:effectLst>
                <a:outerShdw blurRad="127000" dist="63500" dir="5400000" algn="t" rotWithShape="0">
                  <a:srgbClr val="8BBAD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ea typeface="OPPOSans R" panose="00020600040101010101" pitchFamily="18" charset="-122"/>
                  <a:cs typeface="+mn-ea"/>
                  <a:sym typeface="+mn-lt"/>
                </a:endParaRPr>
              </a:p>
            </p:txBody>
          </p:sp>
        </p:grpSp>
        <p:sp>
          <p:nvSpPr>
            <p:cNvPr id="10" name="流程图: 资料带 9">
              <a:extLst>
                <a:ext uri="{FF2B5EF4-FFF2-40B4-BE49-F238E27FC236}">
                  <a16:creationId xmlns:a16="http://schemas.microsoft.com/office/drawing/2014/main" id="{00A31595-207A-1C07-985F-BE80DC015DCF}"/>
                </a:ext>
              </a:extLst>
            </p:cNvPr>
            <p:cNvSpPr/>
            <p:nvPr/>
          </p:nvSpPr>
          <p:spPr>
            <a:xfrm>
              <a:off x="8982538" y="1197743"/>
              <a:ext cx="914400" cy="804672"/>
            </a:xfrm>
            <a:prstGeom prst="flowChartPunchedTap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mj-lt"/>
                  <a:ea typeface="OPPOSans R" panose="00020600040101010101" pitchFamily="18" charset="-122"/>
                </a:rPr>
                <a:t>03</a:t>
              </a:r>
              <a:endParaRPr lang="zh-CN" altLang="en-US" sz="2800" b="1" dirty="0">
                <a:latin typeface="+mj-lt"/>
                <a:ea typeface="OPPOSans R" panose="00020600040101010101" pitchFamily="18" charset="-122"/>
              </a:endParaRPr>
            </a:p>
          </p:txBody>
        </p:sp>
      </p:grpSp>
    </p:spTree>
    <p:extLst>
      <p:ext uri="{BB962C8B-B14F-4D97-AF65-F5344CB8AC3E}">
        <p14:creationId xmlns:p14="http://schemas.microsoft.com/office/powerpoint/2010/main" val="4718229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文本占位符 42">
            <a:extLst>
              <a:ext uri="{FF2B5EF4-FFF2-40B4-BE49-F238E27FC236}">
                <a16:creationId xmlns:a16="http://schemas.microsoft.com/office/drawing/2014/main" id="{D2684815-5DE4-9A0B-4C20-8E3094D6539D}"/>
              </a:ext>
            </a:extLst>
          </p:cNvPr>
          <p:cNvSpPr>
            <a:spLocks noGrp="1"/>
          </p:cNvSpPr>
          <p:nvPr>
            <p:ph type="body" sz="quarter" idx="13"/>
          </p:nvPr>
        </p:nvSpPr>
        <p:spPr>
          <a:prstGeom prst="rect">
            <a:avLst/>
          </a:prstGeom>
        </p:spPr>
        <p:txBody>
          <a:bodyPr/>
          <a:lstStyle/>
          <a:p>
            <a:r>
              <a:rPr lang="en-US" altLang="zh-CN" dirty="0"/>
              <a:t>03</a:t>
            </a:r>
            <a:endParaRPr lang="zh-CN" altLang="en-US" dirty="0"/>
          </a:p>
        </p:txBody>
      </p:sp>
      <p:sp>
        <p:nvSpPr>
          <p:cNvPr id="44" name="文本占位符 43">
            <a:extLst>
              <a:ext uri="{FF2B5EF4-FFF2-40B4-BE49-F238E27FC236}">
                <a16:creationId xmlns:a16="http://schemas.microsoft.com/office/drawing/2014/main" id="{221CF4E2-F6FD-C4D7-9594-CF1E2642513D}"/>
              </a:ext>
            </a:extLst>
          </p:cNvPr>
          <p:cNvSpPr>
            <a:spLocks noGrp="1"/>
          </p:cNvSpPr>
          <p:nvPr>
            <p:ph type="body" sz="quarter" idx="14"/>
          </p:nvPr>
        </p:nvSpPr>
        <p:spPr>
          <a:prstGeom prst="rect">
            <a:avLst/>
          </a:prstGeom>
        </p:spPr>
        <p:txBody>
          <a:bodyPr/>
          <a:lstStyle/>
          <a:p>
            <a:r>
              <a:rPr lang="zh-CN" altLang="en-US" dirty="0"/>
              <a:t>医疗服务体验</a:t>
            </a:r>
          </a:p>
        </p:txBody>
      </p:sp>
      <p:sp>
        <p:nvSpPr>
          <p:cNvPr id="45" name="文本占位符 44">
            <a:extLst>
              <a:ext uri="{FF2B5EF4-FFF2-40B4-BE49-F238E27FC236}">
                <a16:creationId xmlns:a16="http://schemas.microsoft.com/office/drawing/2014/main" id="{987565ED-8279-ABCC-27B6-7FBE87EBB63F}"/>
              </a:ext>
            </a:extLst>
          </p:cNvPr>
          <p:cNvSpPr>
            <a:spLocks noGrp="1"/>
          </p:cNvSpPr>
          <p:nvPr>
            <p:ph type="body" sz="quarter" idx="15"/>
          </p:nvPr>
        </p:nvSpPr>
        <p:spPr>
          <a:prstGeom prst="rect">
            <a:avLst/>
          </a:prstGeom>
        </p:spPr>
        <p:txBody>
          <a:bodyPr/>
          <a:lstStyle/>
          <a:p>
            <a:r>
              <a:rPr lang="en-US" altLang="zh-CN" dirty="0"/>
              <a:t>Medical service experience</a:t>
            </a:r>
          </a:p>
        </p:txBody>
      </p:sp>
    </p:spTree>
    <p:extLst>
      <p:ext uri="{BB962C8B-B14F-4D97-AF65-F5344CB8AC3E}">
        <p14:creationId xmlns:p14="http://schemas.microsoft.com/office/powerpoint/2010/main" val="2721630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A30D439C-80D4-ADBC-44D7-61DB601C9AFF}"/>
              </a:ext>
            </a:extLst>
          </p:cNvPr>
          <p:cNvSpPr>
            <a:spLocks noGrp="1"/>
          </p:cNvSpPr>
          <p:nvPr>
            <p:ph type="body" sz="quarter" idx="10"/>
          </p:nvPr>
        </p:nvSpPr>
        <p:spPr/>
        <p:txBody>
          <a:bodyPr/>
          <a:lstStyle/>
          <a:p>
            <a:r>
              <a:rPr lang="zh-CN" altLang="en-US" dirty="0"/>
              <a:t>医护服务态度优化</a:t>
            </a:r>
          </a:p>
        </p:txBody>
      </p:sp>
      <p:grpSp>
        <p:nvGrpSpPr>
          <p:cNvPr id="30" name="组合 29">
            <a:extLst>
              <a:ext uri="{FF2B5EF4-FFF2-40B4-BE49-F238E27FC236}">
                <a16:creationId xmlns:a16="http://schemas.microsoft.com/office/drawing/2014/main" id="{0C968E5B-7CF6-594C-40A7-63E438D53F87}"/>
              </a:ext>
            </a:extLst>
          </p:cNvPr>
          <p:cNvGrpSpPr/>
          <p:nvPr/>
        </p:nvGrpSpPr>
        <p:grpSpPr>
          <a:xfrm>
            <a:off x="695325" y="2354278"/>
            <a:ext cx="3593387" cy="1639866"/>
            <a:chOff x="695325" y="2354278"/>
            <a:chExt cx="3593387" cy="1639866"/>
          </a:xfrm>
        </p:grpSpPr>
        <p:sp>
          <p:nvSpPr>
            <p:cNvPr id="29" name="任意多边形: 形状 28">
              <a:extLst>
                <a:ext uri="{FF2B5EF4-FFF2-40B4-BE49-F238E27FC236}">
                  <a16:creationId xmlns:a16="http://schemas.microsoft.com/office/drawing/2014/main" id="{430E9665-77FA-F522-343F-08DC69B284E4}"/>
                </a:ext>
              </a:extLst>
            </p:cNvPr>
            <p:cNvSpPr/>
            <p:nvPr/>
          </p:nvSpPr>
          <p:spPr>
            <a:xfrm flipH="1">
              <a:off x="3240962" y="2631067"/>
              <a:ext cx="1047750" cy="577850"/>
            </a:xfrm>
            <a:custGeom>
              <a:avLst/>
              <a:gdLst>
                <a:gd name="connsiteX0" fmla="*/ 0 w 1047750"/>
                <a:gd name="connsiteY0" fmla="*/ 577850 h 577850"/>
                <a:gd name="connsiteX1" fmla="*/ 292100 w 1047750"/>
                <a:gd name="connsiteY1" fmla="*/ 0 h 577850"/>
                <a:gd name="connsiteX2" fmla="*/ 1047750 w 1047750"/>
                <a:gd name="connsiteY2" fmla="*/ 12700 h 577850"/>
              </a:gdLst>
              <a:ahLst/>
              <a:cxnLst>
                <a:cxn ang="0">
                  <a:pos x="connsiteX0" y="connsiteY0"/>
                </a:cxn>
                <a:cxn ang="0">
                  <a:pos x="connsiteX1" y="connsiteY1"/>
                </a:cxn>
                <a:cxn ang="0">
                  <a:pos x="connsiteX2" y="connsiteY2"/>
                </a:cxn>
              </a:cxnLst>
              <a:rect l="l" t="t" r="r" b="b"/>
              <a:pathLst>
                <a:path w="1047750" h="577850">
                  <a:moveTo>
                    <a:pt x="0" y="577850"/>
                  </a:moveTo>
                  <a:lnTo>
                    <a:pt x="292100" y="0"/>
                  </a:lnTo>
                  <a:lnTo>
                    <a:pt x="1047750" y="12700"/>
                  </a:lnTo>
                </a:path>
              </a:pathLst>
            </a:custGeom>
            <a:no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grpSp>
          <p:nvGrpSpPr>
            <p:cNvPr id="23" name="组合 22">
              <a:extLst>
                <a:ext uri="{FF2B5EF4-FFF2-40B4-BE49-F238E27FC236}">
                  <a16:creationId xmlns:a16="http://schemas.microsoft.com/office/drawing/2014/main" id="{4AE7277C-D5A3-2F6B-7E58-F02654152A44}"/>
                </a:ext>
              </a:extLst>
            </p:cNvPr>
            <p:cNvGrpSpPr/>
            <p:nvPr/>
          </p:nvGrpSpPr>
          <p:grpSpPr>
            <a:xfrm>
              <a:off x="695325" y="2354278"/>
              <a:ext cx="2983832" cy="1639866"/>
              <a:chOff x="695325" y="2354278"/>
              <a:chExt cx="2983832" cy="1639866"/>
            </a:xfrm>
          </p:grpSpPr>
          <p:sp>
            <p:nvSpPr>
              <p:cNvPr id="7" name="文本框 6">
                <a:extLst>
                  <a:ext uri="{FF2B5EF4-FFF2-40B4-BE49-F238E27FC236}">
                    <a16:creationId xmlns:a16="http://schemas.microsoft.com/office/drawing/2014/main" id="{113F0332-64E5-2A0E-9524-522FE0635115}"/>
                  </a:ext>
                </a:extLst>
              </p:cNvPr>
              <p:cNvSpPr txBox="1"/>
              <p:nvPr/>
            </p:nvSpPr>
            <p:spPr>
              <a:xfrm>
                <a:off x="695325" y="3133909"/>
                <a:ext cx="2983832" cy="860235"/>
              </a:xfrm>
              <a:prstGeom prst="rect">
                <a:avLst/>
              </a:prstGeom>
              <a:noFill/>
            </p:spPr>
            <p:txBody>
              <a:bodyPr wrap="square" lIns="0" tIns="0" rIns="0" bIns="0">
                <a:spAutoFit/>
              </a:bodyPr>
              <a:lstStyle/>
              <a:p>
                <a:pPr>
                  <a:lnSpc>
                    <a:spcPct val="120000"/>
                  </a:lnSpc>
                </a:pPr>
                <a:r>
                  <a:rPr lang="zh-CN" altLang="en-US" sz="1600" dirty="0">
                    <a:latin typeface="+mn-ea"/>
                  </a:rPr>
                  <a:t>通过开展医护服务态度的培训和提升活动，可以有效提升医护人员的服务质量和患者满意度。</a:t>
                </a:r>
              </a:p>
            </p:txBody>
          </p:sp>
          <p:sp>
            <p:nvSpPr>
              <p:cNvPr id="13" name="矩形: 对角圆角 12">
                <a:extLst>
                  <a:ext uri="{FF2B5EF4-FFF2-40B4-BE49-F238E27FC236}">
                    <a16:creationId xmlns:a16="http://schemas.microsoft.com/office/drawing/2014/main" id="{E4669B65-C154-9C0F-DDE0-50BDA9CB78BC}"/>
                  </a:ext>
                </a:extLst>
              </p:cNvPr>
              <p:cNvSpPr/>
              <p:nvPr/>
            </p:nvSpPr>
            <p:spPr>
              <a:xfrm>
                <a:off x="695325" y="2354278"/>
                <a:ext cx="2857500" cy="537870"/>
              </a:xfrm>
              <a:prstGeom prst="round2DiagRect">
                <a:avLst>
                  <a:gd name="adj1" fmla="val 50000"/>
                  <a:gd name="adj2" fmla="val 50000"/>
                </a:avLst>
              </a:prstGeom>
              <a:solidFill>
                <a:schemeClr val="bg1"/>
              </a:solidFill>
              <a:ln>
                <a:solidFill>
                  <a:schemeClr val="accent1">
                    <a:lumMod val="20000"/>
                    <a:lumOff val="80000"/>
                    <a:alpha val="20000"/>
                  </a:schemeClr>
                </a:solidFill>
              </a:ln>
              <a:effectLst>
                <a:outerShdw blurRad="152400" dist="63500" dir="5400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1"/>
                    </a:solidFill>
                    <a:latin typeface="+mj-lt"/>
                    <a:ea typeface="+mj-ea"/>
                  </a:rPr>
                  <a:t>请输入小标题</a:t>
                </a:r>
              </a:p>
            </p:txBody>
          </p:sp>
        </p:grpSp>
      </p:grpSp>
      <p:grpSp>
        <p:nvGrpSpPr>
          <p:cNvPr id="31" name="组合 30">
            <a:extLst>
              <a:ext uri="{FF2B5EF4-FFF2-40B4-BE49-F238E27FC236}">
                <a16:creationId xmlns:a16="http://schemas.microsoft.com/office/drawing/2014/main" id="{5BF8108E-5E24-43A2-7715-93E3ED003701}"/>
              </a:ext>
            </a:extLst>
          </p:cNvPr>
          <p:cNvGrpSpPr/>
          <p:nvPr/>
        </p:nvGrpSpPr>
        <p:grpSpPr>
          <a:xfrm>
            <a:off x="7654927" y="2354278"/>
            <a:ext cx="4031582" cy="1639866"/>
            <a:chOff x="7654927" y="2354278"/>
            <a:chExt cx="4031582" cy="1639866"/>
          </a:xfrm>
        </p:grpSpPr>
        <p:sp>
          <p:nvSpPr>
            <p:cNvPr id="28" name="任意多边形: 形状 27">
              <a:extLst>
                <a:ext uri="{FF2B5EF4-FFF2-40B4-BE49-F238E27FC236}">
                  <a16:creationId xmlns:a16="http://schemas.microsoft.com/office/drawing/2014/main" id="{D6C96F3D-71AD-AA7C-3C33-DBC5402B34FB}"/>
                </a:ext>
              </a:extLst>
            </p:cNvPr>
            <p:cNvSpPr/>
            <p:nvPr/>
          </p:nvSpPr>
          <p:spPr>
            <a:xfrm>
              <a:off x="7654927" y="2631067"/>
              <a:ext cx="1047750" cy="577850"/>
            </a:xfrm>
            <a:custGeom>
              <a:avLst/>
              <a:gdLst>
                <a:gd name="connsiteX0" fmla="*/ 0 w 1047750"/>
                <a:gd name="connsiteY0" fmla="*/ 577850 h 577850"/>
                <a:gd name="connsiteX1" fmla="*/ 292100 w 1047750"/>
                <a:gd name="connsiteY1" fmla="*/ 0 h 577850"/>
                <a:gd name="connsiteX2" fmla="*/ 1047750 w 1047750"/>
                <a:gd name="connsiteY2" fmla="*/ 12700 h 577850"/>
              </a:gdLst>
              <a:ahLst/>
              <a:cxnLst>
                <a:cxn ang="0">
                  <a:pos x="connsiteX0" y="connsiteY0"/>
                </a:cxn>
                <a:cxn ang="0">
                  <a:pos x="connsiteX1" y="connsiteY1"/>
                </a:cxn>
                <a:cxn ang="0">
                  <a:pos x="connsiteX2" y="connsiteY2"/>
                </a:cxn>
              </a:cxnLst>
              <a:rect l="l" t="t" r="r" b="b"/>
              <a:pathLst>
                <a:path w="1047750" h="577850">
                  <a:moveTo>
                    <a:pt x="0" y="577850"/>
                  </a:moveTo>
                  <a:lnTo>
                    <a:pt x="292100" y="0"/>
                  </a:lnTo>
                  <a:lnTo>
                    <a:pt x="1047750" y="12700"/>
                  </a:lnTo>
                </a:path>
              </a:pathLst>
            </a:custGeom>
            <a:no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grpSp>
          <p:nvGrpSpPr>
            <p:cNvPr id="25" name="组合 24">
              <a:extLst>
                <a:ext uri="{FF2B5EF4-FFF2-40B4-BE49-F238E27FC236}">
                  <a16:creationId xmlns:a16="http://schemas.microsoft.com/office/drawing/2014/main" id="{95B4A2B8-3CE8-3D7D-7948-C5001E4A8944}"/>
                </a:ext>
              </a:extLst>
            </p:cNvPr>
            <p:cNvGrpSpPr/>
            <p:nvPr/>
          </p:nvGrpSpPr>
          <p:grpSpPr>
            <a:xfrm>
              <a:off x="8702677" y="2354278"/>
              <a:ext cx="2983832" cy="1639866"/>
              <a:chOff x="8702677" y="2354278"/>
              <a:chExt cx="2983832" cy="1639866"/>
            </a:xfrm>
          </p:grpSpPr>
          <p:sp>
            <p:nvSpPr>
              <p:cNvPr id="9" name="文本框 8">
                <a:extLst>
                  <a:ext uri="{FF2B5EF4-FFF2-40B4-BE49-F238E27FC236}">
                    <a16:creationId xmlns:a16="http://schemas.microsoft.com/office/drawing/2014/main" id="{1938FE9F-FD70-C532-C6DE-82C63EA56154}"/>
                  </a:ext>
                </a:extLst>
              </p:cNvPr>
              <p:cNvSpPr txBox="1"/>
              <p:nvPr/>
            </p:nvSpPr>
            <p:spPr>
              <a:xfrm>
                <a:off x="8702677" y="3133909"/>
                <a:ext cx="2983832" cy="860235"/>
              </a:xfrm>
              <a:prstGeom prst="rect">
                <a:avLst/>
              </a:prstGeom>
              <a:noFill/>
            </p:spPr>
            <p:txBody>
              <a:bodyPr wrap="square" lIns="0" tIns="0" rIns="0" bIns="0">
                <a:spAutoFit/>
              </a:bodyPr>
              <a:lstStyle/>
              <a:p>
                <a:pPr>
                  <a:lnSpc>
                    <a:spcPct val="120000"/>
                  </a:lnSpc>
                </a:pPr>
                <a:r>
                  <a:rPr lang="zh-CN" altLang="en-US" sz="1600" dirty="0">
                    <a:latin typeface="+mn-ea"/>
                  </a:rPr>
                  <a:t>通过开展医护服务态度的培训和提升活动，可以有效提升医护人员的服务质量和患者满意度。</a:t>
                </a:r>
              </a:p>
            </p:txBody>
          </p:sp>
          <p:sp>
            <p:nvSpPr>
              <p:cNvPr id="15" name="矩形: 对角圆角 14">
                <a:extLst>
                  <a:ext uri="{FF2B5EF4-FFF2-40B4-BE49-F238E27FC236}">
                    <a16:creationId xmlns:a16="http://schemas.microsoft.com/office/drawing/2014/main" id="{F140495A-6D1A-D472-523E-9021D69D69D7}"/>
                  </a:ext>
                </a:extLst>
              </p:cNvPr>
              <p:cNvSpPr/>
              <p:nvPr/>
            </p:nvSpPr>
            <p:spPr>
              <a:xfrm>
                <a:off x="8702677" y="2354278"/>
                <a:ext cx="2857500" cy="537870"/>
              </a:xfrm>
              <a:prstGeom prst="round2DiagRect">
                <a:avLst>
                  <a:gd name="adj1" fmla="val 50000"/>
                  <a:gd name="adj2" fmla="val 50000"/>
                </a:avLst>
              </a:prstGeom>
              <a:solidFill>
                <a:schemeClr val="bg1"/>
              </a:solidFill>
              <a:ln>
                <a:solidFill>
                  <a:schemeClr val="accent1">
                    <a:lumMod val="20000"/>
                    <a:lumOff val="80000"/>
                    <a:alpha val="20000"/>
                  </a:schemeClr>
                </a:solidFill>
              </a:ln>
              <a:effectLst>
                <a:outerShdw blurRad="152400" dist="63500" dir="5400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1"/>
                    </a:solidFill>
                    <a:latin typeface="+mj-lt"/>
                    <a:ea typeface="+mj-ea"/>
                  </a:rPr>
                  <a:t>请输入小标题</a:t>
                </a:r>
              </a:p>
            </p:txBody>
          </p:sp>
        </p:grpSp>
      </p:grpSp>
      <p:grpSp>
        <p:nvGrpSpPr>
          <p:cNvPr id="24" name="组合 23">
            <a:extLst>
              <a:ext uri="{FF2B5EF4-FFF2-40B4-BE49-F238E27FC236}">
                <a16:creationId xmlns:a16="http://schemas.microsoft.com/office/drawing/2014/main" id="{72F890CF-A554-52CD-8CC6-11FE89C62105}"/>
              </a:ext>
            </a:extLst>
          </p:cNvPr>
          <p:cNvGrpSpPr/>
          <p:nvPr/>
        </p:nvGrpSpPr>
        <p:grpSpPr>
          <a:xfrm>
            <a:off x="4604084" y="4595985"/>
            <a:ext cx="2983832" cy="1651729"/>
            <a:chOff x="4604084" y="4443428"/>
            <a:chExt cx="2983832" cy="1651729"/>
          </a:xfrm>
        </p:grpSpPr>
        <p:sp>
          <p:nvSpPr>
            <p:cNvPr id="17" name="文本框 16">
              <a:extLst>
                <a:ext uri="{FF2B5EF4-FFF2-40B4-BE49-F238E27FC236}">
                  <a16:creationId xmlns:a16="http://schemas.microsoft.com/office/drawing/2014/main" id="{BFFBCE4B-AA71-9B7C-5932-0EA47791E1D5}"/>
                </a:ext>
              </a:extLst>
            </p:cNvPr>
            <p:cNvSpPr txBox="1"/>
            <p:nvPr/>
          </p:nvSpPr>
          <p:spPr>
            <a:xfrm>
              <a:off x="4604084" y="5223059"/>
              <a:ext cx="2983832" cy="872098"/>
            </a:xfrm>
            <a:prstGeom prst="rect">
              <a:avLst/>
            </a:prstGeom>
            <a:noFill/>
          </p:spPr>
          <p:txBody>
            <a:bodyPr wrap="square" lIns="0" tIns="0" rIns="0" bIns="0">
              <a:spAutoFit/>
            </a:bodyPr>
            <a:lstStyle/>
            <a:p>
              <a:pPr>
                <a:lnSpc>
                  <a:spcPct val="120000"/>
                </a:lnSpc>
              </a:pPr>
              <a:r>
                <a:rPr lang="zh-CN" altLang="en-US" sz="1600" dirty="0">
                  <a:latin typeface="+mn-ea"/>
                </a:rPr>
                <a:t>通过开展医护服务态度的培训和提升活动，可以有效提升医护人员的服务质量和患者满意度。</a:t>
              </a:r>
            </a:p>
          </p:txBody>
        </p:sp>
        <p:sp>
          <p:nvSpPr>
            <p:cNvPr id="18" name="矩形: 对角圆角 17">
              <a:extLst>
                <a:ext uri="{FF2B5EF4-FFF2-40B4-BE49-F238E27FC236}">
                  <a16:creationId xmlns:a16="http://schemas.microsoft.com/office/drawing/2014/main" id="{02E363E2-3A05-2C53-6478-D20956D00A65}"/>
                </a:ext>
              </a:extLst>
            </p:cNvPr>
            <p:cNvSpPr/>
            <p:nvPr/>
          </p:nvSpPr>
          <p:spPr>
            <a:xfrm>
              <a:off x="4604084" y="4443428"/>
              <a:ext cx="2857500" cy="537870"/>
            </a:xfrm>
            <a:prstGeom prst="round2DiagRect">
              <a:avLst>
                <a:gd name="adj1" fmla="val 50000"/>
                <a:gd name="adj2" fmla="val 50000"/>
              </a:avLst>
            </a:prstGeom>
            <a:solidFill>
              <a:schemeClr val="bg1"/>
            </a:solidFill>
            <a:ln>
              <a:solidFill>
                <a:schemeClr val="accent2">
                  <a:lumMod val="20000"/>
                  <a:lumOff val="80000"/>
                  <a:alpha val="20000"/>
                </a:schemeClr>
              </a:solidFill>
            </a:ln>
            <a:effectLst>
              <a:outerShdw blurRad="152400" dist="63500" dir="5400000" algn="t" rotWithShape="0">
                <a:schemeClr val="accent2">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2"/>
                  </a:solidFill>
                  <a:latin typeface="+mj-lt"/>
                  <a:ea typeface="+mj-ea"/>
                </a:rPr>
                <a:t>请输入小标题</a:t>
              </a:r>
            </a:p>
          </p:txBody>
        </p:sp>
      </p:grpSp>
      <p:grpSp>
        <p:nvGrpSpPr>
          <p:cNvPr id="2" name="组合 1">
            <a:extLst>
              <a:ext uri="{FF2B5EF4-FFF2-40B4-BE49-F238E27FC236}">
                <a16:creationId xmlns:a16="http://schemas.microsoft.com/office/drawing/2014/main" id="{0E8AA2B0-BACD-9DE7-2782-AF5FA71F619E}"/>
              </a:ext>
            </a:extLst>
          </p:cNvPr>
          <p:cNvGrpSpPr/>
          <p:nvPr/>
        </p:nvGrpSpPr>
        <p:grpSpPr>
          <a:xfrm>
            <a:off x="4235133" y="1071716"/>
            <a:ext cx="3473374" cy="3473372"/>
            <a:chOff x="4235526" y="1013580"/>
            <a:chExt cx="3473374" cy="3473372"/>
          </a:xfrm>
        </p:grpSpPr>
        <p:grpSp>
          <p:nvGrpSpPr>
            <p:cNvPr id="32" name="组合 31">
              <a:extLst>
                <a:ext uri="{FF2B5EF4-FFF2-40B4-BE49-F238E27FC236}">
                  <a16:creationId xmlns:a16="http://schemas.microsoft.com/office/drawing/2014/main" id="{EA8E20DA-AF7D-C7EA-9C15-1BB54726EAE5}"/>
                </a:ext>
              </a:extLst>
            </p:cNvPr>
            <p:cNvGrpSpPr/>
            <p:nvPr/>
          </p:nvGrpSpPr>
          <p:grpSpPr>
            <a:xfrm>
              <a:off x="4235526" y="1013580"/>
              <a:ext cx="3473374" cy="3473372"/>
              <a:chOff x="4235526" y="1013580"/>
              <a:chExt cx="3473374" cy="3473372"/>
            </a:xfrm>
          </p:grpSpPr>
          <p:sp>
            <p:nvSpPr>
              <p:cNvPr id="27" name="Oval 25+">
                <a:extLst>
                  <a:ext uri="{FF2B5EF4-FFF2-40B4-BE49-F238E27FC236}">
                    <a16:creationId xmlns:a16="http://schemas.microsoft.com/office/drawing/2014/main" id="{41FBDFD7-5F88-2395-0F8A-5AABD70A8F27}"/>
                  </a:ext>
                </a:extLst>
              </p:cNvPr>
              <p:cNvSpPr/>
              <p:nvPr/>
            </p:nvSpPr>
            <p:spPr>
              <a:xfrm>
                <a:off x="4235526" y="1013580"/>
                <a:ext cx="3473374" cy="3473372"/>
              </a:xfrm>
              <a:prstGeom prst="ellipse">
                <a:avLst/>
              </a:prstGeom>
              <a:solidFill>
                <a:schemeClr val="bg1"/>
              </a:solidFill>
              <a:ln w="3175">
                <a:noFill/>
              </a:ln>
              <a:effectLst>
                <a:outerShdw blurRad="241300" dist="25400" dir="2700000" algn="tl"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26" name="椭圆 25">
                <a:extLst>
                  <a:ext uri="{FF2B5EF4-FFF2-40B4-BE49-F238E27FC236}">
                    <a16:creationId xmlns:a16="http://schemas.microsoft.com/office/drawing/2014/main" id="{B914777D-A68B-26CF-FA11-E4242056B5A5}"/>
                  </a:ext>
                </a:extLst>
              </p:cNvPr>
              <p:cNvSpPr/>
              <p:nvPr/>
            </p:nvSpPr>
            <p:spPr>
              <a:xfrm>
                <a:off x="4520811" y="1298865"/>
                <a:ext cx="2902804" cy="2902802"/>
              </a:xfrm>
              <a:prstGeom prst="ellipse">
                <a:avLst/>
              </a:prstGeom>
              <a:gradFill>
                <a:gsLst>
                  <a:gs pos="0">
                    <a:schemeClr val="accent1">
                      <a:lumMod val="20000"/>
                      <a:lumOff val="80000"/>
                    </a:schemeClr>
                  </a:gs>
                  <a:gs pos="72000">
                    <a:schemeClr val="accent1">
                      <a:lumMod val="20000"/>
                      <a:lumOff val="80000"/>
                    </a:schemeClr>
                  </a:gs>
                </a:gsLst>
                <a:lin ang="2700000" scaled="1"/>
              </a:gradFill>
              <a:ln>
                <a:noFill/>
              </a:ln>
              <a:effectLst>
                <a:outerShdw blurRad="241300" dist="25400" dir="2700000" algn="tl"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grpSp>
            <p:nvGrpSpPr>
              <p:cNvPr id="12" name="组合 11">
                <a:extLst>
                  <a:ext uri="{FF2B5EF4-FFF2-40B4-BE49-F238E27FC236}">
                    <a16:creationId xmlns:a16="http://schemas.microsoft.com/office/drawing/2014/main" id="{4D188C44-831E-9069-6861-493F5550A8F2}"/>
                  </a:ext>
                </a:extLst>
              </p:cNvPr>
              <p:cNvGrpSpPr/>
              <p:nvPr/>
            </p:nvGrpSpPr>
            <p:grpSpPr>
              <a:xfrm>
                <a:off x="4838554" y="1722530"/>
                <a:ext cx="2267318" cy="2267318"/>
                <a:chOff x="3926374" y="1426797"/>
                <a:chExt cx="3592024" cy="3592024"/>
              </a:xfrm>
            </p:grpSpPr>
            <p:sp>
              <p:nvSpPr>
                <p:cNvPr id="11" name="矩形: 对角圆角 10">
                  <a:extLst>
                    <a:ext uri="{FF2B5EF4-FFF2-40B4-BE49-F238E27FC236}">
                      <a16:creationId xmlns:a16="http://schemas.microsoft.com/office/drawing/2014/main" id="{8CAB66B7-7A06-4579-44D5-C2E945073889}"/>
                    </a:ext>
                  </a:extLst>
                </p:cNvPr>
                <p:cNvSpPr/>
                <p:nvPr/>
              </p:nvSpPr>
              <p:spPr>
                <a:xfrm rot="12155435">
                  <a:off x="3926374" y="2478936"/>
                  <a:ext cx="3592024" cy="1487746"/>
                </a:xfrm>
                <a:prstGeom prst="round2DiagRect">
                  <a:avLst>
                    <a:gd name="adj1" fmla="val 28601"/>
                    <a:gd name="adj2" fmla="val 0"/>
                  </a:avLst>
                </a:prstGeom>
                <a:solidFill>
                  <a:schemeClr val="accent1"/>
                </a:solidFill>
                <a:ln>
                  <a:noFill/>
                </a:ln>
                <a:effectLst>
                  <a:outerShdw blurRad="152400" dist="63500" dir="5400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FFFFFF"/>
                    </a:solidFill>
                    <a:latin typeface="OPPOSans R" panose="00020600040101010101" pitchFamily="18" charset="-122"/>
                    <a:ea typeface="OPPOSans R" panose="00020600040101010101" pitchFamily="18" charset="-122"/>
                  </a:endParaRPr>
                </a:p>
              </p:txBody>
            </p:sp>
            <p:sp>
              <p:nvSpPr>
                <p:cNvPr id="10" name="矩形: 对角圆角 9">
                  <a:extLst>
                    <a:ext uri="{FF2B5EF4-FFF2-40B4-BE49-F238E27FC236}">
                      <a16:creationId xmlns:a16="http://schemas.microsoft.com/office/drawing/2014/main" id="{60F2F528-97D4-21D8-6EE4-191F6E757C91}"/>
                    </a:ext>
                  </a:extLst>
                </p:cNvPr>
                <p:cNvSpPr/>
                <p:nvPr/>
              </p:nvSpPr>
              <p:spPr>
                <a:xfrm rot="17555435">
                  <a:off x="3926374" y="2478936"/>
                  <a:ext cx="3592024" cy="1487746"/>
                </a:xfrm>
                <a:prstGeom prst="round2DiagRect">
                  <a:avLst>
                    <a:gd name="adj1" fmla="val 28601"/>
                    <a:gd name="adj2" fmla="val 0"/>
                  </a:avLst>
                </a:prstGeom>
                <a:solidFill>
                  <a:schemeClr val="accent2"/>
                </a:solidFill>
                <a:ln>
                  <a:noFill/>
                </a:ln>
                <a:effectLst>
                  <a:outerShdw blurRad="152400" dist="63500" dir="5400000" algn="t" rotWithShape="0">
                    <a:schemeClr val="accent2">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FFFFFF"/>
                    </a:solidFill>
                    <a:latin typeface="OPPOSans R" panose="00020600040101010101" pitchFamily="18" charset="-122"/>
                    <a:ea typeface="OPPOSans R" panose="00020600040101010101" pitchFamily="18" charset="-122"/>
                  </a:endParaRPr>
                </a:p>
              </p:txBody>
            </p:sp>
          </p:grpSp>
        </p:grpSp>
        <p:sp>
          <p:nvSpPr>
            <p:cNvPr id="19" name="文本框 18">
              <a:extLst>
                <a:ext uri="{FF2B5EF4-FFF2-40B4-BE49-F238E27FC236}">
                  <a16:creationId xmlns:a16="http://schemas.microsoft.com/office/drawing/2014/main" id="{6328B9BC-153C-2702-A040-BA2A0E83E804}"/>
                </a:ext>
              </a:extLst>
            </p:cNvPr>
            <p:cNvSpPr txBox="1"/>
            <p:nvPr/>
          </p:nvSpPr>
          <p:spPr>
            <a:xfrm>
              <a:off x="5103211" y="2314121"/>
              <a:ext cx="331822" cy="421719"/>
            </a:xfrm>
            <a:prstGeom prst="rect">
              <a:avLst/>
            </a:prstGeom>
            <a:noFill/>
          </p:spPr>
          <p:txBody>
            <a:bodyPr wrap="none" lIns="0" tIns="0" rIns="0" bIns="0" rtlCol="0">
              <a:spAutoFit/>
            </a:bodyPr>
            <a:lstStyle/>
            <a:p>
              <a:pPr algn="l">
                <a:lnSpc>
                  <a:spcPct val="120000"/>
                </a:lnSpc>
              </a:pPr>
              <a:r>
                <a:rPr lang="en-US" altLang="zh-CN" sz="2400" b="1" dirty="0">
                  <a:solidFill>
                    <a:srgbClr val="FFFFFF"/>
                  </a:solidFill>
                  <a:latin typeface="+mj-lt"/>
                  <a:ea typeface="+mj-ea"/>
                </a:rPr>
                <a:t>01</a:t>
              </a:r>
              <a:endParaRPr lang="zh-CN" altLang="en-US" sz="2400" b="1" dirty="0">
                <a:solidFill>
                  <a:srgbClr val="FFFFFF"/>
                </a:solidFill>
                <a:latin typeface="+mj-lt"/>
                <a:ea typeface="+mj-ea"/>
              </a:endParaRPr>
            </a:p>
          </p:txBody>
        </p:sp>
        <p:sp>
          <p:nvSpPr>
            <p:cNvPr id="20" name="文本框 19">
              <a:extLst>
                <a:ext uri="{FF2B5EF4-FFF2-40B4-BE49-F238E27FC236}">
                  <a16:creationId xmlns:a16="http://schemas.microsoft.com/office/drawing/2014/main" id="{239A57F7-0A76-97A9-DA10-2DF2EB78A4B1}"/>
                </a:ext>
              </a:extLst>
            </p:cNvPr>
            <p:cNvSpPr txBox="1"/>
            <p:nvPr/>
          </p:nvSpPr>
          <p:spPr>
            <a:xfrm>
              <a:off x="6507232" y="2916154"/>
              <a:ext cx="391133" cy="421719"/>
            </a:xfrm>
            <a:prstGeom prst="rect">
              <a:avLst/>
            </a:prstGeom>
            <a:noFill/>
          </p:spPr>
          <p:txBody>
            <a:bodyPr wrap="none" lIns="0" tIns="0" rIns="0" bIns="0" rtlCol="0">
              <a:spAutoFit/>
            </a:bodyPr>
            <a:lstStyle/>
            <a:p>
              <a:pPr algn="l">
                <a:lnSpc>
                  <a:spcPct val="120000"/>
                </a:lnSpc>
              </a:pPr>
              <a:r>
                <a:rPr lang="en-US" altLang="zh-CN" sz="2400" b="1" dirty="0">
                  <a:solidFill>
                    <a:srgbClr val="FFFFFF"/>
                  </a:solidFill>
                  <a:latin typeface="+mj-lt"/>
                  <a:ea typeface="+mj-ea"/>
                </a:rPr>
                <a:t>03</a:t>
              </a:r>
              <a:endParaRPr lang="zh-CN" altLang="en-US" sz="2400" b="1" dirty="0">
                <a:solidFill>
                  <a:srgbClr val="FFFFFF"/>
                </a:solidFill>
                <a:latin typeface="+mj-lt"/>
                <a:ea typeface="+mj-ea"/>
              </a:endParaRPr>
            </a:p>
          </p:txBody>
        </p:sp>
        <p:sp>
          <p:nvSpPr>
            <p:cNvPr id="22" name="文本框 21">
              <a:extLst>
                <a:ext uri="{FF2B5EF4-FFF2-40B4-BE49-F238E27FC236}">
                  <a16:creationId xmlns:a16="http://schemas.microsoft.com/office/drawing/2014/main" id="{5722C922-048B-F4D3-8A00-089D3B40D12D}"/>
                </a:ext>
              </a:extLst>
            </p:cNvPr>
            <p:cNvSpPr txBox="1"/>
            <p:nvPr/>
          </p:nvSpPr>
          <p:spPr>
            <a:xfrm>
              <a:off x="5519678" y="3337873"/>
              <a:ext cx="391133" cy="421719"/>
            </a:xfrm>
            <a:prstGeom prst="rect">
              <a:avLst/>
            </a:prstGeom>
            <a:noFill/>
          </p:spPr>
          <p:txBody>
            <a:bodyPr wrap="none" lIns="0" tIns="0" rIns="0" bIns="0" rtlCol="0">
              <a:spAutoFit/>
            </a:bodyPr>
            <a:lstStyle/>
            <a:p>
              <a:pPr algn="l">
                <a:lnSpc>
                  <a:spcPct val="120000"/>
                </a:lnSpc>
              </a:pPr>
              <a:r>
                <a:rPr lang="en-US" altLang="zh-CN" sz="2400" b="1" dirty="0">
                  <a:solidFill>
                    <a:srgbClr val="FFFFFF"/>
                  </a:solidFill>
                  <a:latin typeface="+mj-lt"/>
                  <a:ea typeface="+mj-ea"/>
                </a:rPr>
                <a:t>02</a:t>
              </a:r>
              <a:endParaRPr lang="zh-CN" altLang="en-US" sz="2400" b="1" dirty="0">
                <a:solidFill>
                  <a:srgbClr val="FFFFFF"/>
                </a:solidFill>
                <a:latin typeface="+mj-lt"/>
                <a:ea typeface="+mj-ea"/>
              </a:endParaRPr>
            </a:p>
          </p:txBody>
        </p:sp>
      </p:grpSp>
    </p:spTree>
    <p:extLst>
      <p:ext uri="{BB962C8B-B14F-4D97-AF65-F5344CB8AC3E}">
        <p14:creationId xmlns:p14="http://schemas.microsoft.com/office/powerpoint/2010/main" val="14136082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A30D439C-80D4-ADBC-44D7-61DB601C9AFF}"/>
              </a:ext>
            </a:extLst>
          </p:cNvPr>
          <p:cNvSpPr>
            <a:spLocks noGrp="1"/>
          </p:cNvSpPr>
          <p:nvPr>
            <p:ph type="body" sz="quarter" idx="10"/>
          </p:nvPr>
        </p:nvSpPr>
        <p:spPr/>
        <p:txBody>
          <a:bodyPr/>
          <a:lstStyle/>
          <a:p>
            <a:r>
              <a:rPr lang="zh-CN" altLang="en-US" dirty="0"/>
              <a:t>护理质量提升措施</a:t>
            </a:r>
          </a:p>
        </p:txBody>
      </p:sp>
      <p:pic>
        <p:nvPicPr>
          <p:cNvPr id="9" name="图片 8">
            <a:extLst>
              <a:ext uri="{FF2B5EF4-FFF2-40B4-BE49-F238E27FC236}">
                <a16:creationId xmlns:a16="http://schemas.microsoft.com/office/drawing/2014/main" id="{C1F1BD28-082C-7149-2FC1-3C7E08C3F290}"/>
              </a:ext>
            </a:extLst>
          </p:cNvPr>
          <p:cNvPicPr>
            <a:picLocks noChangeAspect="1"/>
          </p:cNvPicPr>
          <p:nvPr/>
        </p:nvPicPr>
        <p:blipFill>
          <a:blip r:embed="rId3">
            <a:alphaModFix amt="61000"/>
            <a:extLst>
              <a:ext uri="{BEBA8EAE-BF5A-486C-A8C5-ECC9F3942E4B}">
                <a14:imgProps xmlns:a14="http://schemas.microsoft.com/office/drawing/2010/main">
                  <a14:imgLayer r:embed="rId4">
                    <a14:imgEffect>
                      <a14:artisticBlur/>
                    </a14:imgEffect>
                  </a14:imgLayer>
                </a14:imgProps>
              </a:ext>
            </a:extLst>
          </a:blip>
          <a:stretch>
            <a:fillRect/>
          </a:stretch>
        </p:blipFill>
        <p:spPr>
          <a:xfrm>
            <a:off x="0" y="3260642"/>
            <a:ext cx="13060006" cy="1776779"/>
          </a:xfrm>
          <a:prstGeom prst="rect">
            <a:avLst/>
          </a:prstGeom>
        </p:spPr>
      </p:pic>
      <p:sp>
        <p:nvSpPr>
          <p:cNvPr id="10" name="任意多边形: 形状 9">
            <a:extLst>
              <a:ext uri="{FF2B5EF4-FFF2-40B4-BE49-F238E27FC236}">
                <a16:creationId xmlns:a16="http://schemas.microsoft.com/office/drawing/2014/main" id="{2208F1CE-D632-49E5-8320-0BA4140885EF}"/>
              </a:ext>
            </a:extLst>
          </p:cNvPr>
          <p:cNvSpPr/>
          <p:nvPr/>
        </p:nvSpPr>
        <p:spPr>
          <a:xfrm>
            <a:off x="-2" y="2479634"/>
            <a:ext cx="12115220" cy="2256460"/>
          </a:xfrm>
          <a:custGeom>
            <a:avLst/>
            <a:gdLst>
              <a:gd name="connsiteX0" fmla="*/ 0 w 13201650"/>
              <a:gd name="connsiteY0" fmla="*/ 1847850 h 2174032"/>
              <a:gd name="connsiteX1" fmla="*/ 2705100 w 13201650"/>
              <a:gd name="connsiteY1" fmla="*/ 2133600 h 2174032"/>
              <a:gd name="connsiteX2" fmla="*/ 6229350 w 13201650"/>
              <a:gd name="connsiteY2" fmla="*/ 1066800 h 2174032"/>
              <a:gd name="connsiteX3" fmla="*/ 10039350 w 13201650"/>
              <a:gd name="connsiteY3" fmla="*/ 1543050 h 2174032"/>
              <a:gd name="connsiteX4" fmla="*/ 13201650 w 13201650"/>
              <a:gd name="connsiteY4" fmla="*/ 0 h 2174032"/>
              <a:gd name="connsiteX0-1" fmla="*/ 0 w 13201650"/>
              <a:gd name="connsiteY0-2" fmla="*/ 1847850 h 2174032"/>
              <a:gd name="connsiteX1-3" fmla="*/ 2705100 w 13201650"/>
              <a:gd name="connsiteY1-4" fmla="*/ 2133600 h 2174032"/>
              <a:gd name="connsiteX2-5" fmla="*/ 6229350 w 13201650"/>
              <a:gd name="connsiteY2-6" fmla="*/ 1066800 h 2174032"/>
              <a:gd name="connsiteX3-7" fmla="*/ 9691007 w 13201650"/>
              <a:gd name="connsiteY3-8" fmla="*/ 1514021 h 2174032"/>
              <a:gd name="connsiteX4-9" fmla="*/ 13201650 w 13201650"/>
              <a:gd name="connsiteY4-10" fmla="*/ 0 h 2174032"/>
              <a:gd name="connsiteX0-11" fmla="*/ 0 w 13245193"/>
              <a:gd name="connsiteY0-12" fmla="*/ 1847850 h 2174032"/>
              <a:gd name="connsiteX1-13" fmla="*/ 2705100 w 13245193"/>
              <a:gd name="connsiteY1-14" fmla="*/ 2133600 h 2174032"/>
              <a:gd name="connsiteX2-15" fmla="*/ 6229350 w 13245193"/>
              <a:gd name="connsiteY2-16" fmla="*/ 1066800 h 2174032"/>
              <a:gd name="connsiteX3-17" fmla="*/ 9691007 w 13245193"/>
              <a:gd name="connsiteY3-18" fmla="*/ 1514021 h 2174032"/>
              <a:gd name="connsiteX4-19" fmla="*/ 13245193 w 13245193"/>
              <a:gd name="connsiteY4-20" fmla="*/ 0 h 2174032"/>
              <a:gd name="connsiteX0-21" fmla="*/ 0 w 13245193"/>
              <a:gd name="connsiteY0-22" fmla="*/ 1847850 h 2174032"/>
              <a:gd name="connsiteX1-23" fmla="*/ 2705100 w 13245193"/>
              <a:gd name="connsiteY1-24" fmla="*/ 2133600 h 2174032"/>
              <a:gd name="connsiteX2-25" fmla="*/ 6272893 w 13245193"/>
              <a:gd name="connsiteY2-26" fmla="*/ 1066800 h 2174032"/>
              <a:gd name="connsiteX3-27" fmla="*/ 9691007 w 13245193"/>
              <a:gd name="connsiteY3-28" fmla="*/ 1514021 h 2174032"/>
              <a:gd name="connsiteX4-29" fmla="*/ 13245193 w 13245193"/>
              <a:gd name="connsiteY4-30" fmla="*/ 0 h 2174032"/>
              <a:gd name="connsiteX0-31" fmla="*/ 0 w 13245193"/>
              <a:gd name="connsiteY0-32" fmla="*/ 1847850 h 2124182"/>
              <a:gd name="connsiteX1-33" fmla="*/ 2559957 w 13245193"/>
              <a:gd name="connsiteY1-34" fmla="*/ 2075543 h 2124182"/>
              <a:gd name="connsiteX2-35" fmla="*/ 6272893 w 13245193"/>
              <a:gd name="connsiteY2-36" fmla="*/ 1066800 h 2124182"/>
              <a:gd name="connsiteX3-37" fmla="*/ 9691007 w 13245193"/>
              <a:gd name="connsiteY3-38" fmla="*/ 1514021 h 2124182"/>
              <a:gd name="connsiteX4-39" fmla="*/ 13245193 w 13245193"/>
              <a:gd name="connsiteY4-40" fmla="*/ 0 h 2124182"/>
              <a:gd name="connsiteX0-41" fmla="*/ 185020 w 13430213"/>
              <a:gd name="connsiteY0-42" fmla="*/ 1847850 h 2138259"/>
              <a:gd name="connsiteX1-43" fmla="*/ 186834 w 13430213"/>
              <a:gd name="connsiteY1-44" fmla="*/ 2011136 h 2138259"/>
              <a:gd name="connsiteX2-45" fmla="*/ 2744977 w 13430213"/>
              <a:gd name="connsiteY2-46" fmla="*/ 2075543 h 2138259"/>
              <a:gd name="connsiteX3-47" fmla="*/ 6457913 w 13430213"/>
              <a:gd name="connsiteY3-48" fmla="*/ 1066800 h 2138259"/>
              <a:gd name="connsiteX4-49" fmla="*/ 9876027 w 13430213"/>
              <a:gd name="connsiteY4-50" fmla="*/ 1514021 h 2138259"/>
              <a:gd name="connsiteX5" fmla="*/ 13430213 w 13430213"/>
              <a:gd name="connsiteY5" fmla="*/ 0 h 2138259"/>
              <a:gd name="connsiteX0-51" fmla="*/ 185020 w 13430213"/>
              <a:gd name="connsiteY0-52" fmla="*/ 1847850 h 2138259"/>
              <a:gd name="connsiteX1-53" fmla="*/ 186834 w 13430213"/>
              <a:gd name="connsiteY1-54" fmla="*/ 2011136 h 2138259"/>
              <a:gd name="connsiteX2-55" fmla="*/ 2744977 w 13430213"/>
              <a:gd name="connsiteY2-56" fmla="*/ 2075543 h 2138259"/>
              <a:gd name="connsiteX3-57" fmla="*/ 6457913 w 13430213"/>
              <a:gd name="connsiteY3-58" fmla="*/ 1066800 h 2138259"/>
              <a:gd name="connsiteX4-59" fmla="*/ 9876027 w 13430213"/>
              <a:gd name="connsiteY4-60" fmla="*/ 1514021 h 2138259"/>
              <a:gd name="connsiteX5-61" fmla="*/ 13430213 w 13430213"/>
              <a:gd name="connsiteY5-62" fmla="*/ 0 h 2138259"/>
              <a:gd name="connsiteX0-63" fmla="*/ 0 w 13243379"/>
              <a:gd name="connsiteY0-64" fmla="*/ 2011136 h 2138259"/>
              <a:gd name="connsiteX1-65" fmla="*/ 2558143 w 13243379"/>
              <a:gd name="connsiteY1-66" fmla="*/ 2075543 h 2138259"/>
              <a:gd name="connsiteX2-67" fmla="*/ 6271079 w 13243379"/>
              <a:gd name="connsiteY2-68" fmla="*/ 1066800 h 2138259"/>
              <a:gd name="connsiteX3-69" fmla="*/ 9689193 w 13243379"/>
              <a:gd name="connsiteY3-70" fmla="*/ 1514021 h 2138259"/>
              <a:gd name="connsiteX4-71" fmla="*/ 13243379 w 13243379"/>
              <a:gd name="connsiteY4-72" fmla="*/ 0 h 2138259"/>
              <a:gd name="connsiteX0-73" fmla="*/ 0 w 13243379"/>
              <a:gd name="connsiteY0-74" fmla="*/ 2011136 h 2252418"/>
              <a:gd name="connsiteX1-75" fmla="*/ 2558144 w 13243379"/>
              <a:gd name="connsiteY1-76" fmla="*/ 2208893 h 2252418"/>
              <a:gd name="connsiteX2-77" fmla="*/ 6271079 w 13243379"/>
              <a:gd name="connsiteY2-78" fmla="*/ 1066800 h 2252418"/>
              <a:gd name="connsiteX3-79" fmla="*/ 9689193 w 13243379"/>
              <a:gd name="connsiteY3-80" fmla="*/ 1514021 h 2252418"/>
              <a:gd name="connsiteX4-81" fmla="*/ 13243379 w 13243379"/>
              <a:gd name="connsiteY4-82" fmla="*/ 0 h 2252418"/>
              <a:gd name="connsiteX0-83" fmla="*/ 0 w 13571912"/>
              <a:gd name="connsiteY0-84" fmla="*/ 1915886 h 2239280"/>
              <a:gd name="connsiteX1-85" fmla="*/ 2886677 w 13571912"/>
              <a:gd name="connsiteY1-86" fmla="*/ 2208893 h 2239280"/>
              <a:gd name="connsiteX2-87" fmla="*/ 6599612 w 13571912"/>
              <a:gd name="connsiteY2-88" fmla="*/ 1066800 h 2239280"/>
              <a:gd name="connsiteX3-89" fmla="*/ 10017726 w 13571912"/>
              <a:gd name="connsiteY3-90" fmla="*/ 1514021 h 2239280"/>
              <a:gd name="connsiteX4-91" fmla="*/ 13571912 w 13571912"/>
              <a:gd name="connsiteY4-92" fmla="*/ 0 h 2239280"/>
              <a:gd name="connsiteX0-93" fmla="*/ 0 w 13571912"/>
              <a:gd name="connsiteY0-94" fmla="*/ 1915886 h 2267465"/>
              <a:gd name="connsiteX1-95" fmla="*/ 1096489 w 13571912"/>
              <a:gd name="connsiteY1-96" fmla="*/ 2082666 h 2267465"/>
              <a:gd name="connsiteX2-97" fmla="*/ 2886677 w 13571912"/>
              <a:gd name="connsiteY2-98" fmla="*/ 2208893 h 2267465"/>
              <a:gd name="connsiteX3-99" fmla="*/ 6599612 w 13571912"/>
              <a:gd name="connsiteY3-100" fmla="*/ 1066800 h 2267465"/>
              <a:gd name="connsiteX4-101" fmla="*/ 10017726 w 13571912"/>
              <a:gd name="connsiteY4-102" fmla="*/ 1514021 h 2267465"/>
              <a:gd name="connsiteX5-103" fmla="*/ 13571912 w 13571912"/>
              <a:gd name="connsiteY5-104" fmla="*/ 0 h 2267465"/>
              <a:gd name="connsiteX0-105" fmla="*/ 0 w 14402908"/>
              <a:gd name="connsiteY0-106" fmla="*/ 2658836 h 2659699"/>
              <a:gd name="connsiteX1-107" fmla="*/ 1927485 w 14402908"/>
              <a:gd name="connsiteY1-108" fmla="*/ 2082666 h 2659699"/>
              <a:gd name="connsiteX2-109" fmla="*/ 3717673 w 14402908"/>
              <a:gd name="connsiteY2-110" fmla="*/ 2208893 h 2659699"/>
              <a:gd name="connsiteX3-111" fmla="*/ 7430608 w 14402908"/>
              <a:gd name="connsiteY3-112" fmla="*/ 1066800 h 2659699"/>
              <a:gd name="connsiteX4-113" fmla="*/ 10848722 w 14402908"/>
              <a:gd name="connsiteY4-114" fmla="*/ 1514021 h 2659699"/>
              <a:gd name="connsiteX5-115" fmla="*/ 14402908 w 14402908"/>
              <a:gd name="connsiteY5-116" fmla="*/ 0 h 2659699"/>
              <a:gd name="connsiteX0-117" fmla="*/ 0 w 14402908"/>
              <a:gd name="connsiteY0-118" fmla="*/ 2658836 h 2658836"/>
              <a:gd name="connsiteX1-119" fmla="*/ 1927485 w 14402908"/>
              <a:gd name="connsiteY1-120" fmla="*/ 2082666 h 2658836"/>
              <a:gd name="connsiteX2-121" fmla="*/ 3717673 w 14402908"/>
              <a:gd name="connsiteY2-122" fmla="*/ 2208893 h 2658836"/>
              <a:gd name="connsiteX3-123" fmla="*/ 7430608 w 14402908"/>
              <a:gd name="connsiteY3-124" fmla="*/ 1066800 h 2658836"/>
              <a:gd name="connsiteX4-125" fmla="*/ 10848722 w 14402908"/>
              <a:gd name="connsiteY4-126" fmla="*/ 1514021 h 2658836"/>
              <a:gd name="connsiteX5-127" fmla="*/ 14402908 w 14402908"/>
              <a:gd name="connsiteY5-128" fmla="*/ 0 h 2658836"/>
              <a:gd name="connsiteX0-129" fmla="*/ 0 w 14789418"/>
              <a:gd name="connsiteY0-130" fmla="*/ 3192236 h 3192236"/>
              <a:gd name="connsiteX1-131" fmla="*/ 2313995 w 14789418"/>
              <a:gd name="connsiteY1-132" fmla="*/ 2082666 h 3192236"/>
              <a:gd name="connsiteX2-133" fmla="*/ 4104183 w 14789418"/>
              <a:gd name="connsiteY2-134" fmla="*/ 2208893 h 3192236"/>
              <a:gd name="connsiteX3-135" fmla="*/ 7817118 w 14789418"/>
              <a:gd name="connsiteY3-136" fmla="*/ 1066800 h 3192236"/>
              <a:gd name="connsiteX4-137" fmla="*/ 11235232 w 14789418"/>
              <a:gd name="connsiteY4-138" fmla="*/ 1514021 h 3192236"/>
              <a:gd name="connsiteX5-139" fmla="*/ 14789418 w 14789418"/>
              <a:gd name="connsiteY5-140" fmla="*/ 0 h 3192236"/>
              <a:gd name="connsiteX0-141" fmla="*/ 0 w 14789418"/>
              <a:gd name="connsiteY0-142" fmla="*/ 3192236 h 3192236"/>
              <a:gd name="connsiteX1-143" fmla="*/ 2313995 w 14789418"/>
              <a:gd name="connsiteY1-144" fmla="*/ 2082666 h 3192236"/>
              <a:gd name="connsiteX2-145" fmla="*/ 4104183 w 14789418"/>
              <a:gd name="connsiteY2-146" fmla="*/ 2208893 h 3192236"/>
              <a:gd name="connsiteX3-147" fmla="*/ 7817118 w 14789418"/>
              <a:gd name="connsiteY3-148" fmla="*/ 1066800 h 3192236"/>
              <a:gd name="connsiteX4-149" fmla="*/ 11235232 w 14789418"/>
              <a:gd name="connsiteY4-150" fmla="*/ 1514021 h 3192236"/>
              <a:gd name="connsiteX5-151" fmla="*/ 14789418 w 14789418"/>
              <a:gd name="connsiteY5-152" fmla="*/ 0 h 3192236"/>
              <a:gd name="connsiteX0-153" fmla="*/ 0 w 14789418"/>
              <a:gd name="connsiteY0-154" fmla="*/ 3192236 h 3192236"/>
              <a:gd name="connsiteX1-155" fmla="*/ 2004787 w 14789418"/>
              <a:gd name="connsiteY1-156" fmla="*/ 2044566 h 3192236"/>
              <a:gd name="connsiteX2-157" fmla="*/ 4104183 w 14789418"/>
              <a:gd name="connsiteY2-158" fmla="*/ 2208893 h 3192236"/>
              <a:gd name="connsiteX3-159" fmla="*/ 7817118 w 14789418"/>
              <a:gd name="connsiteY3-160" fmla="*/ 1066800 h 3192236"/>
              <a:gd name="connsiteX4-161" fmla="*/ 11235232 w 14789418"/>
              <a:gd name="connsiteY4-162" fmla="*/ 1514021 h 3192236"/>
              <a:gd name="connsiteX5-163" fmla="*/ 14789418 w 14789418"/>
              <a:gd name="connsiteY5-164" fmla="*/ 0 h 3192236"/>
              <a:gd name="connsiteX0-165" fmla="*/ 0 w 14789418"/>
              <a:gd name="connsiteY0-166" fmla="*/ 3192236 h 3192236"/>
              <a:gd name="connsiteX1-167" fmla="*/ 2004787 w 14789418"/>
              <a:gd name="connsiteY1-168" fmla="*/ 2044566 h 3192236"/>
              <a:gd name="connsiteX2-169" fmla="*/ 4104183 w 14789418"/>
              <a:gd name="connsiteY2-170" fmla="*/ 2208893 h 3192236"/>
              <a:gd name="connsiteX3-171" fmla="*/ 7817118 w 14789418"/>
              <a:gd name="connsiteY3-172" fmla="*/ 1066800 h 3192236"/>
              <a:gd name="connsiteX4-173" fmla="*/ 11235232 w 14789418"/>
              <a:gd name="connsiteY4-174" fmla="*/ 1514021 h 3192236"/>
              <a:gd name="connsiteX5-175" fmla="*/ 14789418 w 14789418"/>
              <a:gd name="connsiteY5-176" fmla="*/ 0 h 3192236"/>
              <a:gd name="connsiteX0-177" fmla="*/ 0 w 14789418"/>
              <a:gd name="connsiteY0-178" fmla="*/ 3192236 h 3192236"/>
              <a:gd name="connsiteX1-179" fmla="*/ 2004787 w 14789418"/>
              <a:gd name="connsiteY1-180" fmla="*/ 2044566 h 3192236"/>
              <a:gd name="connsiteX2-181" fmla="*/ 4104183 w 14789418"/>
              <a:gd name="connsiteY2-182" fmla="*/ 2208893 h 3192236"/>
              <a:gd name="connsiteX3-183" fmla="*/ 7817118 w 14789418"/>
              <a:gd name="connsiteY3-184" fmla="*/ 1066800 h 3192236"/>
              <a:gd name="connsiteX4-185" fmla="*/ 11235232 w 14789418"/>
              <a:gd name="connsiteY4-186" fmla="*/ 1514021 h 3192236"/>
              <a:gd name="connsiteX5-187" fmla="*/ 14789418 w 14789418"/>
              <a:gd name="connsiteY5-188" fmla="*/ 0 h 3192236"/>
              <a:gd name="connsiteX0-189" fmla="*/ 0 w 14789418"/>
              <a:gd name="connsiteY0-190" fmla="*/ 3192236 h 3192236"/>
              <a:gd name="connsiteX1-191" fmla="*/ 2004787 w 14789418"/>
              <a:gd name="connsiteY1-192" fmla="*/ 2044566 h 3192236"/>
              <a:gd name="connsiteX2-193" fmla="*/ 4104183 w 14789418"/>
              <a:gd name="connsiteY2-194" fmla="*/ 2208893 h 3192236"/>
              <a:gd name="connsiteX3-195" fmla="*/ 7817118 w 14789418"/>
              <a:gd name="connsiteY3-196" fmla="*/ 1066800 h 3192236"/>
              <a:gd name="connsiteX4-197" fmla="*/ 11235232 w 14789418"/>
              <a:gd name="connsiteY4-198" fmla="*/ 1514021 h 3192236"/>
              <a:gd name="connsiteX5-199" fmla="*/ 14789418 w 14789418"/>
              <a:gd name="connsiteY5-200" fmla="*/ 0 h 3192236"/>
              <a:gd name="connsiteX0-201" fmla="*/ 0 w 14634814"/>
              <a:gd name="connsiteY0-202" fmla="*/ 2620736 h 2620736"/>
              <a:gd name="connsiteX1-203" fmla="*/ 1850183 w 14634814"/>
              <a:gd name="connsiteY1-204" fmla="*/ 2044566 h 2620736"/>
              <a:gd name="connsiteX2-205" fmla="*/ 3949579 w 14634814"/>
              <a:gd name="connsiteY2-206" fmla="*/ 2208893 h 2620736"/>
              <a:gd name="connsiteX3-207" fmla="*/ 7662514 w 14634814"/>
              <a:gd name="connsiteY3-208" fmla="*/ 1066800 h 2620736"/>
              <a:gd name="connsiteX4-209" fmla="*/ 11080628 w 14634814"/>
              <a:gd name="connsiteY4-210" fmla="*/ 1514021 h 2620736"/>
              <a:gd name="connsiteX5-211" fmla="*/ 14634814 w 14634814"/>
              <a:gd name="connsiteY5-212" fmla="*/ 0 h 2620736"/>
              <a:gd name="connsiteX0-213" fmla="*/ 0 w 14634814"/>
              <a:gd name="connsiteY0-214" fmla="*/ 2620736 h 2620736"/>
              <a:gd name="connsiteX1-215" fmla="*/ 1850183 w 14634814"/>
              <a:gd name="connsiteY1-216" fmla="*/ 2044566 h 2620736"/>
              <a:gd name="connsiteX2-217" fmla="*/ 3949579 w 14634814"/>
              <a:gd name="connsiteY2-218" fmla="*/ 2208893 h 2620736"/>
              <a:gd name="connsiteX3-219" fmla="*/ 7662514 w 14634814"/>
              <a:gd name="connsiteY3-220" fmla="*/ 1066800 h 2620736"/>
              <a:gd name="connsiteX4-221" fmla="*/ 11080628 w 14634814"/>
              <a:gd name="connsiteY4-222" fmla="*/ 1514021 h 2620736"/>
              <a:gd name="connsiteX5-223" fmla="*/ 14634814 w 14634814"/>
              <a:gd name="connsiteY5-224" fmla="*/ 0 h 26207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Lst>
            <a:rect l="l" t="t" r="r" b="b"/>
            <a:pathLst>
              <a:path w="14634814" h="2620736">
                <a:moveTo>
                  <a:pt x="0" y="2620736"/>
                </a:moveTo>
                <a:cubicBezTo>
                  <a:pt x="337352" y="2438983"/>
                  <a:pt x="1191920" y="2113207"/>
                  <a:pt x="1850183" y="2044566"/>
                </a:cubicBezTo>
                <a:cubicBezTo>
                  <a:pt x="2508446" y="1975926"/>
                  <a:pt x="2980857" y="2371854"/>
                  <a:pt x="3949579" y="2208893"/>
                </a:cubicBezTo>
                <a:cubicBezTo>
                  <a:pt x="4918301" y="2045932"/>
                  <a:pt x="6474006" y="1182612"/>
                  <a:pt x="7662514" y="1066800"/>
                </a:cubicBezTo>
                <a:cubicBezTo>
                  <a:pt x="8851022" y="950988"/>
                  <a:pt x="9918578" y="1691821"/>
                  <a:pt x="11080628" y="1514021"/>
                </a:cubicBezTo>
                <a:cubicBezTo>
                  <a:pt x="12242678" y="1336221"/>
                  <a:pt x="13634689" y="682625"/>
                  <a:pt x="14634814" y="0"/>
                </a:cubicBezTo>
              </a:path>
            </a:pathLst>
          </a:custGeom>
          <a:noFill/>
          <a:ln w="50800">
            <a:gradFill>
              <a:gsLst>
                <a:gs pos="0">
                  <a:schemeClr val="accent1">
                    <a:alpha val="0"/>
                  </a:schemeClr>
                </a:gs>
                <a:gs pos="52000">
                  <a:schemeClr val="accent1"/>
                </a:gs>
                <a:gs pos="100000">
                  <a:schemeClr val="accent1">
                    <a:alpha val="0"/>
                  </a:schemeClr>
                </a:gs>
                <a:gs pos="21000">
                  <a:schemeClr val="accent1">
                    <a:lumMod val="20000"/>
                    <a:lumOff val="80000"/>
                  </a:schemeClr>
                </a:gs>
                <a:gs pos="86000">
                  <a:schemeClr val="accent1">
                    <a:alpha val="7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grpSp>
        <p:nvGrpSpPr>
          <p:cNvPr id="2" name="组合 1">
            <a:extLst>
              <a:ext uri="{FF2B5EF4-FFF2-40B4-BE49-F238E27FC236}">
                <a16:creationId xmlns:a16="http://schemas.microsoft.com/office/drawing/2014/main" id="{929CD7E0-4B43-A506-4E55-C2A6D735D33F}"/>
              </a:ext>
            </a:extLst>
          </p:cNvPr>
          <p:cNvGrpSpPr/>
          <p:nvPr/>
        </p:nvGrpSpPr>
        <p:grpSpPr>
          <a:xfrm>
            <a:off x="957946" y="2920053"/>
            <a:ext cx="2067864" cy="3252845"/>
            <a:chOff x="596790" y="2901003"/>
            <a:chExt cx="2067864" cy="3252845"/>
          </a:xfrm>
        </p:grpSpPr>
        <p:grpSp>
          <p:nvGrpSpPr>
            <p:cNvPr id="11" name="组合 10">
              <a:extLst>
                <a:ext uri="{FF2B5EF4-FFF2-40B4-BE49-F238E27FC236}">
                  <a16:creationId xmlns:a16="http://schemas.microsoft.com/office/drawing/2014/main" id="{82E791E1-BA02-3B22-E9A5-568645070964}"/>
                </a:ext>
              </a:extLst>
            </p:cNvPr>
            <p:cNvGrpSpPr/>
            <p:nvPr/>
          </p:nvGrpSpPr>
          <p:grpSpPr>
            <a:xfrm>
              <a:off x="1538402" y="4149032"/>
              <a:ext cx="184640" cy="568632"/>
              <a:chOff x="1519582" y="4149032"/>
              <a:chExt cx="184640" cy="568632"/>
            </a:xfrm>
          </p:grpSpPr>
          <p:sp>
            <p:nvSpPr>
              <p:cNvPr id="12" name="椭圆 11">
                <a:extLst>
                  <a:ext uri="{FF2B5EF4-FFF2-40B4-BE49-F238E27FC236}">
                    <a16:creationId xmlns:a16="http://schemas.microsoft.com/office/drawing/2014/main" id="{448917F5-9E4F-06C3-F5A1-857C0E048279}"/>
                  </a:ext>
                </a:extLst>
              </p:cNvPr>
              <p:cNvSpPr/>
              <p:nvPr/>
            </p:nvSpPr>
            <p:spPr>
              <a:xfrm flipH="1" flipV="1">
                <a:off x="1519582" y="4149032"/>
                <a:ext cx="184640" cy="184636"/>
              </a:xfrm>
              <a:prstGeom prst="ellipse">
                <a:avLst/>
              </a:prstGeom>
              <a:gradFill flip="none" rotWithShape="1">
                <a:gsLst>
                  <a:gs pos="22000">
                    <a:schemeClr val="accent1">
                      <a:lumMod val="40000"/>
                      <a:lumOff val="60000"/>
                    </a:schemeClr>
                  </a:gs>
                  <a:gs pos="93000">
                    <a:schemeClr val="accent1">
                      <a:lumMod val="75000"/>
                    </a:schemeClr>
                  </a:gs>
                </a:gsLst>
                <a:path path="circle">
                  <a:fillToRect l="100000" t="100000"/>
                </a:path>
                <a:tileRect r="-100000" b="-100000"/>
              </a:gradFill>
              <a:ln>
                <a:noFill/>
              </a:ln>
              <a:effectLst>
                <a:outerShdw blurRad="190500" dist="190500" algn="tl" rotWithShape="0">
                  <a:schemeClr val="bg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cxnSp>
            <p:nvCxnSpPr>
              <p:cNvPr id="13" name="直接连接符 12">
                <a:extLst>
                  <a:ext uri="{FF2B5EF4-FFF2-40B4-BE49-F238E27FC236}">
                    <a16:creationId xmlns:a16="http://schemas.microsoft.com/office/drawing/2014/main" id="{80A44913-9B12-F167-1D63-A6B95D25D7BB}"/>
                  </a:ext>
                </a:extLst>
              </p:cNvPr>
              <p:cNvCxnSpPr>
                <a:cxnSpLocks/>
              </p:cNvCxnSpPr>
              <p:nvPr/>
            </p:nvCxnSpPr>
            <p:spPr>
              <a:xfrm flipV="1">
                <a:off x="1611902" y="4333668"/>
                <a:ext cx="0" cy="383996"/>
              </a:xfrm>
              <a:prstGeom prst="line">
                <a:avLst/>
              </a:prstGeom>
              <a:ln w="952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98" name="组合 97">
              <a:extLst>
                <a:ext uri="{FF2B5EF4-FFF2-40B4-BE49-F238E27FC236}">
                  <a16:creationId xmlns:a16="http://schemas.microsoft.com/office/drawing/2014/main" id="{24B898C8-D477-E3B9-684C-2F47E11E52C6}"/>
                </a:ext>
              </a:extLst>
            </p:cNvPr>
            <p:cNvGrpSpPr/>
            <p:nvPr/>
          </p:nvGrpSpPr>
          <p:grpSpPr>
            <a:xfrm>
              <a:off x="596790" y="4700877"/>
              <a:ext cx="2067864" cy="1452971"/>
              <a:chOff x="596790" y="4700877"/>
              <a:chExt cx="2067864" cy="1452971"/>
            </a:xfrm>
          </p:grpSpPr>
          <p:sp>
            <p:nvSpPr>
              <p:cNvPr id="14" name="文本框 13">
                <a:extLst>
                  <a:ext uri="{FF2B5EF4-FFF2-40B4-BE49-F238E27FC236}">
                    <a16:creationId xmlns:a16="http://schemas.microsoft.com/office/drawing/2014/main" id="{BDFBDA22-2E45-4DF6-3FB1-56B766E5305F}"/>
                  </a:ext>
                </a:extLst>
              </p:cNvPr>
              <p:cNvSpPr txBox="1"/>
              <p:nvPr/>
            </p:nvSpPr>
            <p:spPr>
              <a:xfrm>
                <a:off x="596790" y="4700877"/>
                <a:ext cx="1326005" cy="461665"/>
              </a:xfrm>
              <a:prstGeom prst="rect">
                <a:avLst/>
              </a:prstGeom>
              <a:noFill/>
            </p:spPr>
            <p:txBody>
              <a:bodyPr wrap="none">
                <a:spAutoFit/>
              </a:bodyPr>
              <a:lstStyle>
                <a:defPPr>
                  <a:defRPr lang="zh-CN"/>
                </a:defPPr>
                <a:lvl1pPr marR="0" lvl="0" indent="0" algn="ctr" fontAlgn="auto">
                  <a:lnSpc>
                    <a:spcPct val="100000"/>
                  </a:lnSpc>
                  <a:spcBef>
                    <a:spcPts val="0"/>
                  </a:spcBef>
                  <a:spcAft>
                    <a:spcPts val="0"/>
                  </a:spcAft>
                  <a:buClrTx/>
                  <a:buSzTx/>
                  <a:buFontTx/>
                  <a:buNone/>
                  <a:defRPr kumimoji="0" sz="1600" b="1" i="0" u="none" strike="noStrike" cap="none" spc="0" normalizeH="0" baseline="0">
                    <a:ln>
                      <a:noFill/>
                    </a:ln>
                    <a:solidFill>
                      <a:srgbClr val="000000"/>
                    </a:solidFill>
                    <a:effectLst/>
                    <a:uLnTx/>
                    <a:uFillTx/>
                    <a:latin typeface="+mj-ea"/>
                    <a:ea typeface="+mj-ea"/>
                    <a:cs typeface="OPPOSans M" panose="00020600040101010101" pitchFamily="18" charset="-122"/>
                  </a:defRPr>
                </a:lvl1pPr>
              </a:lstStyle>
              <a:p>
                <a:pPr algn="l"/>
                <a:r>
                  <a:rPr lang="en-US" altLang="zh-CN" sz="2400" dirty="0">
                    <a:gradFill flip="none" rotWithShape="1">
                      <a:gsLst>
                        <a:gs pos="20000">
                          <a:schemeClr val="accent1"/>
                        </a:gs>
                        <a:gs pos="100000">
                          <a:schemeClr val="accent1">
                            <a:lumMod val="75000"/>
                          </a:schemeClr>
                        </a:gs>
                      </a:gsLst>
                      <a:lin ang="13500000" scaled="1"/>
                      <a:tileRect/>
                    </a:gradFill>
                    <a:latin typeface="+mj-lt"/>
                  </a:rPr>
                  <a:t>20XX</a:t>
                </a:r>
                <a:r>
                  <a:rPr lang="zh-CN" altLang="en-US" sz="2400" dirty="0">
                    <a:gradFill flip="none" rotWithShape="1">
                      <a:gsLst>
                        <a:gs pos="20000">
                          <a:schemeClr val="accent1"/>
                        </a:gs>
                        <a:gs pos="100000">
                          <a:schemeClr val="accent1">
                            <a:lumMod val="75000"/>
                          </a:schemeClr>
                        </a:gs>
                      </a:gsLst>
                      <a:lin ang="13500000" scaled="1"/>
                      <a:tileRect/>
                    </a:gradFill>
                    <a:latin typeface="+mj-lt"/>
                  </a:rPr>
                  <a:t>底</a:t>
                </a:r>
              </a:p>
            </p:txBody>
          </p:sp>
          <p:sp>
            <p:nvSpPr>
              <p:cNvPr id="15" name="文本框 14">
                <a:extLst>
                  <a:ext uri="{FF2B5EF4-FFF2-40B4-BE49-F238E27FC236}">
                    <a16:creationId xmlns:a16="http://schemas.microsoft.com/office/drawing/2014/main" id="{E67EDB04-98E1-245E-F4E2-57A8A27F843A}"/>
                  </a:ext>
                </a:extLst>
              </p:cNvPr>
              <p:cNvSpPr txBox="1"/>
              <p:nvPr/>
            </p:nvSpPr>
            <p:spPr>
              <a:xfrm>
                <a:off x="596790" y="5189417"/>
                <a:ext cx="2067864" cy="964431"/>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defRPr kumimoji="0" sz="1200" b="0" i="0" u="none" strike="noStrike" cap="none" spc="0" normalizeH="0" baseline="0">
                    <a:ln>
                      <a:noFill/>
                    </a:ln>
                    <a:solidFill>
                      <a:srgbClr val="000000"/>
                    </a:solidFill>
                    <a:effectLst/>
                    <a:uLnTx/>
                    <a:uFillTx/>
                    <a:latin typeface="+mn-ea"/>
                  </a:defRPr>
                </a:lvl1pPr>
              </a:lstStyle>
              <a:p>
                <a:pPr algn="l">
                  <a:lnSpc>
                    <a:spcPct val="120000"/>
                  </a:lnSpc>
                </a:pPr>
                <a:r>
                  <a:rPr lang="zh-CN" altLang="en-US" sz="1600" dirty="0">
                    <a:solidFill>
                      <a:schemeClr val="tx1"/>
                    </a:solidFill>
                  </a:rPr>
                  <a:t>可以有效提升医护人员的服务质量和患者满意度。</a:t>
                </a:r>
              </a:p>
            </p:txBody>
          </p:sp>
        </p:grpSp>
        <p:sp>
          <p:nvSpPr>
            <p:cNvPr id="31" name="椭圆 30">
              <a:extLst>
                <a:ext uri="{FF2B5EF4-FFF2-40B4-BE49-F238E27FC236}">
                  <a16:creationId xmlns:a16="http://schemas.microsoft.com/office/drawing/2014/main" id="{B6654FCE-6E44-A992-6F15-D667CFE429E9}"/>
                </a:ext>
              </a:extLst>
            </p:cNvPr>
            <p:cNvSpPr/>
            <p:nvPr/>
          </p:nvSpPr>
          <p:spPr>
            <a:xfrm>
              <a:off x="1102724" y="2901003"/>
              <a:ext cx="1055996" cy="1055994"/>
            </a:xfrm>
            <a:prstGeom prst="ellipse">
              <a:avLst/>
            </a:prstGeom>
            <a:gradFill flip="none" rotWithShape="1">
              <a:gsLst>
                <a:gs pos="0">
                  <a:schemeClr val="accent1"/>
                </a:gs>
                <a:gs pos="100000">
                  <a:schemeClr val="accent1">
                    <a:lumMod val="75000"/>
                  </a:schemeClr>
                </a:gs>
              </a:gsLst>
              <a:lin ang="2700000" scaled="1"/>
              <a:tileRect/>
            </a:gradFill>
            <a:ln>
              <a:noFill/>
            </a:ln>
            <a:effectLst>
              <a:outerShdw blurRad="304800" dist="165100" dir="5400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3E3A39"/>
                </a:solidFill>
                <a:latin typeface="OPPOSans R" panose="00020600040101010101" pitchFamily="18" charset="-122"/>
                <a:ea typeface="OPPOSans R" panose="00020600040101010101" pitchFamily="18" charset="-122"/>
              </a:endParaRPr>
            </a:p>
          </p:txBody>
        </p:sp>
        <p:grpSp>
          <p:nvGrpSpPr>
            <p:cNvPr id="63" name="组合 62">
              <a:extLst>
                <a:ext uri="{FF2B5EF4-FFF2-40B4-BE49-F238E27FC236}">
                  <a16:creationId xmlns:a16="http://schemas.microsoft.com/office/drawing/2014/main" id="{F95BB7AD-75D4-DCA4-0ABD-6E6AC8A21AEE}"/>
                </a:ext>
              </a:extLst>
            </p:cNvPr>
            <p:cNvGrpSpPr/>
            <p:nvPr/>
          </p:nvGrpSpPr>
          <p:grpSpPr>
            <a:xfrm>
              <a:off x="1456391" y="3235299"/>
              <a:ext cx="348662" cy="387402"/>
              <a:chOff x="28575" y="19050"/>
              <a:chExt cx="171450" cy="190500"/>
            </a:xfrm>
          </p:grpSpPr>
          <p:sp>
            <p:nvSpPr>
              <p:cNvPr id="59" name="任意多边形: 形状 58">
                <a:extLst>
                  <a:ext uri="{FF2B5EF4-FFF2-40B4-BE49-F238E27FC236}">
                    <a16:creationId xmlns:a16="http://schemas.microsoft.com/office/drawing/2014/main" id="{FD1327AE-3F52-0C8F-1042-1DEEC711413B}"/>
                  </a:ext>
                </a:extLst>
              </p:cNvPr>
              <p:cNvSpPr/>
              <p:nvPr/>
            </p:nvSpPr>
            <p:spPr>
              <a:xfrm>
                <a:off x="76200" y="19050"/>
                <a:ext cx="76200" cy="76200"/>
              </a:xfrm>
              <a:custGeom>
                <a:avLst/>
                <a:gdLst>
                  <a:gd name="connsiteX0" fmla="*/ 76200 w 76200"/>
                  <a:gd name="connsiteY0" fmla="*/ 38100 h 76200"/>
                  <a:gd name="connsiteX1" fmla="*/ 38100 w 76200"/>
                  <a:gd name="connsiteY1" fmla="*/ 76200 h 76200"/>
                  <a:gd name="connsiteX2" fmla="*/ 0 w 76200"/>
                  <a:gd name="connsiteY2" fmla="*/ 38100 h 76200"/>
                  <a:gd name="connsiteX3" fmla="*/ 38100 w 76200"/>
                  <a:gd name="connsiteY3" fmla="*/ 0 h 76200"/>
                  <a:gd name="connsiteX4" fmla="*/ 76200 w 76200"/>
                  <a:gd name="connsiteY4" fmla="*/ 38100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6200" y="38100"/>
                    </a:moveTo>
                    <a:cubicBezTo>
                      <a:pt x="76200" y="59142"/>
                      <a:pt x="59142" y="76200"/>
                      <a:pt x="38100" y="76200"/>
                    </a:cubicBezTo>
                    <a:cubicBezTo>
                      <a:pt x="17058" y="76200"/>
                      <a:pt x="0" y="59142"/>
                      <a:pt x="0" y="38100"/>
                    </a:cubicBezTo>
                    <a:cubicBezTo>
                      <a:pt x="0" y="17058"/>
                      <a:pt x="17058" y="0"/>
                      <a:pt x="38100" y="0"/>
                    </a:cubicBezTo>
                    <a:cubicBezTo>
                      <a:pt x="59142" y="0"/>
                      <a:pt x="76200" y="17058"/>
                      <a:pt x="76200" y="38100"/>
                    </a:cubicBezTo>
                    <a:close/>
                  </a:path>
                </a:pathLst>
              </a:custGeom>
              <a:noFill/>
              <a:ln w="19050" cap="rnd">
                <a:solidFill>
                  <a:srgbClr val="FFFFFF"/>
                </a:solidFill>
                <a:prstDash val="solid"/>
                <a:round/>
              </a:ln>
            </p:spPr>
            <p:txBody>
              <a:bodyPr rtlCol="0" anchor="ctr"/>
              <a:lstStyle/>
              <a:p>
                <a:endParaRPr lang="zh-CN" altLang="en-US"/>
              </a:p>
            </p:txBody>
          </p:sp>
          <p:sp>
            <p:nvSpPr>
              <p:cNvPr id="60" name="任意多边形: 形状 59">
                <a:extLst>
                  <a:ext uri="{FF2B5EF4-FFF2-40B4-BE49-F238E27FC236}">
                    <a16:creationId xmlns:a16="http://schemas.microsoft.com/office/drawing/2014/main" id="{5B6D08E5-D6BD-F334-EA23-7B0B2EA0DF44}"/>
                  </a:ext>
                </a:extLst>
              </p:cNvPr>
              <p:cNvSpPr/>
              <p:nvPr/>
            </p:nvSpPr>
            <p:spPr>
              <a:xfrm>
                <a:off x="28575" y="123825"/>
                <a:ext cx="171450" cy="85725"/>
              </a:xfrm>
              <a:custGeom>
                <a:avLst/>
                <a:gdLst>
                  <a:gd name="connsiteX0" fmla="*/ 171450 w 171450"/>
                  <a:gd name="connsiteY0" fmla="*/ 85725 h 85725"/>
                  <a:gd name="connsiteX1" fmla="*/ 85725 w 171450"/>
                  <a:gd name="connsiteY1" fmla="*/ 0 h 85725"/>
                  <a:gd name="connsiteX2" fmla="*/ 0 w 171450"/>
                  <a:gd name="connsiteY2" fmla="*/ 85725 h 85725"/>
                </a:gdLst>
                <a:ahLst/>
                <a:cxnLst>
                  <a:cxn ang="0">
                    <a:pos x="connsiteX0" y="connsiteY0"/>
                  </a:cxn>
                  <a:cxn ang="0">
                    <a:pos x="connsiteX1" y="connsiteY1"/>
                  </a:cxn>
                  <a:cxn ang="0">
                    <a:pos x="connsiteX2" y="connsiteY2"/>
                  </a:cxn>
                </a:cxnLst>
                <a:rect l="l" t="t" r="r" b="b"/>
                <a:pathLst>
                  <a:path w="171450" h="85725">
                    <a:moveTo>
                      <a:pt x="171450" y="85725"/>
                    </a:moveTo>
                    <a:cubicBezTo>
                      <a:pt x="171450" y="38381"/>
                      <a:pt x="133070" y="0"/>
                      <a:pt x="85725" y="0"/>
                    </a:cubicBezTo>
                    <a:cubicBezTo>
                      <a:pt x="38381" y="0"/>
                      <a:pt x="0" y="38381"/>
                      <a:pt x="0" y="85725"/>
                    </a:cubicBezTo>
                  </a:path>
                </a:pathLst>
              </a:custGeom>
              <a:noFill/>
              <a:ln w="19050" cap="rnd">
                <a:solidFill>
                  <a:srgbClr val="FFFFFF"/>
                </a:solidFill>
                <a:prstDash val="solid"/>
                <a:round/>
              </a:ln>
            </p:spPr>
            <p:txBody>
              <a:bodyPr rtlCol="0" anchor="ctr"/>
              <a:lstStyle/>
              <a:p>
                <a:endParaRPr lang="zh-CN" altLang="en-US"/>
              </a:p>
            </p:txBody>
          </p:sp>
          <p:sp>
            <p:nvSpPr>
              <p:cNvPr id="61" name="任意多边形: 形状 60">
                <a:extLst>
                  <a:ext uri="{FF2B5EF4-FFF2-40B4-BE49-F238E27FC236}">
                    <a16:creationId xmlns:a16="http://schemas.microsoft.com/office/drawing/2014/main" id="{9B16C9FD-AA96-9262-6714-BBA501109E8D}"/>
                  </a:ext>
                </a:extLst>
              </p:cNvPr>
              <p:cNvSpPr/>
              <p:nvPr/>
            </p:nvSpPr>
            <p:spPr>
              <a:xfrm>
                <a:off x="90487" y="185737"/>
                <a:ext cx="47625" cy="4762"/>
              </a:xfrm>
              <a:custGeom>
                <a:avLst/>
                <a:gdLst>
                  <a:gd name="connsiteX0" fmla="*/ 0 w 47625"/>
                  <a:gd name="connsiteY0" fmla="*/ 0 h 4762"/>
                  <a:gd name="connsiteX1" fmla="*/ 47625 w 47625"/>
                  <a:gd name="connsiteY1" fmla="*/ 0 h 4762"/>
                </a:gdLst>
                <a:ahLst/>
                <a:cxnLst>
                  <a:cxn ang="0">
                    <a:pos x="connsiteX0" y="connsiteY0"/>
                  </a:cxn>
                  <a:cxn ang="0">
                    <a:pos x="connsiteX1" y="connsiteY1"/>
                  </a:cxn>
                </a:cxnLst>
                <a:rect l="l" t="t" r="r" b="b"/>
                <a:pathLst>
                  <a:path w="47625" h="4762">
                    <a:moveTo>
                      <a:pt x="0" y="0"/>
                    </a:moveTo>
                    <a:lnTo>
                      <a:pt x="47625" y="0"/>
                    </a:lnTo>
                  </a:path>
                </a:pathLst>
              </a:custGeom>
              <a:noFill/>
              <a:ln w="19050" cap="rnd">
                <a:solidFill>
                  <a:srgbClr val="FFFFFF"/>
                </a:solidFill>
                <a:prstDash val="solid"/>
                <a:round/>
              </a:ln>
            </p:spPr>
            <p:txBody>
              <a:bodyPr rtlCol="0" anchor="ctr"/>
              <a:lstStyle/>
              <a:p>
                <a:endParaRPr lang="zh-CN" altLang="en-US"/>
              </a:p>
            </p:txBody>
          </p:sp>
          <p:sp>
            <p:nvSpPr>
              <p:cNvPr id="62" name="任意多边形: 形状 61">
                <a:extLst>
                  <a:ext uri="{FF2B5EF4-FFF2-40B4-BE49-F238E27FC236}">
                    <a16:creationId xmlns:a16="http://schemas.microsoft.com/office/drawing/2014/main" id="{817EF2EA-1B16-6F06-D84E-9EA2E765EA2F}"/>
                  </a:ext>
                </a:extLst>
              </p:cNvPr>
              <p:cNvSpPr/>
              <p:nvPr/>
            </p:nvSpPr>
            <p:spPr>
              <a:xfrm>
                <a:off x="114300" y="161925"/>
                <a:ext cx="4762" cy="47625"/>
              </a:xfrm>
              <a:custGeom>
                <a:avLst/>
                <a:gdLst>
                  <a:gd name="connsiteX0" fmla="*/ 0 w 4762"/>
                  <a:gd name="connsiteY0" fmla="*/ 0 h 47625"/>
                  <a:gd name="connsiteX1" fmla="*/ 0 w 4762"/>
                  <a:gd name="connsiteY1" fmla="*/ 47625 h 47625"/>
                </a:gdLst>
                <a:ahLst/>
                <a:cxnLst>
                  <a:cxn ang="0">
                    <a:pos x="connsiteX0" y="connsiteY0"/>
                  </a:cxn>
                  <a:cxn ang="0">
                    <a:pos x="connsiteX1" y="connsiteY1"/>
                  </a:cxn>
                </a:cxnLst>
                <a:rect l="l" t="t" r="r" b="b"/>
                <a:pathLst>
                  <a:path w="4762" h="47625">
                    <a:moveTo>
                      <a:pt x="0" y="0"/>
                    </a:moveTo>
                    <a:lnTo>
                      <a:pt x="0" y="47625"/>
                    </a:lnTo>
                  </a:path>
                </a:pathLst>
              </a:custGeom>
              <a:noFill/>
              <a:ln w="19050" cap="rnd">
                <a:solidFill>
                  <a:srgbClr val="FFFFFF"/>
                </a:solidFill>
                <a:prstDash val="solid"/>
                <a:round/>
              </a:ln>
            </p:spPr>
            <p:txBody>
              <a:bodyPr rtlCol="0" anchor="ctr"/>
              <a:lstStyle/>
              <a:p>
                <a:endParaRPr lang="zh-CN" altLang="en-US"/>
              </a:p>
            </p:txBody>
          </p:sp>
        </p:grpSp>
      </p:grpSp>
      <p:grpSp>
        <p:nvGrpSpPr>
          <p:cNvPr id="4" name="组合 3">
            <a:extLst>
              <a:ext uri="{FF2B5EF4-FFF2-40B4-BE49-F238E27FC236}">
                <a16:creationId xmlns:a16="http://schemas.microsoft.com/office/drawing/2014/main" id="{3B4F5CB8-336A-A19D-9993-D296EBBCEFCE}"/>
              </a:ext>
            </a:extLst>
          </p:cNvPr>
          <p:cNvGrpSpPr/>
          <p:nvPr/>
        </p:nvGrpSpPr>
        <p:grpSpPr>
          <a:xfrm>
            <a:off x="3972833" y="1188606"/>
            <a:ext cx="1919153" cy="3950353"/>
            <a:chOff x="3677314" y="1296556"/>
            <a:chExt cx="1919153" cy="3950353"/>
          </a:xfrm>
        </p:grpSpPr>
        <p:grpSp>
          <p:nvGrpSpPr>
            <p:cNvPr id="18" name="组合 17">
              <a:extLst>
                <a:ext uri="{FF2B5EF4-FFF2-40B4-BE49-F238E27FC236}">
                  <a16:creationId xmlns:a16="http://schemas.microsoft.com/office/drawing/2014/main" id="{6A783313-B108-8A6F-87D9-0AB89B9432FB}"/>
                </a:ext>
              </a:extLst>
            </p:cNvPr>
            <p:cNvGrpSpPr/>
            <p:nvPr/>
          </p:nvGrpSpPr>
          <p:grpSpPr>
            <a:xfrm>
              <a:off x="4544570" y="2776845"/>
              <a:ext cx="184640" cy="1215537"/>
              <a:chOff x="1030636" y="2724075"/>
              <a:chExt cx="184640" cy="1280180"/>
            </a:xfrm>
          </p:grpSpPr>
          <p:cxnSp>
            <p:nvCxnSpPr>
              <p:cNvPr id="19" name="直接连接符 18">
                <a:extLst>
                  <a:ext uri="{FF2B5EF4-FFF2-40B4-BE49-F238E27FC236}">
                    <a16:creationId xmlns:a16="http://schemas.microsoft.com/office/drawing/2014/main" id="{B9E1D501-E195-DD81-90E8-993D64DFB51E}"/>
                  </a:ext>
                </a:extLst>
              </p:cNvPr>
              <p:cNvCxnSpPr>
                <a:cxnSpLocks/>
              </p:cNvCxnSpPr>
              <p:nvPr/>
            </p:nvCxnSpPr>
            <p:spPr>
              <a:xfrm>
                <a:off x="1122956" y="2724075"/>
                <a:ext cx="0" cy="1083532"/>
              </a:xfrm>
              <a:prstGeom prst="line">
                <a:avLst/>
              </a:prstGeom>
              <a:ln w="9525">
                <a:gradFill>
                  <a:gsLst>
                    <a:gs pos="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0" name="椭圆 19">
                <a:extLst>
                  <a:ext uri="{FF2B5EF4-FFF2-40B4-BE49-F238E27FC236}">
                    <a16:creationId xmlns:a16="http://schemas.microsoft.com/office/drawing/2014/main" id="{4D7FD753-196A-F1FA-C901-84CFEACDEC17}"/>
                  </a:ext>
                </a:extLst>
              </p:cNvPr>
              <p:cNvSpPr/>
              <p:nvPr/>
            </p:nvSpPr>
            <p:spPr>
              <a:xfrm flipH="1" flipV="1">
                <a:off x="1030636" y="3819619"/>
                <a:ext cx="184640" cy="184636"/>
              </a:xfrm>
              <a:prstGeom prst="ellipse">
                <a:avLst/>
              </a:prstGeom>
              <a:gradFill flip="none" rotWithShape="1">
                <a:gsLst>
                  <a:gs pos="22000">
                    <a:schemeClr val="accent2">
                      <a:lumMod val="40000"/>
                      <a:lumOff val="60000"/>
                    </a:schemeClr>
                  </a:gs>
                  <a:gs pos="93000">
                    <a:schemeClr val="accent2"/>
                  </a:gs>
                </a:gsLst>
                <a:path path="circle">
                  <a:fillToRect l="100000" t="100000"/>
                </a:path>
                <a:tileRect r="-100000" b="-100000"/>
              </a:gradFill>
              <a:ln>
                <a:noFill/>
              </a:ln>
              <a:effectLst>
                <a:outerShdw blurRad="190500" dist="431800" dir="3000000" algn="tl" rotWithShape="0">
                  <a:schemeClr val="bg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grpSp>
        <p:grpSp>
          <p:nvGrpSpPr>
            <p:cNvPr id="93" name="组合 92">
              <a:extLst>
                <a:ext uri="{FF2B5EF4-FFF2-40B4-BE49-F238E27FC236}">
                  <a16:creationId xmlns:a16="http://schemas.microsoft.com/office/drawing/2014/main" id="{A2B06A23-2FBE-D7C9-8560-C5AE19685250}"/>
                </a:ext>
              </a:extLst>
            </p:cNvPr>
            <p:cNvGrpSpPr/>
            <p:nvPr/>
          </p:nvGrpSpPr>
          <p:grpSpPr>
            <a:xfrm>
              <a:off x="3677314" y="1296556"/>
              <a:ext cx="1919153" cy="1471369"/>
              <a:chOff x="3677314" y="1296556"/>
              <a:chExt cx="1919153" cy="1471369"/>
            </a:xfrm>
          </p:grpSpPr>
          <p:sp>
            <p:nvSpPr>
              <p:cNvPr id="16" name="文本框 15">
                <a:extLst>
                  <a:ext uri="{FF2B5EF4-FFF2-40B4-BE49-F238E27FC236}">
                    <a16:creationId xmlns:a16="http://schemas.microsoft.com/office/drawing/2014/main" id="{E49B1332-F5D2-0530-2F82-CB760F81C345}"/>
                  </a:ext>
                </a:extLst>
              </p:cNvPr>
              <p:cNvSpPr txBox="1"/>
              <p:nvPr/>
            </p:nvSpPr>
            <p:spPr>
              <a:xfrm>
                <a:off x="3677314" y="1296556"/>
                <a:ext cx="1018227" cy="461665"/>
              </a:xfrm>
              <a:prstGeom prst="rect">
                <a:avLst/>
              </a:prstGeom>
              <a:noFill/>
            </p:spPr>
            <p:txBody>
              <a:bodyPr wrap="none">
                <a:spAutoFit/>
              </a:bodyPr>
              <a:lstStyle>
                <a:defPPr>
                  <a:defRPr lang="zh-CN"/>
                </a:defPPr>
                <a:lvl1pPr marR="0" lvl="0" indent="0" algn="ctr" fontAlgn="auto">
                  <a:lnSpc>
                    <a:spcPct val="100000"/>
                  </a:lnSpc>
                  <a:spcBef>
                    <a:spcPts val="0"/>
                  </a:spcBef>
                  <a:spcAft>
                    <a:spcPts val="0"/>
                  </a:spcAft>
                  <a:buClrTx/>
                  <a:buSzTx/>
                  <a:buFontTx/>
                  <a:buNone/>
                  <a:defRPr kumimoji="0" sz="1600" b="1" i="0" u="none" strike="noStrike" cap="none" spc="0" normalizeH="0" baseline="0">
                    <a:ln>
                      <a:noFill/>
                    </a:ln>
                    <a:solidFill>
                      <a:srgbClr val="000000"/>
                    </a:solidFill>
                    <a:effectLst/>
                    <a:uLnTx/>
                    <a:uFillTx/>
                    <a:latin typeface="+mj-ea"/>
                    <a:ea typeface="+mj-ea"/>
                    <a:cs typeface="OPPOSans M" panose="00020600040101010101" pitchFamily="18" charset="-122"/>
                  </a:defRPr>
                </a:lvl1pPr>
              </a:lstStyle>
              <a:p>
                <a:pPr algn="l"/>
                <a:r>
                  <a:rPr lang="en-US" altLang="zh-CN" sz="2400" dirty="0">
                    <a:gradFill flip="none" rotWithShape="1">
                      <a:gsLst>
                        <a:gs pos="20000">
                          <a:schemeClr val="accent2"/>
                        </a:gs>
                        <a:gs pos="100000">
                          <a:schemeClr val="accent2"/>
                        </a:gs>
                      </a:gsLst>
                      <a:lin ang="13500000" scaled="1"/>
                      <a:tileRect/>
                    </a:gradFill>
                    <a:latin typeface="+mj-lt"/>
                  </a:rPr>
                  <a:t>20XX</a:t>
                </a:r>
              </a:p>
            </p:txBody>
          </p:sp>
          <p:sp>
            <p:nvSpPr>
              <p:cNvPr id="17" name="文本框 16">
                <a:extLst>
                  <a:ext uri="{FF2B5EF4-FFF2-40B4-BE49-F238E27FC236}">
                    <a16:creationId xmlns:a16="http://schemas.microsoft.com/office/drawing/2014/main" id="{59D4EE96-0D70-913C-69C1-875F33F58EFF}"/>
                  </a:ext>
                </a:extLst>
              </p:cNvPr>
              <p:cNvSpPr txBox="1"/>
              <p:nvPr/>
            </p:nvSpPr>
            <p:spPr>
              <a:xfrm>
                <a:off x="3677314" y="1794933"/>
                <a:ext cx="1919153" cy="972992"/>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defRPr kumimoji="0" sz="1200" b="0" i="0" u="none" strike="noStrike" cap="none" spc="0" normalizeH="0" baseline="0">
                    <a:ln>
                      <a:noFill/>
                    </a:ln>
                    <a:solidFill>
                      <a:srgbClr val="000000"/>
                    </a:solidFill>
                    <a:effectLst/>
                    <a:uLnTx/>
                    <a:uFillTx/>
                    <a:latin typeface="+mn-ea"/>
                  </a:defRPr>
                </a:lvl1pPr>
              </a:lstStyle>
              <a:p>
                <a:pPr algn="l">
                  <a:lnSpc>
                    <a:spcPct val="120000"/>
                  </a:lnSpc>
                </a:pPr>
                <a:r>
                  <a:rPr lang="zh-CN" altLang="en-US" sz="1600" dirty="0">
                    <a:solidFill>
                      <a:schemeClr val="tx1"/>
                    </a:solidFill>
                  </a:rPr>
                  <a:t>可以有效提升医护人员的服务质量和患者满意度</a:t>
                </a:r>
              </a:p>
            </p:txBody>
          </p:sp>
        </p:grpSp>
        <p:grpSp>
          <p:nvGrpSpPr>
            <p:cNvPr id="3" name="组合 2">
              <a:extLst>
                <a:ext uri="{FF2B5EF4-FFF2-40B4-BE49-F238E27FC236}">
                  <a16:creationId xmlns:a16="http://schemas.microsoft.com/office/drawing/2014/main" id="{C89D71A2-6A2B-F10C-6926-FE50DB46A50B}"/>
                </a:ext>
              </a:extLst>
            </p:cNvPr>
            <p:cNvGrpSpPr/>
            <p:nvPr/>
          </p:nvGrpSpPr>
          <p:grpSpPr>
            <a:xfrm>
              <a:off x="4108892" y="4190915"/>
              <a:ext cx="1055996" cy="1055994"/>
              <a:chOff x="4108892" y="4190915"/>
              <a:chExt cx="1055996" cy="1055994"/>
            </a:xfrm>
          </p:grpSpPr>
          <p:sp>
            <p:nvSpPr>
              <p:cNvPr id="32" name="椭圆 31">
                <a:extLst>
                  <a:ext uri="{FF2B5EF4-FFF2-40B4-BE49-F238E27FC236}">
                    <a16:creationId xmlns:a16="http://schemas.microsoft.com/office/drawing/2014/main" id="{9ABCC808-0357-F29C-57C1-77BAD2ECB1E0}"/>
                  </a:ext>
                </a:extLst>
              </p:cNvPr>
              <p:cNvSpPr/>
              <p:nvPr/>
            </p:nvSpPr>
            <p:spPr>
              <a:xfrm>
                <a:off x="4108892" y="4190915"/>
                <a:ext cx="1055996" cy="1055994"/>
              </a:xfrm>
              <a:prstGeom prst="ellipse">
                <a:avLst/>
              </a:prstGeom>
              <a:gradFill flip="none" rotWithShape="1">
                <a:gsLst>
                  <a:gs pos="0">
                    <a:schemeClr val="accent2"/>
                  </a:gs>
                  <a:gs pos="100000">
                    <a:schemeClr val="accent2"/>
                  </a:gs>
                </a:gsLst>
                <a:lin ang="2700000" scaled="1"/>
                <a:tileRect/>
              </a:gradFill>
              <a:ln>
                <a:noFill/>
              </a:ln>
              <a:effectLst>
                <a:outerShdw blurRad="304800" dist="165100" dir="5400000" algn="t"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3E3A39"/>
                  </a:solidFill>
                  <a:latin typeface="OPPOSans R" panose="00020600040101010101" pitchFamily="18" charset="-122"/>
                  <a:ea typeface="OPPOSans R" panose="00020600040101010101" pitchFamily="18" charset="-122"/>
                </a:endParaRPr>
              </a:p>
            </p:txBody>
          </p:sp>
          <p:grpSp>
            <p:nvGrpSpPr>
              <p:cNvPr id="71" name="组合 70">
                <a:extLst>
                  <a:ext uri="{FF2B5EF4-FFF2-40B4-BE49-F238E27FC236}">
                    <a16:creationId xmlns:a16="http://schemas.microsoft.com/office/drawing/2014/main" id="{44722F6E-E506-F614-E01F-CFD72EFDEB3B}"/>
                  </a:ext>
                </a:extLst>
              </p:cNvPr>
              <p:cNvGrpSpPr/>
              <p:nvPr/>
            </p:nvGrpSpPr>
            <p:grpSpPr>
              <a:xfrm>
                <a:off x="4426625" y="4532010"/>
                <a:ext cx="420530" cy="373804"/>
                <a:chOff x="4487033" y="4080512"/>
                <a:chExt cx="403987" cy="359100"/>
              </a:xfrm>
            </p:grpSpPr>
            <p:sp>
              <p:nvSpPr>
                <p:cNvPr id="67" name="任意多边形: 形状 66">
                  <a:extLst>
                    <a:ext uri="{FF2B5EF4-FFF2-40B4-BE49-F238E27FC236}">
                      <a16:creationId xmlns:a16="http://schemas.microsoft.com/office/drawing/2014/main" id="{BBBF9872-C787-51F5-2D41-12F11BDE5E22}"/>
                    </a:ext>
                  </a:extLst>
                </p:cNvPr>
                <p:cNvSpPr/>
                <p:nvPr/>
              </p:nvSpPr>
              <p:spPr>
                <a:xfrm>
                  <a:off x="4487033" y="4319912"/>
                  <a:ext cx="403987" cy="119700"/>
                </a:xfrm>
                <a:custGeom>
                  <a:avLst/>
                  <a:gdLst>
                    <a:gd name="connsiteX0" fmla="*/ 159600 w 403987"/>
                    <a:gd name="connsiteY0" fmla="*/ 9975 h 119700"/>
                    <a:gd name="connsiteX1" fmla="*/ 219450 w 403987"/>
                    <a:gd name="connsiteY1" fmla="*/ 29925 h 119700"/>
                    <a:gd name="connsiteX2" fmla="*/ 389025 w 403987"/>
                    <a:gd name="connsiteY2" fmla="*/ 0 h 119700"/>
                    <a:gd name="connsiteX3" fmla="*/ 389025 w 403987"/>
                    <a:gd name="connsiteY3" fmla="*/ 39900 h 119700"/>
                    <a:gd name="connsiteX4" fmla="*/ 239400 w 403987"/>
                    <a:gd name="connsiteY4" fmla="*/ 119700 h 119700"/>
                    <a:gd name="connsiteX5" fmla="*/ 99750 w 403987"/>
                    <a:gd name="connsiteY5" fmla="*/ 89775 h 119700"/>
                    <a:gd name="connsiteX6" fmla="*/ 0 w 403987"/>
                    <a:gd name="connsiteY6" fmla="*/ 89775 h 11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987" h="119700">
                      <a:moveTo>
                        <a:pt x="159600" y="9975"/>
                      </a:moveTo>
                      <a:lnTo>
                        <a:pt x="219450" y="29925"/>
                      </a:lnTo>
                      <a:cubicBezTo>
                        <a:pt x="219450" y="29925"/>
                        <a:pt x="369075" y="0"/>
                        <a:pt x="389025" y="0"/>
                      </a:cubicBezTo>
                      <a:cubicBezTo>
                        <a:pt x="408975" y="0"/>
                        <a:pt x="408975" y="19950"/>
                        <a:pt x="389025" y="39900"/>
                      </a:cubicBezTo>
                      <a:cubicBezTo>
                        <a:pt x="369075" y="59850"/>
                        <a:pt x="299250" y="119700"/>
                        <a:pt x="239400" y="119700"/>
                      </a:cubicBezTo>
                      <a:cubicBezTo>
                        <a:pt x="179550" y="119700"/>
                        <a:pt x="139650" y="89775"/>
                        <a:pt x="99750" y="89775"/>
                      </a:cubicBezTo>
                      <a:cubicBezTo>
                        <a:pt x="59850" y="89775"/>
                        <a:pt x="0" y="89775"/>
                        <a:pt x="0" y="89775"/>
                      </a:cubicBezTo>
                    </a:path>
                  </a:pathLst>
                </a:custGeom>
                <a:noFill/>
                <a:ln w="19050" cap="rnd">
                  <a:solidFill>
                    <a:srgbClr val="FFFFFF"/>
                  </a:solidFill>
                  <a:prstDash val="solid"/>
                  <a:round/>
                </a:ln>
              </p:spPr>
              <p:txBody>
                <a:bodyPr rtlCol="0" anchor="ctr"/>
                <a:lstStyle/>
                <a:p>
                  <a:endParaRPr lang="zh-CN" altLang="en-US"/>
                </a:p>
              </p:txBody>
            </p:sp>
            <p:sp>
              <p:nvSpPr>
                <p:cNvPr id="68" name="任意多边形: 形状 67">
                  <a:extLst>
                    <a:ext uri="{FF2B5EF4-FFF2-40B4-BE49-F238E27FC236}">
                      <a16:creationId xmlns:a16="http://schemas.microsoft.com/office/drawing/2014/main" id="{2983BC19-B709-52D0-5D4B-1A4B82A94D91}"/>
                    </a:ext>
                  </a:extLst>
                </p:cNvPr>
                <p:cNvSpPr/>
                <p:nvPr/>
              </p:nvSpPr>
              <p:spPr>
                <a:xfrm>
                  <a:off x="4487033" y="4240112"/>
                  <a:ext cx="252428" cy="109725"/>
                </a:xfrm>
                <a:custGeom>
                  <a:avLst/>
                  <a:gdLst>
                    <a:gd name="connsiteX0" fmla="*/ 0 w 252428"/>
                    <a:gd name="connsiteY0" fmla="*/ 49875 h 109725"/>
                    <a:gd name="connsiteX1" fmla="*/ 99750 w 252428"/>
                    <a:gd name="connsiteY1" fmla="*/ 0 h 109725"/>
                    <a:gd name="connsiteX2" fmla="*/ 249375 w 252428"/>
                    <a:gd name="connsiteY2" fmla="*/ 59850 h 109725"/>
                    <a:gd name="connsiteX3" fmla="*/ 219450 w 252428"/>
                    <a:gd name="connsiteY3" fmla="*/ 109725 h 109725"/>
                  </a:gdLst>
                  <a:ahLst/>
                  <a:cxnLst>
                    <a:cxn ang="0">
                      <a:pos x="connsiteX0" y="connsiteY0"/>
                    </a:cxn>
                    <a:cxn ang="0">
                      <a:pos x="connsiteX1" y="connsiteY1"/>
                    </a:cxn>
                    <a:cxn ang="0">
                      <a:pos x="connsiteX2" y="connsiteY2"/>
                    </a:cxn>
                    <a:cxn ang="0">
                      <a:pos x="connsiteX3" y="connsiteY3"/>
                    </a:cxn>
                  </a:cxnLst>
                  <a:rect l="l" t="t" r="r" b="b"/>
                  <a:pathLst>
                    <a:path w="252428" h="109725">
                      <a:moveTo>
                        <a:pt x="0" y="49875"/>
                      </a:moveTo>
                      <a:cubicBezTo>
                        <a:pt x="19950" y="29925"/>
                        <a:pt x="59850" y="0"/>
                        <a:pt x="99750" y="0"/>
                      </a:cubicBezTo>
                      <a:cubicBezTo>
                        <a:pt x="139650" y="0"/>
                        <a:pt x="234413" y="39900"/>
                        <a:pt x="249375" y="59850"/>
                      </a:cubicBezTo>
                      <a:cubicBezTo>
                        <a:pt x="264338" y="79800"/>
                        <a:pt x="219450" y="109725"/>
                        <a:pt x="219450" y="109725"/>
                      </a:cubicBezTo>
                    </a:path>
                  </a:pathLst>
                </a:custGeom>
                <a:noFill/>
                <a:ln w="19050" cap="rnd">
                  <a:solidFill>
                    <a:srgbClr val="FFFFFF"/>
                  </a:solidFill>
                  <a:prstDash val="solid"/>
                  <a:round/>
                </a:ln>
              </p:spPr>
              <p:txBody>
                <a:bodyPr rtlCol="0" anchor="ctr"/>
                <a:lstStyle/>
                <a:p>
                  <a:endParaRPr lang="zh-CN" altLang="en-US"/>
                </a:p>
              </p:txBody>
            </p:sp>
            <p:sp>
              <p:nvSpPr>
                <p:cNvPr id="69" name="任意多边形: 形状 68">
                  <a:extLst>
                    <a:ext uri="{FF2B5EF4-FFF2-40B4-BE49-F238E27FC236}">
                      <a16:creationId xmlns:a16="http://schemas.microsoft.com/office/drawing/2014/main" id="{2C510F76-E2A9-672B-B94E-374E420B5B55}"/>
                    </a:ext>
                  </a:extLst>
                </p:cNvPr>
                <p:cNvSpPr/>
                <p:nvPr/>
              </p:nvSpPr>
              <p:spPr>
                <a:xfrm>
                  <a:off x="4606733" y="4080512"/>
                  <a:ext cx="279300" cy="179550"/>
                </a:xfrm>
                <a:custGeom>
                  <a:avLst/>
                  <a:gdLst>
                    <a:gd name="connsiteX0" fmla="*/ 0 w 279300"/>
                    <a:gd name="connsiteY0" fmla="*/ 99750 h 179550"/>
                    <a:gd name="connsiteX1" fmla="*/ 0 w 279300"/>
                    <a:gd name="connsiteY1" fmla="*/ 19950 h 179550"/>
                    <a:gd name="connsiteX2" fmla="*/ 19950 w 279300"/>
                    <a:gd name="connsiteY2" fmla="*/ 0 h 179550"/>
                    <a:gd name="connsiteX3" fmla="*/ 259350 w 279300"/>
                    <a:gd name="connsiteY3" fmla="*/ 0 h 179550"/>
                    <a:gd name="connsiteX4" fmla="*/ 279300 w 279300"/>
                    <a:gd name="connsiteY4" fmla="*/ 19950 h 179550"/>
                    <a:gd name="connsiteX5" fmla="*/ 279300 w 279300"/>
                    <a:gd name="connsiteY5" fmla="*/ 179550 h 17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9300" h="179550">
                      <a:moveTo>
                        <a:pt x="0" y="99750"/>
                      </a:moveTo>
                      <a:lnTo>
                        <a:pt x="0" y="19950"/>
                      </a:lnTo>
                      <a:cubicBezTo>
                        <a:pt x="0" y="8932"/>
                        <a:pt x="8932" y="0"/>
                        <a:pt x="19950" y="0"/>
                      </a:cubicBezTo>
                      <a:lnTo>
                        <a:pt x="259350" y="0"/>
                      </a:lnTo>
                      <a:cubicBezTo>
                        <a:pt x="270368" y="0"/>
                        <a:pt x="279300" y="8932"/>
                        <a:pt x="279300" y="19950"/>
                      </a:cubicBezTo>
                      <a:lnTo>
                        <a:pt x="279300" y="179550"/>
                      </a:lnTo>
                    </a:path>
                  </a:pathLst>
                </a:custGeom>
                <a:noFill/>
                <a:ln w="19050" cap="rnd">
                  <a:solidFill>
                    <a:srgbClr val="FFFFFF"/>
                  </a:solidFill>
                  <a:prstDash val="solid"/>
                  <a:round/>
                </a:ln>
              </p:spPr>
              <p:txBody>
                <a:bodyPr rtlCol="0" anchor="ctr"/>
                <a:lstStyle/>
                <a:p>
                  <a:endParaRPr lang="zh-CN" altLang="en-US"/>
                </a:p>
              </p:txBody>
            </p:sp>
            <p:sp>
              <p:nvSpPr>
                <p:cNvPr id="70" name="任意多边形: 形状 69">
                  <a:extLst>
                    <a:ext uri="{FF2B5EF4-FFF2-40B4-BE49-F238E27FC236}">
                      <a16:creationId xmlns:a16="http://schemas.microsoft.com/office/drawing/2014/main" id="{71522D4B-27F7-C90E-F021-5A13A3BEF82A}"/>
                    </a:ext>
                  </a:extLst>
                </p:cNvPr>
                <p:cNvSpPr/>
                <p:nvPr/>
              </p:nvSpPr>
              <p:spPr>
                <a:xfrm>
                  <a:off x="4696508" y="4080512"/>
                  <a:ext cx="99750" cy="89775"/>
                </a:xfrm>
                <a:custGeom>
                  <a:avLst/>
                  <a:gdLst>
                    <a:gd name="connsiteX0" fmla="*/ 0 w 99750"/>
                    <a:gd name="connsiteY0" fmla="*/ 0 h 89775"/>
                    <a:gd name="connsiteX1" fmla="*/ 99750 w 99750"/>
                    <a:gd name="connsiteY1" fmla="*/ 0 h 89775"/>
                    <a:gd name="connsiteX2" fmla="*/ 99750 w 99750"/>
                    <a:gd name="connsiteY2" fmla="*/ 89775 h 89775"/>
                    <a:gd name="connsiteX3" fmla="*/ 0 w 99750"/>
                    <a:gd name="connsiteY3" fmla="*/ 89775 h 89775"/>
                  </a:gdLst>
                  <a:ahLst/>
                  <a:cxnLst>
                    <a:cxn ang="0">
                      <a:pos x="connsiteX0" y="connsiteY0"/>
                    </a:cxn>
                    <a:cxn ang="0">
                      <a:pos x="connsiteX1" y="connsiteY1"/>
                    </a:cxn>
                    <a:cxn ang="0">
                      <a:pos x="connsiteX2" y="connsiteY2"/>
                    </a:cxn>
                    <a:cxn ang="0">
                      <a:pos x="connsiteX3" y="connsiteY3"/>
                    </a:cxn>
                  </a:cxnLst>
                  <a:rect l="l" t="t" r="r" b="b"/>
                  <a:pathLst>
                    <a:path w="99750" h="89775">
                      <a:moveTo>
                        <a:pt x="0" y="0"/>
                      </a:moveTo>
                      <a:lnTo>
                        <a:pt x="99750" y="0"/>
                      </a:lnTo>
                      <a:lnTo>
                        <a:pt x="99750" y="89775"/>
                      </a:lnTo>
                      <a:lnTo>
                        <a:pt x="0" y="89775"/>
                      </a:lnTo>
                      <a:close/>
                    </a:path>
                  </a:pathLst>
                </a:custGeom>
                <a:noFill/>
                <a:ln w="19050" cap="rnd">
                  <a:solidFill>
                    <a:srgbClr val="FFFFFF"/>
                  </a:solidFill>
                  <a:prstDash val="solid"/>
                  <a:round/>
                </a:ln>
              </p:spPr>
              <p:txBody>
                <a:bodyPr rtlCol="0" anchor="ctr"/>
                <a:lstStyle/>
                <a:p>
                  <a:endParaRPr lang="zh-CN" altLang="en-US"/>
                </a:p>
              </p:txBody>
            </p:sp>
          </p:grpSp>
        </p:grpSp>
      </p:grpSp>
      <p:grpSp>
        <p:nvGrpSpPr>
          <p:cNvPr id="6" name="组合 5">
            <a:extLst>
              <a:ext uri="{FF2B5EF4-FFF2-40B4-BE49-F238E27FC236}">
                <a16:creationId xmlns:a16="http://schemas.microsoft.com/office/drawing/2014/main" id="{0D1FF1AD-2397-0E0A-70BB-CEB76EC8FC42}"/>
              </a:ext>
            </a:extLst>
          </p:cNvPr>
          <p:cNvGrpSpPr/>
          <p:nvPr/>
        </p:nvGrpSpPr>
        <p:grpSpPr>
          <a:xfrm>
            <a:off x="6839009" y="2196417"/>
            <a:ext cx="1866206" cy="3655589"/>
            <a:chOff x="6756535" y="2196417"/>
            <a:chExt cx="1866206" cy="3655589"/>
          </a:xfrm>
        </p:grpSpPr>
        <p:grpSp>
          <p:nvGrpSpPr>
            <p:cNvPr id="21" name="组合 20">
              <a:extLst>
                <a:ext uri="{FF2B5EF4-FFF2-40B4-BE49-F238E27FC236}">
                  <a16:creationId xmlns:a16="http://schemas.microsoft.com/office/drawing/2014/main" id="{CDC7FAB3-9B95-34F9-A942-A73A43A99F7D}"/>
                </a:ext>
              </a:extLst>
            </p:cNvPr>
            <p:cNvGrpSpPr/>
            <p:nvPr/>
          </p:nvGrpSpPr>
          <p:grpSpPr>
            <a:xfrm>
              <a:off x="7597318" y="3471341"/>
              <a:ext cx="184640" cy="952543"/>
              <a:chOff x="2023361" y="4071569"/>
              <a:chExt cx="184640" cy="952543"/>
            </a:xfrm>
          </p:grpSpPr>
          <p:sp>
            <p:nvSpPr>
              <p:cNvPr id="22" name="椭圆 21">
                <a:extLst>
                  <a:ext uri="{FF2B5EF4-FFF2-40B4-BE49-F238E27FC236}">
                    <a16:creationId xmlns:a16="http://schemas.microsoft.com/office/drawing/2014/main" id="{9444F902-C8F5-8FF5-2E8E-805B0CA46069}"/>
                  </a:ext>
                </a:extLst>
              </p:cNvPr>
              <p:cNvSpPr/>
              <p:nvPr/>
            </p:nvSpPr>
            <p:spPr>
              <a:xfrm flipH="1" flipV="1">
                <a:off x="2023361" y="4071569"/>
                <a:ext cx="184640" cy="184636"/>
              </a:xfrm>
              <a:prstGeom prst="ellipse">
                <a:avLst/>
              </a:prstGeom>
              <a:gradFill flip="none" rotWithShape="1">
                <a:gsLst>
                  <a:gs pos="22000">
                    <a:schemeClr val="accent1">
                      <a:lumMod val="40000"/>
                      <a:lumOff val="60000"/>
                    </a:schemeClr>
                  </a:gs>
                  <a:gs pos="93000">
                    <a:schemeClr val="accent1">
                      <a:lumMod val="75000"/>
                    </a:schemeClr>
                  </a:gs>
                </a:gsLst>
                <a:path path="circle">
                  <a:fillToRect l="100000" t="100000"/>
                </a:path>
                <a:tileRect r="-100000" b="-100000"/>
              </a:gradFill>
              <a:ln>
                <a:noFill/>
              </a:ln>
              <a:effectLst>
                <a:outerShdw blurRad="190500" dist="419100" dir="21540000" algn="tl" rotWithShape="0">
                  <a:schemeClr val="bg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cxnSp>
            <p:nvCxnSpPr>
              <p:cNvPr id="23" name="直接连接符 22">
                <a:extLst>
                  <a:ext uri="{FF2B5EF4-FFF2-40B4-BE49-F238E27FC236}">
                    <a16:creationId xmlns:a16="http://schemas.microsoft.com/office/drawing/2014/main" id="{754E06AA-EB53-FA31-D201-F90ED56C7A5E}"/>
                  </a:ext>
                </a:extLst>
              </p:cNvPr>
              <p:cNvCxnSpPr/>
              <p:nvPr/>
            </p:nvCxnSpPr>
            <p:spPr>
              <a:xfrm flipV="1">
                <a:off x="2115681" y="4359451"/>
                <a:ext cx="0" cy="664661"/>
              </a:xfrm>
              <a:prstGeom prst="line">
                <a:avLst/>
              </a:prstGeom>
              <a:ln w="952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01" name="组合 100">
              <a:extLst>
                <a:ext uri="{FF2B5EF4-FFF2-40B4-BE49-F238E27FC236}">
                  <a16:creationId xmlns:a16="http://schemas.microsoft.com/office/drawing/2014/main" id="{0C7B5E59-FBDE-AB72-ADF3-502BC8441A97}"/>
                </a:ext>
              </a:extLst>
            </p:cNvPr>
            <p:cNvGrpSpPr/>
            <p:nvPr/>
          </p:nvGrpSpPr>
          <p:grpSpPr>
            <a:xfrm>
              <a:off x="6756535" y="4399035"/>
              <a:ext cx="1866206" cy="1452971"/>
              <a:chOff x="6756535" y="4399035"/>
              <a:chExt cx="1866206" cy="1452971"/>
            </a:xfrm>
          </p:grpSpPr>
          <p:sp>
            <p:nvSpPr>
              <p:cNvPr id="24" name="文本框 23">
                <a:extLst>
                  <a:ext uri="{FF2B5EF4-FFF2-40B4-BE49-F238E27FC236}">
                    <a16:creationId xmlns:a16="http://schemas.microsoft.com/office/drawing/2014/main" id="{1617A2EB-8F8E-6BFD-D467-DFA690867FEB}"/>
                  </a:ext>
                </a:extLst>
              </p:cNvPr>
              <p:cNvSpPr txBox="1"/>
              <p:nvPr/>
            </p:nvSpPr>
            <p:spPr>
              <a:xfrm>
                <a:off x="6756535" y="4399035"/>
                <a:ext cx="1326005" cy="461665"/>
              </a:xfrm>
              <a:prstGeom prst="rect">
                <a:avLst/>
              </a:prstGeom>
              <a:noFill/>
            </p:spPr>
            <p:txBody>
              <a:bodyPr wrap="none">
                <a:spAutoFit/>
              </a:bodyPr>
              <a:lstStyle>
                <a:defPPr>
                  <a:defRPr lang="zh-CN"/>
                </a:defPPr>
                <a:lvl1pPr marR="0" lvl="0" indent="0" algn="ctr" fontAlgn="auto">
                  <a:lnSpc>
                    <a:spcPct val="100000"/>
                  </a:lnSpc>
                  <a:spcBef>
                    <a:spcPts val="0"/>
                  </a:spcBef>
                  <a:spcAft>
                    <a:spcPts val="0"/>
                  </a:spcAft>
                  <a:buClrTx/>
                  <a:buSzTx/>
                  <a:buFontTx/>
                  <a:buNone/>
                  <a:defRPr kumimoji="0" sz="1600" b="1" i="0" u="none" strike="noStrike" cap="none" spc="0" normalizeH="0" baseline="0">
                    <a:ln>
                      <a:noFill/>
                    </a:ln>
                    <a:solidFill>
                      <a:srgbClr val="000000"/>
                    </a:solidFill>
                    <a:effectLst/>
                    <a:uLnTx/>
                    <a:uFillTx/>
                    <a:latin typeface="+mj-ea"/>
                    <a:ea typeface="+mj-ea"/>
                    <a:cs typeface="OPPOSans M" panose="00020600040101010101" pitchFamily="18" charset="-122"/>
                  </a:defRPr>
                </a:lvl1pPr>
              </a:lstStyle>
              <a:p>
                <a:pPr algn="l"/>
                <a:r>
                  <a:rPr lang="en-US" altLang="zh-CN" sz="2400" dirty="0">
                    <a:gradFill flip="none" rotWithShape="1">
                      <a:gsLst>
                        <a:gs pos="20000">
                          <a:schemeClr val="accent1"/>
                        </a:gs>
                        <a:gs pos="100000">
                          <a:schemeClr val="accent1">
                            <a:lumMod val="75000"/>
                          </a:schemeClr>
                        </a:gs>
                      </a:gsLst>
                      <a:lin ang="13500000" scaled="1"/>
                      <a:tileRect/>
                    </a:gradFill>
                    <a:latin typeface="+mj-lt"/>
                  </a:rPr>
                  <a:t>20XX</a:t>
                </a:r>
                <a:r>
                  <a:rPr lang="zh-CN" altLang="en-US" sz="2400" dirty="0">
                    <a:gradFill flip="none" rotWithShape="1">
                      <a:gsLst>
                        <a:gs pos="20000">
                          <a:schemeClr val="accent1"/>
                        </a:gs>
                        <a:gs pos="100000">
                          <a:schemeClr val="accent1">
                            <a:lumMod val="75000"/>
                          </a:schemeClr>
                        </a:gs>
                      </a:gsLst>
                      <a:lin ang="13500000" scaled="1"/>
                      <a:tileRect/>
                    </a:gradFill>
                    <a:latin typeface="+mj-lt"/>
                  </a:rPr>
                  <a:t>底</a:t>
                </a:r>
              </a:p>
            </p:txBody>
          </p:sp>
          <p:sp>
            <p:nvSpPr>
              <p:cNvPr id="25" name="文本框 24">
                <a:extLst>
                  <a:ext uri="{FF2B5EF4-FFF2-40B4-BE49-F238E27FC236}">
                    <a16:creationId xmlns:a16="http://schemas.microsoft.com/office/drawing/2014/main" id="{FBD896AF-8FD3-73D7-B143-1D69D78181B4}"/>
                  </a:ext>
                </a:extLst>
              </p:cNvPr>
              <p:cNvSpPr txBox="1"/>
              <p:nvPr/>
            </p:nvSpPr>
            <p:spPr>
              <a:xfrm>
                <a:off x="6756535" y="4887575"/>
                <a:ext cx="1866206" cy="964431"/>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defRPr kumimoji="0" sz="1200" b="0" i="0" u="none" strike="noStrike" cap="none" spc="0" normalizeH="0" baseline="0">
                    <a:ln>
                      <a:noFill/>
                    </a:ln>
                    <a:solidFill>
                      <a:srgbClr val="000000"/>
                    </a:solidFill>
                    <a:effectLst/>
                    <a:uLnTx/>
                    <a:uFillTx/>
                    <a:latin typeface="+mn-ea"/>
                  </a:defRPr>
                </a:lvl1pPr>
              </a:lstStyle>
              <a:p>
                <a:pPr algn="l">
                  <a:lnSpc>
                    <a:spcPct val="120000"/>
                  </a:lnSpc>
                </a:pPr>
                <a:r>
                  <a:rPr lang="zh-CN" altLang="en-US" sz="1600" dirty="0">
                    <a:solidFill>
                      <a:schemeClr val="tx1"/>
                    </a:solidFill>
                  </a:rPr>
                  <a:t>可以有效提升医护人员的服务质量和患者满意度</a:t>
                </a:r>
              </a:p>
            </p:txBody>
          </p:sp>
        </p:grpSp>
        <p:grpSp>
          <p:nvGrpSpPr>
            <p:cNvPr id="95" name="组合 94">
              <a:extLst>
                <a:ext uri="{FF2B5EF4-FFF2-40B4-BE49-F238E27FC236}">
                  <a16:creationId xmlns:a16="http://schemas.microsoft.com/office/drawing/2014/main" id="{1689A1AB-AB47-F260-DA1C-7CC8FE6975AA}"/>
                </a:ext>
              </a:extLst>
            </p:cNvPr>
            <p:cNvGrpSpPr/>
            <p:nvPr/>
          </p:nvGrpSpPr>
          <p:grpSpPr>
            <a:xfrm>
              <a:off x="7161640" y="2196417"/>
              <a:ext cx="1055996" cy="1055994"/>
              <a:chOff x="7169796" y="2196417"/>
              <a:chExt cx="1055996" cy="1055994"/>
            </a:xfrm>
          </p:grpSpPr>
          <p:sp>
            <p:nvSpPr>
              <p:cNvPr id="33" name="椭圆 32">
                <a:extLst>
                  <a:ext uri="{FF2B5EF4-FFF2-40B4-BE49-F238E27FC236}">
                    <a16:creationId xmlns:a16="http://schemas.microsoft.com/office/drawing/2014/main" id="{22258173-0F6C-376B-16C6-C4C9D7CFAD33}"/>
                  </a:ext>
                </a:extLst>
              </p:cNvPr>
              <p:cNvSpPr/>
              <p:nvPr/>
            </p:nvSpPr>
            <p:spPr>
              <a:xfrm>
                <a:off x="7169796" y="2196417"/>
                <a:ext cx="1055996" cy="1055994"/>
              </a:xfrm>
              <a:prstGeom prst="ellipse">
                <a:avLst/>
              </a:prstGeom>
              <a:gradFill flip="none" rotWithShape="1">
                <a:gsLst>
                  <a:gs pos="0">
                    <a:schemeClr val="accent1"/>
                  </a:gs>
                  <a:gs pos="100000">
                    <a:schemeClr val="accent1">
                      <a:lumMod val="75000"/>
                    </a:schemeClr>
                  </a:gs>
                </a:gsLst>
                <a:lin ang="2700000" scaled="1"/>
                <a:tileRect/>
              </a:gradFill>
              <a:ln>
                <a:noFill/>
              </a:ln>
              <a:effectLst>
                <a:outerShdw blurRad="304800" dist="165100" dir="5400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3E3A39"/>
                  </a:solidFill>
                  <a:latin typeface="OPPOSans R" panose="00020600040101010101" pitchFamily="18" charset="-122"/>
                  <a:ea typeface="OPPOSans R" panose="00020600040101010101" pitchFamily="18" charset="-122"/>
                </a:endParaRPr>
              </a:p>
            </p:txBody>
          </p:sp>
          <p:grpSp>
            <p:nvGrpSpPr>
              <p:cNvPr id="80" name="组合 79">
                <a:extLst>
                  <a:ext uri="{FF2B5EF4-FFF2-40B4-BE49-F238E27FC236}">
                    <a16:creationId xmlns:a16="http://schemas.microsoft.com/office/drawing/2014/main" id="{95C80A85-6635-FCAE-BC5B-A31C883B97F8}"/>
                  </a:ext>
                </a:extLst>
              </p:cNvPr>
              <p:cNvGrpSpPr/>
              <p:nvPr/>
            </p:nvGrpSpPr>
            <p:grpSpPr>
              <a:xfrm>
                <a:off x="7430988" y="2514696"/>
                <a:ext cx="533612" cy="419436"/>
                <a:chOff x="17717" y="42862"/>
                <a:chExt cx="193884" cy="152400"/>
              </a:xfrm>
            </p:grpSpPr>
            <p:sp>
              <p:nvSpPr>
                <p:cNvPr id="76" name="任意多边形: 形状 75">
                  <a:extLst>
                    <a:ext uri="{FF2B5EF4-FFF2-40B4-BE49-F238E27FC236}">
                      <a16:creationId xmlns:a16="http://schemas.microsoft.com/office/drawing/2014/main" id="{F8E38FF8-0015-F4EB-4315-85F769E4E21E}"/>
                    </a:ext>
                  </a:extLst>
                </p:cNvPr>
                <p:cNvSpPr/>
                <p:nvPr/>
              </p:nvSpPr>
              <p:spPr>
                <a:xfrm>
                  <a:off x="17717" y="42862"/>
                  <a:ext cx="193884" cy="130092"/>
                </a:xfrm>
                <a:custGeom>
                  <a:avLst/>
                  <a:gdLst>
                    <a:gd name="connsiteX0" fmla="*/ 175249 w 193884"/>
                    <a:gd name="connsiteY0" fmla="*/ 130093 h 130092"/>
                    <a:gd name="connsiteX1" fmla="*/ 191833 w 193884"/>
                    <a:gd name="connsiteY1" fmla="*/ 80963 h 130092"/>
                    <a:gd name="connsiteX2" fmla="*/ 149221 w 193884"/>
                    <a:gd name="connsiteY2" fmla="*/ 52742 h 130092"/>
                    <a:gd name="connsiteX3" fmla="*/ 138167 w 193884"/>
                    <a:gd name="connsiteY3" fmla="*/ 52742 h 130092"/>
                    <a:gd name="connsiteX4" fmla="*/ 78216 w 193884"/>
                    <a:gd name="connsiteY4" fmla="*/ 463 h 130092"/>
                    <a:gd name="connsiteX5" fmla="*/ 7949 w 193884"/>
                    <a:gd name="connsiteY5" fmla="*/ 37744 h 130092"/>
                    <a:gd name="connsiteX6" fmla="*/ 17626 w 193884"/>
                    <a:gd name="connsiteY6" fmla="*/ 116698 h 13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884" h="130092">
                      <a:moveTo>
                        <a:pt x="175249" y="130093"/>
                      </a:moveTo>
                      <a:cubicBezTo>
                        <a:pt x="190901" y="119086"/>
                        <a:pt x="197612" y="99204"/>
                        <a:pt x="191833" y="80963"/>
                      </a:cubicBezTo>
                      <a:cubicBezTo>
                        <a:pt x="186054" y="62721"/>
                        <a:pt x="168356" y="52728"/>
                        <a:pt x="149221" y="52742"/>
                      </a:cubicBezTo>
                      <a:lnTo>
                        <a:pt x="138167" y="52742"/>
                      </a:lnTo>
                      <a:cubicBezTo>
                        <a:pt x="130941" y="24581"/>
                        <a:pt x="107099" y="3790"/>
                        <a:pt x="78216" y="463"/>
                      </a:cubicBezTo>
                      <a:cubicBezTo>
                        <a:pt x="49332" y="-2864"/>
                        <a:pt x="21388" y="11962"/>
                        <a:pt x="7949" y="37744"/>
                      </a:cubicBezTo>
                      <a:cubicBezTo>
                        <a:pt x="-5490" y="63526"/>
                        <a:pt x="-1642" y="94925"/>
                        <a:pt x="17626" y="116698"/>
                      </a:cubicBezTo>
                    </a:path>
                  </a:pathLst>
                </a:custGeom>
                <a:noFill/>
                <a:ln w="19050" cap="rnd">
                  <a:solidFill>
                    <a:srgbClr val="FFFFFF"/>
                  </a:solidFill>
                  <a:prstDash val="solid"/>
                  <a:round/>
                </a:ln>
              </p:spPr>
              <p:txBody>
                <a:bodyPr rtlCol="0" anchor="ctr"/>
                <a:lstStyle/>
                <a:p>
                  <a:endParaRPr lang="zh-CN" altLang="en-US"/>
                </a:p>
              </p:txBody>
            </p:sp>
            <p:sp>
              <p:nvSpPr>
                <p:cNvPr id="77" name="任意多边形: 形状 76">
                  <a:extLst>
                    <a:ext uri="{FF2B5EF4-FFF2-40B4-BE49-F238E27FC236}">
                      <a16:creationId xmlns:a16="http://schemas.microsoft.com/office/drawing/2014/main" id="{BD470AF5-4F43-49D4-0D0A-FDFB29F3BBD4}"/>
                    </a:ext>
                  </a:extLst>
                </p:cNvPr>
                <p:cNvSpPr/>
                <p:nvPr/>
              </p:nvSpPr>
              <p:spPr>
                <a:xfrm>
                  <a:off x="66675" y="166687"/>
                  <a:ext cx="95250" cy="28575"/>
                </a:xfrm>
                <a:custGeom>
                  <a:avLst/>
                  <a:gdLst>
                    <a:gd name="connsiteX0" fmla="*/ 0 w 95250"/>
                    <a:gd name="connsiteY0" fmla="*/ 0 h 28575"/>
                    <a:gd name="connsiteX1" fmla="*/ 95250 w 95250"/>
                    <a:gd name="connsiteY1" fmla="*/ 0 h 28575"/>
                    <a:gd name="connsiteX2" fmla="*/ 95250 w 95250"/>
                    <a:gd name="connsiteY2" fmla="*/ 28575 h 28575"/>
                    <a:gd name="connsiteX3" fmla="*/ 0 w 95250"/>
                    <a:gd name="connsiteY3" fmla="*/ 28575 h 28575"/>
                  </a:gdLst>
                  <a:ahLst/>
                  <a:cxnLst>
                    <a:cxn ang="0">
                      <a:pos x="connsiteX0" y="connsiteY0"/>
                    </a:cxn>
                    <a:cxn ang="0">
                      <a:pos x="connsiteX1" y="connsiteY1"/>
                    </a:cxn>
                    <a:cxn ang="0">
                      <a:pos x="connsiteX2" y="connsiteY2"/>
                    </a:cxn>
                    <a:cxn ang="0">
                      <a:pos x="connsiteX3" y="connsiteY3"/>
                    </a:cxn>
                  </a:cxnLst>
                  <a:rect l="l" t="t" r="r" b="b"/>
                  <a:pathLst>
                    <a:path w="95250" h="28575">
                      <a:moveTo>
                        <a:pt x="0" y="0"/>
                      </a:moveTo>
                      <a:lnTo>
                        <a:pt x="95250" y="0"/>
                      </a:lnTo>
                      <a:lnTo>
                        <a:pt x="95250" y="28575"/>
                      </a:lnTo>
                      <a:lnTo>
                        <a:pt x="0" y="28575"/>
                      </a:lnTo>
                      <a:close/>
                    </a:path>
                  </a:pathLst>
                </a:custGeom>
                <a:noFill/>
                <a:ln w="19050" cap="rnd">
                  <a:solidFill>
                    <a:srgbClr val="FFFFFF"/>
                  </a:solidFill>
                  <a:prstDash val="solid"/>
                  <a:round/>
                </a:ln>
              </p:spPr>
              <p:txBody>
                <a:bodyPr rtlCol="0" anchor="ctr"/>
                <a:lstStyle/>
                <a:p>
                  <a:endParaRPr lang="zh-CN" altLang="en-US"/>
                </a:p>
              </p:txBody>
            </p:sp>
            <p:sp>
              <p:nvSpPr>
                <p:cNvPr id="78" name="任意多边形: 形状 77">
                  <a:extLst>
                    <a:ext uri="{FF2B5EF4-FFF2-40B4-BE49-F238E27FC236}">
                      <a16:creationId xmlns:a16="http://schemas.microsoft.com/office/drawing/2014/main" id="{ACDA447F-B68B-A935-DA96-7A1C3D5EBA42}"/>
                    </a:ext>
                  </a:extLst>
                </p:cNvPr>
                <p:cNvSpPr/>
                <p:nvPr/>
              </p:nvSpPr>
              <p:spPr>
                <a:xfrm>
                  <a:off x="104775" y="133350"/>
                  <a:ext cx="57150" cy="4762"/>
                </a:xfrm>
                <a:custGeom>
                  <a:avLst/>
                  <a:gdLst>
                    <a:gd name="connsiteX0" fmla="*/ 57150 w 57150"/>
                    <a:gd name="connsiteY0" fmla="*/ 0 h 4762"/>
                    <a:gd name="connsiteX1" fmla="*/ 0 w 57150"/>
                    <a:gd name="connsiteY1" fmla="*/ 0 h 4762"/>
                  </a:gdLst>
                  <a:ahLst/>
                  <a:cxnLst>
                    <a:cxn ang="0">
                      <a:pos x="connsiteX0" y="connsiteY0"/>
                    </a:cxn>
                    <a:cxn ang="0">
                      <a:pos x="connsiteX1" y="connsiteY1"/>
                    </a:cxn>
                  </a:cxnLst>
                  <a:rect l="l" t="t" r="r" b="b"/>
                  <a:pathLst>
                    <a:path w="57150" h="4762">
                      <a:moveTo>
                        <a:pt x="57150" y="0"/>
                      </a:moveTo>
                      <a:lnTo>
                        <a:pt x="0" y="0"/>
                      </a:lnTo>
                    </a:path>
                  </a:pathLst>
                </a:custGeom>
                <a:noFill/>
                <a:ln w="19050" cap="rnd">
                  <a:solidFill>
                    <a:srgbClr val="FFFFFF"/>
                  </a:solidFill>
                  <a:prstDash val="solid"/>
                  <a:round/>
                </a:ln>
              </p:spPr>
              <p:txBody>
                <a:bodyPr rtlCol="0" anchor="ctr"/>
                <a:lstStyle/>
                <a:p>
                  <a:endParaRPr lang="zh-CN" altLang="en-US"/>
                </a:p>
              </p:txBody>
            </p:sp>
            <p:sp>
              <p:nvSpPr>
                <p:cNvPr id="79" name="任意多边形: 形状 78">
                  <a:extLst>
                    <a:ext uri="{FF2B5EF4-FFF2-40B4-BE49-F238E27FC236}">
                      <a16:creationId xmlns:a16="http://schemas.microsoft.com/office/drawing/2014/main" id="{EA919A43-25C1-96DC-4DC9-10D3DEDCA6BD}"/>
                    </a:ext>
                  </a:extLst>
                </p:cNvPr>
                <p:cNvSpPr/>
                <p:nvPr/>
              </p:nvSpPr>
              <p:spPr>
                <a:xfrm>
                  <a:off x="66675" y="133350"/>
                  <a:ext cx="9525" cy="4762"/>
                </a:xfrm>
                <a:custGeom>
                  <a:avLst/>
                  <a:gdLst>
                    <a:gd name="connsiteX0" fmla="*/ 9525 w 9525"/>
                    <a:gd name="connsiteY0" fmla="*/ 0 h 4762"/>
                    <a:gd name="connsiteX1" fmla="*/ 0 w 9525"/>
                    <a:gd name="connsiteY1" fmla="*/ 0 h 4762"/>
                  </a:gdLst>
                  <a:ahLst/>
                  <a:cxnLst>
                    <a:cxn ang="0">
                      <a:pos x="connsiteX0" y="connsiteY0"/>
                    </a:cxn>
                    <a:cxn ang="0">
                      <a:pos x="connsiteX1" y="connsiteY1"/>
                    </a:cxn>
                  </a:cxnLst>
                  <a:rect l="l" t="t" r="r" b="b"/>
                  <a:pathLst>
                    <a:path w="9525" h="4762">
                      <a:moveTo>
                        <a:pt x="9525" y="0"/>
                      </a:moveTo>
                      <a:lnTo>
                        <a:pt x="0" y="0"/>
                      </a:lnTo>
                    </a:path>
                  </a:pathLst>
                </a:custGeom>
                <a:noFill/>
                <a:ln w="19050" cap="rnd">
                  <a:solidFill>
                    <a:srgbClr val="FFFFFF"/>
                  </a:solidFill>
                  <a:prstDash val="solid"/>
                  <a:round/>
                </a:ln>
              </p:spPr>
              <p:txBody>
                <a:bodyPr rtlCol="0" anchor="ctr"/>
                <a:lstStyle/>
                <a:p>
                  <a:endParaRPr lang="zh-CN" altLang="en-US"/>
                </a:p>
              </p:txBody>
            </p:sp>
          </p:grpSp>
        </p:grpSp>
      </p:grpSp>
      <p:grpSp>
        <p:nvGrpSpPr>
          <p:cNvPr id="7" name="组合 6">
            <a:extLst>
              <a:ext uri="{FF2B5EF4-FFF2-40B4-BE49-F238E27FC236}">
                <a16:creationId xmlns:a16="http://schemas.microsoft.com/office/drawing/2014/main" id="{75871613-24AC-A4D9-4AEE-65A57C5987C1}"/>
              </a:ext>
            </a:extLst>
          </p:cNvPr>
          <p:cNvGrpSpPr/>
          <p:nvPr/>
        </p:nvGrpSpPr>
        <p:grpSpPr>
          <a:xfrm>
            <a:off x="9652239" y="1147849"/>
            <a:ext cx="1955421" cy="3538674"/>
            <a:chOff x="9799121" y="1089202"/>
            <a:chExt cx="1955421" cy="3538674"/>
          </a:xfrm>
        </p:grpSpPr>
        <p:grpSp>
          <p:nvGrpSpPr>
            <p:cNvPr id="26" name="组合 25">
              <a:extLst>
                <a:ext uri="{FF2B5EF4-FFF2-40B4-BE49-F238E27FC236}">
                  <a16:creationId xmlns:a16="http://schemas.microsoft.com/office/drawing/2014/main" id="{781D4EA7-99EF-C1BB-50DB-1F6F8EDAE5CE}"/>
                </a:ext>
              </a:extLst>
            </p:cNvPr>
            <p:cNvGrpSpPr/>
            <p:nvPr/>
          </p:nvGrpSpPr>
          <p:grpSpPr>
            <a:xfrm>
              <a:off x="10684511" y="2528638"/>
              <a:ext cx="184640" cy="828684"/>
              <a:chOff x="1048771" y="3189426"/>
              <a:chExt cx="184640" cy="828684"/>
            </a:xfrm>
          </p:grpSpPr>
          <p:cxnSp>
            <p:nvCxnSpPr>
              <p:cNvPr id="27" name="直接连接符 26">
                <a:extLst>
                  <a:ext uri="{FF2B5EF4-FFF2-40B4-BE49-F238E27FC236}">
                    <a16:creationId xmlns:a16="http://schemas.microsoft.com/office/drawing/2014/main" id="{ED3A7ADE-C839-F868-FC58-C781CA84D415}"/>
                  </a:ext>
                </a:extLst>
              </p:cNvPr>
              <p:cNvCxnSpPr/>
              <p:nvPr/>
            </p:nvCxnSpPr>
            <p:spPr>
              <a:xfrm>
                <a:off x="1141091" y="3189426"/>
                <a:ext cx="0" cy="603127"/>
              </a:xfrm>
              <a:prstGeom prst="line">
                <a:avLst/>
              </a:prstGeom>
              <a:ln w="9525">
                <a:gradFill>
                  <a:gsLst>
                    <a:gs pos="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8" name="椭圆 27">
                <a:extLst>
                  <a:ext uri="{FF2B5EF4-FFF2-40B4-BE49-F238E27FC236}">
                    <a16:creationId xmlns:a16="http://schemas.microsoft.com/office/drawing/2014/main" id="{4D5C2A46-43FE-6650-F0DC-D79AE0C90385}"/>
                  </a:ext>
                </a:extLst>
              </p:cNvPr>
              <p:cNvSpPr/>
              <p:nvPr/>
            </p:nvSpPr>
            <p:spPr>
              <a:xfrm flipH="1" flipV="1">
                <a:off x="1048771" y="3833474"/>
                <a:ext cx="184640" cy="184636"/>
              </a:xfrm>
              <a:prstGeom prst="ellipse">
                <a:avLst/>
              </a:prstGeom>
              <a:gradFill flip="none" rotWithShape="1">
                <a:gsLst>
                  <a:gs pos="22000">
                    <a:schemeClr val="accent2">
                      <a:lumMod val="40000"/>
                      <a:lumOff val="60000"/>
                    </a:schemeClr>
                  </a:gs>
                  <a:gs pos="93000">
                    <a:schemeClr val="accent2"/>
                  </a:gs>
                </a:gsLst>
                <a:path path="circle">
                  <a:fillToRect l="100000" t="100000"/>
                </a:path>
                <a:tileRect r="-100000" b="-100000"/>
              </a:gradFill>
              <a:ln>
                <a:noFill/>
              </a:ln>
              <a:effectLst>
                <a:outerShdw blurRad="190500" dist="330200" dir="1560000" algn="tl" rotWithShape="0">
                  <a:schemeClr val="bg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grpSp>
        <p:grpSp>
          <p:nvGrpSpPr>
            <p:cNvPr id="49" name="组合 48">
              <a:extLst>
                <a:ext uri="{FF2B5EF4-FFF2-40B4-BE49-F238E27FC236}">
                  <a16:creationId xmlns:a16="http://schemas.microsoft.com/office/drawing/2014/main" id="{4A67EA4C-A8F0-1797-B0A8-C520EF3F4BE6}"/>
                </a:ext>
              </a:extLst>
            </p:cNvPr>
            <p:cNvGrpSpPr/>
            <p:nvPr/>
          </p:nvGrpSpPr>
          <p:grpSpPr>
            <a:xfrm>
              <a:off x="9799121" y="1089202"/>
              <a:ext cx="1955421" cy="1471369"/>
              <a:chOff x="9562261" y="1186289"/>
              <a:chExt cx="1955421" cy="1471369"/>
            </a:xfrm>
          </p:grpSpPr>
          <p:sp>
            <p:nvSpPr>
              <p:cNvPr id="29" name="文本框 28">
                <a:extLst>
                  <a:ext uri="{FF2B5EF4-FFF2-40B4-BE49-F238E27FC236}">
                    <a16:creationId xmlns:a16="http://schemas.microsoft.com/office/drawing/2014/main" id="{EB8B118B-A647-D6AA-A710-0A03C727E482}"/>
                  </a:ext>
                </a:extLst>
              </p:cNvPr>
              <p:cNvSpPr txBox="1"/>
              <p:nvPr/>
            </p:nvSpPr>
            <p:spPr>
              <a:xfrm>
                <a:off x="9562261" y="1186289"/>
                <a:ext cx="1326005" cy="461665"/>
              </a:xfrm>
              <a:prstGeom prst="rect">
                <a:avLst/>
              </a:prstGeom>
              <a:noFill/>
            </p:spPr>
            <p:txBody>
              <a:bodyPr wrap="none">
                <a:spAutoFit/>
              </a:bodyPr>
              <a:lstStyle>
                <a:defPPr>
                  <a:defRPr lang="zh-CN"/>
                </a:defPPr>
                <a:lvl1pPr marR="0" lvl="0" indent="0" algn="ctr" fontAlgn="auto">
                  <a:lnSpc>
                    <a:spcPct val="100000"/>
                  </a:lnSpc>
                  <a:spcBef>
                    <a:spcPts val="0"/>
                  </a:spcBef>
                  <a:spcAft>
                    <a:spcPts val="0"/>
                  </a:spcAft>
                  <a:buClrTx/>
                  <a:buSzTx/>
                  <a:buFontTx/>
                  <a:buNone/>
                  <a:defRPr kumimoji="0" sz="1600" b="1" i="0" u="none" strike="noStrike" cap="none" spc="0" normalizeH="0" baseline="0">
                    <a:ln>
                      <a:noFill/>
                    </a:ln>
                    <a:solidFill>
                      <a:srgbClr val="000000"/>
                    </a:solidFill>
                    <a:effectLst/>
                    <a:uLnTx/>
                    <a:uFillTx/>
                    <a:latin typeface="+mj-ea"/>
                    <a:ea typeface="+mj-ea"/>
                    <a:cs typeface="OPPOSans M" panose="00020600040101010101" pitchFamily="18" charset="-122"/>
                  </a:defRPr>
                </a:lvl1pPr>
              </a:lstStyle>
              <a:p>
                <a:pPr algn="l"/>
                <a:r>
                  <a:rPr lang="en-US" altLang="zh-CN" sz="2400" dirty="0">
                    <a:solidFill>
                      <a:schemeClr val="accent2"/>
                    </a:solidFill>
                    <a:latin typeface="+mj-lt"/>
                  </a:rPr>
                  <a:t>20XX</a:t>
                </a:r>
                <a:r>
                  <a:rPr lang="zh-CN" altLang="en-US" sz="2400" dirty="0">
                    <a:solidFill>
                      <a:schemeClr val="accent2"/>
                    </a:solidFill>
                    <a:latin typeface="+mj-lt"/>
                  </a:rPr>
                  <a:t>起</a:t>
                </a:r>
              </a:p>
            </p:txBody>
          </p:sp>
          <p:sp>
            <p:nvSpPr>
              <p:cNvPr id="30" name="文本框 29">
                <a:extLst>
                  <a:ext uri="{FF2B5EF4-FFF2-40B4-BE49-F238E27FC236}">
                    <a16:creationId xmlns:a16="http://schemas.microsoft.com/office/drawing/2014/main" id="{7DBB5D1A-EB76-995B-14EB-3E42EBC21482}"/>
                  </a:ext>
                </a:extLst>
              </p:cNvPr>
              <p:cNvSpPr txBox="1"/>
              <p:nvPr/>
            </p:nvSpPr>
            <p:spPr>
              <a:xfrm>
                <a:off x="9562261" y="1691240"/>
                <a:ext cx="1955421" cy="966418"/>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defRPr kumimoji="0" sz="1200" b="0" i="0" u="none" strike="noStrike" cap="none" spc="0" normalizeH="0" baseline="0">
                    <a:ln>
                      <a:noFill/>
                    </a:ln>
                    <a:solidFill>
                      <a:srgbClr val="000000"/>
                    </a:solidFill>
                    <a:effectLst/>
                    <a:uLnTx/>
                    <a:uFillTx/>
                    <a:latin typeface="+mn-ea"/>
                  </a:defRPr>
                </a:lvl1pPr>
              </a:lstStyle>
              <a:p>
                <a:pPr algn="l">
                  <a:lnSpc>
                    <a:spcPct val="120000"/>
                  </a:lnSpc>
                </a:pPr>
                <a:r>
                  <a:rPr lang="zh-CN" altLang="en-US" sz="1600" dirty="0">
                    <a:solidFill>
                      <a:schemeClr val="tx1"/>
                    </a:solidFill>
                  </a:rPr>
                  <a:t>可以有效提升医护人员的服务质量和患者满意度</a:t>
                </a:r>
              </a:p>
            </p:txBody>
          </p:sp>
        </p:grpSp>
        <p:grpSp>
          <p:nvGrpSpPr>
            <p:cNvPr id="94" name="组合 93">
              <a:extLst>
                <a:ext uri="{FF2B5EF4-FFF2-40B4-BE49-F238E27FC236}">
                  <a16:creationId xmlns:a16="http://schemas.microsoft.com/office/drawing/2014/main" id="{B28DA819-37C5-D217-ED5D-A253C8FD53B8}"/>
                </a:ext>
              </a:extLst>
            </p:cNvPr>
            <p:cNvGrpSpPr/>
            <p:nvPr/>
          </p:nvGrpSpPr>
          <p:grpSpPr>
            <a:xfrm>
              <a:off x="10248833" y="3571882"/>
              <a:ext cx="1055996" cy="1055994"/>
              <a:chOff x="10255180" y="3571882"/>
              <a:chExt cx="1055996" cy="1055994"/>
            </a:xfrm>
          </p:grpSpPr>
          <p:sp>
            <p:nvSpPr>
              <p:cNvPr id="34" name="椭圆 33">
                <a:extLst>
                  <a:ext uri="{FF2B5EF4-FFF2-40B4-BE49-F238E27FC236}">
                    <a16:creationId xmlns:a16="http://schemas.microsoft.com/office/drawing/2014/main" id="{6DF8F654-F30C-CE9E-8689-9B8D0DC274B4}"/>
                  </a:ext>
                </a:extLst>
              </p:cNvPr>
              <p:cNvSpPr/>
              <p:nvPr/>
            </p:nvSpPr>
            <p:spPr>
              <a:xfrm>
                <a:off x="10255180" y="3571882"/>
                <a:ext cx="1055996" cy="1055994"/>
              </a:xfrm>
              <a:prstGeom prst="ellipse">
                <a:avLst/>
              </a:prstGeom>
              <a:gradFill flip="none" rotWithShape="1">
                <a:gsLst>
                  <a:gs pos="0">
                    <a:schemeClr val="accent2"/>
                  </a:gs>
                  <a:gs pos="100000">
                    <a:schemeClr val="accent2"/>
                  </a:gs>
                </a:gsLst>
                <a:lin ang="2700000" scaled="1"/>
                <a:tileRect/>
              </a:gradFill>
              <a:ln>
                <a:noFill/>
              </a:ln>
              <a:effectLst>
                <a:outerShdw blurRad="304800" dist="165100" dir="5400000" algn="t"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3E3A39"/>
                  </a:solidFill>
                  <a:latin typeface="OPPOSans R" panose="00020600040101010101" pitchFamily="18" charset="-122"/>
                  <a:ea typeface="OPPOSans R" panose="00020600040101010101" pitchFamily="18" charset="-122"/>
                </a:endParaRPr>
              </a:p>
            </p:txBody>
          </p:sp>
          <p:grpSp>
            <p:nvGrpSpPr>
              <p:cNvPr id="92" name="组合 91">
                <a:extLst>
                  <a:ext uri="{FF2B5EF4-FFF2-40B4-BE49-F238E27FC236}">
                    <a16:creationId xmlns:a16="http://schemas.microsoft.com/office/drawing/2014/main" id="{06DCE214-8ECE-13A5-49EA-1FC5FE054F18}"/>
                  </a:ext>
                </a:extLst>
              </p:cNvPr>
              <p:cNvGrpSpPr/>
              <p:nvPr/>
            </p:nvGrpSpPr>
            <p:grpSpPr>
              <a:xfrm>
                <a:off x="10564824" y="3886850"/>
                <a:ext cx="436708" cy="426058"/>
                <a:chOff x="19050" y="19050"/>
                <a:chExt cx="195262" cy="190500"/>
              </a:xfrm>
            </p:grpSpPr>
            <p:sp>
              <p:nvSpPr>
                <p:cNvPr id="84" name="任意多边形: 形状 83">
                  <a:extLst>
                    <a:ext uri="{FF2B5EF4-FFF2-40B4-BE49-F238E27FC236}">
                      <a16:creationId xmlns:a16="http://schemas.microsoft.com/office/drawing/2014/main" id="{2DABEC41-8B6A-4741-547E-91097FB184E6}"/>
                    </a:ext>
                  </a:extLst>
                </p:cNvPr>
                <p:cNvSpPr/>
                <p:nvPr/>
              </p:nvSpPr>
              <p:spPr>
                <a:xfrm>
                  <a:off x="19050" y="19050"/>
                  <a:ext cx="190500" cy="190500"/>
                </a:xfrm>
                <a:custGeom>
                  <a:avLst/>
                  <a:gdLst>
                    <a:gd name="connsiteX0" fmla="*/ 176213 w 190500"/>
                    <a:gd name="connsiteY0" fmla="*/ 0 h 190500"/>
                    <a:gd name="connsiteX1" fmla="*/ 14288 w 190500"/>
                    <a:gd name="connsiteY1" fmla="*/ 0 h 190500"/>
                    <a:gd name="connsiteX2" fmla="*/ 0 w 190500"/>
                    <a:gd name="connsiteY2" fmla="*/ 14288 h 190500"/>
                    <a:gd name="connsiteX3" fmla="*/ 0 w 190500"/>
                    <a:gd name="connsiteY3" fmla="*/ 176213 h 190500"/>
                    <a:gd name="connsiteX4" fmla="*/ 14288 w 190500"/>
                    <a:gd name="connsiteY4" fmla="*/ 190500 h 190500"/>
                    <a:gd name="connsiteX5" fmla="*/ 176213 w 190500"/>
                    <a:gd name="connsiteY5" fmla="*/ 190500 h 190500"/>
                    <a:gd name="connsiteX6" fmla="*/ 190500 w 190500"/>
                    <a:gd name="connsiteY6" fmla="*/ 176213 h 190500"/>
                    <a:gd name="connsiteX7" fmla="*/ 190500 w 190500"/>
                    <a:gd name="connsiteY7" fmla="*/ 14288 h 190500"/>
                    <a:gd name="connsiteX8" fmla="*/ 176213 w 190500"/>
                    <a:gd name="connsiteY8" fmla="*/ 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0" h="190500">
                      <a:moveTo>
                        <a:pt x="176213" y="0"/>
                      </a:moveTo>
                      <a:lnTo>
                        <a:pt x="14288" y="0"/>
                      </a:lnTo>
                      <a:cubicBezTo>
                        <a:pt x="6397" y="0"/>
                        <a:pt x="0" y="6397"/>
                        <a:pt x="0" y="14288"/>
                      </a:cubicBezTo>
                      <a:lnTo>
                        <a:pt x="0" y="176213"/>
                      </a:lnTo>
                      <a:cubicBezTo>
                        <a:pt x="0" y="184103"/>
                        <a:pt x="6397" y="190500"/>
                        <a:pt x="14288" y="190500"/>
                      </a:cubicBezTo>
                      <a:lnTo>
                        <a:pt x="176213" y="190500"/>
                      </a:lnTo>
                      <a:cubicBezTo>
                        <a:pt x="184103" y="190500"/>
                        <a:pt x="190500" y="184103"/>
                        <a:pt x="190500" y="176213"/>
                      </a:cubicBezTo>
                      <a:lnTo>
                        <a:pt x="190500" y="14288"/>
                      </a:lnTo>
                      <a:cubicBezTo>
                        <a:pt x="190500" y="6397"/>
                        <a:pt x="184103" y="0"/>
                        <a:pt x="176213" y="0"/>
                      </a:cubicBezTo>
                      <a:close/>
                    </a:path>
                  </a:pathLst>
                </a:custGeom>
                <a:noFill/>
                <a:ln w="19050" cap="rnd">
                  <a:solidFill>
                    <a:srgbClr val="FFFFFF"/>
                  </a:solidFill>
                  <a:prstDash val="solid"/>
                  <a:round/>
                </a:ln>
              </p:spPr>
              <p:txBody>
                <a:bodyPr rtlCol="0" anchor="ctr"/>
                <a:lstStyle/>
                <a:p>
                  <a:endParaRPr lang="zh-CN" altLang="en-US"/>
                </a:p>
              </p:txBody>
            </p:sp>
            <p:sp>
              <p:nvSpPr>
                <p:cNvPr id="85" name="任意多边形: 形状 84">
                  <a:extLst>
                    <a:ext uri="{FF2B5EF4-FFF2-40B4-BE49-F238E27FC236}">
                      <a16:creationId xmlns:a16="http://schemas.microsoft.com/office/drawing/2014/main" id="{C6EBE2F9-E239-2633-ED08-C7845BFA7288}"/>
                    </a:ext>
                  </a:extLst>
                </p:cNvPr>
                <p:cNvSpPr/>
                <p:nvPr/>
              </p:nvSpPr>
              <p:spPr>
                <a:xfrm>
                  <a:off x="19050" y="152400"/>
                  <a:ext cx="190500" cy="4762"/>
                </a:xfrm>
                <a:custGeom>
                  <a:avLst/>
                  <a:gdLst>
                    <a:gd name="connsiteX0" fmla="*/ 0 w 190500"/>
                    <a:gd name="connsiteY0" fmla="*/ 0 h 4762"/>
                    <a:gd name="connsiteX1" fmla="*/ 190500 w 190500"/>
                    <a:gd name="connsiteY1" fmla="*/ 0 h 4762"/>
                  </a:gdLst>
                  <a:ahLst/>
                  <a:cxnLst>
                    <a:cxn ang="0">
                      <a:pos x="connsiteX0" y="connsiteY0"/>
                    </a:cxn>
                    <a:cxn ang="0">
                      <a:pos x="connsiteX1" y="connsiteY1"/>
                    </a:cxn>
                  </a:cxnLst>
                  <a:rect l="l" t="t" r="r" b="b"/>
                  <a:pathLst>
                    <a:path w="190500" h="4762">
                      <a:moveTo>
                        <a:pt x="0" y="0"/>
                      </a:moveTo>
                      <a:lnTo>
                        <a:pt x="190500" y="0"/>
                      </a:lnTo>
                    </a:path>
                  </a:pathLst>
                </a:custGeom>
                <a:noFill/>
                <a:ln w="19050" cap="rnd">
                  <a:solidFill>
                    <a:srgbClr val="FFFFFF"/>
                  </a:solid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902B6BAF-20FC-53E2-E117-CC45EFCE25E4}"/>
                    </a:ext>
                  </a:extLst>
                </p:cNvPr>
                <p:cNvSpPr/>
                <p:nvPr/>
              </p:nvSpPr>
              <p:spPr>
                <a:xfrm>
                  <a:off x="47625" y="180975"/>
                  <a:ext cx="4762" cy="4762"/>
                </a:xfrm>
                <a:custGeom>
                  <a:avLst/>
                  <a:gdLst>
                    <a:gd name="connsiteX0" fmla="*/ 0 w 4762"/>
                    <a:gd name="connsiteY0" fmla="*/ 0 h 4762"/>
                    <a:gd name="connsiteX1" fmla="*/ 4763 w 4762"/>
                    <a:gd name="connsiteY1" fmla="*/ 0 h 4762"/>
                  </a:gdLst>
                  <a:ahLst/>
                  <a:cxnLst>
                    <a:cxn ang="0">
                      <a:pos x="connsiteX0" y="connsiteY0"/>
                    </a:cxn>
                    <a:cxn ang="0">
                      <a:pos x="connsiteX1" y="connsiteY1"/>
                    </a:cxn>
                  </a:cxnLst>
                  <a:rect l="l" t="t" r="r" b="b"/>
                  <a:pathLst>
                    <a:path w="4762" h="4762">
                      <a:moveTo>
                        <a:pt x="0" y="0"/>
                      </a:moveTo>
                      <a:lnTo>
                        <a:pt x="4763" y="0"/>
                      </a:lnTo>
                    </a:path>
                  </a:pathLst>
                </a:custGeom>
                <a:noFill/>
                <a:ln w="19050" cap="rnd">
                  <a:solidFill>
                    <a:srgbClr val="FFFFFF"/>
                  </a:solidFill>
                  <a:prstDash val="solid"/>
                  <a:round/>
                </a:ln>
              </p:spPr>
              <p:txBody>
                <a:bodyPr rtlCol="0" anchor="ctr"/>
                <a:lstStyle/>
                <a:p>
                  <a:endParaRPr lang="zh-CN" altLang="en-US"/>
                </a:p>
              </p:txBody>
            </p:sp>
            <p:sp>
              <p:nvSpPr>
                <p:cNvPr id="87" name="任意多边形: 形状 86">
                  <a:extLst>
                    <a:ext uri="{FF2B5EF4-FFF2-40B4-BE49-F238E27FC236}">
                      <a16:creationId xmlns:a16="http://schemas.microsoft.com/office/drawing/2014/main" id="{FB92A896-581E-6DE9-2A20-8033DDB66292}"/>
                    </a:ext>
                  </a:extLst>
                </p:cNvPr>
                <p:cNvSpPr/>
                <p:nvPr/>
              </p:nvSpPr>
              <p:spPr>
                <a:xfrm>
                  <a:off x="123825" y="180975"/>
                  <a:ext cx="57150" cy="4762"/>
                </a:xfrm>
                <a:custGeom>
                  <a:avLst/>
                  <a:gdLst>
                    <a:gd name="connsiteX0" fmla="*/ 0 w 57150"/>
                    <a:gd name="connsiteY0" fmla="*/ 0 h 4762"/>
                    <a:gd name="connsiteX1" fmla="*/ 57150 w 57150"/>
                    <a:gd name="connsiteY1" fmla="*/ 0 h 4762"/>
                  </a:gdLst>
                  <a:ahLst/>
                  <a:cxnLst>
                    <a:cxn ang="0">
                      <a:pos x="connsiteX0" y="connsiteY0"/>
                    </a:cxn>
                    <a:cxn ang="0">
                      <a:pos x="connsiteX1" y="connsiteY1"/>
                    </a:cxn>
                  </a:cxnLst>
                  <a:rect l="l" t="t" r="r" b="b"/>
                  <a:pathLst>
                    <a:path w="57150" h="4762">
                      <a:moveTo>
                        <a:pt x="0" y="0"/>
                      </a:moveTo>
                      <a:lnTo>
                        <a:pt x="57150" y="0"/>
                      </a:lnTo>
                    </a:path>
                  </a:pathLst>
                </a:custGeom>
                <a:noFill/>
                <a:ln w="19050" cap="rnd">
                  <a:solidFill>
                    <a:srgbClr val="FFFFFF"/>
                  </a:solidFill>
                  <a:prstDash val="solid"/>
                  <a:round/>
                </a:ln>
              </p:spPr>
              <p:txBody>
                <a:bodyPr rtlCol="0" anchor="ctr"/>
                <a:lstStyle/>
                <a:p>
                  <a:endParaRPr lang="zh-CN" altLang="en-US"/>
                </a:p>
              </p:txBody>
            </p:sp>
            <p:sp>
              <p:nvSpPr>
                <p:cNvPr id="88" name="任意多边形: 形状 87">
                  <a:extLst>
                    <a:ext uri="{FF2B5EF4-FFF2-40B4-BE49-F238E27FC236}">
                      <a16:creationId xmlns:a16="http://schemas.microsoft.com/office/drawing/2014/main" id="{64E7C45D-2D9B-C85E-8203-3D1E69F88625}"/>
                    </a:ext>
                  </a:extLst>
                </p:cNvPr>
                <p:cNvSpPr/>
                <p:nvPr/>
              </p:nvSpPr>
              <p:spPr>
                <a:xfrm>
                  <a:off x="209550" y="128587"/>
                  <a:ext cx="4762" cy="47625"/>
                </a:xfrm>
                <a:custGeom>
                  <a:avLst/>
                  <a:gdLst>
                    <a:gd name="connsiteX0" fmla="*/ 0 w 4762"/>
                    <a:gd name="connsiteY0" fmla="*/ 47625 h 47625"/>
                    <a:gd name="connsiteX1" fmla="*/ 0 w 4762"/>
                    <a:gd name="connsiteY1" fmla="*/ 0 h 47625"/>
                  </a:gdLst>
                  <a:ahLst/>
                  <a:cxnLst>
                    <a:cxn ang="0">
                      <a:pos x="connsiteX0" y="connsiteY0"/>
                    </a:cxn>
                    <a:cxn ang="0">
                      <a:pos x="connsiteX1" y="connsiteY1"/>
                    </a:cxn>
                  </a:cxnLst>
                  <a:rect l="l" t="t" r="r" b="b"/>
                  <a:pathLst>
                    <a:path w="4762" h="47625">
                      <a:moveTo>
                        <a:pt x="0" y="47625"/>
                      </a:moveTo>
                      <a:lnTo>
                        <a:pt x="0" y="0"/>
                      </a:lnTo>
                    </a:path>
                  </a:pathLst>
                </a:custGeom>
                <a:noFill/>
                <a:ln w="19050" cap="rnd">
                  <a:solidFill>
                    <a:srgbClr val="FFFFFF"/>
                  </a:solidFill>
                  <a:prstDash val="solid"/>
                  <a:round/>
                </a:ln>
              </p:spPr>
              <p:txBody>
                <a:bodyPr rtlCol="0" anchor="ctr"/>
                <a:lstStyle/>
                <a:p>
                  <a:endParaRPr lang="zh-CN" altLang="en-US"/>
                </a:p>
              </p:txBody>
            </p:sp>
            <p:sp>
              <p:nvSpPr>
                <p:cNvPr id="89" name="任意多边形: 形状 88">
                  <a:extLst>
                    <a:ext uri="{FF2B5EF4-FFF2-40B4-BE49-F238E27FC236}">
                      <a16:creationId xmlns:a16="http://schemas.microsoft.com/office/drawing/2014/main" id="{91604291-1286-29E2-A82C-5C3F5483CFB5}"/>
                    </a:ext>
                  </a:extLst>
                </p:cNvPr>
                <p:cNvSpPr/>
                <p:nvPr/>
              </p:nvSpPr>
              <p:spPr>
                <a:xfrm>
                  <a:off x="19050" y="128587"/>
                  <a:ext cx="4762" cy="47625"/>
                </a:xfrm>
                <a:custGeom>
                  <a:avLst/>
                  <a:gdLst>
                    <a:gd name="connsiteX0" fmla="*/ 0 w 4762"/>
                    <a:gd name="connsiteY0" fmla="*/ 47625 h 47625"/>
                    <a:gd name="connsiteX1" fmla="*/ 0 w 4762"/>
                    <a:gd name="connsiteY1" fmla="*/ 0 h 47625"/>
                  </a:gdLst>
                  <a:ahLst/>
                  <a:cxnLst>
                    <a:cxn ang="0">
                      <a:pos x="connsiteX0" y="connsiteY0"/>
                    </a:cxn>
                    <a:cxn ang="0">
                      <a:pos x="connsiteX1" y="connsiteY1"/>
                    </a:cxn>
                  </a:cxnLst>
                  <a:rect l="l" t="t" r="r" b="b"/>
                  <a:pathLst>
                    <a:path w="4762" h="47625">
                      <a:moveTo>
                        <a:pt x="0" y="47625"/>
                      </a:moveTo>
                      <a:lnTo>
                        <a:pt x="0" y="0"/>
                      </a:lnTo>
                    </a:path>
                  </a:pathLst>
                </a:custGeom>
                <a:noFill/>
                <a:ln w="19050" cap="rnd">
                  <a:solidFill>
                    <a:srgbClr val="FFFFFF"/>
                  </a:solidFill>
                  <a:prstDash val="solid"/>
                  <a:round/>
                </a:ln>
              </p:spPr>
              <p:txBody>
                <a:bodyPr rtlCol="0" anchor="ctr"/>
                <a:lstStyle/>
                <a:p>
                  <a:endParaRPr lang="zh-CN" altLang="en-US"/>
                </a:p>
              </p:txBody>
            </p:sp>
          </p:grpSp>
        </p:grpSp>
      </p:grpSp>
    </p:spTree>
    <p:extLst>
      <p:ext uri="{BB962C8B-B14F-4D97-AF65-F5344CB8AC3E}">
        <p14:creationId xmlns:p14="http://schemas.microsoft.com/office/powerpoint/2010/main" val="25413915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A30D439C-80D4-ADBC-44D7-61DB601C9AFF}"/>
              </a:ext>
            </a:extLst>
          </p:cNvPr>
          <p:cNvSpPr>
            <a:spLocks noGrp="1"/>
          </p:cNvSpPr>
          <p:nvPr>
            <p:ph type="body" sz="quarter" idx="10"/>
          </p:nvPr>
        </p:nvSpPr>
        <p:spPr/>
        <p:txBody>
          <a:bodyPr/>
          <a:lstStyle/>
          <a:p>
            <a:r>
              <a:rPr lang="zh-CN" altLang="en-US" dirty="0"/>
              <a:t>护理质量提升措施</a:t>
            </a:r>
          </a:p>
        </p:txBody>
      </p:sp>
      <p:grpSp>
        <p:nvGrpSpPr>
          <p:cNvPr id="104" name="组合 103">
            <a:extLst>
              <a:ext uri="{FF2B5EF4-FFF2-40B4-BE49-F238E27FC236}">
                <a16:creationId xmlns:a16="http://schemas.microsoft.com/office/drawing/2014/main" id="{EA3F3F92-A6CC-BEEA-68B7-8A83E810F3EE}"/>
              </a:ext>
            </a:extLst>
          </p:cNvPr>
          <p:cNvGrpSpPr/>
          <p:nvPr/>
        </p:nvGrpSpPr>
        <p:grpSpPr>
          <a:xfrm>
            <a:off x="712427" y="1651341"/>
            <a:ext cx="3381345" cy="1003663"/>
            <a:chOff x="668962" y="1651341"/>
            <a:chExt cx="3381345" cy="1003663"/>
          </a:xfrm>
        </p:grpSpPr>
        <p:grpSp>
          <p:nvGrpSpPr>
            <p:cNvPr id="31" name="组合 30">
              <a:extLst>
                <a:ext uri="{FF2B5EF4-FFF2-40B4-BE49-F238E27FC236}">
                  <a16:creationId xmlns:a16="http://schemas.microsoft.com/office/drawing/2014/main" id="{1D098B2B-D38A-027A-4BE4-C5985DAE8522}"/>
                </a:ext>
              </a:extLst>
            </p:cNvPr>
            <p:cNvGrpSpPr/>
            <p:nvPr/>
          </p:nvGrpSpPr>
          <p:grpSpPr>
            <a:xfrm>
              <a:off x="1703396" y="1651341"/>
              <a:ext cx="2346911" cy="1003663"/>
              <a:chOff x="1596444" y="1551485"/>
              <a:chExt cx="2346911" cy="1003663"/>
            </a:xfrm>
          </p:grpSpPr>
          <p:sp>
            <p:nvSpPr>
              <p:cNvPr id="32" name="文本框 31">
                <a:extLst>
                  <a:ext uri="{FF2B5EF4-FFF2-40B4-BE49-F238E27FC236}">
                    <a16:creationId xmlns:a16="http://schemas.microsoft.com/office/drawing/2014/main" id="{827FC723-248C-4CDD-BA33-A9588EB7AB61}"/>
                  </a:ext>
                </a:extLst>
              </p:cNvPr>
              <p:cNvSpPr txBox="1"/>
              <p:nvPr/>
            </p:nvSpPr>
            <p:spPr>
              <a:xfrm>
                <a:off x="1596444" y="1551485"/>
                <a:ext cx="1846659" cy="369332"/>
              </a:xfrm>
              <a:prstGeom prst="rect">
                <a:avLst/>
              </a:prstGeom>
              <a:noFill/>
            </p:spPr>
            <p:txBody>
              <a:bodyPr vert="horz"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1"/>
                    </a:solidFill>
                    <a:latin typeface="+mj-ea"/>
                    <a:ea typeface="+mj-ea"/>
                    <a:sym typeface="HarmonyOS Sans SC" panose="00000500000000000000" pitchFamily="2" charset="-122"/>
                  </a:rPr>
                  <a:t>请输入小标题</a:t>
                </a:r>
              </a:p>
            </p:txBody>
          </p:sp>
          <p:sp>
            <p:nvSpPr>
              <p:cNvPr id="33" name="文本框 32">
                <a:extLst>
                  <a:ext uri="{FF2B5EF4-FFF2-40B4-BE49-F238E27FC236}">
                    <a16:creationId xmlns:a16="http://schemas.microsoft.com/office/drawing/2014/main" id="{59E663ED-5107-63AC-D364-ACA43205A0E7}"/>
                  </a:ext>
                </a:extLst>
              </p:cNvPr>
              <p:cNvSpPr txBox="1"/>
              <p:nvPr/>
            </p:nvSpPr>
            <p:spPr>
              <a:xfrm>
                <a:off x="1596444" y="2058730"/>
                <a:ext cx="2346911" cy="496418"/>
              </a:xfrm>
              <a:prstGeom prst="rect">
                <a:avLst/>
              </a:prstGeom>
              <a:noFill/>
            </p:spPr>
            <p:txBody>
              <a:bodyPr vert="horz" wrap="square" lIns="0" tIns="0" rIns="0" bIns="0" rtlCol="0">
                <a:spAutoFit/>
              </a:bodyPr>
              <a:lstStyle/>
              <a:p>
                <a:pPr defTabSz="914400">
                  <a:lnSpc>
                    <a:spcPct val="120000"/>
                  </a:lnSpc>
                  <a:defRPr/>
                </a:pPr>
                <a:r>
                  <a:rPr kumimoji="0" lang="zh-CN" altLang="en-US" sz="1400" b="0" i="0" u="none" strike="noStrike" kern="1200" cap="none" spc="0" normalizeH="0" baseline="0" noProof="0" dirty="0">
                    <a:ln>
                      <a:noFill/>
                    </a:ln>
                    <a:effectLst/>
                    <a:uLnTx/>
                    <a:uFillTx/>
                    <a:latin typeface="+mn-ea"/>
                    <a:cs typeface="+mn-cs"/>
                    <a:sym typeface="HarmonyOS Sans SC" panose="00000500000000000000" pitchFamily="2" charset="-122"/>
                  </a:rPr>
                  <a:t>实现多学科、全员、全程的医疗健康管理和远程诊疗</a:t>
                </a:r>
                <a:endParaRPr kumimoji="0" lang="en-US" altLang="zh-CN" sz="1400" b="0" i="0" u="none" strike="noStrike" kern="1200" cap="none" spc="0" normalizeH="0" baseline="0" noProof="0" dirty="0">
                  <a:ln>
                    <a:noFill/>
                  </a:ln>
                  <a:effectLst/>
                  <a:uLnTx/>
                  <a:uFillTx/>
                  <a:latin typeface="+mn-ea"/>
                  <a:cs typeface="+mn-cs"/>
                  <a:sym typeface="HarmonyOS Sans SC" panose="00000500000000000000" pitchFamily="2" charset="-122"/>
                </a:endParaRPr>
              </a:p>
            </p:txBody>
          </p:sp>
        </p:grpSp>
        <p:grpSp>
          <p:nvGrpSpPr>
            <p:cNvPr id="92" name="组合 91">
              <a:extLst>
                <a:ext uri="{FF2B5EF4-FFF2-40B4-BE49-F238E27FC236}">
                  <a16:creationId xmlns:a16="http://schemas.microsoft.com/office/drawing/2014/main" id="{8B1AFAF1-1408-2664-2DE1-9178F297C3D0}"/>
                </a:ext>
              </a:extLst>
            </p:cNvPr>
            <p:cNvGrpSpPr/>
            <p:nvPr/>
          </p:nvGrpSpPr>
          <p:grpSpPr>
            <a:xfrm>
              <a:off x="668962" y="1651341"/>
              <a:ext cx="820446" cy="820446"/>
              <a:chOff x="668962" y="1651341"/>
              <a:chExt cx="820446" cy="820446"/>
            </a:xfrm>
          </p:grpSpPr>
          <p:sp>
            <p:nvSpPr>
              <p:cNvPr id="41" name="椭圆 40">
                <a:extLst>
                  <a:ext uri="{FF2B5EF4-FFF2-40B4-BE49-F238E27FC236}">
                    <a16:creationId xmlns:a16="http://schemas.microsoft.com/office/drawing/2014/main" id="{65B8733D-CD9B-B583-8D6D-6B7B5A563AD1}"/>
                  </a:ext>
                </a:extLst>
              </p:cNvPr>
              <p:cNvSpPr/>
              <p:nvPr/>
            </p:nvSpPr>
            <p:spPr>
              <a:xfrm>
                <a:off x="668962" y="1651341"/>
                <a:ext cx="820446" cy="820446"/>
              </a:xfrm>
              <a:prstGeom prst="ellipse">
                <a:avLst/>
              </a:prstGeom>
              <a:gradFill flip="none" rotWithShape="1">
                <a:gsLst>
                  <a:gs pos="0">
                    <a:schemeClr val="accent1"/>
                  </a:gs>
                  <a:gs pos="65000">
                    <a:schemeClr val="accent1">
                      <a:lumMod val="75000"/>
                    </a:schemeClr>
                  </a:gs>
                </a:gsLst>
                <a:lin ang="2700000" scaled="1"/>
                <a:tileRect/>
              </a:gradFill>
              <a:ln>
                <a:solidFill>
                  <a:srgbClr val="FFFFFF"/>
                </a:solidFill>
              </a:ln>
              <a:effectLst>
                <a:outerShdw blurRad="533400" dist="152400" dir="2700000" algn="tl"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FFF"/>
                  </a:solidFill>
                  <a:latin typeface="+mj-lt"/>
                  <a:ea typeface="OPPOSans R" panose="00020600040101010101" pitchFamily="18" charset="-122"/>
                </a:endParaRPr>
              </a:p>
            </p:txBody>
          </p:sp>
          <p:grpSp>
            <p:nvGrpSpPr>
              <p:cNvPr id="21" name="组合 20">
                <a:extLst>
                  <a:ext uri="{FF2B5EF4-FFF2-40B4-BE49-F238E27FC236}">
                    <a16:creationId xmlns:a16="http://schemas.microsoft.com/office/drawing/2014/main" id="{A0556376-31E2-0306-16C2-C786269CD69C}"/>
                  </a:ext>
                </a:extLst>
              </p:cNvPr>
              <p:cNvGrpSpPr/>
              <p:nvPr/>
            </p:nvGrpSpPr>
            <p:grpSpPr>
              <a:xfrm>
                <a:off x="870082" y="1875007"/>
                <a:ext cx="418206" cy="373114"/>
                <a:chOff x="19049" y="14286"/>
                <a:chExt cx="189914" cy="190501"/>
              </a:xfrm>
            </p:grpSpPr>
            <p:sp>
              <p:nvSpPr>
                <p:cNvPr id="14" name="任意多边形: 形状 13">
                  <a:extLst>
                    <a:ext uri="{FF2B5EF4-FFF2-40B4-BE49-F238E27FC236}">
                      <a16:creationId xmlns:a16="http://schemas.microsoft.com/office/drawing/2014/main" id="{ABDA2A30-183C-6622-0B96-9CCA93FE0B0C}"/>
                    </a:ext>
                  </a:extLst>
                </p:cNvPr>
                <p:cNvSpPr/>
                <p:nvPr/>
              </p:nvSpPr>
              <p:spPr>
                <a:xfrm>
                  <a:off x="135270" y="45693"/>
                  <a:ext cx="73693" cy="88437"/>
                </a:xfrm>
                <a:custGeom>
                  <a:avLst/>
                  <a:gdLst>
                    <a:gd name="connsiteX0" fmla="*/ 63 w 73693"/>
                    <a:gd name="connsiteY0" fmla="*/ 58351 h 88437"/>
                    <a:gd name="connsiteX1" fmla="*/ 9461 w 73693"/>
                    <a:gd name="connsiteY1" fmla="*/ 84252 h 88437"/>
                    <a:gd name="connsiteX2" fmla="*/ 64917 w 73693"/>
                    <a:gd name="connsiteY2" fmla="*/ 58351 h 88437"/>
                    <a:gd name="connsiteX3" fmla="*/ 58150 w 73693"/>
                    <a:gd name="connsiteY3" fmla="*/ 2478 h 88437"/>
                    <a:gd name="connsiteX4" fmla="*/ 43344 w 73693"/>
                    <a:gd name="connsiteY4" fmla="*/ 155 h 88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693" h="88437">
                      <a:moveTo>
                        <a:pt x="63" y="58351"/>
                      </a:moveTo>
                      <a:cubicBezTo>
                        <a:pt x="-493" y="70667"/>
                        <a:pt x="2640" y="79301"/>
                        <a:pt x="9461" y="84252"/>
                      </a:cubicBezTo>
                      <a:cubicBezTo>
                        <a:pt x="19694" y="91678"/>
                        <a:pt x="44929" y="92549"/>
                        <a:pt x="64917" y="58351"/>
                      </a:cubicBezTo>
                      <a:cubicBezTo>
                        <a:pt x="84906" y="24152"/>
                        <a:pt x="65515" y="5576"/>
                        <a:pt x="58150" y="2478"/>
                      </a:cubicBezTo>
                      <a:cubicBezTo>
                        <a:pt x="53240" y="413"/>
                        <a:pt x="48305" y="-362"/>
                        <a:pt x="43344" y="155"/>
                      </a:cubicBezTo>
                    </a:path>
                  </a:pathLst>
                </a:custGeom>
                <a:noFill/>
                <a:ln w="19050" cap="rnd">
                  <a:solidFill>
                    <a:srgbClr val="FFFFFF"/>
                  </a:solid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491BCAC7-5CF8-F73D-5D8B-1A1C21DCDD65}"/>
                    </a:ext>
                  </a:extLst>
                </p:cNvPr>
                <p:cNvSpPr/>
                <p:nvPr/>
              </p:nvSpPr>
              <p:spPr>
                <a:xfrm>
                  <a:off x="142805" y="133379"/>
                  <a:ext cx="42930" cy="71408"/>
                </a:xfrm>
                <a:custGeom>
                  <a:avLst/>
                  <a:gdLst>
                    <a:gd name="connsiteX0" fmla="*/ 4898 w 42930"/>
                    <a:gd name="connsiteY0" fmla="*/ 0 h 71408"/>
                    <a:gd name="connsiteX1" fmla="*/ 2982 w 42930"/>
                    <a:gd name="connsiteY1" fmla="*/ 24260 h 71408"/>
                    <a:gd name="connsiteX2" fmla="*/ 35920 w 42930"/>
                    <a:gd name="connsiteY2" fmla="*/ 47671 h 71408"/>
                    <a:gd name="connsiteX3" fmla="*/ 42519 w 42930"/>
                    <a:gd name="connsiteY3" fmla="*/ 71408 h 71408"/>
                  </a:gdLst>
                  <a:ahLst/>
                  <a:cxnLst>
                    <a:cxn ang="0">
                      <a:pos x="connsiteX0" y="connsiteY0"/>
                    </a:cxn>
                    <a:cxn ang="0">
                      <a:pos x="connsiteX1" y="connsiteY1"/>
                    </a:cxn>
                    <a:cxn ang="0">
                      <a:pos x="connsiteX2" y="connsiteY2"/>
                    </a:cxn>
                    <a:cxn ang="0">
                      <a:pos x="connsiteX3" y="connsiteY3"/>
                    </a:cxn>
                  </a:cxnLst>
                  <a:rect l="l" t="t" r="r" b="b"/>
                  <a:pathLst>
                    <a:path w="42930" h="71408">
                      <a:moveTo>
                        <a:pt x="4898" y="0"/>
                      </a:moveTo>
                      <a:cubicBezTo>
                        <a:pt x="-915" y="6732"/>
                        <a:pt x="-1554" y="14819"/>
                        <a:pt x="2982" y="24260"/>
                      </a:cubicBezTo>
                      <a:cubicBezTo>
                        <a:pt x="9786" y="38421"/>
                        <a:pt x="27210" y="35874"/>
                        <a:pt x="35920" y="47671"/>
                      </a:cubicBezTo>
                      <a:cubicBezTo>
                        <a:pt x="41727" y="55536"/>
                        <a:pt x="43927" y="63448"/>
                        <a:pt x="42519" y="71408"/>
                      </a:cubicBezTo>
                    </a:path>
                  </a:pathLst>
                </a:custGeom>
                <a:noFill/>
                <a:ln w="19050" cap="rnd">
                  <a:solidFill>
                    <a:srgbClr val="FFFFFF"/>
                  </a:solid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01A67751-9B47-6783-B52B-860FF97622BF}"/>
                    </a:ext>
                  </a:extLst>
                </p:cNvPr>
                <p:cNvSpPr/>
                <p:nvPr/>
              </p:nvSpPr>
              <p:spPr>
                <a:xfrm>
                  <a:off x="35281" y="14286"/>
                  <a:ext cx="142123" cy="110540"/>
                </a:xfrm>
                <a:custGeom>
                  <a:avLst/>
                  <a:gdLst>
                    <a:gd name="connsiteX0" fmla="*/ 5220 w 142123"/>
                    <a:gd name="connsiteY0" fmla="*/ 98298 h 110540"/>
                    <a:gd name="connsiteX1" fmla="*/ 71875 w 142123"/>
                    <a:gd name="connsiteY1" fmla="*/ 103017 h 110540"/>
                    <a:gd name="connsiteX2" fmla="*/ 109998 w 142123"/>
                    <a:gd name="connsiteY2" fmla="*/ 82329 h 110540"/>
                    <a:gd name="connsiteX3" fmla="*/ 131844 w 142123"/>
                    <a:gd name="connsiteY3" fmla="*/ 61533 h 110540"/>
                    <a:gd name="connsiteX4" fmla="*/ 131844 w 142123"/>
                    <a:gd name="connsiteY4" fmla="*/ 6699 h 110540"/>
                    <a:gd name="connsiteX5" fmla="*/ 71875 w 142123"/>
                    <a:gd name="connsiteY5" fmla="*/ 9685 h 110540"/>
                    <a:gd name="connsiteX6" fmla="*/ 52989 w 142123"/>
                    <a:gd name="connsiteY6" fmla="*/ 18956 h 110540"/>
                    <a:gd name="connsiteX7" fmla="*/ 20260 w 142123"/>
                    <a:gd name="connsiteY7" fmla="*/ 42863 h 110540"/>
                    <a:gd name="connsiteX8" fmla="*/ 5220 w 142123"/>
                    <a:gd name="connsiteY8" fmla="*/ 98298 h 11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23" h="110540">
                      <a:moveTo>
                        <a:pt x="5220" y="98298"/>
                      </a:moveTo>
                      <a:cubicBezTo>
                        <a:pt x="15982" y="112686"/>
                        <a:pt x="41710" y="114564"/>
                        <a:pt x="71875" y="103017"/>
                      </a:cubicBezTo>
                      <a:cubicBezTo>
                        <a:pt x="84088" y="98342"/>
                        <a:pt x="97029" y="91466"/>
                        <a:pt x="109998" y="82329"/>
                      </a:cubicBezTo>
                      <a:cubicBezTo>
                        <a:pt x="119774" y="75441"/>
                        <a:pt x="126858" y="68412"/>
                        <a:pt x="131844" y="61533"/>
                      </a:cubicBezTo>
                      <a:cubicBezTo>
                        <a:pt x="149805" y="36749"/>
                        <a:pt x="140530" y="13918"/>
                        <a:pt x="131844" y="6699"/>
                      </a:cubicBezTo>
                      <a:cubicBezTo>
                        <a:pt x="122431" y="-1123"/>
                        <a:pt x="104364" y="-4338"/>
                        <a:pt x="71875" y="9685"/>
                      </a:cubicBezTo>
                      <a:cubicBezTo>
                        <a:pt x="66053" y="12198"/>
                        <a:pt x="59769" y="15264"/>
                        <a:pt x="52989" y="18956"/>
                      </a:cubicBezTo>
                      <a:cubicBezTo>
                        <a:pt x="39668" y="26210"/>
                        <a:pt x="28696" y="34402"/>
                        <a:pt x="20260" y="42863"/>
                      </a:cubicBezTo>
                      <a:cubicBezTo>
                        <a:pt x="436" y="62747"/>
                        <a:pt x="-5386" y="84117"/>
                        <a:pt x="5220" y="98298"/>
                      </a:cubicBezTo>
                      <a:close/>
                    </a:path>
                  </a:pathLst>
                </a:custGeom>
                <a:noFill/>
                <a:ln w="19050" cap="flat">
                  <a:solidFill>
                    <a:srgbClr val="FFFFFF"/>
                  </a:solid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4915C50E-00B5-1D9D-4176-EF976CFCD1BB}"/>
                    </a:ext>
                  </a:extLst>
                </p:cNvPr>
                <p:cNvSpPr/>
                <p:nvPr/>
              </p:nvSpPr>
              <p:spPr>
                <a:xfrm>
                  <a:off x="77367" y="42096"/>
                  <a:ext cx="55982" cy="60297"/>
                </a:xfrm>
                <a:custGeom>
                  <a:avLst/>
                  <a:gdLst>
                    <a:gd name="connsiteX0" fmla="*/ 0 w 55982"/>
                    <a:gd name="connsiteY0" fmla="*/ 0 h 60297"/>
                    <a:gd name="connsiteX1" fmla="*/ 17606 w 55982"/>
                    <a:gd name="connsiteY1" fmla="*/ 36849 h 60297"/>
                    <a:gd name="connsiteX2" fmla="*/ 55983 w 55982"/>
                    <a:gd name="connsiteY2" fmla="*/ 60297 h 60297"/>
                  </a:gdLst>
                  <a:ahLst/>
                  <a:cxnLst>
                    <a:cxn ang="0">
                      <a:pos x="connsiteX0" y="connsiteY0"/>
                    </a:cxn>
                    <a:cxn ang="0">
                      <a:pos x="connsiteX1" y="connsiteY1"/>
                    </a:cxn>
                    <a:cxn ang="0">
                      <a:pos x="connsiteX2" y="connsiteY2"/>
                    </a:cxn>
                  </a:cxnLst>
                  <a:rect l="l" t="t" r="r" b="b"/>
                  <a:pathLst>
                    <a:path w="55982" h="60297">
                      <a:moveTo>
                        <a:pt x="0" y="0"/>
                      </a:moveTo>
                      <a:cubicBezTo>
                        <a:pt x="2091" y="14048"/>
                        <a:pt x="7960" y="26331"/>
                        <a:pt x="17606" y="36849"/>
                      </a:cubicBezTo>
                      <a:cubicBezTo>
                        <a:pt x="27252" y="47366"/>
                        <a:pt x="38782" y="54082"/>
                        <a:pt x="55983" y="60297"/>
                      </a:cubicBezTo>
                    </a:path>
                  </a:pathLst>
                </a:custGeom>
                <a:noFill/>
                <a:ln w="19050" cap="rnd">
                  <a:solidFill>
                    <a:srgbClr val="FFFFFF"/>
                  </a:solid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1F07103F-2D1C-0143-2E54-48CAD258A69E}"/>
                    </a:ext>
                  </a:extLst>
                </p:cNvPr>
                <p:cNvSpPr/>
                <p:nvPr/>
              </p:nvSpPr>
              <p:spPr>
                <a:xfrm>
                  <a:off x="19049" y="119061"/>
                  <a:ext cx="104775" cy="85725"/>
                </a:xfrm>
                <a:custGeom>
                  <a:avLst/>
                  <a:gdLst>
                    <a:gd name="connsiteX0" fmla="*/ 28487 w 104775"/>
                    <a:gd name="connsiteY0" fmla="*/ 0 h 85725"/>
                    <a:gd name="connsiteX1" fmla="*/ 6053 w 104775"/>
                    <a:gd name="connsiteY1" fmla="*/ 61126 h 85725"/>
                    <a:gd name="connsiteX2" fmla="*/ 67468 w 104775"/>
                    <a:gd name="connsiteY2" fmla="*/ 55373 h 85725"/>
                    <a:gd name="connsiteX3" fmla="*/ 104775 w 104775"/>
                    <a:gd name="connsiteY3" fmla="*/ 85725 h 85725"/>
                  </a:gdLst>
                  <a:ahLst/>
                  <a:cxnLst>
                    <a:cxn ang="0">
                      <a:pos x="connsiteX0" y="connsiteY0"/>
                    </a:cxn>
                    <a:cxn ang="0">
                      <a:pos x="connsiteX1" y="connsiteY1"/>
                    </a:cxn>
                    <a:cxn ang="0">
                      <a:pos x="connsiteX2" y="connsiteY2"/>
                    </a:cxn>
                    <a:cxn ang="0">
                      <a:pos x="connsiteX3" y="connsiteY3"/>
                    </a:cxn>
                  </a:cxnLst>
                  <a:rect l="l" t="t" r="r" b="b"/>
                  <a:pathLst>
                    <a:path w="104775" h="85725">
                      <a:moveTo>
                        <a:pt x="28487" y="0"/>
                      </a:moveTo>
                      <a:cubicBezTo>
                        <a:pt x="742" y="26911"/>
                        <a:pt x="-6736" y="47286"/>
                        <a:pt x="6053" y="61126"/>
                      </a:cubicBezTo>
                      <a:cubicBezTo>
                        <a:pt x="25237" y="81885"/>
                        <a:pt x="43281" y="55373"/>
                        <a:pt x="67468" y="55373"/>
                      </a:cubicBezTo>
                      <a:cubicBezTo>
                        <a:pt x="83593" y="55373"/>
                        <a:pt x="96029" y="65490"/>
                        <a:pt x="104775" y="85725"/>
                      </a:cubicBezTo>
                    </a:path>
                  </a:pathLst>
                </a:custGeom>
                <a:noFill/>
                <a:ln w="19050" cap="rnd">
                  <a:solidFill>
                    <a:srgbClr val="FFFFFF"/>
                  </a:solid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8C03ED47-5E44-5981-AC00-AE4721E2FD85}"/>
                    </a:ext>
                  </a:extLst>
                </p:cNvPr>
                <p:cNvSpPr/>
                <p:nvPr/>
              </p:nvSpPr>
              <p:spPr>
                <a:xfrm>
                  <a:off x="107156" y="75818"/>
                  <a:ext cx="59968" cy="41484"/>
                </a:xfrm>
                <a:custGeom>
                  <a:avLst/>
                  <a:gdLst>
                    <a:gd name="connsiteX0" fmla="*/ 59969 w 59968"/>
                    <a:gd name="connsiteY0" fmla="*/ 0 h 41484"/>
                    <a:gd name="connsiteX1" fmla="*/ 38123 w 59968"/>
                    <a:gd name="connsiteY1" fmla="*/ 20796 h 41484"/>
                    <a:gd name="connsiteX2" fmla="*/ 0 w 59968"/>
                    <a:gd name="connsiteY2" fmla="*/ 41485 h 41484"/>
                  </a:gdLst>
                  <a:ahLst/>
                  <a:cxnLst>
                    <a:cxn ang="0">
                      <a:pos x="connsiteX0" y="connsiteY0"/>
                    </a:cxn>
                    <a:cxn ang="0">
                      <a:pos x="connsiteX1" y="connsiteY1"/>
                    </a:cxn>
                    <a:cxn ang="0">
                      <a:pos x="connsiteX2" y="connsiteY2"/>
                    </a:cxn>
                  </a:cxnLst>
                  <a:rect l="l" t="t" r="r" b="b"/>
                  <a:pathLst>
                    <a:path w="59968" h="41484">
                      <a:moveTo>
                        <a:pt x="59969" y="0"/>
                      </a:moveTo>
                      <a:cubicBezTo>
                        <a:pt x="54984" y="6879"/>
                        <a:pt x="47900" y="13908"/>
                        <a:pt x="38123" y="20796"/>
                      </a:cubicBezTo>
                      <a:cubicBezTo>
                        <a:pt x="25154" y="29934"/>
                        <a:pt x="12213" y="36809"/>
                        <a:pt x="0" y="41485"/>
                      </a:cubicBezTo>
                    </a:path>
                  </a:pathLst>
                </a:custGeom>
                <a:noFill/>
                <a:ln w="19050" cap="rnd">
                  <a:solidFill>
                    <a:srgbClr val="FFFFFF"/>
                  </a:solid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7737F751-F446-E620-B03D-BE8A99B6D49C}"/>
                    </a:ext>
                  </a:extLst>
                </p:cNvPr>
                <p:cNvSpPr/>
                <p:nvPr/>
              </p:nvSpPr>
              <p:spPr>
                <a:xfrm>
                  <a:off x="55540" y="23971"/>
                  <a:ext cx="51615" cy="33177"/>
                </a:xfrm>
                <a:custGeom>
                  <a:avLst/>
                  <a:gdLst>
                    <a:gd name="connsiteX0" fmla="*/ 51615 w 51615"/>
                    <a:gd name="connsiteY0" fmla="*/ 0 h 33177"/>
                    <a:gd name="connsiteX1" fmla="*/ 32729 w 51615"/>
                    <a:gd name="connsiteY1" fmla="*/ 9271 h 33177"/>
                    <a:gd name="connsiteX2" fmla="*/ 0 w 51615"/>
                    <a:gd name="connsiteY2" fmla="*/ 33178 h 33177"/>
                  </a:gdLst>
                  <a:ahLst/>
                  <a:cxnLst>
                    <a:cxn ang="0">
                      <a:pos x="connsiteX0" y="connsiteY0"/>
                    </a:cxn>
                    <a:cxn ang="0">
                      <a:pos x="connsiteX1" y="connsiteY1"/>
                    </a:cxn>
                    <a:cxn ang="0">
                      <a:pos x="connsiteX2" y="connsiteY2"/>
                    </a:cxn>
                  </a:cxnLst>
                  <a:rect l="l" t="t" r="r" b="b"/>
                  <a:pathLst>
                    <a:path w="51615" h="33177">
                      <a:moveTo>
                        <a:pt x="51615" y="0"/>
                      </a:moveTo>
                      <a:cubicBezTo>
                        <a:pt x="45794" y="2513"/>
                        <a:pt x="39510" y="5579"/>
                        <a:pt x="32729" y="9271"/>
                      </a:cubicBezTo>
                      <a:cubicBezTo>
                        <a:pt x="19409" y="16524"/>
                        <a:pt x="8436" y="24716"/>
                        <a:pt x="0" y="33178"/>
                      </a:cubicBezTo>
                    </a:path>
                  </a:pathLst>
                </a:custGeom>
                <a:noFill/>
                <a:ln w="19050" cap="rnd">
                  <a:solidFill>
                    <a:srgbClr val="FFFFFF"/>
                  </a:solidFill>
                  <a:prstDash val="solid"/>
                  <a:miter/>
                </a:ln>
              </p:spPr>
              <p:txBody>
                <a:bodyPr rtlCol="0" anchor="ctr"/>
                <a:lstStyle/>
                <a:p>
                  <a:endParaRPr lang="zh-CN" altLang="en-US"/>
                </a:p>
              </p:txBody>
            </p:sp>
          </p:grpSp>
        </p:grpSp>
      </p:grpSp>
      <p:grpSp>
        <p:nvGrpSpPr>
          <p:cNvPr id="101" name="组合 100">
            <a:extLst>
              <a:ext uri="{FF2B5EF4-FFF2-40B4-BE49-F238E27FC236}">
                <a16:creationId xmlns:a16="http://schemas.microsoft.com/office/drawing/2014/main" id="{85AA425F-1DDD-EED8-5290-8FFD316EED05}"/>
              </a:ext>
            </a:extLst>
          </p:cNvPr>
          <p:cNvGrpSpPr/>
          <p:nvPr/>
        </p:nvGrpSpPr>
        <p:grpSpPr>
          <a:xfrm>
            <a:off x="8143905" y="4903658"/>
            <a:ext cx="3381345" cy="1003663"/>
            <a:chOff x="8143905" y="4903658"/>
            <a:chExt cx="3381345" cy="1003663"/>
          </a:xfrm>
        </p:grpSpPr>
        <p:grpSp>
          <p:nvGrpSpPr>
            <p:cNvPr id="85" name="组合 84">
              <a:extLst>
                <a:ext uri="{FF2B5EF4-FFF2-40B4-BE49-F238E27FC236}">
                  <a16:creationId xmlns:a16="http://schemas.microsoft.com/office/drawing/2014/main" id="{4C3A05DD-2D60-645A-D548-780B45AE2666}"/>
                </a:ext>
              </a:extLst>
            </p:cNvPr>
            <p:cNvGrpSpPr/>
            <p:nvPr/>
          </p:nvGrpSpPr>
          <p:grpSpPr>
            <a:xfrm flipH="1">
              <a:off x="8143905" y="4903658"/>
              <a:ext cx="2346911" cy="1003663"/>
              <a:chOff x="1596444" y="1551485"/>
              <a:chExt cx="2346911" cy="1003663"/>
            </a:xfrm>
          </p:grpSpPr>
          <p:sp>
            <p:nvSpPr>
              <p:cNvPr id="87" name="文本框 86">
                <a:extLst>
                  <a:ext uri="{FF2B5EF4-FFF2-40B4-BE49-F238E27FC236}">
                    <a16:creationId xmlns:a16="http://schemas.microsoft.com/office/drawing/2014/main" id="{DC1E4B50-D628-A29F-AC10-89DC12357220}"/>
                  </a:ext>
                </a:extLst>
              </p:cNvPr>
              <p:cNvSpPr txBox="1"/>
              <p:nvPr/>
            </p:nvSpPr>
            <p:spPr>
              <a:xfrm>
                <a:off x="1596444" y="1551485"/>
                <a:ext cx="1846659" cy="369332"/>
              </a:xfrm>
              <a:prstGeom prst="rect">
                <a:avLst/>
              </a:prstGeom>
              <a:noFill/>
            </p:spPr>
            <p:txBody>
              <a:bodyPr vert="horz"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1"/>
                    </a:solidFill>
                    <a:latin typeface="+mj-ea"/>
                    <a:ea typeface="+mj-ea"/>
                    <a:sym typeface="HarmonyOS Sans SC" panose="00000500000000000000" pitchFamily="2" charset="-122"/>
                  </a:rPr>
                  <a:t>请输入小标题</a:t>
                </a:r>
              </a:p>
            </p:txBody>
          </p:sp>
          <p:sp>
            <p:nvSpPr>
              <p:cNvPr id="88" name="文本框 87">
                <a:extLst>
                  <a:ext uri="{FF2B5EF4-FFF2-40B4-BE49-F238E27FC236}">
                    <a16:creationId xmlns:a16="http://schemas.microsoft.com/office/drawing/2014/main" id="{41AB0B64-20A9-C6E6-03BC-581049FC160B}"/>
                  </a:ext>
                </a:extLst>
              </p:cNvPr>
              <p:cNvSpPr txBox="1"/>
              <p:nvPr/>
            </p:nvSpPr>
            <p:spPr>
              <a:xfrm>
                <a:off x="1596444" y="2058730"/>
                <a:ext cx="2346911" cy="496418"/>
              </a:xfrm>
              <a:prstGeom prst="rect">
                <a:avLst/>
              </a:prstGeom>
              <a:noFill/>
            </p:spPr>
            <p:txBody>
              <a:bodyPr vert="horz" wrap="square" lIns="0" tIns="0" rIns="0" bIns="0" rtlCol="0">
                <a:spAutoFit/>
              </a:bodyPr>
              <a:lstStyle/>
              <a:p>
                <a:pPr algn="r" defTabSz="914400">
                  <a:lnSpc>
                    <a:spcPct val="120000"/>
                  </a:lnSpc>
                  <a:defRPr/>
                </a:pPr>
                <a:r>
                  <a:rPr kumimoji="0" lang="zh-CN" altLang="en-US" sz="1400" b="0" i="0" u="none" strike="noStrike" kern="1200" cap="none" spc="0" normalizeH="0" baseline="0" noProof="0" dirty="0">
                    <a:ln>
                      <a:noFill/>
                    </a:ln>
                    <a:effectLst/>
                    <a:uLnTx/>
                    <a:uFillTx/>
                    <a:latin typeface="+mn-ea"/>
                    <a:cs typeface="+mn-cs"/>
                    <a:sym typeface="HarmonyOS Sans SC" panose="00000500000000000000" pitchFamily="2" charset="-122"/>
                  </a:rPr>
                  <a:t>实现多学科、全员、全程的医疗健康管理和远程诊疗</a:t>
                </a:r>
                <a:endParaRPr kumimoji="0" lang="en-US" altLang="zh-CN" sz="1400" b="0" i="0" u="none" strike="noStrike" kern="1200" cap="none" spc="0" normalizeH="0" baseline="0" noProof="0" dirty="0">
                  <a:ln>
                    <a:noFill/>
                  </a:ln>
                  <a:effectLst/>
                  <a:uLnTx/>
                  <a:uFillTx/>
                  <a:latin typeface="+mn-ea"/>
                  <a:cs typeface="+mn-cs"/>
                  <a:sym typeface="HarmonyOS Sans SC" panose="00000500000000000000" pitchFamily="2" charset="-122"/>
                </a:endParaRPr>
              </a:p>
            </p:txBody>
          </p:sp>
        </p:grpSp>
        <p:grpSp>
          <p:nvGrpSpPr>
            <p:cNvPr id="96" name="组合 95">
              <a:extLst>
                <a:ext uri="{FF2B5EF4-FFF2-40B4-BE49-F238E27FC236}">
                  <a16:creationId xmlns:a16="http://schemas.microsoft.com/office/drawing/2014/main" id="{E54AD890-2C01-B675-E28A-4DCFAD20E658}"/>
                </a:ext>
              </a:extLst>
            </p:cNvPr>
            <p:cNvGrpSpPr/>
            <p:nvPr/>
          </p:nvGrpSpPr>
          <p:grpSpPr>
            <a:xfrm>
              <a:off x="10704804" y="4903658"/>
              <a:ext cx="820446" cy="820446"/>
              <a:chOff x="10704804" y="4903658"/>
              <a:chExt cx="820446" cy="820446"/>
            </a:xfrm>
          </p:grpSpPr>
          <p:sp>
            <p:nvSpPr>
              <p:cNvPr id="86" name="椭圆 85">
                <a:extLst>
                  <a:ext uri="{FF2B5EF4-FFF2-40B4-BE49-F238E27FC236}">
                    <a16:creationId xmlns:a16="http://schemas.microsoft.com/office/drawing/2014/main" id="{76185F63-C666-FAEE-194F-1C46EA5667A9}"/>
                  </a:ext>
                </a:extLst>
              </p:cNvPr>
              <p:cNvSpPr/>
              <p:nvPr/>
            </p:nvSpPr>
            <p:spPr>
              <a:xfrm flipH="1">
                <a:off x="10704804" y="4903658"/>
                <a:ext cx="820446" cy="820446"/>
              </a:xfrm>
              <a:prstGeom prst="ellipse">
                <a:avLst/>
              </a:prstGeom>
              <a:gradFill flip="none" rotWithShape="1">
                <a:gsLst>
                  <a:gs pos="0">
                    <a:schemeClr val="accent1"/>
                  </a:gs>
                  <a:gs pos="65000">
                    <a:schemeClr val="accent1">
                      <a:lumMod val="75000"/>
                    </a:schemeClr>
                  </a:gs>
                </a:gsLst>
                <a:lin ang="2700000" scaled="1"/>
                <a:tileRect/>
              </a:gradFill>
              <a:ln>
                <a:solidFill>
                  <a:srgbClr val="FFFFFF"/>
                </a:solidFill>
              </a:ln>
              <a:effectLst>
                <a:outerShdw blurRad="533400" dist="152400" dir="2700000" algn="tl"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FFF"/>
                  </a:solidFill>
                  <a:latin typeface="+mj-lt"/>
                  <a:ea typeface="OPPOSans R" panose="00020600040101010101" pitchFamily="18" charset="-122"/>
                </a:endParaRPr>
              </a:p>
            </p:txBody>
          </p:sp>
          <p:grpSp>
            <p:nvGrpSpPr>
              <p:cNvPr id="29" name="组合 28">
                <a:extLst>
                  <a:ext uri="{FF2B5EF4-FFF2-40B4-BE49-F238E27FC236}">
                    <a16:creationId xmlns:a16="http://schemas.microsoft.com/office/drawing/2014/main" id="{581B28ED-FDFC-9583-D5D8-758333A7E634}"/>
                  </a:ext>
                </a:extLst>
              </p:cNvPr>
              <p:cNvGrpSpPr/>
              <p:nvPr/>
            </p:nvGrpSpPr>
            <p:grpSpPr>
              <a:xfrm>
                <a:off x="10951353" y="5109292"/>
                <a:ext cx="327348" cy="409178"/>
                <a:chOff x="-482698" y="2910630"/>
                <a:chExt cx="126609" cy="158261"/>
              </a:xfrm>
            </p:grpSpPr>
            <p:sp>
              <p:nvSpPr>
                <p:cNvPr id="25" name="任意多边形: 形状 24">
                  <a:extLst>
                    <a:ext uri="{FF2B5EF4-FFF2-40B4-BE49-F238E27FC236}">
                      <a16:creationId xmlns:a16="http://schemas.microsoft.com/office/drawing/2014/main" id="{2C3DF3F0-9B93-B7B1-E09A-492D2A484301}"/>
                    </a:ext>
                  </a:extLst>
                </p:cNvPr>
                <p:cNvSpPr/>
                <p:nvPr/>
              </p:nvSpPr>
              <p:spPr>
                <a:xfrm>
                  <a:off x="-462915" y="2910630"/>
                  <a:ext cx="87043" cy="23739"/>
                </a:xfrm>
                <a:custGeom>
                  <a:avLst/>
                  <a:gdLst>
                    <a:gd name="connsiteX0" fmla="*/ 0 w 87043"/>
                    <a:gd name="connsiteY0" fmla="*/ 11870 h 23739"/>
                    <a:gd name="connsiteX1" fmla="*/ 11870 w 87043"/>
                    <a:gd name="connsiteY1" fmla="*/ 0 h 23739"/>
                    <a:gd name="connsiteX2" fmla="*/ 75174 w 87043"/>
                    <a:gd name="connsiteY2" fmla="*/ 0 h 23739"/>
                    <a:gd name="connsiteX3" fmla="*/ 87044 w 87043"/>
                    <a:gd name="connsiteY3" fmla="*/ 11870 h 23739"/>
                    <a:gd name="connsiteX4" fmla="*/ 75174 w 87043"/>
                    <a:gd name="connsiteY4" fmla="*/ 23739 h 23739"/>
                    <a:gd name="connsiteX5" fmla="*/ 11870 w 87043"/>
                    <a:gd name="connsiteY5" fmla="*/ 23739 h 23739"/>
                    <a:gd name="connsiteX6" fmla="*/ 0 w 87043"/>
                    <a:gd name="connsiteY6" fmla="*/ 11870 h 23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43" h="23739">
                      <a:moveTo>
                        <a:pt x="0" y="11870"/>
                      </a:moveTo>
                      <a:cubicBezTo>
                        <a:pt x="0" y="5314"/>
                        <a:pt x="5314" y="0"/>
                        <a:pt x="11870" y="0"/>
                      </a:cubicBezTo>
                      <a:lnTo>
                        <a:pt x="75174" y="0"/>
                      </a:lnTo>
                      <a:cubicBezTo>
                        <a:pt x="81730" y="0"/>
                        <a:pt x="87044" y="5314"/>
                        <a:pt x="87044" y="11870"/>
                      </a:cubicBezTo>
                      <a:cubicBezTo>
                        <a:pt x="87044" y="18425"/>
                        <a:pt x="81730" y="23739"/>
                        <a:pt x="75174" y="23739"/>
                      </a:cubicBezTo>
                      <a:lnTo>
                        <a:pt x="11870" y="23739"/>
                      </a:lnTo>
                      <a:cubicBezTo>
                        <a:pt x="5314" y="23739"/>
                        <a:pt x="0" y="18425"/>
                        <a:pt x="0" y="11870"/>
                      </a:cubicBezTo>
                      <a:close/>
                    </a:path>
                  </a:pathLst>
                </a:custGeom>
                <a:noFill/>
                <a:ln w="15081" cap="flat">
                  <a:solidFill>
                    <a:srgbClr val="FFFFFF"/>
                  </a:solidFill>
                  <a:prstDash val="solid"/>
                  <a:round/>
                </a:ln>
              </p:spPr>
              <p:txBody>
                <a:bodyPr rtlCol="0" anchor="ctr"/>
                <a:lstStyle/>
                <a:p>
                  <a:endParaRPr lang="zh-CN" altLang="en-US"/>
                </a:p>
              </p:txBody>
            </p:sp>
            <p:sp>
              <p:nvSpPr>
                <p:cNvPr id="26" name="任意多边形: 形状 25">
                  <a:extLst>
                    <a:ext uri="{FF2B5EF4-FFF2-40B4-BE49-F238E27FC236}">
                      <a16:creationId xmlns:a16="http://schemas.microsoft.com/office/drawing/2014/main" id="{C8199F7C-55DD-D2ED-76CF-EF7D5840BB23}"/>
                    </a:ext>
                  </a:extLst>
                </p:cNvPr>
                <p:cNvSpPr/>
                <p:nvPr/>
              </p:nvSpPr>
              <p:spPr>
                <a:xfrm>
                  <a:off x="-482698" y="2958108"/>
                  <a:ext cx="126609" cy="110783"/>
                </a:xfrm>
                <a:custGeom>
                  <a:avLst/>
                  <a:gdLst>
                    <a:gd name="connsiteX0" fmla="*/ 20176 w 126609"/>
                    <a:gd name="connsiteY0" fmla="*/ 4434 h 110783"/>
                    <a:gd name="connsiteX1" fmla="*/ 29428 w 126609"/>
                    <a:gd name="connsiteY1" fmla="*/ 0 h 110783"/>
                    <a:gd name="connsiteX2" fmla="*/ 97181 w 126609"/>
                    <a:gd name="connsiteY2" fmla="*/ 0 h 110783"/>
                    <a:gd name="connsiteX3" fmla="*/ 106434 w 126609"/>
                    <a:gd name="connsiteY3" fmla="*/ 4434 h 110783"/>
                    <a:gd name="connsiteX4" fmla="*/ 123992 w 126609"/>
                    <a:gd name="connsiteY4" fmla="*/ 26285 h 110783"/>
                    <a:gd name="connsiteX5" fmla="*/ 126609 w 126609"/>
                    <a:gd name="connsiteY5" fmla="*/ 33720 h 110783"/>
                    <a:gd name="connsiteX6" fmla="*/ 126609 w 126609"/>
                    <a:gd name="connsiteY6" fmla="*/ 98914 h 110783"/>
                    <a:gd name="connsiteX7" fmla="*/ 114740 w 126609"/>
                    <a:gd name="connsiteY7" fmla="*/ 110783 h 110783"/>
                    <a:gd name="connsiteX8" fmla="*/ 11870 w 126609"/>
                    <a:gd name="connsiteY8" fmla="*/ 110783 h 110783"/>
                    <a:gd name="connsiteX9" fmla="*/ 0 w 126609"/>
                    <a:gd name="connsiteY9" fmla="*/ 98914 h 110783"/>
                    <a:gd name="connsiteX10" fmla="*/ 0 w 126609"/>
                    <a:gd name="connsiteY10" fmla="*/ 33720 h 110783"/>
                    <a:gd name="connsiteX11" fmla="*/ 2617 w 126609"/>
                    <a:gd name="connsiteY11" fmla="*/ 26285 h 110783"/>
                    <a:gd name="connsiteX12" fmla="*/ 20176 w 126609"/>
                    <a:gd name="connsiteY12" fmla="*/ 4434 h 110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609" h="110783">
                      <a:moveTo>
                        <a:pt x="20176" y="4434"/>
                      </a:moveTo>
                      <a:cubicBezTo>
                        <a:pt x="22429" y="1631"/>
                        <a:pt x="25831" y="0"/>
                        <a:pt x="29428" y="0"/>
                      </a:cubicBezTo>
                      <a:lnTo>
                        <a:pt x="97181" y="0"/>
                      </a:lnTo>
                      <a:cubicBezTo>
                        <a:pt x="100778" y="0"/>
                        <a:pt x="104180" y="1631"/>
                        <a:pt x="106434" y="4434"/>
                      </a:cubicBezTo>
                      <a:lnTo>
                        <a:pt x="123992" y="26285"/>
                      </a:lnTo>
                      <a:cubicBezTo>
                        <a:pt x="125686" y="28393"/>
                        <a:pt x="126609" y="31016"/>
                        <a:pt x="126609" y="33720"/>
                      </a:cubicBezTo>
                      <a:lnTo>
                        <a:pt x="126609" y="98914"/>
                      </a:lnTo>
                      <a:cubicBezTo>
                        <a:pt x="126609" y="105469"/>
                        <a:pt x="121295" y="110783"/>
                        <a:pt x="114740" y="110783"/>
                      </a:cubicBezTo>
                      <a:lnTo>
                        <a:pt x="11870" y="110783"/>
                      </a:lnTo>
                      <a:cubicBezTo>
                        <a:pt x="5314" y="110783"/>
                        <a:pt x="0" y="105469"/>
                        <a:pt x="0" y="98914"/>
                      </a:cubicBezTo>
                      <a:lnTo>
                        <a:pt x="0" y="33720"/>
                      </a:lnTo>
                      <a:cubicBezTo>
                        <a:pt x="0" y="31016"/>
                        <a:pt x="923" y="28393"/>
                        <a:pt x="2617" y="26285"/>
                      </a:cubicBezTo>
                      <a:lnTo>
                        <a:pt x="20176" y="4434"/>
                      </a:lnTo>
                      <a:close/>
                    </a:path>
                  </a:pathLst>
                </a:custGeom>
                <a:noFill/>
                <a:ln w="15081" cap="flat">
                  <a:solidFill>
                    <a:srgbClr val="FFFFFF"/>
                  </a:solidFill>
                  <a:prstDash val="solid"/>
                  <a:round/>
                </a:ln>
              </p:spPr>
              <p:txBody>
                <a:bodyPr rtlCol="0" anchor="ctr"/>
                <a:lstStyle/>
                <a:p>
                  <a:endParaRPr lang="zh-CN" altLang="en-US"/>
                </a:p>
              </p:txBody>
            </p:sp>
            <p:sp>
              <p:nvSpPr>
                <p:cNvPr id="27" name="任意多边形: 形状 26">
                  <a:extLst>
                    <a:ext uri="{FF2B5EF4-FFF2-40B4-BE49-F238E27FC236}">
                      <a16:creationId xmlns:a16="http://schemas.microsoft.com/office/drawing/2014/main" id="{274EE214-03C1-4AC7-653E-EDEBBE1A2126}"/>
                    </a:ext>
                  </a:extLst>
                </p:cNvPr>
                <p:cNvSpPr/>
                <p:nvPr/>
              </p:nvSpPr>
              <p:spPr>
                <a:xfrm>
                  <a:off x="-443133" y="3013500"/>
                  <a:ext cx="47478" cy="3956"/>
                </a:xfrm>
                <a:custGeom>
                  <a:avLst/>
                  <a:gdLst>
                    <a:gd name="connsiteX0" fmla="*/ 0 w 47478"/>
                    <a:gd name="connsiteY0" fmla="*/ 0 h 3956"/>
                    <a:gd name="connsiteX1" fmla="*/ 47479 w 47478"/>
                    <a:gd name="connsiteY1" fmla="*/ 0 h 3956"/>
                  </a:gdLst>
                  <a:ahLst/>
                  <a:cxnLst>
                    <a:cxn ang="0">
                      <a:pos x="connsiteX0" y="connsiteY0"/>
                    </a:cxn>
                    <a:cxn ang="0">
                      <a:pos x="connsiteX1" y="connsiteY1"/>
                    </a:cxn>
                  </a:cxnLst>
                  <a:rect l="l" t="t" r="r" b="b"/>
                  <a:pathLst>
                    <a:path w="47478" h="3956">
                      <a:moveTo>
                        <a:pt x="0" y="0"/>
                      </a:moveTo>
                      <a:lnTo>
                        <a:pt x="47479" y="0"/>
                      </a:lnTo>
                    </a:path>
                  </a:pathLst>
                </a:custGeom>
                <a:noFill/>
                <a:ln w="15081" cap="rnd">
                  <a:solidFill>
                    <a:srgbClr val="FFFFFF"/>
                  </a:solidFill>
                  <a:prstDash val="solid"/>
                  <a:round/>
                </a:ln>
              </p:spPr>
              <p:txBody>
                <a:bodyPr rtlCol="0" anchor="ctr"/>
                <a:lstStyle/>
                <a:p>
                  <a:endParaRPr lang="zh-CN" altLang="en-US"/>
                </a:p>
              </p:txBody>
            </p:sp>
            <p:sp>
              <p:nvSpPr>
                <p:cNvPr id="28" name="任意多边形: 形状 27">
                  <a:extLst>
                    <a:ext uri="{FF2B5EF4-FFF2-40B4-BE49-F238E27FC236}">
                      <a16:creationId xmlns:a16="http://schemas.microsoft.com/office/drawing/2014/main" id="{3D69B154-1E15-9C1D-9FAC-239918B20004}"/>
                    </a:ext>
                  </a:extLst>
                </p:cNvPr>
                <p:cNvSpPr/>
                <p:nvPr/>
              </p:nvSpPr>
              <p:spPr>
                <a:xfrm>
                  <a:off x="-419394" y="2989761"/>
                  <a:ext cx="3956" cy="47478"/>
                </a:xfrm>
                <a:custGeom>
                  <a:avLst/>
                  <a:gdLst>
                    <a:gd name="connsiteX0" fmla="*/ 0 w 3956"/>
                    <a:gd name="connsiteY0" fmla="*/ 0 h 47478"/>
                    <a:gd name="connsiteX1" fmla="*/ 0 w 3956"/>
                    <a:gd name="connsiteY1" fmla="*/ 47479 h 47478"/>
                  </a:gdLst>
                  <a:ahLst/>
                  <a:cxnLst>
                    <a:cxn ang="0">
                      <a:pos x="connsiteX0" y="connsiteY0"/>
                    </a:cxn>
                    <a:cxn ang="0">
                      <a:pos x="connsiteX1" y="connsiteY1"/>
                    </a:cxn>
                  </a:cxnLst>
                  <a:rect l="l" t="t" r="r" b="b"/>
                  <a:pathLst>
                    <a:path w="3956" h="47478">
                      <a:moveTo>
                        <a:pt x="0" y="0"/>
                      </a:moveTo>
                      <a:lnTo>
                        <a:pt x="0" y="47479"/>
                      </a:lnTo>
                    </a:path>
                  </a:pathLst>
                </a:custGeom>
                <a:noFill/>
                <a:ln w="15081" cap="rnd">
                  <a:solidFill>
                    <a:srgbClr val="FFFFFF"/>
                  </a:solidFill>
                  <a:prstDash val="solid"/>
                  <a:round/>
                </a:ln>
              </p:spPr>
              <p:txBody>
                <a:bodyPr rtlCol="0" anchor="ctr"/>
                <a:lstStyle/>
                <a:p>
                  <a:endParaRPr lang="zh-CN" altLang="en-US"/>
                </a:p>
              </p:txBody>
            </p:sp>
          </p:grpSp>
        </p:grpSp>
      </p:grpSp>
      <p:grpSp>
        <p:nvGrpSpPr>
          <p:cNvPr id="103" name="组合 102">
            <a:extLst>
              <a:ext uri="{FF2B5EF4-FFF2-40B4-BE49-F238E27FC236}">
                <a16:creationId xmlns:a16="http://schemas.microsoft.com/office/drawing/2014/main" id="{08C7A016-9A7B-BC66-B003-8834822A9C01}"/>
              </a:ext>
            </a:extLst>
          </p:cNvPr>
          <p:cNvGrpSpPr/>
          <p:nvPr/>
        </p:nvGrpSpPr>
        <p:grpSpPr>
          <a:xfrm>
            <a:off x="712427" y="4903658"/>
            <a:ext cx="3381345" cy="1003663"/>
            <a:chOff x="668962" y="4903658"/>
            <a:chExt cx="3381345" cy="1003663"/>
          </a:xfrm>
        </p:grpSpPr>
        <p:grpSp>
          <p:nvGrpSpPr>
            <p:cNvPr id="70" name="组合 69">
              <a:extLst>
                <a:ext uri="{FF2B5EF4-FFF2-40B4-BE49-F238E27FC236}">
                  <a16:creationId xmlns:a16="http://schemas.microsoft.com/office/drawing/2014/main" id="{A29E2324-6F67-C6A8-C918-353552CDD06B}"/>
                </a:ext>
              </a:extLst>
            </p:cNvPr>
            <p:cNvGrpSpPr/>
            <p:nvPr/>
          </p:nvGrpSpPr>
          <p:grpSpPr>
            <a:xfrm>
              <a:off x="1703396" y="4903658"/>
              <a:ext cx="2346911" cy="1003663"/>
              <a:chOff x="1596444" y="1551485"/>
              <a:chExt cx="2346911" cy="1003663"/>
            </a:xfrm>
          </p:grpSpPr>
          <p:sp>
            <p:nvSpPr>
              <p:cNvPr id="72" name="文本框 71">
                <a:extLst>
                  <a:ext uri="{FF2B5EF4-FFF2-40B4-BE49-F238E27FC236}">
                    <a16:creationId xmlns:a16="http://schemas.microsoft.com/office/drawing/2014/main" id="{B2BA290F-BC9E-BF4B-DB00-8EA877547546}"/>
                  </a:ext>
                </a:extLst>
              </p:cNvPr>
              <p:cNvSpPr txBox="1"/>
              <p:nvPr/>
            </p:nvSpPr>
            <p:spPr>
              <a:xfrm>
                <a:off x="1596444" y="1551485"/>
                <a:ext cx="1846659" cy="369332"/>
              </a:xfrm>
              <a:prstGeom prst="rect">
                <a:avLst/>
              </a:prstGeom>
              <a:noFill/>
            </p:spPr>
            <p:txBody>
              <a:bodyPr vert="horz"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1"/>
                    </a:solidFill>
                    <a:latin typeface="+mj-ea"/>
                    <a:ea typeface="+mj-ea"/>
                    <a:sym typeface="HarmonyOS Sans SC" panose="00000500000000000000" pitchFamily="2" charset="-122"/>
                  </a:rPr>
                  <a:t>请输入小标题</a:t>
                </a:r>
              </a:p>
            </p:txBody>
          </p:sp>
          <p:sp>
            <p:nvSpPr>
              <p:cNvPr id="73" name="文本框 72">
                <a:extLst>
                  <a:ext uri="{FF2B5EF4-FFF2-40B4-BE49-F238E27FC236}">
                    <a16:creationId xmlns:a16="http://schemas.microsoft.com/office/drawing/2014/main" id="{26B37B30-A8CA-E57A-BE40-906DCFE3F493}"/>
                  </a:ext>
                </a:extLst>
              </p:cNvPr>
              <p:cNvSpPr txBox="1"/>
              <p:nvPr/>
            </p:nvSpPr>
            <p:spPr>
              <a:xfrm>
                <a:off x="1596444" y="2058730"/>
                <a:ext cx="2346911" cy="496418"/>
              </a:xfrm>
              <a:prstGeom prst="rect">
                <a:avLst/>
              </a:prstGeom>
              <a:noFill/>
            </p:spPr>
            <p:txBody>
              <a:bodyPr vert="horz" wrap="square" lIns="0" tIns="0" rIns="0" bIns="0" rtlCol="0">
                <a:spAutoFit/>
              </a:bodyPr>
              <a:lstStyle/>
              <a:p>
                <a:pPr defTabSz="914400">
                  <a:lnSpc>
                    <a:spcPct val="120000"/>
                  </a:lnSpc>
                  <a:defRPr/>
                </a:pPr>
                <a:r>
                  <a:rPr kumimoji="0" lang="zh-CN" altLang="en-US" sz="1400" b="0" i="0" u="none" strike="noStrike" kern="1200" cap="none" spc="0" normalizeH="0" baseline="0" noProof="0" dirty="0">
                    <a:ln>
                      <a:noFill/>
                    </a:ln>
                    <a:effectLst/>
                    <a:uLnTx/>
                    <a:uFillTx/>
                    <a:latin typeface="+mn-ea"/>
                    <a:cs typeface="+mn-cs"/>
                    <a:sym typeface="HarmonyOS Sans SC" panose="00000500000000000000" pitchFamily="2" charset="-122"/>
                  </a:rPr>
                  <a:t>实现多学科、全员、全程的医疗健康管理和远程诊疗</a:t>
                </a:r>
                <a:endParaRPr kumimoji="0" lang="en-US" altLang="zh-CN" sz="1400" b="0" i="0" u="none" strike="noStrike" kern="1200" cap="none" spc="0" normalizeH="0" baseline="0" noProof="0" dirty="0">
                  <a:ln>
                    <a:noFill/>
                  </a:ln>
                  <a:effectLst/>
                  <a:uLnTx/>
                  <a:uFillTx/>
                  <a:latin typeface="+mn-ea"/>
                  <a:cs typeface="+mn-cs"/>
                  <a:sym typeface="HarmonyOS Sans SC" panose="00000500000000000000" pitchFamily="2" charset="-122"/>
                </a:endParaRPr>
              </a:p>
            </p:txBody>
          </p:sp>
        </p:grpSp>
        <p:grpSp>
          <p:nvGrpSpPr>
            <p:cNvPr id="93" name="组合 92">
              <a:extLst>
                <a:ext uri="{FF2B5EF4-FFF2-40B4-BE49-F238E27FC236}">
                  <a16:creationId xmlns:a16="http://schemas.microsoft.com/office/drawing/2014/main" id="{4AAE7695-B35B-2AFA-6877-FA8451949763}"/>
                </a:ext>
              </a:extLst>
            </p:cNvPr>
            <p:cNvGrpSpPr/>
            <p:nvPr/>
          </p:nvGrpSpPr>
          <p:grpSpPr>
            <a:xfrm>
              <a:off x="668962" y="4903658"/>
              <a:ext cx="820446" cy="820446"/>
              <a:chOff x="668962" y="4903658"/>
              <a:chExt cx="820446" cy="820446"/>
            </a:xfrm>
          </p:grpSpPr>
          <p:sp>
            <p:nvSpPr>
              <p:cNvPr id="71" name="椭圆 70">
                <a:extLst>
                  <a:ext uri="{FF2B5EF4-FFF2-40B4-BE49-F238E27FC236}">
                    <a16:creationId xmlns:a16="http://schemas.microsoft.com/office/drawing/2014/main" id="{A61C695C-CB03-0DC6-C811-943A2A663D9D}"/>
                  </a:ext>
                </a:extLst>
              </p:cNvPr>
              <p:cNvSpPr/>
              <p:nvPr/>
            </p:nvSpPr>
            <p:spPr>
              <a:xfrm>
                <a:off x="668962" y="4903658"/>
                <a:ext cx="820446" cy="820446"/>
              </a:xfrm>
              <a:prstGeom prst="ellipse">
                <a:avLst/>
              </a:prstGeom>
              <a:gradFill flip="none" rotWithShape="1">
                <a:gsLst>
                  <a:gs pos="0">
                    <a:schemeClr val="accent1"/>
                  </a:gs>
                  <a:gs pos="65000">
                    <a:schemeClr val="accent1">
                      <a:lumMod val="75000"/>
                    </a:schemeClr>
                  </a:gs>
                </a:gsLst>
                <a:lin ang="2700000" scaled="1"/>
                <a:tileRect/>
              </a:gradFill>
              <a:ln>
                <a:solidFill>
                  <a:srgbClr val="FFFFFF"/>
                </a:solidFill>
              </a:ln>
              <a:effectLst>
                <a:outerShdw blurRad="533400" dist="152400" dir="2700000" algn="tl"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FFF"/>
                  </a:solidFill>
                  <a:latin typeface="+mj-lt"/>
                  <a:ea typeface="OPPOSans R" panose="00020600040101010101" pitchFamily="18" charset="-122"/>
                </a:endParaRPr>
              </a:p>
            </p:txBody>
          </p:sp>
          <p:grpSp>
            <p:nvGrpSpPr>
              <p:cNvPr id="42" name="组合 41">
                <a:extLst>
                  <a:ext uri="{FF2B5EF4-FFF2-40B4-BE49-F238E27FC236}">
                    <a16:creationId xmlns:a16="http://schemas.microsoft.com/office/drawing/2014/main" id="{0366998A-16F3-D91C-97C6-7C18876D967D}"/>
                  </a:ext>
                </a:extLst>
              </p:cNvPr>
              <p:cNvGrpSpPr/>
              <p:nvPr/>
            </p:nvGrpSpPr>
            <p:grpSpPr>
              <a:xfrm>
                <a:off x="877858" y="5122669"/>
                <a:ext cx="402654" cy="382424"/>
                <a:chOff x="-732523" y="4086330"/>
                <a:chExt cx="105534" cy="100232"/>
              </a:xfrm>
            </p:grpSpPr>
            <p:sp>
              <p:nvSpPr>
                <p:cNvPr id="36" name="任意多边形: 形状 35">
                  <a:extLst>
                    <a:ext uri="{FF2B5EF4-FFF2-40B4-BE49-F238E27FC236}">
                      <a16:creationId xmlns:a16="http://schemas.microsoft.com/office/drawing/2014/main" id="{11A032F9-7D00-DEBB-A871-D3161CBFEC28}"/>
                    </a:ext>
                  </a:extLst>
                </p:cNvPr>
                <p:cNvSpPr/>
                <p:nvPr/>
              </p:nvSpPr>
              <p:spPr>
                <a:xfrm>
                  <a:off x="-732523" y="4086330"/>
                  <a:ext cx="105534" cy="100232"/>
                </a:xfrm>
                <a:custGeom>
                  <a:avLst/>
                  <a:gdLst>
                    <a:gd name="connsiteX0" fmla="*/ 24074 w 105534"/>
                    <a:gd name="connsiteY0" fmla="*/ 0 h 100232"/>
                    <a:gd name="connsiteX1" fmla="*/ 26409 w 105534"/>
                    <a:gd name="connsiteY1" fmla="*/ 0 h 100232"/>
                    <a:gd name="connsiteX2" fmla="*/ 52780 w 105534"/>
                    <a:gd name="connsiteY2" fmla="*/ 8805 h 100232"/>
                    <a:gd name="connsiteX3" fmla="*/ 79151 w 105534"/>
                    <a:gd name="connsiteY3" fmla="*/ 0 h 100232"/>
                    <a:gd name="connsiteX4" fmla="*/ 80476 w 105534"/>
                    <a:gd name="connsiteY4" fmla="*/ 0 h 100232"/>
                    <a:gd name="connsiteX5" fmla="*/ 105534 w 105534"/>
                    <a:gd name="connsiteY5" fmla="*/ 25058 h 100232"/>
                    <a:gd name="connsiteX6" fmla="*/ 105534 w 105534"/>
                    <a:gd name="connsiteY6" fmla="*/ 26709 h 100232"/>
                    <a:gd name="connsiteX7" fmla="*/ 94983 w 105534"/>
                    <a:gd name="connsiteY7" fmla="*/ 51390 h 100232"/>
                    <a:gd name="connsiteX8" fmla="*/ 90181 w 105534"/>
                    <a:gd name="connsiteY8" fmla="*/ 74895 h 100232"/>
                    <a:gd name="connsiteX9" fmla="*/ 76520 w 105534"/>
                    <a:gd name="connsiteY9" fmla="*/ 100232 h 100232"/>
                    <a:gd name="connsiteX10" fmla="*/ 52945 w 105534"/>
                    <a:gd name="connsiteY10" fmla="*/ 60733 h 100232"/>
                    <a:gd name="connsiteX11" fmla="*/ 29041 w 105534"/>
                    <a:gd name="connsiteY11" fmla="*/ 100232 h 100232"/>
                    <a:gd name="connsiteX12" fmla="*/ 15708 w 105534"/>
                    <a:gd name="connsiteY12" fmla="*/ 74895 h 100232"/>
                    <a:gd name="connsiteX13" fmla="*/ 10577 w 105534"/>
                    <a:gd name="connsiteY13" fmla="*/ 51390 h 100232"/>
                    <a:gd name="connsiteX14" fmla="*/ 27 w 105534"/>
                    <a:gd name="connsiteY14" fmla="*/ 25193 h 100232"/>
                    <a:gd name="connsiteX15" fmla="*/ 22955 w 105534"/>
                    <a:gd name="connsiteY15" fmla="*/ 26 h 100232"/>
                    <a:gd name="connsiteX16" fmla="*/ 24074 w 105534"/>
                    <a:gd name="connsiteY16" fmla="*/ 0 h 100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5534" h="100232">
                      <a:moveTo>
                        <a:pt x="24074" y="0"/>
                      </a:moveTo>
                      <a:lnTo>
                        <a:pt x="26409" y="0"/>
                      </a:lnTo>
                      <a:cubicBezTo>
                        <a:pt x="38717" y="1820"/>
                        <a:pt x="42055" y="8805"/>
                        <a:pt x="52780" y="8805"/>
                      </a:cubicBezTo>
                      <a:cubicBezTo>
                        <a:pt x="63505" y="8805"/>
                        <a:pt x="66842" y="1820"/>
                        <a:pt x="79151" y="0"/>
                      </a:cubicBezTo>
                      <a:lnTo>
                        <a:pt x="80476" y="0"/>
                      </a:lnTo>
                      <a:cubicBezTo>
                        <a:pt x="94315" y="0"/>
                        <a:pt x="105534" y="11219"/>
                        <a:pt x="105534" y="25058"/>
                      </a:cubicBezTo>
                      <a:lnTo>
                        <a:pt x="105534" y="26709"/>
                      </a:lnTo>
                      <a:cubicBezTo>
                        <a:pt x="105534" y="34366"/>
                        <a:pt x="97380" y="43109"/>
                        <a:pt x="94983" y="51390"/>
                      </a:cubicBezTo>
                      <a:cubicBezTo>
                        <a:pt x="92437" y="60185"/>
                        <a:pt x="90693" y="67373"/>
                        <a:pt x="90181" y="74895"/>
                      </a:cubicBezTo>
                      <a:cubicBezTo>
                        <a:pt x="88981" y="92517"/>
                        <a:pt x="82973" y="100232"/>
                        <a:pt x="76520" y="100232"/>
                      </a:cubicBezTo>
                      <a:cubicBezTo>
                        <a:pt x="66882" y="100232"/>
                        <a:pt x="58323" y="60733"/>
                        <a:pt x="52945" y="60733"/>
                      </a:cubicBezTo>
                      <a:cubicBezTo>
                        <a:pt x="47567" y="60733"/>
                        <a:pt x="36894" y="100232"/>
                        <a:pt x="29041" y="100232"/>
                      </a:cubicBezTo>
                      <a:cubicBezTo>
                        <a:pt x="24248" y="100232"/>
                        <a:pt x="18039" y="97398"/>
                        <a:pt x="15708" y="74895"/>
                      </a:cubicBezTo>
                      <a:cubicBezTo>
                        <a:pt x="14781" y="65942"/>
                        <a:pt x="13217" y="60510"/>
                        <a:pt x="10577" y="51390"/>
                      </a:cubicBezTo>
                      <a:cubicBezTo>
                        <a:pt x="8257" y="43373"/>
                        <a:pt x="427" y="33792"/>
                        <a:pt x="27" y="25193"/>
                      </a:cubicBezTo>
                      <a:cubicBezTo>
                        <a:pt x="-592" y="11912"/>
                        <a:pt x="9674" y="644"/>
                        <a:pt x="22955" y="26"/>
                      </a:cubicBezTo>
                      <a:cubicBezTo>
                        <a:pt x="23328" y="9"/>
                        <a:pt x="23701" y="0"/>
                        <a:pt x="24074" y="0"/>
                      </a:cubicBezTo>
                      <a:close/>
                    </a:path>
                  </a:pathLst>
                </a:custGeom>
                <a:noFill/>
                <a:ln w="19050" cap="flat">
                  <a:solidFill>
                    <a:srgbClr val="FFFFFF"/>
                  </a:solid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F364455C-41CC-6907-2271-C1F449A204EC}"/>
                    </a:ext>
                  </a:extLst>
                </p:cNvPr>
                <p:cNvSpPr/>
                <p:nvPr/>
              </p:nvSpPr>
              <p:spPr>
                <a:xfrm>
                  <a:off x="-702210" y="4106016"/>
                  <a:ext cx="43569" cy="14046"/>
                </a:xfrm>
                <a:custGeom>
                  <a:avLst/>
                  <a:gdLst>
                    <a:gd name="connsiteX0" fmla="*/ 0 w 43569"/>
                    <a:gd name="connsiteY0" fmla="*/ 0 h 14046"/>
                    <a:gd name="connsiteX1" fmla="*/ 43570 w 43569"/>
                    <a:gd name="connsiteY1" fmla="*/ 14046 h 14046"/>
                  </a:gdLst>
                  <a:ahLst/>
                  <a:cxnLst>
                    <a:cxn ang="0">
                      <a:pos x="connsiteX0" y="connsiteY0"/>
                    </a:cxn>
                    <a:cxn ang="0">
                      <a:pos x="connsiteX1" y="connsiteY1"/>
                    </a:cxn>
                  </a:cxnLst>
                  <a:rect l="l" t="t" r="r" b="b"/>
                  <a:pathLst>
                    <a:path w="43569" h="14046">
                      <a:moveTo>
                        <a:pt x="0" y="0"/>
                      </a:moveTo>
                      <a:lnTo>
                        <a:pt x="43570" y="14046"/>
                      </a:lnTo>
                    </a:path>
                  </a:pathLst>
                </a:custGeom>
                <a:noFill/>
                <a:ln w="19050" cap="rnd">
                  <a:solidFill>
                    <a:srgbClr val="FFFFFF"/>
                  </a:solid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37E0C143-C373-1E08-588E-FA500269F948}"/>
                    </a:ext>
                  </a:extLst>
                </p:cNvPr>
                <p:cNvSpPr/>
                <p:nvPr/>
              </p:nvSpPr>
              <p:spPr>
                <a:xfrm>
                  <a:off x="-702210" y="4106016"/>
                  <a:ext cx="43569" cy="14046"/>
                </a:xfrm>
                <a:custGeom>
                  <a:avLst/>
                  <a:gdLst>
                    <a:gd name="connsiteX0" fmla="*/ 0 w 43569"/>
                    <a:gd name="connsiteY0" fmla="*/ 14047 h 14046"/>
                    <a:gd name="connsiteX1" fmla="*/ 43570 w 43569"/>
                    <a:gd name="connsiteY1" fmla="*/ 0 h 14046"/>
                  </a:gdLst>
                  <a:ahLst/>
                  <a:cxnLst>
                    <a:cxn ang="0">
                      <a:pos x="connsiteX0" y="connsiteY0"/>
                    </a:cxn>
                    <a:cxn ang="0">
                      <a:pos x="connsiteX1" y="connsiteY1"/>
                    </a:cxn>
                  </a:cxnLst>
                  <a:rect l="l" t="t" r="r" b="b"/>
                  <a:pathLst>
                    <a:path w="43569" h="14046">
                      <a:moveTo>
                        <a:pt x="0" y="14047"/>
                      </a:moveTo>
                      <a:lnTo>
                        <a:pt x="43570" y="0"/>
                      </a:lnTo>
                    </a:path>
                  </a:pathLst>
                </a:custGeom>
                <a:noFill/>
                <a:ln w="19050" cap="rnd">
                  <a:solidFill>
                    <a:srgbClr val="FFFFFF"/>
                  </a:solidFill>
                  <a:prstDash val="solid"/>
                  <a:miter/>
                </a:ln>
              </p:spPr>
              <p:txBody>
                <a:bodyPr rtlCol="0" anchor="ctr"/>
                <a:lstStyle/>
                <a:p>
                  <a:endParaRPr lang="zh-CN" altLang="en-US"/>
                </a:p>
              </p:txBody>
            </p:sp>
          </p:grpSp>
        </p:grpSp>
      </p:grpSp>
      <p:grpSp>
        <p:nvGrpSpPr>
          <p:cNvPr id="102" name="组合 101">
            <a:extLst>
              <a:ext uri="{FF2B5EF4-FFF2-40B4-BE49-F238E27FC236}">
                <a16:creationId xmlns:a16="http://schemas.microsoft.com/office/drawing/2014/main" id="{824C208D-BFC7-21AE-BA30-876324203DDB}"/>
              </a:ext>
            </a:extLst>
          </p:cNvPr>
          <p:cNvGrpSpPr/>
          <p:nvPr/>
        </p:nvGrpSpPr>
        <p:grpSpPr>
          <a:xfrm>
            <a:off x="712427" y="3275219"/>
            <a:ext cx="3381345" cy="1003663"/>
            <a:chOff x="668962" y="3275219"/>
            <a:chExt cx="3381345" cy="1003663"/>
          </a:xfrm>
        </p:grpSpPr>
        <p:grpSp>
          <p:nvGrpSpPr>
            <p:cNvPr id="65" name="组合 64">
              <a:extLst>
                <a:ext uri="{FF2B5EF4-FFF2-40B4-BE49-F238E27FC236}">
                  <a16:creationId xmlns:a16="http://schemas.microsoft.com/office/drawing/2014/main" id="{FB6573BA-0E55-C0FB-652C-91BC6F486410}"/>
                </a:ext>
              </a:extLst>
            </p:cNvPr>
            <p:cNvGrpSpPr/>
            <p:nvPr/>
          </p:nvGrpSpPr>
          <p:grpSpPr>
            <a:xfrm>
              <a:off x="1703396" y="3275219"/>
              <a:ext cx="2346911" cy="1003663"/>
              <a:chOff x="1596444" y="1551485"/>
              <a:chExt cx="2346911" cy="1003663"/>
            </a:xfrm>
          </p:grpSpPr>
          <p:sp>
            <p:nvSpPr>
              <p:cNvPr id="67" name="文本框 66">
                <a:extLst>
                  <a:ext uri="{FF2B5EF4-FFF2-40B4-BE49-F238E27FC236}">
                    <a16:creationId xmlns:a16="http://schemas.microsoft.com/office/drawing/2014/main" id="{12612010-F695-CE37-C428-FBE3E85329DD}"/>
                  </a:ext>
                </a:extLst>
              </p:cNvPr>
              <p:cNvSpPr txBox="1"/>
              <p:nvPr/>
            </p:nvSpPr>
            <p:spPr>
              <a:xfrm>
                <a:off x="1596444" y="1551485"/>
                <a:ext cx="1846659" cy="369332"/>
              </a:xfrm>
              <a:prstGeom prst="rect">
                <a:avLst/>
              </a:prstGeom>
              <a:noFill/>
            </p:spPr>
            <p:txBody>
              <a:bodyPr vert="horz"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2"/>
                    </a:solidFill>
                    <a:latin typeface="+mj-ea"/>
                    <a:ea typeface="+mj-ea"/>
                    <a:sym typeface="HarmonyOS Sans SC" panose="00000500000000000000" pitchFamily="2" charset="-122"/>
                  </a:rPr>
                  <a:t>请输入小标题</a:t>
                </a:r>
              </a:p>
            </p:txBody>
          </p:sp>
          <p:sp>
            <p:nvSpPr>
              <p:cNvPr id="68" name="文本框 67">
                <a:extLst>
                  <a:ext uri="{FF2B5EF4-FFF2-40B4-BE49-F238E27FC236}">
                    <a16:creationId xmlns:a16="http://schemas.microsoft.com/office/drawing/2014/main" id="{BAE3B30F-FD58-D427-4DEC-E11C241C1151}"/>
                  </a:ext>
                </a:extLst>
              </p:cNvPr>
              <p:cNvSpPr txBox="1"/>
              <p:nvPr/>
            </p:nvSpPr>
            <p:spPr>
              <a:xfrm>
                <a:off x="1596444" y="2058730"/>
                <a:ext cx="2346911" cy="496418"/>
              </a:xfrm>
              <a:prstGeom prst="rect">
                <a:avLst/>
              </a:prstGeom>
              <a:noFill/>
            </p:spPr>
            <p:txBody>
              <a:bodyPr vert="horz" wrap="square" lIns="0" tIns="0" rIns="0" bIns="0" rtlCol="0">
                <a:spAutoFit/>
              </a:bodyPr>
              <a:lstStyle/>
              <a:p>
                <a:pPr defTabSz="914400">
                  <a:lnSpc>
                    <a:spcPct val="120000"/>
                  </a:lnSpc>
                  <a:defRPr/>
                </a:pPr>
                <a:r>
                  <a:rPr kumimoji="0" lang="zh-CN" altLang="en-US" sz="1400" b="0" i="0" u="none" strike="noStrike" kern="1200" cap="none" spc="0" normalizeH="0" baseline="0" noProof="0" dirty="0">
                    <a:ln>
                      <a:noFill/>
                    </a:ln>
                    <a:effectLst/>
                    <a:uLnTx/>
                    <a:uFillTx/>
                    <a:latin typeface="+mn-ea"/>
                    <a:cs typeface="+mn-cs"/>
                    <a:sym typeface="HarmonyOS Sans SC" panose="00000500000000000000" pitchFamily="2" charset="-122"/>
                  </a:rPr>
                  <a:t>实现多学科、全员、全程的医疗健康管理和远程诊疗</a:t>
                </a:r>
                <a:endParaRPr kumimoji="0" lang="en-US" altLang="zh-CN" sz="1400" b="0" i="0" u="none" strike="noStrike" kern="1200" cap="none" spc="0" normalizeH="0" baseline="0" noProof="0" dirty="0">
                  <a:ln>
                    <a:noFill/>
                  </a:ln>
                  <a:effectLst/>
                  <a:uLnTx/>
                  <a:uFillTx/>
                  <a:latin typeface="+mn-ea"/>
                  <a:cs typeface="+mn-cs"/>
                  <a:sym typeface="HarmonyOS Sans SC" panose="00000500000000000000" pitchFamily="2" charset="-122"/>
                </a:endParaRPr>
              </a:p>
            </p:txBody>
          </p:sp>
        </p:grpSp>
        <p:grpSp>
          <p:nvGrpSpPr>
            <p:cNvPr id="91" name="组合 90">
              <a:extLst>
                <a:ext uri="{FF2B5EF4-FFF2-40B4-BE49-F238E27FC236}">
                  <a16:creationId xmlns:a16="http://schemas.microsoft.com/office/drawing/2014/main" id="{9F9004F9-17A8-2081-9C55-B61985BB68E6}"/>
                </a:ext>
              </a:extLst>
            </p:cNvPr>
            <p:cNvGrpSpPr/>
            <p:nvPr/>
          </p:nvGrpSpPr>
          <p:grpSpPr>
            <a:xfrm>
              <a:off x="668962" y="3275219"/>
              <a:ext cx="820446" cy="820446"/>
              <a:chOff x="668962" y="3275219"/>
              <a:chExt cx="820446" cy="820446"/>
            </a:xfrm>
          </p:grpSpPr>
          <p:sp>
            <p:nvSpPr>
              <p:cNvPr id="66" name="椭圆 65">
                <a:extLst>
                  <a:ext uri="{FF2B5EF4-FFF2-40B4-BE49-F238E27FC236}">
                    <a16:creationId xmlns:a16="http://schemas.microsoft.com/office/drawing/2014/main" id="{2FE99383-569D-CE24-74B9-D042869C8B88}"/>
                  </a:ext>
                </a:extLst>
              </p:cNvPr>
              <p:cNvSpPr/>
              <p:nvPr/>
            </p:nvSpPr>
            <p:spPr>
              <a:xfrm>
                <a:off x="668962" y="3275219"/>
                <a:ext cx="820446" cy="820446"/>
              </a:xfrm>
              <a:prstGeom prst="ellipse">
                <a:avLst/>
              </a:prstGeom>
              <a:gradFill flip="none" rotWithShape="1">
                <a:gsLst>
                  <a:gs pos="0">
                    <a:schemeClr val="accent2"/>
                  </a:gs>
                  <a:gs pos="65000">
                    <a:schemeClr val="accent2"/>
                  </a:gs>
                </a:gsLst>
                <a:lin ang="2700000" scaled="1"/>
                <a:tileRect/>
              </a:gradFill>
              <a:ln>
                <a:solidFill>
                  <a:srgbClr val="FFFFFF"/>
                </a:solidFill>
              </a:ln>
              <a:effectLst>
                <a:outerShdw blurRad="533400" dist="152400" dir="2700000" algn="tl" rotWithShape="0">
                  <a:schemeClr val="accent2">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FFF"/>
                  </a:solidFill>
                  <a:latin typeface="+mj-lt"/>
                  <a:ea typeface="OPPOSans R" panose="00020600040101010101" pitchFamily="18" charset="-122"/>
                </a:endParaRPr>
              </a:p>
            </p:txBody>
          </p:sp>
          <p:grpSp>
            <p:nvGrpSpPr>
              <p:cNvPr id="49" name="组合 48">
                <a:extLst>
                  <a:ext uri="{FF2B5EF4-FFF2-40B4-BE49-F238E27FC236}">
                    <a16:creationId xmlns:a16="http://schemas.microsoft.com/office/drawing/2014/main" id="{3A495395-6D37-A756-64AB-73DB96D82B34}"/>
                  </a:ext>
                </a:extLst>
              </p:cNvPr>
              <p:cNvGrpSpPr/>
              <p:nvPr/>
            </p:nvGrpSpPr>
            <p:grpSpPr>
              <a:xfrm>
                <a:off x="870871" y="3540751"/>
                <a:ext cx="416628" cy="289382"/>
                <a:chOff x="-723400" y="4002782"/>
                <a:chExt cx="87289" cy="60630"/>
              </a:xfrm>
            </p:grpSpPr>
            <p:sp>
              <p:nvSpPr>
                <p:cNvPr id="46" name="任意多边形: 形状 45">
                  <a:extLst>
                    <a:ext uri="{FF2B5EF4-FFF2-40B4-BE49-F238E27FC236}">
                      <a16:creationId xmlns:a16="http://schemas.microsoft.com/office/drawing/2014/main" id="{4D5B8DD2-CBEA-04D3-C7B4-06433626D244}"/>
                    </a:ext>
                  </a:extLst>
                </p:cNvPr>
                <p:cNvSpPr/>
                <p:nvPr/>
              </p:nvSpPr>
              <p:spPr>
                <a:xfrm>
                  <a:off x="-723400" y="4002782"/>
                  <a:ext cx="87289" cy="60630"/>
                </a:xfrm>
                <a:custGeom>
                  <a:avLst/>
                  <a:gdLst>
                    <a:gd name="connsiteX0" fmla="*/ 43645 w 87289"/>
                    <a:gd name="connsiteY0" fmla="*/ 0 h 60630"/>
                    <a:gd name="connsiteX1" fmla="*/ 497 w 87289"/>
                    <a:gd name="connsiteY1" fmla="*/ 18816 h 60630"/>
                    <a:gd name="connsiteX2" fmla="*/ 172 w 87289"/>
                    <a:gd name="connsiteY2" fmla="*/ 20974 h 60630"/>
                    <a:gd name="connsiteX3" fmla="*/ 16278 w 87289"/>
                    <a:gd name="connsiteY3" fmla="*/ 59225 h 60630"/>
                    <a:gd name="connsiteX4" fmla="*/ 19503 w 87289"/>
                    <a:gd name="connsiteY4" fmla="*/ 60394 h 60630"/>
                    <a:gd name="connsiteX5" fmla="*/ 43645 w 87289"/>
                    <a:gd name="connsiteY5" fmla="*/ 54966 h 60630"/>
                    <a:gd name="connsiteX6" fmla="*/ 67787 w 87289"/>
                    <a:gd name="connsiteY6" fmla="*/ 60394 h 60630"/>
                    <a:gd name="connsiteX7" fmla="*/ 71012 w 87289"/>
                    <a:gd name="connsiteY7" fmla="*/ 59225 h 60630"/>
                    <a:gd name="connsiteX8" fmla="*/ 87118 w 87289"/>
                    <a:gd name="connsiteY8" fmla="*/ 20974 h 60630"/>
                    <a:gd name="connsiteX9" fmla="*/ 86793 w 87289"/>
                    <a:gd name="connsiteY9" fmla="*/ 18816 h 60630"/>
                    <a:gd name="connsiteX10" fmla="*/ 43645 w 87289"/>
                    <a:gd name="connsiteY10" fmla="*/ 0 h 60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289" h="60630">
                      <a:moveTo>
                        <a:pt x="43645" y="0"/>
                      </a:moveTo>
                      <a:cubicBezTo>
                        <a:pt x="18896" y="0"/>
                        <a:pt x="4037" y="14837"/>
                        <a:pt x="497" y="18816"/>
                      </a:cubicBezTo>
                      <a:cubicBezTo>
                        <a:pt x="-31" y="19410"/>
                        <a:pt x="-137" y="20241"/>
                        <a:pt x="172" y="20974"/>
                      </a:cubicBezTo>
                      <a:lnTo>
                        <a:pt x="16278" y="59225"/>
                      </a:lnTo>
                      <a:cubicBezTo>
                        <a:pt x="16797" y="60458"/>
                        <a:pt x="18296" y="60971"/>
                        <a:pt x="19503" y="60394"/>
                      </a:cubicBezTo>
                      <a:cubicBezTo>
                        <a:pt x="23470" y="58500"/>
                        <a:pt x="32379" y="54966"/>
                        <a:pt x="43645" y="54966"/>
                      </a:cubicBezTo>
                      <a:cubicBezTo>
                        <a:pt x="54911" y="54966"/>
                        <a:pt x="63820" y="58500"/>
                        <a:pt x="67787" y="60394"/>
                      </a:cubicBezTo>
                      <a:cubicBezTo>
                        <a:pt x="68994" y="60971"/>
                        <a:pt x="70493" y="60458"/>
                        <a:pt x="71012" y="59225"/>
                      </a:cubicBezTo>
                      <a:lnTo>
                        <a:pt x="87118" y="20974"/>
                      </a:lnTo>
                      <a:cubicBezTo>
                        <a:pt x="87426" y="20241"/>
                        <a:pt x="87321" y="19410"/>
                        <a:pt x="86793" y="18816"/>
                      </a:cubicBezTo>
                      <a:cubicBezTo>
                        <a:pt x="83253" y="14837"/>
                        <a:pt x="68394" y="0"/>
                        <a:pt x="43645" y="0"/>
                      </a:cubicBezTo>
                      <a:close/>
                    </a:path>
                  </a:pathLst>
                </a:custGeom>
                <a:noFill/>
                <a:ln w="19050" cap="rnd">
                  <a:solidFill>
                    <a:srgbClr val="FFFFFF"/>
                  </a:solidFill>
                  <a:prstDash val="solid"/>
                  <a:round/>
                </a:ln>
              </p:spPr>
              <p:txBody>
                <a:bodyPr rtlCol="0" anchor="ctr"/>
                <a:lstStyle/>
                <a:p>
                  <a:endParaRPr lang="zh-CN" altLang="en-US"/>
                </a:p>
              </p:txBody>
            </p:sp>
            <p:sp>
              <p:nvSpPr>
                <p:cNvPr id="47" name="任意多边形: 形状 46">
                  <a:extLst>
                    <a:ext uri="{FF2B5EF4-FFF2-40B4-BE49-F238E27FC236}">
                      <a16:creationId xmlns:a16="http://schemas.microsoft.com/office/drawing/2014/main" id="{4F9CA917-F826-D568-703D-06BFF70629B8}"/>
                    </a:ext>
                  </a:extLst>
                </p:cNvPr>
                <p:cNvSpPr/>
                <p:nvPr/>
              </p:nvSpPr>
              <p:spPr>
                <a:xfrm>
                  <a:off x="-688550" y="4033565"/>
                  <a:ext cx="17589" cy="2198"/>
                </a:xfrm>
                <a:custGeom>
                  <a:avLst/>
                  <a:gdLst>
                    <a:gd name="connsiteX0" fmla="*/ 0 w 17589"/>
                    <a:gd name="connsiteY0" fmla="*/ 0 h 2198"/>
                    <a:gd name="connsiteX1" fmla="*/ 17589 w 17589"/>
                    <a:gd name="connsiteY1" fmla="*/ 0 h 2198"/>
                  </a:gdLst>
                  <a:ahLst/>
                  <a:cxnLst>
                    <a:cxn ang="0">
                      <a:pos x="connsiteX0" y="connsiteY0"/>
                    </a:cxn>
                    <a:cxn ang="0">
                      <a:pos x="connsiteX1" y="connsiteY1"/>
                    </a:cxn>
                  </a:cxnLst>
                  <a:rect l="l" t="t" r="r" b="b"/>
                  <a:pathLst>
                    <a:path w="17589" h="2198">
                      <a:moveTo>
                        <a:pt x="0" y="0"/>
                      </a:moveTo>
                      <a:lnTo>
                        <a:pt x="17589" y="0"/>
                      </a:lnTo>
                    </a:path>
                  </a:pathLst>
                </a:custGeom>
                <a:noFill/>
                <a:ln w="19050" cap="rnd">
                  <a:solidFill>
                    <a:srgbClr val="FFFFFF"/>
                  </a:solidFill>
                  <a:prstDash val="solid"/>
                  <a:round/>
                </a:ln>
              </p:spPr>
              <p:txBody>
                <a:bodyPr rtlCol="0" anchor="ctr"/>
                <a:lstStyle/>
                <a:p>
                  <a:endParaRPr lang="zh-CN" altLang="en-US"/>
                </a:p>
              </p:txBody>
            </p:sp>
            <p:sp>
              <p:nvSpPr>
                <p:cNvPr id="48" name="任意多边形: 形状 47">
                  <a:extLst>
                    <a:ext uri="{FF2B5EF4-FFF2-40B4-BE49-F238E27FC236}">
                      <a16:creationId xmlns:a16="http://schemas.microsoft.com/office/drawing/2014/main" id="{F4F61EB1-413A-C657-C179-49E2BC1D7F0F}"/>
                    </a:ext>
                  </a:extLst>
                </p:cNvPr>
                <p:cNvSpPr/>
                <p:nvPr/>
              </p:nvSpPr>
              <p:spPr>
                <a:xfrm>
                  <a:off x="-679756" y="4024768"/>
                  <a:ext cx="2198" cy="17589"/>
                </a:xfrm>
                <a:custGeom>
                  <a:avLst/>
                  <a:gdLst>
                    <a:gd name="connsiteX0" fmla="*/ 0 w 2198"/>
                    <a:gd name="connsiteY0" fmla="*/ 0 h 17589"/>
                    <a:gd name="connsiteX1" fmla="*/ 0 w 2198"/>
                    <a:gd name="connsiteY1" fmla="*/ 17589 h 17589"/>
                  </a:gdLst>
                  <a:ahLst/>
                  <a:cxnLst>
                    <a:cxn ang="0">
                      <a:pos x="connsiteX0" y="connsiteY0"/>
                    </a:cxn>
                    <a:cxn ang="0">
                      <a:pos x="connsiteX1" y="connsiteY1"/>
                    </a:cxn>
                  </a:cxnLst>
                  <a:rect l="l" t="t" r="r" b="b"/>
                  <a:pathLst>
                    <a:path w="2198" h="17589">
                      <a:moveTo>
                        <a:pt x="0" y="0"/>
                      </a:moveTo>
                      <a:lnTo>
                        <a:pt x="0" y="17589"/>
                      </a:lnTo>
                    </a:path>
                  </a:pathLst>
                </a:custGeom>
                <a:noFill/>
                <a:ln w="19050" cap="rnd">
                  <a:solidFill>
                    <a:srgbClr val="FFFFFF"/>
                  </a:solidFill>
                  <a:prstDash val="solid"/>
                  <a:round/>
                </a:ln>
              </p:spPr>
              <p:txBody>
                <a:bodyPr rtlCol="0" anchor="ctr"/>
                <a:lstStyle/>
                <a:p>
                  <a:endParaRPr lang="zh-CN" altLang="en-US"/>
                </a:p>
              </p:txBody>
            </p:sp>
          </p:grpSp>
        </p:grpSp>
      </p:grpSp>
      <p:grpSp>
        <p:nvGrpSpPr>
          <p:cNvPr id="99" name="组合 98">
            <a:extLst>
              <a:ext uri="{FF2B5EF4-FFF2-40B4-BE49-F238E27FC236}">
                <a16:creationId xmlns:a16="http://schemas.microsoft.com/office/drawing/2014/main" id="{86F37963-1694-C39B-70C2-BD75FD506C52}"/>
              </a:ext>
            </a:extLst>
          </p:cNvPr>
          <p:cNvGrpSpPr/>
          <p:nvPr/>
        </p:nvGrpSpPr>
        <p:grpSpPr>
          <a:xfrm>
            <a:off x="8143905" y="1651341"/>
            <a:ext cx="3381345" cy="1003663"/>
            <a:chOff x="8143905" y="1651341"/>
            <a:chExt cx="3381345" cy="1003663"/>
          </a:xfrm>
        </p:grpSpPr>
        <p:grpSp>
          <p:nvGrpSpPr>
            <p:cNvPr id="75" name="组合 74">
              <a:extLst>
                <a:ext uri="{FF2B5EF4-FFF2-40B4-BE49-F238E27FC236}">
                  <a16:creationId xmlns:a16="http://schemas.microsoft.com/office/drawing/2014/main" id="{043F2D4B-02DB-2C1B-5EB8-EE9ABE6ADE18}"/>
                </a:ext>
              </a:extLst>
            </p:cNvPr>
            <p:cNvGrpSpPr/>
            <p:nvPr/>
          </p:nvGrpSpPr>
          <p:grpSpPr>
            <a:xfrm flipH="1">
              <a:off x="8143905" y="1651341"/>
              <a:ext cx="2346911" cy="1003663"/>
              <a:chOff x="1596444" y="1551485"/>
              <a:chExt cx="2346911" cy="1003663"/>
            </a:xfrm>
          </p:grpSpPr>
          <p:sp>
            <p:nvSpPr>
              <p:cNvPr id="77" name="文本框 76">
                <a:extLst>
                  <a:ext uri="{FF2B5EF4-FFF2-40B4-BE49-F238E27FC236}">
                    <a16:creationId xmlns:a16="http://schemas.microsoft.com/office/drawing/2014/main" id="{BBB31558-BD80-E113-42BC-32385E6C31B4}"/>
                  </a:ext>
                </a:extLst>
              </p:cNvPr>
              <p:cNvSpPr txBox="1"/>
              <p:nvPr/>
            </p:nvSpPr>
            <p:spPr>
              <a:xfrm>
                <a:off x="1596444" y="1551485"/>
                <a:ext cx="1846659" cy="369332"/>
              </a:xfrm>
              <a:prstGeom prst="rect">
                <a:avLst/>
              </a:prstGeom>
              <a:noFill/>
            </p:spPr>
            <p:txBody>
              <a:bodyPr vert="horz"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1"/>
                    </a:solidFill>
                    <a:latin typeface="+mj-ea"/>
                    <a:ea typeface="+mj-ea"/>
                    <a:sym typeface="HarmonyOS Sans SC" panose="00000500000000000000" pitchFamily="2" charset="-122"/>
                  </a:rPr>
                  <a:t>请输入小标题</a:t>
                </a:r>
              </a:p>
            </p:txBody>
          </p:sp>
          <p:sp>
            <p:nvSpPr>
              <p:cNvPr id="78" name="文本框 77">
                <a:extLst>
                  <a:ext uri="{FF2B5EF4-FFF2-40B4-BE49-F238E27FC236}">
                    <a16:creationId xmlns:a16="http://schemas.microsoft.com/office/drawing/2014/main" id="{55742634-7DBF-EF67-148F-6BFE346F8C83}"/>
                  </a:ext>
                </a:extLst>
              </p:cNvPr>
              <p:cNvSpPr txBox="1"/>
              <p:nvPr/>
            </p:nvSpPr>
            <p:spPr>
              <a:xfrm>
                <a:off x="1596444" y="2058730"/>
                <a:ext cx="2346911" cy="496418"/>
              </a:xfrm>
              <a:prstGeom prst="rect">
                <a:avLst/>
              </a:prstGeom>
              <a:noFill/>
            </p:spPr>
            <p:txBody>
              <a:bodyPr vert="horz" wrap="square" lIns="0" tIns="0" rIns="0" bIns="0" rtlCol="0">
                <a:spAutoFit/>
              </a:bodyPr>
              <a:lstStyle/>
              <a:p>
                <a:pPr algn="r" defTabSz="914400">
                  <a:lnSpc>
                    <a:spcPct val="120000"/>
                  </a:lnSpc>
                  <a:defRPr/>
                </a:pPr>
                <a:r>
                  <a:rPr kumimoji="0" lang="zh-CN" altLang="en-US" sz="1400" b="0" i="0" u="none" strike="noStrike" kern="1200" cap="none" spc="0" normalizeH="0" baseline="0" noProof="0" dirty="0">
                    <a:ln>
                      <a:noFill/>
                    </a:ln>
                    <a:effectLst/>
                    <a:uLnTx/>
                    <a:uFillTx/>
                    <a:latin typeface="+mn-ea"/>
                    <a:cs typeface="+mn-cs"/>
                    <a:sym typeface="HarmonyOS Sans SC" panose="00000500000000000000" pitchFamily="2" charset="-122"/>
                  </a:rPr>
                  <a:t>实现多学科、全员、全程的医疗健康管理和远程诊疗</a:t>
                </a:r>
                <a:endParaRPr kumimoji="0" lang="en-US" altLang="zh-CN" sz="1400" b="0" i="0" u="none" strike="noStrike" kern="1200" cap="none" spc="0" normalizeH="0" baseline="0" noProof="0" dirty="0">
                  <a:ln>
                    <a:noFill/>
                  </a:ln>
                  <a:effectLst/>
                  <a:uLnTx/>
                  <a:uFillTx/>
                  <a:latin typeface="+mn-ea"/>
                  <a:cs typeface="+mn-cs"/>
                  <a:sym typeface="HarmonyOS Sans SC" panose="00000500000000000000" pitchFamily="2" charset="-122"/>
                </a:endParaRPr>
              </a:p>
            </p:txBody>
          </p:sp>
        </p:grpSp>
        <p:grpSp>
          <p:nvGrpSpPr>
            <p:cNvPr id="98" name="组合 97">
              <a:extLst>
                <a:ext uri="{FF2B5EF4-FFF2-40B4-BE49-F238E27FC236}">
                  <a16:creationId xmlns:a16="http://schemas.microsoft.com/office/drawing/2014/main" id="{BD3D2C5B-E04F-0A15-C051-99D2871927EB}"/>
                </a:ext>
              </a:extLst>
            </p:cNvPr>
            <p:cNvGrpSpPr/>
            <p:nvPr/>
          </p:nvGrpSpPr>
          <p:grpSpPr>
            <a:xfrm>
              <a:off x="10704804" y="1651341"/>
              <a:ext cx="820446" cy="820446"/>
              <a:chOff x="10704804" y="1651341"/>
              <a:chExt cx="820446" cy="820446"/>
            </a:xfrm>
          </p:grpSpPr>
          <p:sp>
            <p:nvSpPr>
              <p:cNvPr id="76" name="椭圆 75">
                <a:extLst>
                  <a:ext uri="{FF2B5EF4-FFF2-40B4-BE49-F238E27FC236}">
                    <a16:creationId xmlns:a16="http://schemas.microsoft.com/office/drawing/2014/main" id="{0AF8EE0A-AD04-6154-C368-80E064386726}"/>
                  </a:ext>
                </a:extLst>
              </p:cNvPr>
              <p:cNvSpPr/>
              <p:nvPr/>
            </p:nvSpPr>
            <p:spPr>
              <a:xfrm flipH="1">
                <a:off x="10704804" y="1651341"/>
                <a:ext cx="820446" cy="820446"/>
              </a:xfrm>
              <a:prstGeom prst="ellipse">
                <a:avLst/>
              </a:prstGeom>
              <a:gradFill flip="none" rotWithShape="1">
                <a:gsLst>
                  <a:gs pos="0">
                    <a:schemeClr val="accent1"/>
                  </a:gs>
                  <a:gs pos="65000">
                    <a:schemeClr val="accent1">
                      <a:lumMod val="75000"/>
                    </a:schemeClr>
                  </a:gs>
                </a:gsLst>
                <a:lin ang="2700000" scaled="1"/>
                <a:tileRect/>
              </a:gradFill>
              <a:ln>
                <a:solidFill>
                  <a:srgbClr val="FFFFFF"/>
                </a:solidFill>
              </a:ln>
              <a:effectLst>
                <a:outerShdw blurRad="533400" dist="152400" dir="2700000" algn="tl"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FFF"/>
                  </a:solidFill>
                  <a:latin typeface="+mj-lt"/>
                  <a:ea typeface="OPPOSans R" panose="00020600040101010101" pitchFamily="18" charset="-122"/>
                </a:endParaRPr>
              </a:p>
            </p:txBody>
          </p:sp>
          <p:grpSp>
            <p:nvGrpSpPr>
              <p:cNvPr id="55" name="组合 54">
                <a:extLst>
                  <a:ext uri="{FF2B5EF4-FFF2-40B4-BE49-F238E27FC236}">
                    <a16:creationId xmlns:a16="http://schemas.microsoft.com/office/drawing/2014/main" id="{332437BB-7CA4-1D35-2FAA-58AB6D993D97}"/>
                  </a:ext>
                </a:extLst>
              </p:cNvPr>
              <p:cNvGrpSpPr/>
              <p:nvPr/>
            </p:nvGrpSpPr>
            <p:grpSpPr>
              <a:xfrm>
                <a:off x="10943762" y="1847482"/>
                <a:ext cx="342530" cy="428164"/>
                <a:chOff x="-1026351" y="2574989"/>
                <a:chExt cx="58192" cy="72740"/>
              </a:xfrm>
            </p:grpSpPr>
            <p:sp>
              <p:nvSpPr>
                <p:cNvPr id="53" name="任意多边形: 形状 52">
                  <a:extLst>
                    <a:ext uri="{FF2B5EF4-FFF2-40B4-BE49-F238E27FC236}">
                      <a16:creationId xmlns:a16="http://schemas.microsoft.com/office/drawing/2014/main" id="{3BDDB624-5F45-410C-7173-8C5C63F8B0C9}"/>
                    </a:ext>
                  </a:extLst>
                </p:cNvPr>
                <p:cNvSpPr/>
                <p:nvPr/>
              </p:nvSpPr>
              <p:spPr>
                <a:xfrm>
                  <a:off x="-1026351" y="2574989"/>
                  <a:ext cx="58192" cy="72740"/>
                </a:xfrm>
                <a:custGeom>
                  <a:avLst/>
                  <a:gdLst>
                    <a:gd name="connsiteX0" fmla="*/ 27544 w 58192"/>
                    <a:gd name="connsiteY0" fmla="*/ 72741 h 72740"/>
                    <a:gd name="connsiteX1" fmla="*/ 58193 w 58192"/>
                    <a:gd name="connsiteY1" fmla="*/ 47609 h 72740"/>
                    <a:gd name="connsiteX2" fmla="*/ 50056 w 58192"/>
                    <a:gd name="connsiteY2" fmla="*/ 20004 h 72740"/>
                    <a:gd name="connsiteX3" fmla="*/ 38789 w 58192"/>
                    <a:gd name="connsiteY3" fmla="*/ 32733 h 72740"/>
                    <a:gd name="connsiteX4" fmla="*/ 34550 w 58192"/>
                    <a:gd name="connsiteY4" fmla="*/ 13260 h 72740"/>
                    <a:gd name="connsiteX5" fmla="*/ 19511 w 58192"/>
                    <a:gd name="connsiteY5" fmla="*/ 0 h 72740"/>
                    <a:gd name="connsiteX6" fmla="*/ 18861 w 58192"/>
                    <a:gd name="connsiteY6" fmla="*/ 17559 h 72740"/>
                    <a:gd name="connsiteX7" fmla="*/ 105 w 58192"/>
                    <a:gd name="connsiteY7" fmla="*/ 48982 h 72740"/>
                    <a:gd name="connsiteX8" fmla="*/ 27544 w 58192"/>
                    <a:gd name="connsiteY8" fmla="*/ 72741 h 72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192" h="72740">
                      <a:moveTo>
                        <a:pt x="27544" y="72741"/>
                      </a:moveTo>
                      <a:cubicBezTo>
                        <a:pt x="42359" y="72741"/>
                        <a:pt x="58193" y="70942"/>
                        <a:pt x="58193" y="47609"/>
                      </a:cubicBezTo>
                      <a:cubicBezTo>
                        <a:pt x="58193" y="36305"/>
                        <a:pt x="55480" y="27104"/>
                        <a:pt x="50056" y="20004"/>
                      </a:cubicBezTo>
                      <a:cubicBezTo>
                        <a:pt x="44989" y="28490"/>
                        <a:pt x="41233" y="32733"/>
                        <a:pt x="38789" y="32733"/>
                      </a:cubicBezTo>
                      <a:cubicBezTo>
                        <a:pt x="35123" y="32733"/>
                        <a:pt x="38789" y="21660"/>
                        <a:pt x="34550" y="13260"/>
                      </a:cubicBezTo>
                      <a:cubicBezTo>
                        <a:pt x="31723" y="7660"/>
                        <a:pt x="26710" y="3240"/>
                        <a:pt x="19511" y="0"/>
                      </a:cubicBezTo>
                      <a:cubicBezTo>
                        <a:pt x="20512" y="8069"/>
                        <a:pt x="20295" y="13922"/>
                        <a:pt x="18861" y="17559"/>
                      </a:cubicBezTo>
                      <a:cubicBezTo>
                        <a:pt x="16709" y="23014"/>
                        <a:pt x="-1544" y="32570"/>
                        <a:pt x="105" y="48982"/>
                      </a:cubicBezTo>
                      <a:cubicBezTo>
                        <a:pt x="1754" y="65394"/>
                        <a:pt x="12730" y="72741"/>
                        <a:pt x="27544" y="72741"/>
                      </a:cubicBezTo>
                      <a:close/>
                    </a:path>
                  </a:pathLst>
                </a:custGeom>
                <a:noFill/>
                <a:ln w="19050" cap="flat">
                  <a:solidFill>
                    <a:srgbClr val="FFFFFF"/>
                  </a:solidFill>
                  <a:prstDash val="solid"/>
                  <a:round/>
                </a:ln>
              </p:spPr>
              <p:txBody>
                <a:bodyPr rtlCol="0" anchor="ctr"/>
                <a:lstStyle/>
                <a:p>
                  <a:endParaRPr lang="zh-CN" altLang="en-US"/>
                </a:p>
              </p:txBody>
            </p:sp>
            <p:sp>
              <p:nvSpPr>
                <p:cNvPr id="54" name="任意多边形: 形状 53">
                  <a:extLst>
                    <a:ext uri="{FF2B5EF4-FFF2-40B4-BE49-F238E27FC236}">
                      <a16:creationId xmlns:a16="http://schemas.microsoft.com/office/drawing/2014/main" id="{F17ED4D5-3731-0448-5545-8F05A861C6E4}"/>
                    </a:ext>
                  </a:extLst>
                </p:cNvPr>
                <p:cNvSpPr/>
                <p:nvPr/>
              </p:nvSpPr>
              <p:spPr>
                <a:xfrm>
                  <a:off x="-1010468" y="2611374"/>
                  <a:ext cx="17792" cy="25406"/>
                </a:xfrm>
                <a:custGeom>
                  <a:avLst/>
                  <a:gdLst>
                    <a:gd name="connsiteX0" fmla="*/ 9044 w 17792"/>
                    <a:gd name="connsiteY0" fmla="*/ 0 h 25406"/>
                    <a:gd name="connsiteX1" fmla="*/ 197 w 17792"/>
                    <a:gd name="connsiteY1" fmla="*/ 17463 h 25406"/>
                    <a:gd name="connsiteX2" fmla="*/ 7206 w 17792"/>
                    <a:gd name="connsiteY2" fmla="*/ 25032 h 25406"/>
                    <a:gd name="connsiteX3" fmla="*/ 15941 w 17792"/>
                    <a:gd name="connsiteY3" fmla="*/ 23092 h 25406"/>
                    <a:gd name="connsiteX4" fmla="*/ 13102 w 17792"/>
                    <a:gd name="connsiteY4" fmla="*/ 10636 h 25406"/>
                    <a:gd name="connsiteX5" fmla="*/ 9044 w 17792"/>
                    <a:gd name="connsiteY5" fmla="*/ 0 h 2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92" h="25406">
                      <a:moveTo>
                        <a:pt x="9044" y="0"/>
                      </a:moveTo>
                      <a:cubicBezTo>
                        <a:pt x="2125" y="6289"/>
                        <a:pt x="-824" y="12110"/>
                        <a:pt x="197" y="17463"/>
                      </a:cubicBezTo>
                      <a:cubicBezTo>
                        <a:pt x="1076" y="22070"/>
                        <a:pt x="4572" y="24310"/>
                        <a:pt x="7206" y="25032"/>
                      </a:cubicBezTo>
                      <a:cubicBezTo>
                        <a:pt x="9248" y="25592"/>
                        <a:pt x="12783" y="25905"/>
                        <a:pt x="15941" y="23092"/>
                      </a:cubicBezTo>
                      <a:cubicBezTo>
                        <a:pt x="19287" y="20113"/>
                        <a:pt x="17954" y="15877"/>
                        <a:pt x="13102" y="10636"/>
                      </a:cubicBezTo>
                      <a:cubicBezTo>
                        <a:pt x="11056" y="8426"/>
                        <a:pt x="9703" y="4880"/>
                        <a:pt x="9044" y="0"/>
                      </a:cubicBezTo>
                      <a:close/>
                    </a:path>
                  </a:pathLst>
                </a:custGeom>
                <a:noFill/>
                <a:ln w="19050" cap="flat">
                  <a:solidFill>
                    <a:srgbClr val="FFFFFF"/>
                  </a:solidFill>
                  <a:prstDash val="solid"/>
                  <a:round/>
                </a:ln>
              </p:spPr>
              <p:txBody>
                <a:bodyPr rtlCol="0" anchor="ctr"/>
                <a:lstStyle/>
                <a:p>
                  <a:endParaRPr lang="zh-CN" altLang="en-US"/>
                </a:p>
              </p:txBody>
            </p:sp>
          </p:grpSp>
        </p:grpSp>
      </p:grpSp>
      <p:grpSp>
        <p:nvGrpSpPr>
          <p:cNvPr id="100" name="组合 99">
            <a:extLst>
              <a:ext uri="{FF2B5EF4-FFF2-40B4-BE49-F238E27FC236}">
                <a16:creationId xmlns:a16="http://schemas.microsoft.com/office/drawing/2014/main" id="{18C94603-EE21-5EFD-7D26-914343851EF4}"/>
              </a:ext>
            </a:extLst>
          </p:cNvPr>
          <p:cNvGrpSpPr/>
          <p:nvPr/>
        </p:nvGrpSpPr>
        <p:grpSpPr>
          <a:xfrm>
            <a:off x="8143905" y="3275219"/>
            <a:ext cx="3381345" cy="1003663"/>
            <a:chOff x="8143905" y="3275219"/>
            <a:chExt cx="3381345" cy="1003663"/>
          </a:xfrm>
        </p:grpSpPr>
        <p:grpSp>
          <p:nvGrpSpPr>
            <p:cNvPr id="80" name="组合 79">
              <a:extLst>
                <a:ext uri="{FF2B5EF4-FFF2-40B4-BE49-F238E27FC236}">
                  <a16:creationId xmlns:a16="http://schemas.microsoft.com/office/drawing/2014/main" id="{130AD77F-0937-BD00-C553-C5ED000331EB}"/>
                </a:ext>
              </a:extLst>
            </p:cNvPr>
            <p:cNvGrpSpPr/>
            <p:nvPr/>
          </p:nvGrpSpPr>
          <p:grpSpPr>
            <a:xfrm flipH="1">
              <a:off x="8143905" y="3275219"/>
              <a:ext cx="2346911" cy="1003663"/>
              <a:chOff x="1596444" y="1551485"/>
              <a:chExt cx="2346911" cy="1003663"/>
            </a:xfrm>
          </p:grpSpPr>
          <p:sp>
            <p:nvSpPr>
              <p:cNvPr id="82" name="文本框 81">
                <a:extLst>
                  <a:ext uri="{FF2B5EF4-FFF2-40B4-BE49-F238E27FC236}">
                    <a16:creationId xmlns:a16="http://schemas.microsoft.com/office/drawing/2014/main" id="{49A08484-B2F5-00F1-260A-D9682AF5A192}"/>
                  </a:ext>
                </a:extLst>
              </p:cNvPr>
              <p:cNvSpPr txBox="1"/>
              <p:nvPr/>
            </p:nvSpPr>
            <p:spPr>
              <a:xfrm>
                <a:off x="1596444" y="1551485"/>
                <a:ext cx="1846659" cy="369332"/>
              </a:xfrm>
              <a:prstGeom prst="rect">
                <a:avLst/>
              </a:prstGeom>
              <a:noFill/>
            </p:spPr>
            <p:txBody>
              <a:bodyPr vert="horz"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2"/>
                    </a:solidFill>
                    <a:latin typeface="+mj-ea"/>
                    <a:ea typeface="+mj-ea"/>
                    <a:sym typeface="HarmonyOS Sans SC" panose="00000500000000000000" pitchFamily="2" charset="-122"/>
                  </a:rPr>
                  <a:t>请输入小标题</a:t>
                </a:r>
              </a:p>
            </p:txBody>
          </p:sp>
          <p:sp>
            <p:nvSpPr>
              <p:cNvPr id="83" name="文本框 82">
                <a:extLst>
                  <a:ext uri="{FF2B5EF4-FFF2-40B4-BE49-F238E27FC236}">
                    <a16:creationId xmlns:a16="http://schemas.microsoft.com/office/drawing/2014/main" id="{3D1175AB-01D5-D5AE-2166-4DE58B2C05CA}"/>
                  </a:ext>
                </a:extLst>
              </p:cNvPr>
              <p:cNvSpPr txBox="1"/>
              <p:nvPr/>
            </p:nvSpPr>
            <p:spPr>
              <a:xfrm>
                <a:off x="1596444" y="2058730"/>
                <a:ext cx="2346911" cy="496418"/>
              </a:xfrm>
              <a:prstGeom prst="rect">
                <a:avLst/>
              </a:prstGeom>
              <a:noFill/>
            </p:spPr>
            <p:txBody>
              <a:bodyPr vert="horz" wrap="square" lIns="0" tIns="0" rIns="0" bIns="0" rtlCol="0">
                <a:spAutoFit/>
              </a:bodyPr>
              <a:lstStyle/>
              <a:p>
                <a:pPr algn="r" defTabSz="914400">
                  <a:lnSpc>
                    <a:spcPct val="120000"/>
                  </a:lnSpc>
                  <a:defRPr/>
                </a:pPr>
                <a:r>
                  <a:rPr kumimoji="0" lang="zh-CN" altLang="en-US" sz="1400" b="0" i="0" u="none" strike="noStrike" kern="1200" cap="none" spc="0" normalizeH="0" baseline="0" noProof="0" dirty="0">
                    <a:ln>
                      <a:noFill/>
                    </a:ln>
                    <a:effectLst/>
                    <a:uLnTx/>
                    <a:uFillTx/>
                    <a:latin typeface="+mn-ea"/>
                    <a:cs typeface="+mn-cs"/>
                    <a:sym typeface="HarmonyOS Sans SC" panose="00000500000000000000" pitchFamily="2" charset="-122"/>
                  </a:rPr>
                  <a:t>实现多学科、全员、全程的医疗健康管理和远程诊疗</a:t>
                </a:r>
                <a:endParaRPr kumimoji="0" lang="en-US" altLang="zh-CN" sz="1400" b="0" i="0" u="none" strike="noStrike" kern="1200" cap="none" spc="0" normalizeH="0" baseline="0" noProof="0" dirty="0">
                  <a:ln>
                    <a:noFill/>
                  </a:ln>
                  <a:effectLst/>
                  <a:uLnTx/>
                  <a:uFillTx/>
                  <a:latin typeface="+mn-ea"/>
                  <a:cs typeface="+mn-cs"/>
                  <a:sym typeface="HarmonyOS Sans SC" panose="00000500000000000000" pitchFamily="2" charset="-122"/>
                </a:endParaRPr>
              </a:p>
            </p:txBody>
          </p:sp>
        </p:grpSp>
        <p:grpSp>
          <p:nvGrpSpPr>
            <p:cNvPr id="97" name="组合 96">
              <a:extLst>
                <a:ext uri="{FF2B5EF4-FFF2-40B4-BE49-F238E27FC236}">
                  <a16:creationId xmlns:a16="http://schemas.microsoft.com/office/drawing/2014/main" id="{C5615676-2A27-2BC3-D7F0-148997638EEC}"/>
                </a:ext>
              </a:extLst>
            </p:cNvPr>
            <p:cNvGrpSpPr/>
            <p:nvPr/>
          </p:nvGrpSpPr>
          <p:grpSpPr>
            <a:xfrm>
              <a:off x="10704804" y="3275219"/>
              <a:ext cx="820446" cy="820446"/>
              <a:chOff x="10704804" y="3275219"/>
              <a:chExt cx="820446" cy="820446"/>
            </a:xfrm>
          </p:grpSpPr>
          <p:sp>
            <p:nvSpPr>
              <p:cNvPr id="81" name="椭圆 80">
                <a:extLst>
                  <a:ext uri="{FF2B5EF4-FFF2-40B4-BE49-F238E27FC236}">
                    <a16:creationId xmlns:a16="http://schemas.microsoft.com/office/drawing/2014/main" id="{1955610A-0661-97D6-CE7D-D56BA00D6F09}"/>
                  </a:ext>
                </a:extLst>
              </p:cNvPr>
              <p:cNvSpPr/>
              <p:nvPr/>
            </p:nvSpPr>
            <p:spPr>
              <a:xfrm flipH="1">
                <a:off x="10704804" y="3275219"/>
                <a:ext cx="820446" cy="820446"/>
              </a:xfrm>
              <a:prstGeom prst="ellipse">
                <a:avLst/>
              </a:prstGeom>
              <a:solidFill>
                <a:schemeClr val="accent2"/>
              </a:solidFill>
              <a:ln>
                <a:solidFill>
                  <a:srgbClr val="FFFFFF"/>
                </a:solidFill>
              </a:ln>
              <a:effectLst>
                <a:outerShdw blurRad="533400" dist="152400" dir="2700000" algn="tl" rotWithShape="0">
                  <a:schemeClr val="accent2">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FFF"/>
                  </a:solidFill>
                  <a:latin typeface="+mj-lt"/>
                  <a:ea typeface="OPPOSans R" panose="00020600040101010101" pitchFamily="18" charset="-122"/>
                </a:endParaRPr>
              </a:p>
            </p:txBody>
          </p:sp>
          <p:grpSp>
            <p:nvGrpSpPr>
              <p:cNvPr id="62" name="组合 61">
                <a:extLst>
                  <a:ext uri="{FF2B5EF4-FFF2-40B4-BE49-F238E27FC236}">
                    <a16:creationId xmlns:a16="http://schemas.microsoft.com/office/drawing/2014/main" id="{387ECFF7-3BEE-54AF-F5BE-63C0B33C787E}"/>
                  </a:ext>
                </a:extLst>
              </p:cNvPr>
              <p:cNvGrpSpPr/>
              <p:nvPr/>
            </p:nvGrpSpPr>
            <p:grpSpPr>
              <a:xfrm>
                <a:off x="10899472" y="3500467"/>
                <a:ext cx="431110" cy="369950"/>
                <a:chOff x="-1021501" y="2525283"/>
                <a:chExt cx="48493" cy="41614"/>
              </a:xfrm>
            </p:grpSpPr>
            <p:sp>
              <p:nvSpPr>
                <p:cNvPr id="60" name="任意多边形: 形状 59">
                  <a:extLst>
                    <a:ext uri="{FF2B5EF4-FFF2-40B4-BE49-F238E27FC236}">
                      <a16:creationId xmlns:a16="http://schemas.microsoft.com/office/drawing/2014/main" id="{1B94BD9E-308F-1781-6591-DC215010F77E}"/>
                    </a:ext>
                  </a:extLst>
                </p:cNvPr>
                <p:cNvSpPr/>
                <p:nvPr/>
              </p:nvSpPr>
              <p:spPr>
                <a:xfrm>
                  <a:off x="-1021501" y="2525283"/>
                  <a:ext cx="48493" cy="41614"/>
                </a:xfrm>
                <a:custGeom>
                  <a:avLst/>
                  <a:gdLst>
                    <a:gd name="connsiteX0" fmla="*/ 33798 w 48493"/>
                    <a:gd name="connsiteY0" fmla="*/ 36370 h 41614"/>
                    <a:gd name="connsiteX1" fmla="*/ 24247 w 48493"/>
                    <a:gd name="connsiteY1" fmla="*/ 41615 h 41614"/>
                    <a:gd name="connsiteX2" fmla="*/ 0 w 48493"/>
                    <a:gd name="connsiteY2" fmla="*/ 13336 h 41614"/>
                    <a:gd name="connsiteX3" fmla="*/ 13336 w 48493"/>
                    <a:gd name="connsiteY3" fmla="*/ 0 h 41614"/>
                    <a:gd name="connsiteX4" fmla="*/ 24247 w 48493"/>
                    <a:gd name="connsiteY4" fmla="*/ 5666 h 41614"/>
                    <a:gd name="connsiteX5" fmla="*/ 35158 w 48493"/>
                    <a:gd name="connsiteY5" fmla="*/ 0 h 41614"/>
                    <a:gd name="connsiteX6" fmla="*/ 48493 w 48493"/>
                    <a:gd name="connsiteY6" fmla="*/ 13336 h 41614"/>
                    <a:gd name="connsiteX7" fmla="*/ 47394 w 48493"/>
                    <a:gd name="connsiteY7" fmla="*/ 19564 h 4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493" h="41614">
                      <a:moveTo>
                        <a:pt x="33798" y="36370"/>
                      </a:moveTo>
                      <a:cubicBezTo>
                        <a:pt x="30372" y="38884"/>
                        <a:pt x="26943" y="40719"/>
                        <a:pt x="24247" y="41615"/>
                      </a:cubicBezTo>
                      <a:cubicBezTo>
                        <a:pt x="15760" y="38795"/>
                        <a:pt x="0" y="26671"/>
                        <a:pt x="0" y="13336"/>
                      </a:cubicBezTo>
                      <a:cubicBezTo>
                        <a:pt x="0" y="5971"/>
                        <a:pt x="5971" y="0"/>
                        <a:pt x="13336" y="0"/>
                      </a:cubicBezTo>
                      <a:cubicBezTo>
                        <a:pt x="17846" y="0"/>
                        <a:pt x="21833" y="2239"/>
                        <a:pt x="24247" y="5666"/>
                      </a:cubicBezTo>
                      <a:cubicBezTo>
                        <a:pt x="26660" y="2239"/>
                        <a:pt x="30647" y="0"/>
                        <a:pt x="35158" y="0"/>
                      </a:cubicBezTo>
                      <a:cubicBezTo>
                        <a:pt x="42523" y="0"/>
                        <a:pt x="48493" y="5971"/>
                        <a:pt x="48493" y="13336"/>
                      </a:cubicBezTo>
                      <a:cubicBezTo>
                        <a:pt x="48493" y="15453"/>
                        <a:pt x="48096" y="17540"/>
                        <a:pt x="47394" y="19564"/>
                      </a:cubicBezTo>
                    </a:path>
                  </a:pathLst>
                </a:custGeom>
                <a:noFill/>
                <a:ln w="19050" cap="rnd">
                  <a:solidFill>
                    <a:srgbClr val="FFFFFF"/>
                  </a:solidFill>
                  <a:prstDash val="solid"/>
                  <a:round/>
                </a:ln>
              </p:spPr>
              <p:txBody>
                <a:bodyPr rtlCol="0" anchor="ctr"/>
                <a:lstStyle/>
                <a:p>
                  <a:endParaRPr lang="zh-CN" altLang="en-US"/>
                </a:p>
              </p:txBody>
            </p:sp>
            <p:sp>
              <p:nvSpPr>
                <p:cNvPr id="61" name="任意多边形: 形状 60">
                  <a:extLst>
                    <a:ext uri="{FF2B5EF4-FFF2-40B4-BE49-F238E27FC236}">
                      <a16:creationId xmlns:a16="http://schemas.microsoft.com/office/drawing/2014/main" id="{909731F0-2CFC-A457-6711-552CF05032DB}"/>
                    </a:ext>
                  </a:extLst>
                </p:cNvPr>
                <p:cNvSpPr/>
                <p:nvPr/>
              </p:nvSpPr>
              <p:spPr>
                <a:xfrm>
                  <a:off x="-993618" y="2547105"/>
                  <a:ext cx="20609" cy="9698"/>
                </a:xfrm>
                <a:custGeom>
                  <a:avLst/>
                  <a:gdLst>
                    <a:gd name="connsiteX0" fmla="*/ 0 w 20609"/>
                    <a:gd name="connsiteY0" fmla="*/ 4849 h 9698"/>
                    <a:gd name="connsiteX1" fmla="*/ 4849 w 20609"/>
                    <a:gd name="connsiteY1" fmla="*/ 4849 h 9698"/>
                    <a:gd name="connsiteX2" fmla="*/ 8486 w 20609"/>
                    <a:gd name="connsiteY2" fmla="*/ 0 h 9698"/>
                    <a:gd name="connsiteX3" fmla="*/ 12123 w 20609"/>
                    <a:gd name="connsiteY3" fmla="*/ 9699 h 9698"/>
                    <a:gd name="connsiteX4" fmla="*/ 15715 w 20609"/>
                    <a:gd name="connsiteY4" fmla="*/ 4849 h 9698"/>
                    <a:gd name="connsiteX5" fmla="*/ 20610 w 20609"/>
                    <a:gd name="connsiteY5" fmla="*/ 4849 h 9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09" h="9698">
                      <a:moveTo>
                        <a:pt x="0" y="4849"/>
                      </a:moveTo>
                      <a:lnTo>
                        <a:pt x="4849" y="4849"/>
                      </a:lnTo>
                      <a:lnTo>
                        <a:pt x="8486" y="0"/>
                      </a:lnTo>
                      <a:lnTo>
                        <a:pt x="12123" y="9699"/>
                      </a:lnTo>
                      <a:lnTo>
                        <a:pt x="15715" y="4849"/>
                      </a:lnTo>
                      <a:lnTo>
                        <a:pt x="20610" y="4849"/>
                      </a:lnTo>
                    </a:path>
                  </a:pathLst>
                </a:custGeom>
                <a:noFill/>
                <a:ln w="19050" cap="rnd">
                  <a:solidFill>
                    <a:srgbClr val="FFFFFF"/>
                  </a:solidFill>
                  <a:prstDash val="solid"/>
                  <a:round/>
                </a:ln>
              </p:spPr>
              <p:txBody>
                <a:bodyPr rtlCol="0" anchor="ctr"/>
                <a:lstStyle/>
                <a:p>
                  <a:endParaRPr lang="zh-CN" altLang="en-US"/>
                </a:p>
              </p:txBody>
            </p:sp>
          </p:grpSp>
        </p:grpSp>
      </p:grpSp>
      <p:grpSp>
        <p:nvGrpSpPr>
          <p:cNvPr id="3" name="组合 2">
            <a:extLst>
              <a:ext uri="{FF2B5EF4-FFF2-40B4-BE49-F238E27FC236}">
                <a16:creationId xmlns:a16="http://schemas.microsoft.com/office/drawing/2014/main" id="{AED6B883-524F-E380-2CAD-B2B9AFAB3BEA}"/>
              </a:ext>
            </a:extLst>
          </p:cNvPr>
          <p:cNvGrpSpPr/>
          <p:nvPr/>
        </p:nvGrpSpPr>
        <p:grpSpPr>
          <a:xfrm>
            <a:off x="4123858" y="1784350"/>
            <a:ext cx="3989962" cy="3989962"/>
            <a:chOff x="3947226" y="1655957"/>
            <a:chExt cx="4246748" cy="4246748"/>
          </a:xfrm>
        </p:grpSpPr>
        <p:grpSp>
          <p:nvGrpSpPr>
            <p:cNvPr id="95" name="组合 94">
              <a:extLst>
                <a:ext uri="{FF2B5EF4-FFF2-40B4-BE49-F238E27FC236}">
                  <a16:creationId xmlns:a16="http://schemas.microsoft.com/office/drawing/2014/main" id="{CD47708A-33E3-74F6-64E1-5CA30E7A9542}"/>
                </a:ext>
              </a:extLst>
            </p:cNvPr>
            <p:cNvGrpSpPr/>
            <p:nvPr/>
          </p:nvGrpSpPr>
          <p:grpSpPr>
            <a:xfrm>
              <a:off x="3947226" y="1655957"/>
              <a:ext cx="4246748" cy="4246748"/>
              <a:chOff x="3920347" y="1305626"/>
              <a:chExt cx="4246748" cy="4246748"/>
            </a:xfrm>
          </p:grpSpPr>
          <p:grpSp>
            <p:nvGrpSpPr>
              <p:cNvPr id="94" name="组合 93">
                <a:extLst>
                  <a:ext uri="{FF2B5EF4-FFF2-40B4-BE49-F238E27FC236}">
                    <a16:creationId xmlns:a16="http://schemas.microsoft.com/office/drawing/2014/main" id="{AC66A28F-A093-C58D-6827-BFA6FE856C91}"/>
                  </a:ext>
                </a:extLst>
              </p:cNvPr>
              <p:cNvGrpSpPr/>
              <p:nvPr/>
            </p:nvGrpSpPr>
            <p:grpSpPr>
              <a:xfrm>
                <a:off x="3920347" y="1305626"/>
                <a:ext cx="4246748" cy="4246748"/>
                <a:chOff x="3998026" y="1492250"/>
                <a:chExt cx="4195948" cy="4195948"/>
              </a:xfrm>
            </p:grpSpPr>
            <p:sp>
              <p:nvSpPr>
                <p:cNvPr id="7" name="椭圆 6">
                  <a:extLst>
                    <a:ext uri="{FF2B5EF4-FFF2-40B4-BE49-F238E27FC236}">
                      <a16:creationId xmlns:a16="http://schemas.microsoft.com/office/drawing/2014/main" id="{A6E142FC-4433-3501-0F15-470D90703A2D}"/>
                    </a:ext>
                  </a:extLst>
                </p:cNvPr>
                <p:cNvSpPr/>
                <p:nvPr/>
              </p:nvSpPr>
              <p:spPr>
                <a:xfrm rot="15949571">
                  <a:off x="4080195" y="1574419"/>
                  <a:ext cx="4031610" cy="4031610"/>
                </a:xfrm>
                <a:prstGeom prst="ellipse">
                  <a:avLst/>
                </a:prstGeom>
                <a:noFill/>
                <a:ln>
                  <a:gradFill>
                    <a:gsLst>
                      <a:gs pos="0">
                        <a:schemeClr val="accent1">
                          <a:alpha val="30000"/>
                        </a:schemeClr>
                      </a:gs>
                      <a:gs pos="100000">
                        <a:srgbClr val="FFFBF8">
                          <a:alpha val="25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grpSp>
              <p:nvGrpSpPr>
                <p:cNvPr id="57" name="组合 56">
                  <a:extLst>
                    <a:ext uri="{FF2B5EF4-FFF2-40B4-BE49-F238E27FC236}">
                      <a16:creationId xmlns:a16="http://schemas.microsoft.com/office/drawing/2014/main" id="{FC01642F-1EA5-CF28-EDBE-3E7084C7589D}"/>
                    </a:ext>
                  </a:extLst>
                </p:cNvPr>
                <p:cNvGrpSpPr/>
                <p:nvPr/>
              </p:nvGrpSpPr>
              <p:grpSpPr>
                <a:xfrm>
                  <a:off x="3998026" y="1492250"/>
                  <a:ext cx="4195948" cy="4195948"/>
                  <a:chOff x="2898234" y="501423"/>
                  <a:chExt cx="6177602" cy="6177602"/>
                </a:xfrm>
              </p:grpSpPr>
              <p:sp>
                <p:nvSpPr>
                  <p:cNvPr id="2" name="椭圆 1">
                    <a:extLst>
                      <a:ext uri="{FF2B5EF4-FFF2-40B4-BE49-F238E27FC236}">
                        <a16:creationId xmlns:a16="http://schemas.microsoft.com/office/drawing/2014/main" id="{6D16F3D3-8EEB-4C9F-EEBF-C4373E46E80F}"/>
                      </a:ext>
                    </a:extLst>
                  </p:cNvPr>
                  <p:cNvSpPr/>
                  <p:nvPr/>
                </p:nvSpPr>
                <p:spPr>
                  <a:xfrm>
                    <a:off x="4358176" y="1961365"/>
                    <a:ext cx="3257720" cy="3257720"/>
                  </a:xfrm>
                  <a:prstGeom prst="ellipse">
                    <a:avLst/>
                  </a:prstGeom>
                  <a:gradFill>
                    <a:gsLst>
                      <a:gs pos="0">
                        <a:schemeClr val="accent1"/>
                      </a:gs>
                      <a:gs pos="72000">
                        <a:schemeClr val="accent1">
                          <a:lumMod val="75000"/>
                        </a:schemeClr>
                      </a:gs>
                    </a:gsLst>
                    <a:lin ang="2700000" scaled="1"/>
                  </a:gradFill>
                  <a:ln>
                    <a:noFill/>
                  </a:ln>
                  <a:effectLst>
                    <a:outerShdw blurRad="469900" dist="1778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4" name="弧形 3">
                    <a:extLst>
                      <a:ext uri="{FF2B5EF4-FFF2-40B4-BE49-F238E27FC236}">
                        <a16:creationId xmlns:a16="http://schemas.microsoft.com/office/drawing/2014/main" id="{C1D452DE-851D-9278-9144-00F1CBC8607A}"/>
                      </a:ext>
                    </a:extLst>
                  </p:cNvPr>
                  <p:cNvSpPr/>
                  <p:nvPr/>
                </p:nvSpPr>
                <p:spPr>
                  <a:xfrm rot="5650429" flipH="1">
                    <a:off x="4030052" y="1633241"/>
                    <a:ext cx="3913966" cy="3913966"/>
                  </a:xfrm>
                  <a:prstGeom prst="arc">
                    <a:avLst>
                      <a:gd name="adj1" fmla="val 1991086"/>
                      <a:gd name="adj2" fmla="val 17919588"/>
                    </a:avLst>
                  </a:prstGeom>
                  <a:noFill/>
                  <a:ln w="19050">
                    <a:gradFill flip="none" rotWithShape="1">
                      <a:gsLst>
                        <a:gs pos="32000">
                          <a:schemeClr val="accent1"/>
                        </a:gs>
                        <a:gs pos="100000">
                          <a:schemeClr val="accent1">
                            <a:alpha val="0"/>
                          </a:schemeClr>
                        </a:gs>
                      </a:gsLst>
                      <a:lin ang="2700000" scaled="1"/>
                      <a:tileRect/>
                    </a:gra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8" name="椭圆 7">
                    <a:extLst>
                      <a:ext uri="{FF2B5EF4-FFF2-40B4-BE49-F238E27FC236}">
                        <a16:creationId xmlns:a16="http://schemas.microsoft.com/office/drawing/2014/main" id="{3A073C3A-8796-5D30-9A60-D298A9913530}"/>
                      </a:ext>
                    </a:extLst>
                  </p:cNvPr>
                  <p:cNvSpPr/>
                  <p:nvPr/>
                </p:nvSpPr>
                <p:spPr>
                  <a:xfrm rot="4641666">
                    <a:off x="2898234" y="501423"/>
                    <a:ext cx="6177602" cy="6177602"/>
                  </a:xfrm>
                  <a:prstGeom prst="ellipse">
                    <a:avLst/>
                  </a:prstGeom>
                  <a:noFill/>
                  <a:ln>
                    <a:gradFill>
                      <a:gsLst>
                        <a:gs pos="0">
                          <a:schemeClr val="accent1">
                            <a:alpha val="30000"/>
                          </a:schemeClr>
                        </a:gs>
                        <a:gs pos="100000">
                          <a:schemeClr val="bg1">
                            <a:alpha val="2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grpSp>
          </p:grpSp>
          <p:sp>
            <p:nvSpPr>
              <p:cNvPr id="10" name="文本框 9">
                <a:extLst>
                  <a:ext uri="{FF2B5EF4-FFF2-40B4-BE49-F238E27FC236}">
                    <a16:creationId xmlns:a16="http://schemas.microsoft.com/office/drawing/2014/main" id="{3D7F77AA-5745-0742-4826-1A70495BA2D7}"/>
                  </a:ext>
                </a:extLst>
              </p:cNvPr>
              <p:cNvSpPr txBox="1"/>
              <p:nvPr/>
            </p:nvSpPr>
            <p:spPr>
              <a:xfrm>
                <a:off x="5238981" y="3167390"/>
                <a:ext cx="1714039" cy="523220"/>
              </a:xfrm>
              <a:prstGeom prst="rect">
                <a:avLst/>
              </a:prstGeom>
              <a:noFill/>
            </p:spPr>
            <p:txBody>
              <a:bodyPr wrap="square">
                <a:spAutoFit/>
              </a:bodyPr>
              <a:lstStyle/>
              <a:p>
                <a:pPr algn="just"/>
                <a:r>
                  <a:rPr lang="zh-CN" altLang="en-US" sz="2800" b="1" dirty="0">
                    <a:solidFill>
                      <a:srgbClr val="FFFFFF"/>
                    </a:solidFill>
                    <a:latin typeface="+mj-ea"/>
                    <a:ea typeface="+mj-ea"/>
                  </a:rPr>
                  <a:t>输入标题</a:t>
                </a:r>
              </a:p>
            </p:txBody>
          </p:sp>
        </p:grpSp>
        <p:sp>
          <p:nvSpPr>
            <p:cNvPr id="107" name="椭圆 106">
              <a:extLst>
                <a:ext uri="{FF2B5EF4-FFF2-40B4-BE49-F238E27FC236}">
                  <a16:creationId xmlns:a16="http://schemas.microsoft.com/office/drawing/2014/main" id="{8BE44CAA-7F05-C454-7C76-3F1096B4B2D4}"/>
                </a:ext>
              </a:extLst>
            </p:cNvPr>
            <p:cNvSpPr/>
            <p:nvPr/>
          </p:nvSpPr>
          <p:spPr>
            <a:xfrm>
              <a:off x="6588660" y="2047572"/>
              <a:ext cx="441270" cy="441270"/>
            </a:xfrm>
            <a:prstGeom prst="ellipse">
              <a:avLst/>
            </a:prstGeom>
            <a:gradFill flip="none" rotWithShape="1">
              <a:gsLst>
                <a:gs pos="0">
                  <a:schemeClr val="accent1"/>
                </a:gs>
                <a:gs pos="65000">
                  <a:schemeClr val="accent1">
                    <a:lumMod val="75000"/>
                  </a:schemeClr>
                </a:gs>
              </a:gsLst>
              <a:lin ang="2700000" scaled="1"/>
              <a:tileRect/>
            </a:gradFill>
            <a:ln>
              <a:solidFill>
                <a:schemeClr val="bg1"/>
              </a:solidFill>
            </a:ln>
            <a:effectLst>
              <a:outerShdw blurRad="533400" dist="152400" dir="2700000" algn="tl" rotWithShape="0">
                <a:schemeClr val="accent1">
                  <a:alpha val="23000"/>
                </a:schemeClr>
              </a:outerShdw>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FFF"/>
                </a:solidFill>
                <a:latin typeface="+mj-lt"/>
                <a:ea typeface="OPPOSans R" panose="00020600040101010101" pitchFamily="18" charset="-122"/>
              </a:endParaRPr>
            </a:p>
          </p:txBody>
        </p:sp>
        <p:sp>
          <p:nvSpPr>
            <p:cNvPr id="108" name="椭圆 107">
              <a:extLst>
                <a:ext uri="{FF2B5EF4-FFF2-40B4-BE49-F238E27FC236}">
                  <a16:creationId xmlns:a16="http://schemas.microsoft.com/office/drawing/2014/main" id="{77243C80-11FA-1D8C-C924-9F9FC9EF2983}"/>
                </a:ext>
              </a:extLst>
            </p:cNvPr>
            <p:cNvSpPr/>
            <p:nvPr/>
          </p:nvSpPr>
          <p:spPr>
            <a:xfrm>
              <a:off x="4693189" y="4790775"/>
              <a:ext cx="441270" cy="441270"/>
            </a:xfrm>
            <a:prstGeom prst="ellipse">
              <a:avLst/>
            </a:prstGeom>
            <a:gradFill flip="none" rotWithShape="1">
              <a:gsLst>
                <a:gs pos="0">
                  <a:schemeClr val="accent1"/>
                </a:gs>
                <a:gs pos="65000">
                  <a:schemeClr val="accent1">
                    <a:lumMod val="75000"/>
                  </a:schemeClr>
                </a:gs>
              </a:gsLst>
              <a:lin ang="2700000" scaled="1"/>
              <a:tileRect/>
            </a:gradFill>
            <a:ln>
              <a:solidFill>
                <a:schemeClr val="bg1"/>
              </a:solidFill>
            </a:ln>
            <a:effectLst>
              <a:outerShdw blurRad="533400" dist="152400" dir="2700000" algn="tl" rotWithShape="0">
                <a:schemeClr val="accent1">
                  <a:alpha val="23000"/>
                </a:schemeClr>
              </a:outerShdw>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FFF"/>
                </a:solidFill>
                <a:latin typeface="+mj-lt"/>
                <a:ea typeface="OPPOSans R" panose="00020600040101010101" pitchFamily="18" charset="-122"/>
              </a:endParaRPr>
            </a:p>
          </p:txBody>
        </p:sp>
        <p:sp>
          <p:nvSpPr>
            <p:cNvPr id="109" name="椭圆 108">
              <a:extLst>
                <a:ext uri="{FF2B5EF4-FFF2-40B4-BE49-F238E27FC236}">
                  <a16:creationId xmlns:a16="http://schemas.microsoft.com/office/drawing/2014/main" id="{35B0E61F-B385-8445-0CFB-5427FB416A64}"/>
                </a:ext>
              </a:extLst>
            </p:cNvPr>
            <p:cNvSpPr/>
            <p:nvPr/>
          </p:nvSpPr>
          <p:spPr>
            <a:xfrm>
              <a:off x="7490594" y="4278882"/>
              <a:ext cx="441270" cy="441270"/>
            </a:xfrm>
            <a:prstGeom prst="ellipse">
              <a:avLst/>
            </a:prstGeom>
            <a:gradFill flip="none" rotWithShape="1">
              <a:gsLst>
                <a:gs pos="0">
                  <a:schemeClr val="accent1"/>
                </a:gs>
                <a:gs pos="65000">
                  <a:schemeClr val="accent1">
                    <a:lumMod val="75000"/>
                  </a:schemeClr>
                </a:gs>
              </a:gsLst>
              <a:lin ang="2700000" scaled="1"/>
              <a:tileRect/>
            </a:gradFill>
            <a:ln>
              <a:solidFill>
                <a:schemeClr val="bg1"/>
              </a:solidFill>
            </a:ln>
            <a:effectLst>
              <a:outerShdw blurRad="533400" dist="152400" dir="2700000" algn="tl" rotWithShape="0">
                <a:schemeClr val="accent1">
                  <a:alpha val="23000"/>
                </a:schemeClr>
              </a:outerShdw>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FFF"/>
                </a:solidFill>
                <a:latin typeface="+mj-lt"/>
                <a:ea typeface="OPPOSans R" panose="00020600040101010101" pitchFamily="18" charset="-122"/>
              </a:endParaRPr>
            </a:p>
          </p:txBody>
        </p:sp>
        <p:sp>
          <p:nvSpPr>
            <p:cNvPr id="110" name="椭圆 109">
              <a:extLst>
                <a:ext uri="{FF2B5EF4-FFF2-40B4-BE49-F238E27FC236}">
                  <a16:creationId xmlns:a16="http://schemas.microsoft.com/office/drawing/2014/main" id="{7EE175B7-98AB-4B2A-3279-8363EDD04361}"/>
                </a:ext>
              </a:extLst>
            </p:cNvPr>
            <p:cNvSpPr/>
            <p:nvPr/>
          </p:nvSpPr>
          <p:spPr>
            <a:xfrm>
              <a:off x="4314312" y="2213734"/>
              <a:ext cx="441270" cy="441270"/>
            </a:xfrm>
            <a:prstGeom prst="ellipse">
              <a:avLst/>
            </a:prstGeom>
            <a:gradFill flip="none" rotWithShape="1">
              <a:gsLst>
                <a:gs pos="0">
                  <a:schemeClr val="accent2"/>
                </a:gs>
                <a:gs pos="65000">
                  <a:schemeClr val="accent2"/>
                </a:gs>
              </a:gsLst>
              <a:lin ang="2700000" scaled="1"/>
              <a:tileRect/>
            </a:gradFill>
            <a:ln>
              <a:solidFill>
                <a:schemeClr val="bg1"/>
              </a:solidFill>
            </a:ln>
            <a:effectLst>
              <a:outerShdw blurRad="533400" dist="152400" dir="2700000" algn="tl" rotWithShape="0">
                <a:schemeClr val="accent1">
                  <a:alpha val="23000"/>
                </a:schemeClr>
              </a:outerShdw>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FFF"/>
                </a:solidFill>
                <a:latin typeface="+mj-lt"/>
                <a:ea typeface="OPPOSans R" panose="00020600040101010101" pitchFamily="18" charset="-122"/>
              </a:endParaRPr>
            </a:p>
          </p:txBody>
        </p:sp>
      </p:grpSp>
    </p:spTree>
    <p:extLst>
      <p:ext uri="{BB962C8B-B14F-4D97-AF65-F5344CB8AC3E}">
        <p14:creationId xmlns:p14="http://schemas.microsoft.com/office/powerpoint/2010/main" val="5777002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96BDA5C-76EC-AFCD-8BCD-49DF7C1E2BE5}"/>
              </a:ext>
            </a:extLst>
          </p:cNvPr>
          <p:cNvSpPr>
            <a:spLocks noGrp="1"/>
          </p:cNvSpPr>
          <p:nvPr>
            <p:ph type="body" sz="quarter" idx="12"/>
          </p:nvPr>
        </p:nvSpPr>
        <p:spPr>
          <a:xfrm>
            <a:off x="9696166" y="5706120"/>
            <a:ext cx="1538975" cy="253980"/>
          </a:xfrm>
        </p:spPr>
        <p:txBody>
          <a:bodyPr/>
          <a:lstStyle/>
          <a:p>
            <a:r>
              <a:rPr lang="zh-CN" altLang="en-US" dirty="0"/>
              <a:t>汇报人：染九</a:t>
            </a:r>
          </a:p>
        </p:txBody>
      </p:sp>
      <p:sp>
        <p:nvSpPr>
          <p:cNvPr id="7" name="文本占位符 6">
            <a:extLst>
              <a:ext uri="{FF2B5EF4-FFF2-40B4-BE49-F238E27FC236}">
                <a16:creationId xmlns:a16="http://schemas.microsoft.com/office/drawing/2014/main" id="{B3568129-784E-81CE-2081-F94A0B02AD52}"/>
              </a:ext>
            </a:extLst>
          </p:cNvPr>
          <p:cNvSpPr>
            <a:spLocks noGrp="1"/>
          </p:cNvSpPr>
          <p:nvPr>
            <p:ph type="body" sz="quarter" idx="10"/>
          </p:nvPr>
        </p:nvSpPr>
        <p:spPr/>
        <p:txBody>
          <a:bodyPr/>
          <a:lstStyle/>
          <a:p>
            <a:r>
              <a:rPr lang="zh-CN" altLang="en-US" dirty="0"/>
              <a:t>感谢领导栽培</a:t>
            </a:r>
          </a:p>
        </p:txBody>
      </p:sp>
      <p:sp>
        <p:nvSpPr>
          <p:cNvPr id="8" name="文本占位符 7">
            <a:extLst>
              <a:ext uri="{FF2B5EF4-FFF2-40B4-BE49-F238E27FC236}">
                <a16:creationId xmlns:a16="http://schemas.microsoft.com/office/drawing/2014/main" id="{E83B93AD-AF84-4E4C-2E27-B432E44D415A}"/>
              </a:ext>
            </a:extLst>
          </p:cNvPr>
          <p:cNvSpPr>
            <a:spLocks noGrp="1"/>
          </p:cNvSpPr>
          <p:nvPr>
            <p:ph type="body" sz="quarter" idx="11"/>
          </p:nvPr>
        </p:nvSpPr>
        <p:spPr/>
        <p:txBody>
          <a:bodyPr/>
          <a:lstStyle/>
          <a:p>
            <a:r>
              <a:rPr lang="zh-CN" altLang="en-US" dirty="0"/>
              <a:t>请批评指正</a:t>
            </a:r>
          </a:p>
        </p:txBody>
      </p:sp>
      <p:sp>
        <p:nvSpPr>
          <p:cNvPr id="10" name="文本占位符 9">
            <a:extLst>
              <a:ext uri="{FF2B5EF4-FFF2-40B4-BE49-F238E27FC236}">
                <a16:creationId xmlns:a16="http://schemas.microsoft.com/office/drawing/2014/main" id="{0C014579-81DE-F6D9-793B-268FC92DDCFF}"/>
              </a:ext>
            </a:extLst>
          </p:cNvPr>
          <p:cNvSpPr>
            <a:spLocks noGrp="1"/>
          </p:cNvSpPr>
          <p:nvPr>
            <p:ph type="body" sz="quarter" idx="13"/>
          </p:nvPr>
        </p:nvSpPr>
        <p:spPr/>
        <p:txBody>
          <a:bodyPr/>
          <a:lstStyle/>
          <a:p>
            <a:r>
              <a:rPr lang="en-US" altLang="zh-CN" dirty="0"/>
              <a:t>Please criticize and correct</a:t>
            </a:r>
          </a:p>
        </p:txBody>
      </p:sp>
    </p:spTree>
    <p:extLst>
      <p:ext uri="{BB962C8B-B14F-4D97-AF65-F5344CB8AC3E}">
        <p14:creationId xmlns:p14="http://schemas.microsoft.com/office/powerpoint/2010/main" val="23564733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D003B970-9A8B-4059-426C-89EFC63CE41F}"/>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3" name="直接连接符 2">
            <a:extLst>
              <a:ext uri="{FF2B5EF4-FFF2-40B4-BE49-F238E27FC236}">
                <a16:creationId xmlns:a16="http://schemas.microsoft.com/office/drawing/2014/main" id="{337FD649-3FFD-F847-C948-90F868059B69}"/>
              </a:ext>
            </a:extLst>
          </p:cNvPr>
          <p:cNvCxnSpPr>
            <a:cxnSpLocks/>
          </p:cNvCxnSpPr>
          <p:nvPr/>
        </p:nvCxnSpPr>
        <p:spPr>
          <a:xfrm flipH="1">
            <a:off x="6516284" y="902019"/>
            <a:ext cx="60086" cy="114319"/>
          </a:xfrm>
          <a:prstGeom prst="line">
            <a:avLst/>
          </a:prstGeom>
          <a:noFill/>
          <a:ln w="6350" cap="flat" cmpd="sng" algn="ctr">
            <a:solidFill>
              <a:sysClr val="window" lastClr="FFFFFF">
                <a:alpha val="31000"/>
              </a:sysClr>
            </a:solidFill>
            <a:prstDash val="solid"/>
            <a:miter lim="800000"/>
          </a:ln>
          <a:effectLst/>
        </p:spPr>
      </p:cxnSp>
      <p:sp>
        <p:nvSpPr>
          <p:cNvPr id="4" name="矩形 7">
            <a:extLst>
              <a:ext uri="{FF2B5EF4-FFF2-40B4-BE49-F238E27FC236}">
                <a16:creationId xmlns:a16="http://schemas.microsoft.com/office/drawing/2014/main" id="{73ADD0C8-FC1E-8A80-1253-C084F74D8EE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w="12700" cap="flat" cmpd="sng" algn="ctr">
            <a:noFill/>
            <a:prstDash val="solid"/>
            <a:miter lim="800000"/>
          </a:ln>
          <a:effectLst/>
        </p:spPr>
        <p:txBody>
          <a:bodyPr rtlCol="0" anchor="ctr"/>
          <a:lstStyle/>
          <a:p>
            <a:pPr algn="ctr" defTabSz="914400"/>
            <a:endParaRPr lang="en-US" kern="0">
              <a:solidFill>
                <a:prstClr val="white"/>
              </a:solidFill>
              <a:latin typeface="OPPOSans R"/>
              <a:ea typeface="OPPOSans R"/>
            </a:endParaRPr>
          </a:p>
        </p:txBody>
      </p:sp>
      <p:sp>
        <p:nvSpPr>
          <p:cNvPr id="5" name="矩形 7">
            <a:extLst>
              <a:ext uri="{FF2B5EF4-FFF2-40B4-BE49-F238E27FC236}">
                <a16:creationId xmlns:a16="http://schemas.microsoft.com/office/drawing/2014/main" id="{C23DE984-622D-00EB-9296-51D319CB0725}"/>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w="12700" cap="flat" cmpd="sng" algn="ctr">
            <a:noFill/>
            <a:prstDash val="solid"/>
            <a:miter lim="800000"/>
          </a:ln>
          <a:effectLst/>
        </p:spPr>
        <p:txBody>
          <a:bodyPr rtlCol="0" anchor="ctr"/>
          <a:lstStyle/>
          <a:p>
            <a:pPr algn="ctr" defTabSz="914400"/>
            <a:endParaRPr lang="en-US" kern="0">
              <a:solidFill>
                <a:prstClr val="white"/>
              </a:solidFill>
              <a:latin typeface="OPPOSans R"/>
              <a:ea typeface="OPPOSans R"/>
            </a:endParaRPr>
          </a:p>
        </p:txBody>
      </p:sp>
      <p:sp>
        <p:nvSpPr>
          <p:cNvPr id="7" name="文本框 6">
            <a:extLst>
              <a:ext uri="{FF2B5EF4-FFF2-40B4-BE49-F238E27FC236}">
                <a16:creationId xmlns:a16="http://schemas.microsoft.com/office/drawing/2014/main" id="{B567A471-1D65-4496-1668-0655EE22E975}"/>
              </a:ext>
            </a:extLst>
          </p:cNvPr>
          <p:cNvSpPr txBox="1"/>
          <p:nvPr/>
        </p:nvSpPr>
        <p:spPr>
          <a:xfrm>
            <a:off x="5587308" y="653700"/>
            <a:ext cx="1274600" cy="523220"/>
          </a:xfrm>
          <a:prstGeom prst="rect">
            <a:avLst/>
          </a:prstGeom>
          <a:noFill/>
        </p:spPr>
        <p:txBody>
          <a:bodyPr wrap="square" rtlCol="0">
            <a:spAutoFit/>
          </a:bodyPr>
          <a:lstStyle/>
          <a:p>
            <a:pPr defTabSz="914400"/>
            <a:r>
              <a:rPr lang="zh-CN" altLang="en-US" sz="2800" dirty="0">
                <a:gradFill>
                  <a:gsLst>
                    <a:gs pos="0">
                      <a:prstClr val="white"/>
                    </a:gs>
                    <a:gs pos="100000">
                      <a:srgbClr val="00FFFF"/>
                    </a:gs>
                  </a:gsLst>
                  <a:lin ang="2700000" scaled="1"/>
                </a:gradFill>
                <a:latin typeface="OPPOSans M"/>
                <a:ea typeface="OPPOSans M"/>
              </a:rPr>
              <a:t>染九</a:t>
            </a:r>
          </a:p>
        </p:txBody>
      </p:sp>
      <p:sp>
        <p:nvSpPr>
          <p:cNvPr id="14" name="文本框 13">
            <a:extLst>
              <a:ext uri="{FF2B5EF4-FFF2-40B4-BE49-F238E27FC236}">
                <a16:creationId xmlns:a16="http://schemas.microsoft.com/office/drawing/2014/main" id="{C263DF8A-3F18-27B3-C389-0E90186B7A18}"/>
              </a:ext>
            </a:extLst>
          </p:cNvPr>
          <p:cNvSpPr txBox="1"/>
          <p:nvPr/>
        </p:nvSpPr>
        <p:spPr>
          <a:xfrm>
            <a:off x="6599893" y="853748"/>
            <a:ext cx="1866500" cy="261610"/>
          </a:xfrm>
          <a:prstGeom prst="rect">
            <a:avLst/>
          </a:prstGeom>
          <a:noFill/>
        </p:spPr>
        <p:txBody>
          <a:bodyPr wrap="square" rtlCol="0">
            <a:spAutoFit/>
          </a:bodyPr>
          <a:lstStyle/>
          <a:p>
            <a:pPr defTabSz="914400"/>
            <a:r>
              <a:rPr lang="en-US" altLang="zh-CN" sz="1100" kern="0" spc="600" dirty="0">
                <a:solidFill>
                  <a:srgbClr val="FFFED8">
                    <a:alpha val="22000"/>
                  </a:srgbClr>
                </a:solidFill>
                <a:latin typeface="OPPOSans R"/>
                <a:ea typeface="OPPOSans R"/>
              </a:rPr>
              <a:t>WEI CHONG</a:t>
            </a:r>
            <a:endParaRPr lang="zh-CN" altLang="en-US" sz="1100" kern="0" spc="600" dirty="0">
              <a:solidFill>
                <a:srgbClr val="FFFED8">
                  <a:alpha val="22000"/>
                </a:srgbClr>
              </a:solidFill>
              <a:latin typeface="OPPOSans R"/>
              <a:ea typeface="OPPOSans R"/>
            </a:endParaRPr>
          </a:p>
        </p:txBody>
      </p:sp>
      <p:grpSp>
        <p:nvGrpSpPr>
          <p:cNvPr id="34" name="组合 33">
            <a:extLst>
              <a:ext uri="{FF2B5EF4-FFF2-40B4-BE49-F238E27FC236}">
                <a16:creationId xmlns:a16="http://schemas.microsoft.com/office/drawing/2014/main" id="{3E64DDF7-A231-050C-2D6C-8E0C2CE555C0}"/>
              </a:ext>
            </a:extLst>
          </p:cNvPr>
          <p:cNvGrpSpPr/>
          <p:nvPr/>
        </p:nvGrpSpPr>
        <p:grpSpPr>
          <a:xfrm>
            <a:off x="5695413" y="1353715"/>
            <a:ext cx="3745780" cy="369332"/>
            <a:chOff x="5695413" y="1353715"/>
            <a:chExt cx="3745780" cy="369332"/>
          </a:xfrm>
        </p:grpSpPr>
        <p:grpSp>
          <p:nvGrpSpPr>
            <p:cNvPr id="35" name="组合 34">
              <a:extLst>
                <a:ext uri="{FF2B5EF4-FFF2-40B4-BE49-F238E27FC236}">
                  <a16:creationId xmlns:a16="http://schemas.microsoft.com/office/drawing/2014/main" id="{09B95F00-F9A2-9438-59BA-679D1F93E93A}"/>
                </a:ext>
              </a:extLst>
            </p:cNvPr>
            <p:cNvGrpSpPr/>
            <p:nvPr/>
          </p:nvGrpSpPr>
          <p:grpSpPr>
            <a:xfrm>
              <a:off x="5695413" y="1475707"/>
              <a:ext cx="138195" cy="138195"/>
              <a:chOff x="5695413" y="1320428"/>
              <a:chExt cx="138195" cy="138195"/>
            </a:xfrm>
          </p:grpSpPr>
          <p:sp>
            <p:nvSpPr>
              <p:cNvPr id="37" name="Teardrop 15">
                <a:extLst>
                  <a:ext uri="{FF2B5EF4-FFF2-40B4-BE49-F238E27FC236}">
                    <a16:creationId xmlns:a16="http://schemas.microsoft.com/office/drawing/2014/main" id="{2C10F685-8075-3439-F7E5-13EE6DB88675}"/>
                  </a:ext>
                </a:extLst>
              </p:cNvPr>
              <p:cNvSpPr/>
              <p:nvPr/>
            </p:nvSpPr>
            <p:spPr>
              <a:xfrm rot="8100000" flipH="1">
                <a:off x="5695413" y="1320428"/>
                <a:ext cx="138195" cy="138195"/>
              </a:xfrm>
              <a:prstGeom prst="teardrop">
                <a:avLst/>
              </a:prstGeom>
              <a:gradFill flip="none" rotWithShape="1">
                <a:gsLst>
                  <a:gs pos="74000">
                    <a:srgbClr val="00FFFF"/>
                  </a:gs>
                  <a:gs pos="0">
                    <a:sysClr val="window" lastClr="FFFFFF"/>
                  </a:gs>
                </a:gsLst>
                <a:lin ang="16200000" scaled="1"/>
                <a:tileRect/>
              </a:gradFill>
              <a:ln w="12700" cap="flat" cmpd="sng" algn="ctr">
                <a:noFill/>
                <a:prstDash val="solid"/>
                <a:miter lim="800000"/>
              </a:ln>
              <a:effectLst/>
            </p:spPr>
            <p:txBody>
              <a:bodyPr rtlCol="0" anchor="ctr"/>
              <a:lstStyle/>
              <a:p>
                <a:pPr algn="ctr" defTabSz="914400">
                  <a:defRPr/>
                </a:pPr>
                <a:endParaRPr lang="en-US" sz="1400" kern="0" dirty="0">
                  <a:solidFill>
                    <a:srgbClr val="0F6FC6"/>
                  </a:solidFill>
                  <a:latin typeface="OPPOSans R" panose="00020600040101010101" pitchFamily="18" charset="-122"/>
                  <a:ea typeface="微软雅黑 Light"/>
                </a:endParaRPr>
              </a:p>
            </p:txBody>
          </p:sp>
          <p:sp>
            <p:nvSpPr>
              <p:cNvPr id="38" name="Oval 16">
                <a:extLst>
                  <a:ext uri="{FF2B5EF4-FFF2-40B4-BE49-F238E27FC236}">
                    <a16:creationId xmlns:a16="http://schemas.microsoft.com/office/drawing/2014/main" id="{EF7A2BC1-FE7B-77DC-26BE-4090BF436C4B}"/>
                  </a:ext>
                </a:extLst>
              </p:cNvPr>
              <p:cNvSpPr/>
              <p:nvPr/>
            </p:nvSpPr>
            <p:spPr>
              <a:xfrm rot="8100000" flipH="1">
                <a:off x="5735284" y="1360299"/>
                <a:ext cx="58453" cy="58453"/>
              </a:xfrm>
              <a:prstGeom prst="ellipse">
                <a:avLst/>
              </a:prstGeom>
              <a:solidFill>
                <a:sysClr val="window" lastClr="FFFFFF"/>
              </a:solidFill>
              <a:ln w="12700" cap="flat" cmpd="sng" algn="ctr">
                <a:noFill/>
                <a:prstDash val="solid"/>
                <a:miter lim="800000"/>
              </a:ln>
              <a:effectLst/>
            </p:spPr>
            <p:txBody>
              <a:bodyPr rtlCol="0" anchor="ctr"/>
              <a:lstStyle/>
              <a:p>
                <a:pPr algn="ctr" defTabSz="914400">
                  <a:defRPr/>
                </a:pPr>
                <a:endParaRPr lang="en-US" sz="1400" kern="0" dirty="0">
                  <a:solidFill>
                    <a:srgbClr val="0F6FC6"/>
                  </a:solidFill>
                  <a:latin typeface="OPPOSans R" panose="00020600040101010101" pitchFamily="18" charset="-122"/>
                  <a:ea typeface="微软雅黑 Light"/>
                </a:endParaRPr>
              </a:p>
            </p:txBody>
          </p:sp>
        </p:grpSp>
        <p:sp>
          <p:nvSpPr>
            <p:cNvPr id="36" name="文本框 35">
              <a:extLst>
                <a:ext uri="{FF2B5EF4-FFF2-40B4-BE49-F238E27FC236}">
                  <a16:creationId xmlns:a16="http://schemas.microsoft.com/office/drawing/2014/main" id="{80A87E5D-7F24-BEC2-A3FE-826A88228C75}"/>
                </a:ext>
              </a:extLst>
            </p:cNvPr>
            <p:cNvSpPr txBox="1"/>
            <p:nvPr/>
          </p:nvSpPr>
          <p:spPr>
            <a:xfrm>
              <a:off x="5918614" y="1353715"/>
              <a:ext cx="3522579" cy="369332"/>
            </a:xfrm>
            <a:prstGeom prst="rect">
              <a:avLst/>
            </a:prstGeom>
            <a:noFill/>
          </p:spPr>
          <p:txBody>
            <a:bodyPr wrap="square" rtlCol="0">
              <a:spAutoFit/>
            </a:bodyPr>
            <a:lstStyle/>
            <a:p>
              <a:pPr defTabSz="914400"/>
              <a:r>
                <a:rPr lang="zh-CN" altLang="en-US" kern="0" spc="100" dirty="0">
                  <a:gradFill>
                    <a:gsLst>
                      <a:gs pos="0">
                        <a:prstClr val="white"/>
                      </a:gs>
                      <a:gs pos="100000">
                        <a:srgbClr val="00FFFF"/>
                      </a:gs>
                    </a:gsLst>
                    <a:lin ang="2700000" scaled="1"/>
                  </a:gradFill>
                  <a:latin typeface="OPPOSans R"/>
                  <a:ea typeface="OPPOSans R"/>
                </a:rPr>
                <a:t>艾迪鹅</a:t>
              </a:r>
              <a:r>
                <a:rPr lang="en-US" altLang="zh-CN" kern="0" spc="100" dirty="0">
                  <a:gradFill>
                    <a:gsLst>
                      <a:gs pos="0">
                        <a:prstClr val="white"/>
                      </a:gs>
                      <a:gs pos="100000">
                        <a:srgbClr val="00FFFF"/>
                      </a:gs>
                    </a:gsLst>
                    <a:lin ang="2700000" scaled="1"/>
                  </a:gradFill>
                  <a:latin typeface="OPPOSans R"/>
                  <a:ea typeface="OPPOSans R"/>
                </a:rPr>
                <a:t>PPT</a:t>
              </a:r>
              <a:r>
                <a:rPr lang="zh-CN" altLang="en-US" kern="0" spc="100" dirty="0">
                  <a:gradFill>
                    <a:gsLst>
                      <a:gs pos="0">
                        <a:prstClr val="white"/>
                      </a:gs>
                      <a:gs pos="100000">
                        <a:srgbClr val="00FFFF"/>
                      </a:gs>
                    </a:gsLst>
                    <a:lin ang="2700000" scaled="1"/>
                  </a:gradFill>
                  <a:latin typeface="OPPOSans R"/>
                  <a:ea typeface="OPPOSans R"/>
                </a:rPr>
                <a:t>设计就业实战班学员</a:t>
              </a:r>
            </a:p>
          </p:txBody>
        </p:sp>
      </p:grpSp>
      <p:grpSp>
        <p:nvGrpSpPr>
          <p:cNvPr id="39" name="组合 38">
            <a:extLst>
              <a:ext uri="{FF2B5EF4-FFF2-40B4-BE49-F238E27FC236}">
                <a16:creationId xmlns:a16="http://schemas.microsoft.com/office/drawing/2014/main" id="{334CBB14-039B-E697-DDE1-4D15DE00FF67}"/>
              </a:ext>
            </a:extLst>
          </p:cNvPr>
          <p:cNvGrpSpPr/>
          <p:nvPr/>
        </p:nvGrpSpPr>
        <p:grpSpPr>
          <a:xfrm>
            <a:off x="5695413" y="1760203"/>
            <a:ext cx="2823928" cy="369332"/>
            <a:chOff x="5695413" y="1737735"/>
            <a:chExt cx="2823928" cy="369332"/>
          </a:xfrm>
        </p:grpSpPr>
        <p:grpSp>
          <p:nvGrpSpPr>
            <p:cNvPr id="40" name="组合 39">
              <a:extLst>
                <a:ext uri="{FF2B5EF4-FFF2-40B4-BE49-F238E27FC236}">
                  <a16:creationId xmlns:a16="http://schemas.microsoft.com/office/drawing/2014/main" id="{464754B5-5EFA-9B05-5673-03E38FF3C475}"/>
                </a:ext>
              </a:extLst>
            </p:cNvPr>
            <p:cNvGrpSpPr/>
            <p:nvPr/>
          </p:nvGrpSpPr>
          <p:grpSpPr>
            <a:xfrm>
              <a:off x="5695413" y="1862801"/>
              <a:ext cx="138195" cy="138195"/>
              <a:chOff x="5695413" y="1701172"/>
              <a:chExt cx="138195" cy="138195"/>
            </a:xfrm>
          </p:grpSpPr>
          <p:sp>
            <p:nvSpPr>
              <p:cNvPr id="42" name="Teardrop 15">
                <a:extLst>
                  <a:ext uri="{FF2B5EF4-FFF2-40B4-BE49-F238E27FC236}">
                    <a16:creationId xmlns:a16="http://schemas.microsoft.com/office/drawing/2014/main" id="{26EA4264-C782-651D-FACA-E11363C72A6E}"/>
                  </a:ext>
                </a:extLst>
              </p:cNvPr>
              <p:cNvSpPr/>
              <p:nvPr/>
            </p:nvSpPr>
            <p:spPr>
              <a:xfrm rot="8100000" flipH="1">
                <a:off x="5695413" y="1701172"/>
                <a:ext cx="138195" cy="138195"/>
              </a:xfrm>
              <a:prstGeom prst="teardrop">
                <a:avLst/>
              </a:prstGeom>
              <a:gradFill flip="none" rotWithShape="1">
                <a:gsLst>
                  <a:gs pos="74000">
                    <a:srgbClr val="00FFFF"/>
                  </a:gs>
                  <a:gs pos="0">
                    <a:sysClr val="window" lastClr="FFFFFF"/>
                  </a:gs>
                </a:gsLst>
                <a:lin ang="16200000" scaled="1"/>
                <a:tileRect/>
              </a:gradFill>
              <a:ln w="12700" cap="flat" cmpd="sng" algn="ctr">
                <a:noFill/>
                <a:prstDash val="solid"/>
                <a:miter lim="800000"/>
              </a:ln>
              <a:effectLst/>
            </p:spPr>
            <p:txBody>
              <a:bodyPr rtlCol="0" anchor="ctr"/>
              <a:lstStyle/>
              <a:p>
                <a:pPr algn="ctr" defTabSz="914400">
                  <a:defRPr/>
                </a:pPr>
                <a:endParaRPr lang="en-US" sz="1400" kern="0" dirty="0">
                  <a:solidFill>
                    <a:srgbClr val="0F6FC6"/>
                  </a:solidFill>
                  <a:latin typeface="OPPOSans R" panose="00020600040101010101" pitchFamily="18" charset="-122"/>
                  <a:ea typeface="微软雅黑 Light"/>
                </a:endParaRPr>
              </a:p>
            </p:txBody>
          </p:sp>
          <p:sp>
            <p:nvSpPr>
              <p:cNvPr id="43" name="Oval 16">
                <a:extLst>
                  <a:ext uri="{FF2B5EF4-FFF2-40B4-BE49-F238E27FC236}">
                    <a16:creationId xmlns:a16="http://schemas.microsoft.com/office/drawing/2014/main" id="{238653B9-BCE1-8336-29D6-17B28FAE5260}"/>
                  </a:ext>
                </a:extLst>
              </p:cNvPr>
              <p:cNvSpPr/>
              <p:nvPr/>
            </p:nvSpPr>
            <p:spPr>
              <a:xfrm rot="8100000" flipH="1">
                <a:off x="5735284" y="1741043"/>
                <a:ext cx="58453" cy="58453"/>
              </a:xfrm>
              <a:prstGeom prst="ellipse">
                <a:avLst/>
              </a:prstGeom>
              <a:solidFill>
                <a:sysClr val="window" lastClr="FFFFFF"/>
              </a:solidFill>
              <a:ln w="12700" cap="flat" cmpd="sng" algn="ctr">
                <a:noFill/>
                <a:prstDash val="solid"/>
                <a:miter lim="800000"/>
              </a:ln>
              <a:effectLst/>
            </p:spPr>
            <p:txBody>
              <a:bodyPr rtlCol="0" anchor="ctr"/>
              <a:lstStyle/>
              <a:p>
                <a:pPr algn="ctr" defTabSz="914400">
                  <a:defRPr/>
                </a:pPr>
                <a:endParaRPr lang="en-US" sz="1400" kern="0" dirty="0">
                  <a:solidFill>
                    <a:srgbClr val="0F6FC6"/>
                  </a:solidFill>
                  <a:latin typeface="OPPOSans R" panose="00020600040101010101" pitchFamily="18" charset="-122"/>
                  <a:ea typeface="微软雅黑 Light"/>
                </a:endParaRPr>
              </a:p>
            </p:txBody>
          </p:sp>
        </p:grpSp>
        <p:sp>
          <p:nvSpPr>
            <p:cNvPr id="41" name="文本框 40">
              <a:extLst>
                <a:ext uri="{FF2B5EF4-FFF2-40B4-BE49-F238E27FC236}">
                  <a16:creationId xmlns:a16="http://schemas.microsoft.com/office/drawing/2014/main" id="{87EBEA13-F015-3912-CF65-ED71DE2225D2}"/>
                </a:ext>
              </a:extLst>
            </p:cNvPr>
            <p:cNvSpPr txBox="1"/>
            <p:nvPr/>
          </p:nvSpPr>
          <p:spPr>
            <a:xfrm>
              <a:off x="5918615" y="1737735"/>
              <a:ext cx="2600726" cy="369332"/>
            </a:xfrm>
            <a:prstGeom prst="rect">
              <a:avLst/>
            </a:prstGeom>
            <a:noFill/>
          </p:spPr>
          <p:txBody>
            <a:bodyPr wrap="square" rtlCol="0">
              <a:spAutoFit/>
            </a:bodyPr>
            <a:lstStyle/>
            <a:p>
              <a:pPr defTabSz="914400"/>
              <a:r>
                <a:rPr lang="en-US" altLang="zh-CN" kern="0" spc="100" dirty="0">
                  <a:gradFill>
                    <a:gsLst>
                      <a:gs pos="0">
                        <a:prstClr val="white"/>
                      </a:gs>
                      <a:gs pos="100000">
                        <a:srgbClr val="00FFFF"/>
                      </a:gs>
                    </a:gsLst>
                    <a:lin ang="2700000" scaled="1"/>
                  </a:gradFill>
                  <a:latin typeface="OPPOSans R"/>
                  <a:ea typeface="OPPOSans R"/>
                </a:rPr>
                <a:t>PPT</a:t>
              </a:r>
              <a:r>
                <a:rPr lang="zh-CN" altLang="en-US" kern="0" spc="100" dirty="0">
                  <a:gradFill>
                    <a:gsLst>
                      <a:gs pos="0">
                        <a:prstClr val="white"/>
                      </a:gs>
                      <a:gs pos="100000">
                        <a:srgbClr val="00FFFF"/>
                      </a:gs>
                    </a:gsLst>
                    <a:lin ang="2700000" scaled="1"/>
                  </a:gradFill>
                  <a:latin typeface="OPPOSans R"/>
                  <a:ea typeface="OPPOSans R"/>
                </a:rPr>
                <a:t>定制设计师</a:t>
              </a:r>
            </a:p>
          </p:txBody>
        </p:sp>
      </p:grpSp>
      <p:grpSp>
        <p:nvGrpSpPr>
          <p:cNvPr id="44" name="组合 43">
            <a:extLst>
              <a:ext uri="{FF2B5EF4-FFF2-40B4-BE49-F238E27FC236}">
                <a16:creationId xmlns:a16="http://schemas.microsoft.com/office/drawing/2014/main" id="{F6DED5BA-7519-55F1-10C8-5D1DFAC37EE4}"/>
              </a:ext>
            </a:extLst>
          </p:cNvPr>
          <p:cNvGrpSpPr/>
          <p:nvPr/>
        </p:nvGrpSpPr>
        <p:grpSpPr>
          <a:xfrm>
            <a:off x="5695413" y="2166691"/>
            <a:ext cx="4074226" cy="369332"/>
            <a:chOff x="5695413" y="2121755"/>
            <a:chExt cx="4074226" cy="369332"/>
          </a:xfrm>
        </p:grpSpPr>
        <p:grpSp>
          <p:nvGrpSpPr>
            <p:cNvPr id="45" name="组合 44">
              <a:extLst>
                <a:ext uri="{FF2B5EF4-FFF2-40B4-BE49-F238E27FC236}">
                  <a16:creationId xmlns:a16="http://schemas.microsoft.com/office/drawing/2014/main" id="{42750476-9FA3-8C4F-E9FD-1C2ED44842F1}"/>
                </a:ext>
              </a:extLst>
            </p:cNvPr>
            <p:cNvGrpSpPr/>
            <p:nvPr/>
          </p:nvGrpSpPr>
          <p:grpSpPr>
            <a:xfrm>
              <a:off x="5695413" y="2249895"/>
              <a:ext cx="138195" cy="138195"/>
              <a:chOff x="5695413" y="2081916"/>
              <a:chExt cx="138195" cy="138195"/>
            </a:xfrm>
          </p:grpSpPr>
          <p:sp>
            <p:nvSpPr>
              <p:cNvPr id="47" name="Teardrop 15">
                <a:extLst>
                  <a:ext uri="{FF2B5EF4-FFF2-40B4-BE49-F238E27FC236}">
                    <a16:creationId xmlns:a16="http://schemas.microsoft.com/office/drawing/2014/main" id="{C55A789F-2BA4-3FAD-533B-D25E93796897}"/>
                  </a:ext>
                </a:extLst>
              </p:cNvPr>
              <p:cNvSpPr/>
              <p:nvPr/>
            </p:nvSpPr>
            <p:spPr>
              <a:xfrm rot="8100000" flipH="1">
                <a:off x="5695413" y="2081916"/>
                <a:ext cx="138195" cy="138195"/>
              </a:xfrm>
              <a:prstGeom prst="teardrop">
                <a:avLst/>
              </a:prstGeom>
              <a:gradFill flip="none" rotWithShape="1">
                <a:gsLst>
                  <a:gs pos="74000">
                    <a:srgbClr val="00FFFF"/>
                  </a:gs>
                  <a:gs pos="0">
                    <a:sysClr val="window" lastClr="FFFFFF"/>
                  </a:gs>
                </a:gsLst>
                <a:lin ang="16200000" scaled="1"/>
                <a:tileRect/>
              </a:gradFill>
              <a:ln w="12700" cap="flat" cmpd="sng" algn="ctr">
                <a:noFill/>
                <a:prstDash val="solid"/>
                <a:miter lim="800000"/>
              </a:ln>
              <a:effectLst/>
            </p:spPr>
            <p:txBody>
              <a:bodyPr rtlCol="0" anchor="ctr"/>
              <a:lstStyle/>
              <a:p>
                <a:pPr algn="ctr" defTabSz="914400">
                  <a:defRPr/>
                </a:pPr>
                <a:endParaRPr lang="en-US" sz="1400" kern="0" dirty="0">
                  <a:solidFill>
                    <a:srgbClr val="0F6FC6"/>
                  </a:solidFill>
                  <a:latin typeface="OPPOSans R" panose="00020600040101010101" pitchFamily="18" charset="-122"/>
                  <a:ea typeface="微软雅黑 Light"/>
                </a:endParaRPr>
              </a:p>
            </p:txBody>
          </p:sp>
          <p:sp>
            <p:nvSpPr>
              <p:cNvPr id="48" name="Oval 16">
                <a:extLst>
                  <a:ext uri="{FF2B5EF4-FFF2-40B4-BE49-F238E27FC236}">
                    <a16:creationId xmlns:a16="http://schemas.microsoft.com/office/drawing/2014/main" id="{48F1F5BE-DF60-9ED8-DCC8-A5D1E3520762}"/>
                  </a:ext>
                </a:extLst>
              </p:cNvPr>
              <p:cNvSpPr/>
              <p:nvPr/>
            </p:nvSpPr>
            <p:spPr>
              <a:xfrm rot="8100000" flipH="1">
                <a:off x="5735284" y="2121787"/>
                <a:ext cx="58453" cy="58453"/>
              </a:xfrm>
              <a:prstGeom prst="ellipse">
                <a:avLst/>
              </a:prstGeom>
              <a:solidFill>
                <a:sysClr val="window" lastClr="FFFFFF"/>
              </a:solidFill>
              <a:ln w="12700" cap="flat" cmpd="sng" algn="ctr">
                <a:noFill/>
                <a:prstDash val="solid"/>
                <a:miter lim="800000"/>
              </a:ln>
              <a:effectLst/>
            </p:spPr>
            <p:txBody>
              <a:bodyPr rtlCol="0" anchor="ctr"/>
              <a:lstStyle/>
              <a:p>
                <a:pPr algn="ctr" defTabSz="914400">
                  <a:defRPr/>
                </a:pPr>
                <a:endParaRPr lang="en-US" sz="1400" kern="0" dirty="0">
                  <a:solidFill>
                    <a:srgbClr val="0F6FC6"/>
                  </a:solidFill>
                  <a:latin typeface="OPPOSans R" panose="00020600040101010101" pitchFamily="18" charset="-122"/>
                  <a:ea typeface="微软雅黑 Light"/>
                </a:endParaRPr>
              </a:p>
            </p:txBody>
          </p:sp>
        </p:grpSp>
        <p:sp>
          <p:nvSpPr>
            <p:cNvPr id="46" name="文本框 45">
              <a:extLst>
                <a:ext uri="{FF2B5EF4-FFF2-40B4-BE49-F238E27FC236}">
                  <a16:creationId xmlns:a16="http://schemas.microsoft.com/office/drawing/2014/main" id="{A5215900-456C-5B5B-493B-4420EB2D48E0}"/>
                </a:ext>
              </a:extLst>
            </p:cNvPr>
            <p:cNvSpPr txBox="1"/>
            <p:nvPr/>
          </p:nvSpPr>
          <p:spPr>
            <a:xfrm>
              <a:off x="5918614" y="2121755"/>
              <a:ext cx="3851025" cy="369332"/>
            </a:xfrm>
            <a:prstGeom prst="rect">
              <a:avLst/>
            </a:prstGeom>
            <a:noFill/>
          </p:spPr>
          <p:txBody>
            <a:bodyPr wrap="square" rtlCol="0">
              <a:spAutoFit/>
            </a:bodyPr>
            <a:lstStyle/>
            <a:p>
              <a:pPr defTabSz="914400"/>
              <a:r>
                <a:rPr lang="zh-CN" altLang="en-US" kern="0" spc="100" dirty="0">
                  <a:gradFill>
                    <a:gsLst>
                      <a:gs pos="0">
                        <a:prstClr val="white"/>
                      </a:gs>
                      <a:gs pos="100000">
                        <a:srgbClr val="00FFFF"/>
                      </a:gs>
                    </a:gsLst>
                    <a:lin ang="2700000" scaled="1"/>
                  </a:gradFill>
                  <a:latin typeface="OPPOSans R"/>
                  <a:ea typeface="OPPOSans R"/>
                </a:rPr>
                <a:t>喜欢宠物，追剧，</a:t>
              </a:r>
              <a:r>
                <a:rPr lang="en-US" altLang="zh-CN" kern="0" spc="100" dirty="0">
                  <a:gradFill>
                    <a:gsLst>
                      <a:gs pos="0">
                        <a:prstClr val="white"/>
                      </a:gs>
                      <a:gs pos="100000">
                        <a:srgbClr val="00FFFF"/>
                      </a:gs>
                    </a:gsLst>
                    <a:lin ang="2700000" scaled="1"/>
                  </a:gradFill>
                  <a:latin typeface="OPPOSans R"/>
                  <a:ea typeface="OPPOSans R"/>
                </a:rPr>
                <a:t>PPT</a:t>
              </a:r>
              <a:r>
                <a:rPr lang="zh-CN" altLang="en-US" kern="0" spc="100" dirty="0">
                  <a:gradFill>
                    <a:gsLst>
                      <a:gs pos="0">
                        <a:prstClr val="white"/>
                      </a:gs>
                      <a:gs pos="100000">
                        <a:srgbClr val="00FFFF"/>
                      </a:gs>
                    </a:gsLst>
                    <a:lin ang="2700000" scaled="1"/>
                  </a:gradFill>
                  <a:latin typeface="OPPOSans R"/>
                  <a:ea typeface="OPPOSans R"/>
                </a:rPr>
                <a:t>爱好者</a:t>
              </a:r>
            </a:p>
          </p:txBody>
        </p:sp>
      </p:grpSp>
      <p:sp>
        <p:nvSpPr>
          <p:cNvPr id="49" name="文本框 48">
            <a:extLst>
              <a:ext uri="{FF2B5EF4-FFF2-40B4-BE49-F238E27FC236}">
                <a16:creationId xmlns:a16="http://schemas.microsoft.com/office/drawing/2014/main" id="{807B1DB7-5749-DC71-99F5-176DF88A14F9}"/>
              </a:ext>
            </a:extLst>
          </p:cNvPr>
          <p:cNvSpPr txBox="1"/>
          <p:nvPr/>
        </p:nvSpPr>
        <p:spPr>
          <a:xfrm>
            <a:off x="2854089" y="2670287"/>
            <a:ext cx="2114751" cy="307777"/>
          </a:xfrm>
          <a:prstGeom prst="rect">
            <a:avLst/>
          </a:prstGeom>
          <a:noFill/>
        </p:spPr>
        <p:txBody>
          <a:bodyPr wrap="square" rtlCol="0">
            <a:spAutoFit/>
          </a:bodyPr>
          <a:lstStyle/>
          <a:p>
            <a:pPr defTabSz="914400"/>
            <a:r>
              <a:rPr lang="zh-CN" altLang="en-US" sz="1400" spc="100" dirty="0">
                <a:solidFill>
                  <a:srgbClr val="00FFFF"/>
                </a:solidFill>
                <a:latin typeface="OPPOSans M"/>
                <a:ea typeface="OPPOSans M"/>
              </a:rPr>
              <a:t>微信</a:t>
            </a:r>
            <a:r>
              <a:rPr lang="en-US" altLang="zh-CN" sz="1400" spc="100" dirty="0">
                <a:solidFill>
                  <a:srgbClr val="00FFFF"/>
                </a:solidFill>
                <a:latin typeface="OPPOSans M"/>
                <a:ea typeface="OPPOSans M"/>
              </a:rPr>
              <a:t>:w15125337635</a:t>
            </a:r>
          </a:p>
        </p:txBody>
      </p:sp>
      <p:grpSp>
        <p:nvGrpSpPr>
          <p:cNvPr id="50" name="组合 49">
            <a:extLst>
              <a:ext uri="{FF2B5EF4-FFF2-40B4-BE49-F238E27FC236}">
                <a16:creationId xmlns:a16="http://schemas.microsoft.com/office/drawing/2014/main" id="{ED7B0052-8B7E-1563-3B67-483200A97829}"/>
              </a:ext>
            </a:extLst>
          </p:cNvPr>
          <p:cNvGrpSpPr/>
          <p:nvPr/>
        </p:nvGrpSpPr>
        <p:grpSpPr>
          <a:xfrm>
            <a:off x="2906867" y="619427"/>
            <a:ext cx="2009205" cy="1986058"/>
            <a:chOff x="2906867" y="3508800"/>
            <a:chExt cx="2009205" cy="1986058"/>
          </a:xfrm>
        </p:grpSpPr>
        <p:cxnSp>
          <p:nvCxnSpPr>
            <p:cNvPr id="51" name="直接连接符 50">
              <a:extLst>
                <a:ext uri="{FF2B5EF4-FFF2-40B4-BE49-F238E27FC236}">
                  <a16:creationId xmlns:a16="http://schemas.microsoft.com/office/drawing/2014/main" id="{F86DBC9B-FDF3-2B06-ED7F-E1616B05DFAA}"/>
                </a:ext>
              </a:extLst>
            </p:cNvPr>
            <p:cNvCxnSpPr>
              <a:cxnSpLocks/>
            </p:cNvCxnSpPr>
            <p:nvPr/>
          </p:nvCxnSpPr>
          <p:spPr>
            <a:xfrm flipH="1">
              <a:off x="2906867" y="3508800"/>
              <a:ext cx="170501"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52" name="直接连接符 51">
              <a:extLst>
                <a:ext uri="{FF2B5EF4-FFF2-40B4-BE49-F238E27FC236}">
                  <a16:creationId xmlns:a16="http://schemas.microsoft.com/office/drawing/2014/main" id="{5BF78C46-F74D-B6F5-9D9A-DC9270ED78F5}"/>
                </a:ext>
              </a:extLst>
            </p:cNvPr>
            <p:cNvCxnSpPr>
              <a:cxnSpLocks/>
            </p:cNvCxnSpPr>
            <p:nvPr/>
          </p:nvCxnSpPr>
          <p:spPr>
            <a:xfrm rot="5400000" flipH="1">
              <a:off x="2821617" y="3594051"/>
              <a:ext cx="170501"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nvGrpSpPr>
            <p:cNvPr id="53" name="组合 52">
              <a:extLst>
                <a:ext uri="{FF2B5EF4-FFF2-40B4-BE49-F238E27FC236}">
                  <a16:creationId xmlns:a16="http://schemas.microsoft.com/office/drawing/2014/main" id="{DBF858D9-1EFE-E16D-8902-4F5D3B3BE398}"/>
                </a:ext>
              </a:extLst>
            </p:cNvPr>
            <p:cNvGrpSpPr/>
            <p:nvPr/>
          </p:nvGrpSpPr>
          <p:grpSpPr>
            <a:xfrm flipH="1">
              <a:off x="4745571" y="3508800"/>
              <a:ext cx="170501" cy="170501"/>
              <a:chOff x="2968869" y="10878820"/>
              <a:chExt cx="276484" cy="276484"/>
            </a:xfrm>
          </p:grpSpPr>
          <p:cxnSp>
            <p:nvCxnSpPr>
              <p:cNvPr id="60" name="直接连接符 59">
                <a:extLst>
                  <a:ext uri="{FF2B5EF4-FFF2-40B4-BE49-F238E27FC236}">
                    <a16:creationId xmlns:a16="http://schemas.microsoft.com/office/drawing/2014/main" id="{DBE5640D-CB0F-CEAC-8810-1C3946892375}"/>
                  </a:ext>
                </a:extLst>
              </p:cNvPr>
              <p:cNvCxnSpPr>
                <a:cxnSpLocks/>
              </p:cNvCxnSpPr>
              <p:nvPr/>
            </p:nvCxnSpPr>
            <p:spPr>
              <a:xfrm flipH="1">
                <a:off x="2968869" y="10878820"/>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61" name="直接连接符 60">
                <a:extLst>
                  <a:ext uri="{FF2B5EF4-FFF2-40B4-BE49-F238E27FC236}">
                    <a16:creationId xmlns:a16="http://schemas.microsoft.com/office/drawing/2014/main" id="{2B585F14-FB43-B28F-3C3C-398C2EA7897E}"/>
                  </a:ext>
                </a:extLst>
              </p:cNvPr>
              <p:cNvCxnSpPr>
                <a:cxnSpLocks/>
              </p:cNvCxnSpPr>
              <p:nvPr/>
            </p:nvCxnSpPr>
            <p:spPr>
              <a:xfrm rot="5400000" flipH="1">
                <a:off x="2830627" y="11017062"/>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grpSp>
          <p:nvGrpSpPr>
            <p:cNvPr id="54" name="组合 53">
              <a:extLst>
                <a:ext uri="{FF2B5EF4-FFF2-40B4-BE49-F238E27FC236}">
                  <a16:creationId xmlns:a16="http://schemas.microsoft.com/office/drawing/2014/main" id="{05BE43B1-3B67-0F3B-5A72-36D68E959047}"/>
                </a:ext>
              </a:extLst>
            </p:cNvPr>
            <p:cNvGrpSpPr/>
            <p:nvPr/>
          </p:nvGrpSpPr>
          <p:grpSpPr>
            <a:xfrm flipH="1" flipV="1">
              <a:off x="4745571" y="5324357"/>
              <a:ext cx="170501" cy="170501"/>
              <a:chOff x="2968869" y="10878820"/>
              <a:chExt cx="276484" cy="276484"/>
            </a:xfrm>
          </p:grpSpPr>
          <p:cxnSp>
            <p:nvCxnSpPr>
              <p:cNvPr id="58" name="直接连接符 57">
                <a:extLst>
                  <a:ext uri="{FF2B5EF4-FFF2-40B4-BE49-F238E27FC236}">
                    <a16:creationId xmlns:a16="http://schemas.microsoft.com/office/drawing/2014/main" id="{47052D89-7D9C-8945-7B68-3AF17F57C98E}"/>
                  </a:ext>
                </a:extLst>
              </p:cNvPr>
              <p:cNvCxnSpPr>
                <a:cxnSpLocks/>
              </p:cNvCxnSpPr>
              <p:nvPr/>
            </p:nvCxnSpPr>
            <p:spPr>
              <a:xfrm flipH="1">
                <a:off x="2968869" y="10878820"/>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59" name="直接连接符 58">
                <a:extLst>
                  <a:ext uri="{FF2B5EF4-FFF2-40B4-BE49-F238E27FC236}">
                    <a16:creationId xmlns:a16="http://schemas.microsoft.com/office/drawing/2014/main" id="{05B65DAA-9B2A-240F-2F36-051BF52B877B}"/>
                  </a:ext>
                </a:extLst>
              </p:cNvPr>
              <p:cNvCxnSpPr>
                <a:cxnSpLocks/>
              </p:cNvCxnSpPr>
              <p:nvPr/>
            </p:nvCxnSpPr>
            <p:spPr>
              <a:xfrm rot="5400000" flipH="1">
                <a:off x="2830627" y="11017062"/>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grpSp>
          <p:nvGrpSpPr>
            <p:cNvPr id="55" name="组合 54">
              <a:extLst>
                <a:ext uri="{FF2B5EF4-FFF2-40B4-BE49-F238E27FC236}">
                  <a16:creationId xmlns:a16="http://schemas.microsoft.com/office/drawing/2014/main" id="{0A5D893E-B241-F6AC-E69C-D0C17A070B49}"/>
                </a:ext>
              </a:extLst>
            </p:cNvPr>
            <p:cNvGrpSpPr/>
            <p:nvPr/>
          </p:nvGrpSpPr>
          <p:grpSpPr>
            <a:xfrm flipV="1">
              <a:off x="2906867" y="5324357"/>
              <a:ext cx="170501" cy="170501"/>
              <a:chOff x="2968869" y="10878820"/>
              <a:chExt cx="276484" cy="276484"/>
            </a:xfrm>
          </p:grpSpPr>
          <p:cxnSp>
            <p:nvCxnSpPr>
              <p:cNvPr id="56" name="直接连接符 55">
                <a:extLst>
                  <a:ext uri="{FF2B5EF4-FFF2-40B4-BE49-F238E27FC236}">
                    <a16:creationId xmlns:a16="http://schemas.microsoft.com/office/drawing/2014/main" id="{9402C2AC-7EEE-0516-A575-D979862E3550}"/>
                  </a:ext>
                </a:extLst>
              </p:cNvPr>
              <p:cNvCxnSpPr>
                <a:cxnSpLocks/>
              </p:cNvCxnSpPr>
              <p:nvPr/>
            </p:nvCxnSpPr>
            <p:spPr>
              <a:xfrm flipH="1">
                <a:off x="2968869" y="10878820"/>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57" name="直接连接符 56">
                <a:extLst>
                  <a:ext uri="{FF2B5EF4-FFF2-40B4-BE49-F238E27FC236}">
                    <a16:creationId xmlns:a16="http://schemas.microsoft.com/office/drawing/2014/main" id="{EBF3D0A7-A1C6-483D-8C6B-7C9B2D3D5A32}"/>
                  </a:ext>
                </a:extLst>
              </p:cNvPr>
              <p:cNvCxnSpPr>
                <a:cxnSpLocks/>
              </p:cNvCxnSpPr>
              <p:nvPr/>
            </p:nvCxnSpPr>
            <p:spPr>
              <a:xfrm rot="5400000" flipH="1">
                <a:off x="2830627" y="11017062"/>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grpSp>
      <p:sp>
        <p:nvSpPr>
          <p:cNvPr id="62" name="矩形 7">
            <a:extLst>
              <a:ext uri="{FF2B5EF4-FFF2-40B4-BE49-F238E27FC236}">
                <a16:creationId xmlns:a16="http://schemas.microsoft.com/office/drawing/2014/main" id="{4A584CFF-9A7D-57B2-9B61-E3DF0EFCCE41}"/>
              </a:ext>
            </a:extLst>
          </p:cNvPr>
          <p:cNvSpPr/>
          <p:nvPr/>
        </p:nvSpPr>
        <p:spPr>
          <a:xfrm flipH="1" flipV="1">
            <a:off x="4791900" y="2613682"/>
            <a:ext cx="5023430" cy="263942"/>
          </a:xfrm>
          <a:prstGeom prst="parallelogram">
            <a:avLst/>
          </a:prstGeom>
          <a:gradFill>
            <a:gsLst>
              <a:gs pos="0">
                <a:srgbClr val="FFEAB4">
                  <a:alpha val="18000"/>
                </a:srgbClr>
              </a:gs>
              <a:gs pos="83000">
                <a:srgbClr val="FFEAB4">
                  <a:alpha val="0"/>
                </a:srgbClr>
              </a:gs>
            </a:gsLst>
            <a:lin ang="0" scaled="0"/>
          </a:gradFill>
          <a:ln w="12700" cap="flat" cmpd="sng" algn="ctr">
            <a:noFill/>
            <a:prstDash val="solid"/>
            <a:miter lim="800000"/>
          </a:ln>
          <a:effectLst/>
        </p:spPr>
        <p:txBody>
          <a:bodyPr rtlCol="0" anchor="ctr"/>
          <a:lstStyle/>
          <a:p>
            <a:pPr algn="ctr" defTabSz="914400"/>
            <a:endParaRPr lang="en-US" kern="0">
              <a:solidFill>
                <a:prstClr val="white"/>
              </a:solidFill>
              <a:latin typeface="OPPOSans R"/>
              <a:ea typeface="OPPOSans R"/>
            </a:endParaRPr>
          </a:p>
        </p:txBody>
      </p:sp>
      <p:sp>
        <p:nvSpPr>
          <p:cNvPr id="63" name="矩形 7">
            <a:extLst>
              <a:ext uri="{FF2B5EF4-FFF2-40B4-BE49-F238E27FC236}">
                <a16:creationId xmlns:a16="http://schemas.microsoft.com/office/drawing/2014/main" id="{C5105C6D-9E29-2837-FA71-E1D31AC15D4E}"/>
              </a:ext>
            </a:extLst>
          </p:cNvPr>
          <p:cNvSpPr/>
          <p:nvPr/>
        </p:nvSpPr>
        <p:spPr>
          <a:xfrm flipH="1" flipV="1">
            <a:off x="4417764" y="3007091"/>
            <a:ext cx="5023430" cy="72232"/>
          </a:xfrm>
          <a:prstGeom prst="parallelogram">
            <a:avLst/>
          </a:prstGeom>
          <a:gradFill>
            <a:gsLst>
              <a:gs pos="0">
                <a:srgbClr val="FFEAB4">
                  <a:alpha val="18000"/>
                </a:srgbClr>
              </a:gs>
              <a:gs pos="50000">
                <a:srgbClr val="FFEAB4">
                  <a:alpha val="0"/>
                </a:srgbClr>
              </a:gs>
            </a:gsLst>
            <a:lin ang="0" scaled="0"/>
          </a:gradFill>
          <a:ln w="12700" cap="flat" cmpd="sng" algn="ctr">
            <a:noFill/>
            <a:prstDash val="solid"/>
            <a:miter lim="800000"/>
          </a:ln>
          <a:effectLst/>
        </p:spPr>
        <p:txBody>
          <a:bodyPr rtlCol="0" anchor="ctr"/>
          <a:lstStyle/>
          <a:p>
            <a:pPr algn="ctr" defTabSz="914400"/>
            <a:endParaRPr lang="en-US" kern="0">
              <a:solidFill>
                <a:prstClr val="white"/>
              </a:solidFill>
              <a:latin typeface="OPPOSans R"/>
              <a:ea typeface="OPPOSans R"/>
            </a:endParaRPr>
          </a:p>
        </p:txBody>
      </p:sp>
      <p:sp>
        <p:nvSpPr>
          <p:cNvPr id="64" name="文本框 63">
            <a:extLst>
              <a:ext uri="{FF2B5EF4-FFF2-40B4-BE49-F238E27FC236}">
                <a16:creationId xmlns:a16="http://schemas.microsoft.com/office/drawing/2014/main" id="{8B26B1F9-90C3-F641-7819-9A0C23A06473}"/>
              </a:ext>
            </a:extLst>
          </p:cNvPr>
          <p:cNvSpPr txBox="1"/>
          <p:nvPr/>
        </p:nvSpPr>
        <p:spPr>
          <a:xfrm>
            <a:off x="5917844" y="2591765"/>
            <a:ext cx="5023430" cy="307777"/>
          </a:xfrm>
          <a:prstGeom prst="rect">
            <a:avLst/>
          </a:prstGeom>
          <a:noFill/>
        </p:spPr>
        <p:txBody>
          <a:bodyPr wrap="square" rtlCol="0">
            <a:spAutoFit/>
          </a:bodyPr>
          <a:lstStyle/>
          <a:p>
            <a:pPr defTabSz="914400"/>
            <a:r>
              <a:rPr lang="en-US" altLang="zh-CN" sz="1400" kern="0" spc="100" dirty="0">
                <a:gradFill>
                  <a:gsLst>
                    <a:gs pos="0">
                      <a:prstClr val="white"/>
                    </a:gs>
                    <a:gs pos="100000">
                      <a:srgbClr val="00FFFF"/>
                    </a:gs>
                  </a:gsLst>
                  <a:lin ang="2700000" scaled="1"/>
                </a:gradFill>
                <a:latin typeface="OPPOSans R"/>
                <a:ea typeface="OPPOSans R"/>
              </a:rPr>
              <a:t>Like pets, watch dramas, PPT lovers</a:t>
            </a:r>
            <a:endParaRPr lang="zh-CN" altLang="en-US" sz="1400" kern="0" spc="100" dirty="0">
              <a:gradFill>
                <a:gsLst>
                  <a:gs pos="0">
                    <a:prstClr val="white"/>
                  </a:gs>
                  <a:gs pos="100000">
                    <a:srgbClr val="00FFFF"/>
                  </a:gs>
                </a:gsLst>
                <a:lin ang="2700000" scaled="1"/>
              </a:gradFill>
              <a:latin typeface="OPPOSans R"/>
              <a:ea typeface="OPPOSans R"/>
            </a:endParaRPr>
          </a:p>
        </p:txBody>
      </p:sp>
    </p:spTree>
    <p:extLst>
      <p:ext uri="{BB962C8B-B14F-4D97-AF65-F5344CB8AC3E}">
        <p14:creationId xmlns:p14="http://schemas.microsoft.com/office/powerpoint/2010/main" val="15849521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9" y="2185628"/>
            <a:ext cx="1879041" cy="584775"/>
          </a:xfrm>
          <a:prstGeom prst="rect">
            <a:avLst/>
          </a:prstGeom>
        </p:spPr>
        <p:txBody>
          <a:bodyPr wrap="none">
            <a:spAutoFit/>
          </a:bodyPr>
          <a:lstStyle/>
          <a:p>
            <a:pPr algn="ctr"/>
            <a:r>
              <a:rPr kumimoji="0" lang="zh-CN" altLang="en-US" sz="3200" b="0" i="0" u="none" strike="noStrike" kern="1200" cap="none" spc="0" normalizeH="0" baseline="0" noProof="0">
                <a:ln>
                  <a:noFill/>
                </a:ln>
                <a:solidFill>
                  <a:schemeClr val="tx1">
                    <a:lumMod val="95000"/>
                    <a:lumOff val="5000"/>
                  </a:schemeClr>
                </a:solidFill>
                <a:effectLst/>
                <a:uLnTx/>
                <a:uFillTx/>
                <a:latin typeface="OPPOSans H"/>
                <a:ea typeface="OPPOSans H"/>
                <a:cs typeface="+mn-cs"/>
              </a:rPr>
              <a:t>染九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22">
            <a:extLst>
              <a:ext uri="{FF2B5EF4-FFF2-40B4-BE49-F238E27FC236}">
                <a16:creationId xmlns:a16="http://schemas.microsoft.com/office/drawing/2014/main" id="{C09620B4-B99C-6059-5F59-B901992AA84D}"/>
              </a:ext>
            </a:extLst>
          </p:cNvPr>
          <p:cNvSpPr>
            <a:spLocks noGrp="1"/>
          </p:cNvSpPr>
          <p:nvPr>
            <p:ph type="body" sz="quarter" idx="11"/>
          </p:nvPr>
        </p:nvSpPr>
        <p:spPr/>
        <p:txBody>
          <a:bodyPr/>
          <a:lstStyle/>
          <a:p>
            <a:r>
              <a:rPr lang="en-US" altLang="zh-CN" dirty="0"/>
              <a:t>CONTENTS</a:t>
            </a:r>
          </a:p>
        </p:txBody>
      </p:sp>
      <p:sp>
        <p:nvSpPr>
          <p:cNvPr id="22" name="文本占位符 21">
            <a:extLst>
              <a:ext uri="{FF2B5EF4-FFF2-40B4-BE49-F238E27FC236}">
                <a16:creationId xmlns:a16="http://schemas.microsoft.com/office/drawing/2014/main" id="{F7B12B5F-7E05-71DB-27C3-DBE2A34C232C}"/>
              </a:ext>
            </a:extLst>
          </p:cNvPr>
          <p:cNvSpPr>
            <a:spLocks noGrp="1"/>
          </p:cNvSpPr>
          <p:nvPr>
            <p:ph type="body" sz="quarter" idx="10"/>
          </p:nvPr>
        </p:nvSpPr>
        <p:spPr/>
        <p:txBody>
          <a:bodyPr/>
          <a:lstStyle/>
          <a:p>
            <a:r>
              <a:rPr lang="zh-CN" altLang="en-US" dirty="0"/>
              <a:t>目录</a:t>
            </a:r>
          </a:p>
        </p:txBody>
      </p:sp>
      <p:grpSp>
        <p:nvGrpSpPr>
          <p:cNvPr id="64" name="组合 63">
            <a:extLst>
              <a:ext uri="{FF2B5EF4-FFF2-40B4-BE49-F238E27FC236}">
                <a16:creationId xmlns:a16="http://schemas.microsoft.com/office/drawing/2014/main" id="{3371B716-169B-DBEE-8BF4-FDF9F5EAF9BA}"/>
              </a:ext>
            </a:extLst>
          </p:cNvPr>
          <p:cNvGrpSpPr/>
          <p:nvPr/>
        </p:nvGrpSpPr>
        <p:grpSpPr>
          <a:xfrm>
            <a:off x="5749217" y="7171088"/>
            <a:ext cx="7791" cy="775855"/>
            <a:chOff x="6003217" y="3136149"/>
            <a:chExt cx="7791" cy="775855"/>
          </a:xfrm>
        </p:grpSpPr>
        <p:sp>
          <p:nvSpPr>
            <p:cNvPr id="60" name="文本框 59">
              <a:extLst>
                <a:ext uri="{FF2B5EF4-FFF2-40B4-BE49-F238E27FC236}">
                  <a16:creationId xmlns:a16="http://schemas.microsoft.com/office/drawing/2014/main" id="{EFA897C7-5929-C63E-660A-9575B08391F9}"/>
                </a:ext>
              </a:extLst>
            </p:cNvPr>
            <p:cNvSpPr txBox="1"/>
            <p:nvPr/>
          </p:nvSpPr>
          <p:spPr>
            <a:xfrm>
              <a:off x="6003217" y="3136149"/>
              <a:ext cx="65" cy="553998"/>
            </a:xfrm>
            <a:prstGeom prst="rect">
              <a:avLst/>
            </a:prstGeom>
            <a:noFill/>
          </p:spPr>
          <p:txBody>
            <a:bodyPr wrap="none" lIns="0" tIns="0" rIns="0" bIns="0">
              <a:spAutoFit/>
            </a:bodyPr>
            <a:lstStyle/>
            <a:p>
              <a:endParaRPr lang="zh-CN" altLang="en-US" sz="3600" b="1" dirty="0">
                <a:solidFill>
                  <a:schemeClr val="accent1"/>
                </a:solidFill>
                <a:latin typeface="OPPOSans R" panose="00020600040101010101" pitchFamily="18" charset="-122"/>
                <a:ea typeface="OPPOSans R" panose="00020600040101010101" pitchFamily="18" charset="-122"/>
              </a:endParaRPr>
            </a:p>
          </p:txBody>
        </p:sp>
        <p:sp>
          <p:nvSpPr>
            <p:cNvPr id="61" name="文本框 60">
              <a:extLst>
                <a:ext uri="{FF2B5EF4-FFF2-40B4-BE49-F238E27FC236}">
                  <a16:creationId xmlns:a16="http://schemas.microsoft.com/office/drawing/2014/main" id="{8AEFC28C-82B9-6D45-F131-39006FACD28A}"/>
                </a:ext>
              </a:extLst>
            </p:cNvPr>
            <p:cNvSpPr txBox="1"/>
            <p:nvPr/>
          </p:nvSpPr>
          <p:spPr>
            <a:xfrm>
              <a:off x="6010943" y="3665783"/>
              <a:ext cx="65" cy="246221"/>
            </a:xfrm>
            <a:prstGeom prst="rect">
              <a:avLst/>
            </a:prstGeom>
            <a:noFill/>
          </p:spPr>
          <p:txBody>
            <a:bodyPr wrap="none" lIns="0" tIns="0" rIns="0" bIns="0">
              <a:spAutoFit/>
            </a:bodyPr>
            <a:lstStyle/>
            <a:p>
              <a:endParaRPr lang="en-US" altLang="zh-CN" sz="1600" dirty="0">
                <a:solidFill>
                  <a:schemeClr val="tx1">
                    <a:lumMod val="65000"/>
                    <a:lumOff val="35000"/>
                  </a:schemeClr>
                </a:solidFill>
                <a:ea typeface="OPPOSans R" panose="00020600040101010101" pitchFamily="18" charset="-122"/>
              </a:endParaRPr>
            </a:p>
          </p:txBody>
        </p:sp>
      </p:grpSp>
      <p:grpSp>
        <p:nvGrpSpPr>
          <p:cNvPr id="65" name="组合 64">
            <a:extLst>
              <a:ext uri="{FF2B5EF4-FFF2-40B4-BE49-F238E27FC236}">
                <a16:creationId xmlns:a16="http://schemas.microsoft.com/office/drawing/2014/main" id="{7FD9A9E4-65E2-CB78-4337-37BF05930550}"/>
              </a:ext>
            </a:extLst>
          </p:cNvPr>
          <p:cNvGrpSpPr/>
          <p:nvPr/>
        </p:nvGrpSpPr>
        <p:grpSpPr>
          <a:xfrm>
            <a:off x="4581226" y="8607714"/>
            <a:ext cx="7791" cy="775855"/>
            <a:chOff x="6003217" y="3136149"/>
            <a:chExt cx="7791" cy="775855"/>
          </a:xfrm>
        </p:grpSpPr>
        <p:sp>
          <p:nvSpPr>
            <p:cNvPr id="66" name="文本框 65">
              <a:extLst>
                <a:ext uri="{FF2B5EF4-FFF2-40B4-BE49-F238E27FC236}">
                  <a16:creationId xmlns:a16="http://schemas.microsoft.com/office/drawing/2014/main" id="{DB2953EB-5E63-8D0D-0ADE-F80E024D6801}"/>
                </a:ext>
              </a:extLst>
            </p:cNvPr>
            <p:cNvSpPr txBox="1"/>
            <p:nvPr/>
          </p:nvSpPr>
          <p:spPr>
            <a:xfrm>
              <a:off x="6003217" y="3136149"/>
              <a:ext cx="65" cy="553998"/>
            </a:xfrm>
            <a:prstGeom prst="rect">
              <a:avLst/>
            </a:prstGeom>
            <a:noFill/>
          </p:spPr>
          <p:txBody>
            <a:bodyPr wrap="none" lIns="0" tIns="0" rIns="0" bIns="0">
              <a:spAutoFit/>
            </a:bodyPr>
            <a:lstStyle/>
            <a:p>
              <a:endParaRPr lang="zh-CN" altLang="en-US" sz="3600" b="1" dirty="0">
                <a:solidFill>
                  <a:schemeClr val="accent1"/>
                </a:solidFill>
                <a:latin typeface="OPPOSans R" panose="00020600040101010101" pitchFamily="18" charset="-122"/>
                <a:ea typeface="OPPOSans R" panose="00020600040101010101" pitchFamily="18" charset="-122"/>
              </a:endParaRPr>
            </a:p>
          </p:txBody>
        </p:sp>
        <p:sp>
          <p:nvSpPr>
            <p:cNvPr id="67" name="文本框 66">
              <a:extLst>
                <a:ext uri="{FF2B5EF4-FFF2-40B4-BE49-F238E27FC236}">
                  <a16:creationId xmlns:a16="http://schemas.microsoft.com/office/drawing/2014/main" id="{1EC48CF5-5EDF-751F-7F7E-603FB9458308}"/>
                </a:ext>
              </a:extLst>
            </p:cNvPr>
            <p:cNvSpPr txBox="1"/>
            <p:nvPr/>
          </p:nvSpPr>
          <p:spPr>
            <a:xfrm>
              <a:off x="6010943" y="3665783"/>
              <a:ext cx="65" cy="246221"/>
            </a:xfrm>
            <a:prstGeom prst="rect">
              <a:avLst/>
            </a:prstGeom>
            <a:noFill/>
          </p:spPr>
          <p:txBody>
            <a:bodyPr wrap="none" lIns="0" tIns="0" rIns="0" bIns="0">
              <a:spAutoFit/>
            </a:bodyPr>
            <a:lstStyle/>
            <a:p>
              <a:endParaRPr lang="en-US" altLang="zh-CN" sz="1600" dirty="0">
                <a:solidFill>
                  <a:schemeClr val="tx1">
                    <a:lumMod val="65000"/>
                    <a:lumOff val="35000"/>
                  </a:schemeClr>
                </a:solidFill>
                <a:ea typeface="OPPOSans R" panose="00020600040101010101" pitchFamily="18" charset="-122"/>
              </a:endParaRPr>
            </a:p>
          </p:txBody>
        </p:sp>
      </p:grpSp>
      <p:grpSp>
        <p:nvGrpSpPr>
          <p:cNvPr id="110" name="组合 109">
            <a:extLst>
              <a:ext uri="{FF2B5EF4-FFF2-40B4-BE49-F238E27FC236}">
                <a16:creationId xmlns:a16="http://schemas.microsoft.com/office/drawing/2014/main" id="{CCBAE349-03B8-7A83-700A-72E6864E4463}"/>
              </a:ext>
            </a:extLst>
          </p:cNvPr>
          <p:cNvGrpSpPr/>
          <p:nvPr/>
        </p:nvGrpSpPr>
        <p:grpSpPr>
          <a:xfrm>
            <a:off x="5228708" y="1511609"/>
            <a:ext cx="4155935" cy="1080378"/>
            <a:chOff x="5360043" y="1511609"/>
            <a:chExt cx="4155935" cy="1080378"/>
          </a:xfrm>
        </p:grpSpPr>
        <p:grpSp>
          <p:nvGrpSpPr>
            <p:cNvPr id="62" name="组合 61">
              <a:extLst>
                <a:ext uri="{FF2B5EF4-FFF2-40B4-BE49-F238E27FC236}">
                  <a16:creationId xmlns:a16="http://schemas.microsoft.com/office/drawing/2014/main" id="{F4D60652-D8B7-B6AE-5F80-02389D49118F}"/>
                </a:ext>
              </a:extLst>
            </p:cNvPr>
            <p:cNvGrpSpPr/>
            <p:nvPr/>
          </p:nvGrpSpPr>
          <p:grpSpPr>
            <a:xfrm>
              <a:off x="6576769" y="1663870"/>
              <a:ext cx="2939209" cy="788037"/>
              <a:chOff x="7127103" y="1632495"/>
              <a:chExt cx="2939209" cy="788037"/>
            </a:xfrm>
          </p:grpSpPr>
          <p:sp>
            <p:nvSpPr>
              <p:cNvPr id="27" name="文本框 26">
                <a:extLst>
                  <a:ext uri="{FF2B5EF4-FFF2-40B4-BE49-F238E27FC236}">
                    <a16:creationId xmlns:a16="http://schemas.microsoft.com/office/drawing/2014/main" id="{867ABD91-17F4-317D-98EA-A2CF65974C22}"/>
                  </a:ext>
                </a:extLst>
              </p:cNvPr>
              <p:cNvSpPr txBox="1"/>
              <p:nvPr/>
            </p:nvSpPr>
            <p:spPr>
              <a:xfrm>
                <a:off x="7127103" y="1632495"/>
                <a:ext cx="2846933" cy="553998"/>
              </a:xfrm>
              <a:prstGeom prst="rect">
                <a:avLst/>
              </a:prstGeom>
              <a:noFill/>
            </p:spPr>
            <p:txBody>
              <a:bodyPr wrap="none" lIns="0" tIns="0" rIns="0" bIns="0">
                <a:spAutoFit/>
              </a:bodyPr>
              <a:lstStyle/>
              <a:p>
                <a:r>
                  <a:rPr lang="zh-CN" altLang="en-US" sz="3600" b="1" dirty="0">
                    <a:solidFill>
                      <a:schemeClr val="accent1"/>
                    </a:solidFill>
                    <a:latin typeface="+mj-ea"/>
                    <a:ea typeface="+mj-ea"/>
                  </a:rPr>
                  <a:t>医疗技术进步</a:t>
                </a:r>
              </a:p>
            </p:txBody>
          </p:sp>
          <p:sp>
            <p:nvSpPr>
              <p:cNvPr id="28" name="文本框 27">
                <a:extLst>
                  <a:ext uri="{FF2B5EF4-FFF2-40B4-BE49-F238E27FC236}">
                    <a16:creationId xmlns:a16="http://schemas.microsoft.com/office/drawing/2014/main" id="{C8755342-AF11-0B02-ACC9-2DB2156764B6}"/>
                  </a:ext>
                </a:extLst>
              </p:cNvPr>
              <p:cNvSpPr txBox="1"/>
              <p:nvPr/>
            </p:nvSpPr>
            <p:spPr>
              <a:xfrm>
                <a:off x="7144037" y="2174311"/>
                <a:ext cx="2922275" cy="246221"/>
              </a:xfrm>
              <a:prstGeom prst="rect">
                <a:avLst/>
              </a:prstGeom>
              <a:noFill/>
            </p:spPr>
            <p:txBody>
              <a:bodyPr wrap="none" lIns="0" tIns="0" rIns="0" bIns="0">
                <a:spAutoFit/>
              </a:bodyPr>
              <a:lstStyle/>
              <a:p>
                <a:r>
                  <a:rPr lang="en-US" altLang="zh-CN" sz="1600" dirty="0">
                    <a:solidFill>
                      <a:schemeClr val="tx1">
                        <a:lumMod val="65000"/>
                        <a:lumOff val="35000"/>
                      </a:schemeClr>
                    </a:solidFill>
                    <a:ea typeface="OPPOSans R" panose="00020600040101010101" pitchFamily="18" charset="-122"/>
                  </a:rPr>
                  <a:t>Medical technology advances</a:t>
                </a:r>
              </a:p>
            </p:txBody>
          </p:sp>
        </p:grpSp>
        <p:sp>
          <p:nvSpPr>
            <p:cNvPr id="85" name="椭圆 84">
              <a:extLst>
                <a:ext uri="{FF2B5EF4-FFF2-40B4-BE49-F238E27FC236}">
                  <a16:creationId xmlns:a16="http://schemas.microsoft.com/office/drawing/2014/main" id="{70D1DFF6-5EED-5AF6-CA77-1273323CEEC7}"/>
                </a:ext>
              </a:extLst>
            </p:cNvPr>
            <p:cNvSpPr/>
            <p:nvPr/>
          </p:nvSpPr>
          <p:spPr>
            <a:xfrm>
              <a:off x="5360043" y="1511609"/>
              <a:ext cx="1080378" cy="1080378"/>
            </a:xfrm>
            <a:prstGeom prst="ellipse">
              <a:avLst/>
            </a:prstGeom>
            <a:solidFill>
              <a:schemeClr val="accent2"/>
            </a:solidFill>
            <a:ln w="44450">
              <a:solidFill>
                <a:srgbClr val="FFFFFF"/>
              </a:solidFill>
            </a:ln>
            <a:effectLst>
              <a:outerShdw blurRad="266700" dist="165100" dir="2700000" algn="tl" rotWithShape="0">
                <a:schemeClr val="accent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rgbClr val="FFFFFF"/>
                  </a:solidFill>
                  <a:latin typeface="+mj-lt"/>
                  <a:ea typeface="OPPOSans R" panose="00020600040101010101" pitchFamily="18" charset="-122"/>
                </a:rPr>
                <a:t>01</a:t>
              </a:r>
              <a:endParaRPr lang="zh-CN" altLang="en-US" sz="3600" b="1" dirty="0">
                <a:solidFill>
                  <a:srgbClr val="FFFFFF"/>
                </a:solidFill>
                <a:latin typeface="+mj-lt"/>
                <a:ea typeface="OPPOSans R" panose="00020600040101010101" pitchFamily="18" charset="-122"/>
              </a:endParaRPr>
            </a:p>
          </p:txBody>
        </p:sp>
      </p:grpSp>
      <p:grpSp>
        <p:nvGrpSpPr>
          <p:cNvPr id="109" name="组合 108">
            <a:extLst>
              <a:ext uri="{FF2B5EF4-FFF2-40B4-BE49-F238E27FC236}">
                <a16:creationId xmlns:a16="http://schemas.microsoft.com/office/drawing/2014/main" id="{2C6D8F4A-8281-52F4-8E06-1676B2AA45BC}"/>
              </a:ext>
            </a:extLst>
          </p:cNvPr>
          <p:cNvGrpSpPr/>
          <p:nvPr/>
        </p:nvGrpSpPr>
        <p:grpSpPr>
          <a:xfrm>
            <a:off x="3869909" y="3024746"/>
            <a:ext cx="4470123" cy="1080378"/>
            <a:chOff x="5360043" y="3110392"/>
            <a:chExt cx="4470123" cy="1080378"/>
          </a:xfrm>
        </p:grpSpPr>
        <p:grpSp>
          <p:nvGrpSpPr>
            <p:cNvPr id="100" name="组合 99">
              <a:extLst>
                <a:ext uri="{FF2B5EF4-FFF2-40B4-BE49-F238E27FC236}">
                  <a16:creationId xmlns:a16="http://schemas.microsoft.com/office/drawing/2014/main" id="{494F98EF-C8AF-5B70-0EDB-96BEB5BEB4E8}"/>
                </a:ext>
              </a:extLst>
            </p:cNvPr>
            <p:cNvGrpSpPr/>
            <p:nvPr/>
          </p:nvGrpSpPr>
          <p:grpSpPr>
            <a:xfrm>
              <a:off x="6576769" y="3262653"/>
              <a:ext cx="3253397" cy="788037"/>
              <a:chOff x="7127103" y="1632495"/>
              <a:chExt cx="3253397" cy="788037"/>
            </a:xfrm>
          </p:grpSpPr>
          <p:sp>
            <p:nvSpPr>
              <p:cNvPr id="101" name="文本框 100">
                <a:extLst>
                  <a:ext uri="{FF2B5EF4-FFF2-40B4-BE49-F238E27FC236}">
                    <a16:creationId xmlns:a16="http://schemas.microsoft.com/office/drawing/2014/main" id="{611ADDDD-2041-1C8E-D7FB-627C2EFA0788}"/>
                  </a:ext>
                </a:extLst>
              </p:cNvPr>
              <p:cNvSpPr txBox="1"/>
              <p:nvPr/>
            </p:nvSpPr>
            <p:spPr>
              <a:xfrm>
                <a:off x="7127103" y="1632495"/>
                <a:ext cx="2846933" cy="553998"/>
              </a:xfrm>
              <a:prstGeom prst="rect">
                <a:avLst/>
              </a:prstGeom>
              <a:noFill/>
            </p:spPr>
            <p:txBody>
              <a:bodyPr wrap="none" lIns="0" tIns="0" rIns="0" bIns="0">
                <a:spAutoFit/>
              </a:bodyPr>
              <a:lstStyle/>
              <a:p>
                <a:r>
                  <a:rPr lang="zh-CN" altLang="en-US" sz="3600" b="1" dirty="0">
                    <a:solidFill>
                      <a:schemeClr val="accent1"/>
                    </a:solidFill>
                    <a:latin typeface="+mj-ea"/>
                    <a:ea typeface="+mj-ea"/>
                  </a:rPr>
                  <a:t>医疗资源调配</a:t>
                </a:r>
              </a:p>
            </p:txBody>
          </p:sp>
          <p:sp>
            <p:nvSpPr>
              <p:cNvPr id="102" name="文本框 101">
                <a:extLst>
                  <a:ext uri="{FF2B5EF4-FFF2-40B4-BE49-F238E27FC236}">
                    <a16:creationId xmlns:a16="http://schemas.microsoft.com/office/drawing/2014/main" id="{5DC4DE51-C413-F91C-568C-A8B937D95441}"/>
                  </a:ext>
                </a:extLst>
              </p:cNvPr>
              <p:cNvSpPr txBox="1"/>
              <p:nvPr/>
            </p:nvSpPr>
            <p:spPr>
              <a:xfrm>
                <a:off x="7144037" y="2174311"/>
                <a:ext cx="3236463" cy="246221"/>
              </a:xfrm>
              <a:prstGeom prst="rect">
                <a:avLst/>
              </a:prstGeom>
              <a:noFill/>
            </p:spPr>
            <p:txBody>
              <a:bodyPr wrap="none" lIns="0" tIns="0" rIns="0" bIns="0">
                <a:spAutoFit/>
              </a:bodyPr>
              <a:lstStyle/>
              <a:p>
                <a:r>
                  <a:rPr lang="en-US" altLang="zh-CN" sz="1600" dirty="0">
                    <a:solidFill>
                      <a:schemeClr val="tx1">
                        <a:lumMod val="65000"/>
                        <a:lumOff val="35000"/>
                      </a:schemeClr>
                    </a:solidFill>
                    <a:ea typeface="OPPOSans R" panose="00020600040101010101" pitchFamily="18" charset="-122"/>
                  </a:rPr>
                  <a:t>Healthcare resource provisioning</a:t>
                </a:r>
              </a:p>
            </p:txBody>
          </p:sp>
        </p:grpSp>
        <p:sp>
          <p:nvSpPr>
            <p:cNvPr id="103" name="椭圆 102">
              <a:extLst>
                <a:ext uri="{FF2B5EF4-FFF2-40B4-BE49-F238E27FC236}">
                  <a16:creationId xmlns:a16="http://schemas.microsoft.com/office/drawing/2014/main" id="{8083C4FD-E94A-F52F-FEC6-85F80AA0387F}"/>
                </a:ext>
              </a:extLst>
            </p:cNvPr>
            <p:cNvSpPr/>
            <p:nvPr/>
          </p:nvSpPr>
          <p:spPr>
            <a:xfrm>
              <a:off x="5360043" y="3110392"/>
              <a:ext cx="1080378" cy="1080378"/>
            </a:xfrm>
            <a:prstGeom prst="ellipse">
              <a:avLst/>
            </a:prstGeom>
            <a:solidFill>
              <a:schemeClr val="accent2"/>
            </a:solidFill>
            <a:ln w="44450">
              <a:solidFill>
                <a:srgbClr val="FFFFFF"/>
              </a:solidFill>
            </a:ln>
            <a:effectLst>
              <a:outerShdw blurRad="266700" dist="165100" dir="2700000" algn="tl" rotWithShape="0">
                <a:schemeClr val="accent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rgbClr val="FFFFFF"/>
                  </a:solidFill>
                  <a:latin typeface="+mj-lt"/>
                  <a:ea typeface="OPPOSans R" panose="00020600040101010101" pitchFamily="18" charset="-122"/>
                </a:rPr>
                <a:t>02</a:t>
              </a:r>
              <a:endParaRPr lang="zh-CN" altLang="en-US" sz="3600" b="1" dirty="0">
                <a:solidFill>
                  <a:srgbClr val="FFFFFF"/>
                </a:solidFill>
                <a:latin typeface="+mj-lt"/>
                <a:ea typeface="OPPOSans R" panose="00020600040101010101" pitchFamily="18" charset="-122"/>
              </a:endParaRPr>
            </a:p>
          </p:txBody>
        </p:sp>
      </p:grpSp>
      <p:grpSp>
        <p:nvGrpSpPr>
          <p:cNvPr id="108" name="组合 107">
            <a:extLst>
              <a:ext uri="{FF2B5EF4-FFF2-40B4-BE49-F238E27FC236}">
                <a16:creationId xmlns:a16="http://schemas.microsoft.com/office/drawing/2014/main" id="{DD63925E-E098-28F8-436E-C4C1587587CD}"/>
              </a:ext>
            </a:extLst>
          </p:cNvPr>
          <p:cNvGrpSpPr/>
          <p:nvPr/>
        </p:nvGrpSpPr>
        <p:grpSpPr>
          <a:xfrm>
            <a:off x="2574509" y="4537884"/>
            <a:ext cx="4063659" cy="1080378"/>
            <a:chOff x="5360043" y="4537884"/>
            <a:chExt cx="4063659" cy="1080378"/>
          </a:xfrm>
        </p:grpSpPr>
        <p:grpSp>
          <p:nvGrpSpPr>
            <p:cNvPr id="104" name="组合 103">
              <a:extLst>
                <a:ext uri="{FF2B5EF4-FFF2-40B4-BE49-F238E27FC236}">
                  <a16:creationId xmlns:a16="http://schemas.microsoft.com/office/drawing/2014/main" id="{2611023A-6553-13AC-1086-5AE916EC9377}"/>
                </a:ext>
              </a:extLst>
            </p:cNvPr>
            <p:cNvGrpSpPr/>
            <p:nvPr/>
          </p:nvGrpSpPr>
          <p:grpSpPr>
            <a:xfrm>
              <a:off x="6576769" y="4690145"/>
              <a:ext cx="2846933" cy="788037"/>
              <a:chOff x="7127103" y="1632495"/>
              <a:chExt cx="2846933" cy="788037"/>
            </a:xfrm>
          </p:grpSpPr>
          <p:sp>
            <p:nvSpPr>
              <p:cNvPr id="105" name="文本框 104">
                <a:extLst>
                  <a:ext uri="{FF2B5EF4-FFF2-40B4-BE49-F238E27FC236}">
                    <a16:creationId xmlns:a16="http://schemas.microsoft.com/office/drawing/2014/main" id="{EA02BD82-F11F-C1F5-36B2-81D53992AD09}"/>
                  </a:ext>
                </a:extLst>
              </p:cNvPr>
              <p:cNvSpPr txBox="1"/>
              <p:nvPr/>
            </p:nvSpPr>
            <p:spPr>
              <a:xfrm>
                <a:off x="7127103" y="1632495"/>
                <a:ext cx="2846933" cy="553998"/>
              </a:xfrm>
              <a:prstGeom prst="rect">
                <a:avLst/>
              </a:prstGeom>
              <a:noFill/>
            </p:spPr>
            <p:txBody>
              <a:bodyPr wrap="none" lIns="0" tIns="0" rIns="0" bIns="0">
                <a:spAutoFit/>
              </a:bodyPr>
              <a:lstStyle/>
              <a:p>
                <a:r>
                  <a:rPr lang="zh-CN" altLang="en-US" sz="3600" b="1" dirty="0">
                    <a:solidFill>
                      <a:schemeClr val="accent1"/>
                    </a:solidFill>
                    <a:latin typeface="+mj-ea"/>
                    <a:ea typeface="+mj-ea"/>
                  </a:rPr>
                  <a:t>医疗服务体验</a:t>
                </a:r>
              </a:p>
            </p:txBody>
          </p:sp>
          <p:sp>
            <p:nvSpPr>
              <p:cNvPr id="106" name="文本框 105">
                <a:extLst>
                  <a:ext uri="{FF2B5EF4-FFF2-40B4-BE49-F238E27FC236}">
                    <a16:creationId xmlns:a16="http://schemas.microsoft.com/office/drawing/2014/main" id="{2D592B74-4D13-48A7-9350-F6064E583770}"/>
                  </a:ext>
                </a:extLst>
              </p:cNvPr>
              <p:cNvSpPr txBox="1"/>
              <p:nvPr/>
            </p:nvSpPr>
            <p:spPr>
              <a:xfrm>
                <a:off x="7144037" y="2174311"/>
                <a:ext cx="1982915" cy="246221"/>
              </a:xfrm>
              <a:prstGeom prst="rect">
                <a:avLst/>
              </a:prstGeom>
              <a:noFill/>
            </p:spPr>
            <p:txBody>
              <a:bodyPr wrap="none" lIns="0" tIns="0" rIns="0" bIns="0">
                <a:spAutoFit/>
              </a:bodyPr>
              <a:lstStyle/>
              <a:p>
                <a:r>
                  <a:rPr lang="en-US" altLang="zh-CN" sz="1600" dirty="0">
                    <a:solidFill>
                      <a:schemeClr val="tx1">
                        <a:lumMod val="65000"/>
                        <a:lumOff val="35000"/>
                      </a:schemeClr>
                    </a:solidFill>
                    <a:ea typeface="OPPOSans R" panose="00020600040101010101" pitchFamily="18" charset="-122"/>
                  </a:rPr>
                  <a:t>Summarize the plan</a:t>
                </a:r>
              </a:p>
            </p:txBody>
          </p:sp>
        </p:grpSp>
        <p:sp>
          <p:nvSpPr>
            <p:cNvPr id="107" name="椭圆 106">
              <a:extLst>
                <a:ext uri="{FF2B5EF4-FFF2-40B4-BE49-F238E27FC236}">
                  <a16:creationId xmlns:a16="http://schemas.microsoft.com/office/drawing/2014/main" id="{994BC84A-C680-9F75-2F6A-90D499C3D8A3}"/>
                </a:ext>
              </a:extLst>
            </p:cNvPr>
            <p:cNvSpPr/>
            <p:nvPr/>
          </p:nvSpPr>
          <p:spPr>
            <a:xfrm>
              <a:off x="5360043" y="4537884"/>
              <a:ext cx="1080378" cy="1080378"/>
            </a:xfrm>
            <a:prstGeom prst="ellipse">
              <a:avLst/>
            </a:prstGeom>
            <a:solidFill>
              <a:schemeClr val="accent2"/>
            </a:solidFill>
            <a:ln w="41275">
              <a:solidFill>
                <a:srgbClr val="FFFFFF"/>
              </a:solidFill>
            </a:ln>
            <a:effectLst>
              <a:outerShdw blurRad="266700" dist="165100" dir="2700000" algn="tl" rotWithShape="0">
                <a:schemeClr val="accent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rgbClr val="FFFFFF"/>
                  </a:solidFill>
                  <a:latin typeface="+mj-lt"/>
                  <a:ea typeface="OPPOSans R" panose="00020600040101010101" pitchFamily="18" charset="-122"/>
                </a:rPr>
                <a:t>03</a:t>
              </a:r>
              <a:endParaRPr lang="zh-CN" altLang="en-US" sz="3600" b="1" dirty="0">
                <a:solidFill>
                  <a:srgbClr val="FFFFFF"/>
                </a:solidFill>
                <a:latin typeface="+mj-lt"/>
                <a:ea typeface="OPPOSans R" panose="00020600040101010101" pitchFamily="18" charset="-122"/>
              </a:endParaRPr>
            </a:p>
          </p:txBody>
        </p:sp>
      </p:grpSp>
    </p:spTree>
    <p:extLst>
      <p:ext uri="{BB962C8B-B14F-4D97-AF65-F5344CB8AC3E}">
        <p14:creationId xmlns:p14="http://schemas.microsoft.com/office/powerpoint/2010/main" val="23047138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文本占位符 42">
            <a:extLst>
              <a:ext uri="{FF2B5EF4-FFF2-40B4-BE49-F238E27FC236}">
                <a16:creationId xmlns:a16="http://schemas.microsoft.com/office/drawing/2014/main" id="{D2684815-5DE4-9A0B-4C20-8E3094D6539D}"/>
              </a:ext>
            </a:extLst>
          </p:cNvPr>
          <p:cNvSpPr>
            <a:spLocks noGrp="1"/>
          </p:cNvSpPr>
          <p:nvPr>
            <p:ph type="body" sz="quarter" idx="13"/>
          </p:nvPr>
        </p:nvSpPr>
        <p:spPr>
          <a:prstGeom prst="rect">
            <a:avLst/>
          </a:prstGeom>
        </p:spPr>
        <p:txBody>
          <a:bodyPr/>
          <a:lstStyle/>
          <a:p>
            <a:r>
              <a:rPr lang="en-US" altLang="zh-CN" dirty="0"/>
              <a:t>01</a:t>
            </a:r>
            <a:endParaRPr lang="zh-CN" altLang="en-US" dirty="0"/>
          </a:p>
        </p:txBody>
      </p:sp>
      <p:sp>
        <p:nvSpPr>
          <p:cNvPr id="44" name="文本占位符 43">
            <a:extLst>
              <a:ext uri="{FF2B5EF4-FFF2-40B4-BE49-F238E27FC236}">
                <a16:creationId xmlns:a16="http://schemas.microsoft.com/office/drawing/2014/main" id="{221CF4E2-F6FD-C4D7-9594-CF1E2642513D}"/>
              </a:ext>
            </a:extLst>
          </p:cNvPr>
          <p:cNvSpPr>
            <a:spLocks noGrp="1"/>
          </p:cNvSpPr>
          <p:nvPr>
            <p:ph type="body" sz="quarter" idx="14"/>
          </p:nvPr>
        </p:nvSpPr>
        <p:spPr>
          <a:prstGeom prst="rect">
            <a:avLst/>
          </a:prstGeom>
        </p:spPr>
        <p:txBody>
          <a:bodyPr/>
          <a:lstStyle/>
          <a:p>
            <a:r>
              <a:rPr lang="zh-CN" altLang="en-US" dirty="0"/>
              <a:t>医疗技术进步</a:t>
            </a:r>
          </a:p>
        </p:txBody>
      </p:sp>
      <p:sp>
        <p:nvSpPr>
          <p:cNvPr id="45" name="文本占位符 44">
            <a:extLst>
              <a:ext uri="{FF2B5EF4-FFF2-40B4-BE49-F238E27FC236}">
                <a16:creationId xmlns:a16="http://schemas.microsoft.com/office/drawing/2014/main" id="{987565ED-8279-ABCC-27B6-7FBE87EBB63F}"/>
              </a:ext>
            </a:extLst>
          </p:cNvPr>
          <p:cNvSpPr>
            <a:spLocks noGrp="1"/>
          </p:cNvSpPr>
          <p:nvPr>
            <p:ph type="body" sz="quarter" idx="15"/>
          </p:nvPr>
        </p:nvSpPr>
        <p:spPr>
          <a:prstGeom prst="rect">
            <a:avLst/>
          </a:prstGeom>
        </p:spPr>
        <p:txBody>
          <a:bodyPr/>
          <a:lstStyle/>
          <a:p>
            <a:r>
              <a:rPr lang="en-US" altLang="zh-CN" dirty="0"/>
              <a:t>Medical technology advances</a:t>
            </a:r>
          </a:p>
        </p:txBody>
      </p:sp>
    </p:spTree>
    <p:extLst>
      <p:ext uri="{BB962C8B-B14F-4D97-AF65-F5344CB8AC3E}">
        <p14:creationId xmlns:p14="http://schemas.microsoft.com/office/powerpoint/2010/main" val="11885842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A30D439C-80D4-ADBC-44D7-61DB601C9AFF}"/>
              </a:ext>
            </a:extLst>
          </p:cNvPr>
          <p:cNvSpPr>
            <a:spLocks noGrp="1"/>
          </p:cNvSpPr>
          <p:nvPr>
            <p:ph type="body" sz="quarter" idx="10"/>
          </p:nvPr>
        </p:nvSpPr>
        <p:spPr/>
        <p:txBody>
          <a:bodyPr/>
          <a:lstStyle/>
          <a:p>
            <a:r>
              <a:rPr lang="zh-CN" altLang="en-US" dirty="0"/>
              <a:t>医学影像技术改善</a:t>
            </a:r>
          </a:p>
        </p:txBody>
      </p:sp>
      <p:grpSp>
        <p:nvGrpSpPr>
          <p:cNvPr id="18" name="组合 17">
            <a:extLst>
              <a:ext uri="{FF2B5EF4-FFF2-40B4-BE49-F238E27FC236}">
                <a16:creationId xmlns:a16="http://schemas.microsoft.com/office/drawing/2014/main" id="{F262DE10-BEBA-5509-6DC2-DDA06A975F5A}"/>
              </a:ext>
            </a:extLst>
          </p:cNvPr>
          <p:cNvGrpSpPr/>
          <p:nvPr/>
        </p:nvGrpSpPr>
        <p:grpSpPr>
          <a:xfrm>
            <a:off x="695325" y="1466306"/>
            <a:ext cx="4581524" cy="4848642"/>
            <a:chOff x="660400" y="1461226"/>
            <a:chExt cx="4581524" cy="4848642"/>
          </a:xfrm>
        </p:grpSpPr>
        <p:pic>
          <p:nvPicPr>
            <p:cNvPr id="29" name="图片 28">
              <a:extLst>
                <a:ext uri="{FF2B5EF4-FFF2-40B4-BE49-F238E27FC236}">
                  <a16:creationId xmlns:a16="http://schemas.microsoft.com/office/drawing/2014/main" id="{FB796B73-CE99-00FA-4736-5825CB7BA18F}"/>
                </a:ext>
              </a:extLst>
            </p:cNvPr>
            <p:cNvPicPr>
              <a:picLocks noChangeAspect="1"/>
            </p:cNvPicPr>
            <p:nvPr/>
          </p:nvPicPr>
          <p:blipFill rotWithShape="1">
            <a:blip r:embed="rId3">
              <a:extLst>
                <a:ext uri="{BEBA8EAE-BF5A-486C-A8C5-ECC9F3942E4B}">
                  <a14:imgProps xmlns:a14="http://schemas.microsoft.com/office/drawing/2010/main">
                    <a14:imgLayer r:embed="rId4">
                      <a14:imgEffect>
                        <a14:artisticBlur radius="60"/>
                      </a14:imgEffect>
                    </a14:imgLayer>
                  </a14:imgProps>
                </a:ext>
                <a:ext uri="{28A0092B-C50C-407E-A947-70E740481C1C}">
                  <a14:useLocalDpi xmlns:a14="http://schemas.microsoft.com/office/drawing/2010/main" val="0"/>
                </a:ext>
              </a:extLst>
            </a:blip>
            <a:srcRect/>
            <a:stretch/>
          </p:blipFill>
          <p:spPr>
            <a:xfrm>
              <a:off x="711068" y="1779012"/>
              <a:ext cx="4530856" cy="4530856"/>
            </a:xfrm>
            <a:prstGeom prst="round2SameRect">
              <a:avLst>
                <a:gd name="adj1" fmla="val 3640"/>
                <a:gd name="adj2" fmla="val 0"/>
              </a:avLst>
            </a:prstGeom>
            <a:effectLst>
              <a:softEdge rad="317500"/>
            </a:effectLst>
          </p:spPr>
        </p:pic>
        <p:pic>
          <p:nvPicPr>
            <p:cNvPr id="12" name="图片 11">
              <a:extLst>
                <a:ext uri="{FF2B5EF4-FFF2-40B4-BE49-F238E27FC236}">
                  <a16:creationId xmlns:a16="http://schemas.microsoft.com/office/drawing/2014/main" id="{ACEFAD03-8A1F-33B9-CCB5-48C03535FD7B}"/>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660400" y="1461226"/>
              <a:ext cx="4530856" cy="4530856"/>
            </a:xfrm>
            <a:prstGeom prst="round2DiagRect">
              <a:avLst>
                <a:gd name="adj1" fmla="val 420"/>
                <a:gd name="adj2" fmla="val 6727"/>
              </a:avLst>
            </a:prstGeom>
          </p:spPr>
        </p:pic>
      </p:grpSp>
      <p:grpSp>
        <p:nvGrpSpPr>
          <p:cNvPr id="23" name="组合 22">
            <a:extLst>
              <a:ext uri="{FF2B5EF4-FFF2-40B4-BE49-F238E27FC236}">
                <a16:creationId xmlns:a16="http://schemas.microsoft.com/office/drawing/2014/main" id="{8F7187C0-E6EF-7543-1643-A70EB4E91A87}"/>
              </a:ext>
            </a:extLst>
          </p:cNvPr>
          <p:cNvGrpSpPr/>
          <p:nvPr/>
        </p:nvGrpSpPr>
        <p:grpSpPr>
          <a:xfrm>
            <a:off x="5410199" y="1476359"/>
            <a:ext cx="6108701" cy="1332787"/>
            <a:chOff x="660400" y="1562813"/>
            <a:chExt cx="6108701" cy="1332787"/>
          </a:xfrm>
        </p:grpSpPr>
        <p:sp>
          <p:nvSpPr>
            <p:cNvPr id="13" name="矩形: 圆角 12">
              <a:extLst>
                <a:ext uri="{FF2B5EF4-FFF2-40B4-BE49-F238E27FC236}">
                  <a16:creationId xmlns:a16="http://schemas.microsoft.com/office/drawing/2014/main" id="{83CEE527-BB36-6075-624E-58D3D95286C2}"/>
                </a:ext>
              </a:extLst>
            </p:cNvPr>
            <p:cNvSpPr/>
            <p:nvPr/>
          </p:nvSpPr>
          <p:spPr>
            <a:xfrm>
              <a:off x="660400" y="1566864"/>
              <a:ext cx="6108701" cy="1328736"/>
            </a:xfrm>
            <a:prstGeom prst="roundRect">
              <a:avLst>
                <a:gd name="adj" fmla="val 3817"/>
              </a:avLst>
            </a:prstGeom>
            <a:solidFill>
              <a:schemeClr val="bg1"/>
            </a:solidFill>
            <a:ln>
              <a:solidFill>
                <a:schemeClr val="accent1">
                  <a:lumMod val="20000"/>
                  <a:lumOff val="80000"/>
                </a:schemeClr>
              </a:solidFill>
            </a:ln>
            <a:effectLst>
              <a:outerShdw blurRad="317500" dist="203200" dir="5400000" sx="92000" sy="92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grpSp>
          <p:nvGrpSpPr>
            <p:cNvPr id="22" name="组合 21">
              <a:extLst>
                <a:ext uri="{FF2B5EF4-FFF2-40B4-BE49-F238E27FC236}">
                  <a16:creationId xmlns:a16="http://schemas.microsoft.com/office/drawing/2014/main" id="{19C8B880-66F2-7522-B123-0B35025CECC5}"/>
                </a:ext>
              </a:extLst>
            </p:cNvPr>
            <p:cNvGrpSpPr/>
            <p:nvPr/>
          </p:nvGrpSpPr>
          <p:grpSpPr>
            <a:xfrm>
              <a:off x="660400" y="1562813"/>
              <a:ext cx="5940426" cy="1138425"/>
              <a:chOff x="660400" y="1562813"/>
              <a:chExt cx="5940426" cy="1138425"/>
            </a:xfrm>
          </p:grpSpPr>
          <p:sp>
            <p:nvSpPr>
              <p:cNvPr id="3" name="文本框 2">
                <a:extLst>
                  <a:ext uri="{FF2B5EF4-FFF2-40B4-BE49-F238E27FC236}">
                    <a16:creationId xmlns:a16="http://schemas.microsoft.com/office/drawing/2014/main" id="{0F6BC4DB-628F-7FCB-A0B7-AFD36A2E1A60}"/>
                  </a:ext>
                </a:extLst>
              </p:cNvPr>
              <p:cNvSpPr txBox="1"/>
              <p:nvPr/>
            </p:nvSpPr>
            <p:spPr>
              <a:xfrm>
                <a:off x="828674" y="2135186"/>
                <a:ext cx="5772152" cy="566052"/>
              </a:xfrm>
              <a:prstGeom prst="rect">
                <a:avLst/>
              </a:prstGeom>
              <a:noFill/>
            </p:spPr>
            <p:txBody>
              <a:bodyPr wrap="square" lIns="0" tIns="0" rIns="0" bIns="0">
                <a:spAutoFit/>
              </a:bodyPr>
              <a:lstStyle/>
              <a:p>
                <a:pPr>
                  <a:lnSpc>
                    <a:spcPct val="120000"/>
                  </a:lnSpc>
                </a:pPr>
                <a:r>
                  <a:rPr lang="zh-CN" altLang="en-US" sz="1600" dirty="0">
                    <a:latin typeface="+mn-ea"/>
                  </a:rPr>
                  <a:t>医学影像技术在</a:t>
                </a:r>
                <a:r>
                  <a:rPr lang="en-US" altLang="zh-CN" sz="1600" dirty="0">
                    <a:latin typeface="+mn-ea"/>
                  </a:rPr>
                  <a:t>20XX</a:t>
                </a:r>
                <a:r>
                  <a:rPr lang="zh-CN" altLang="en-US" sz="1600" dirty="0">
                    <a:latin typeface="+mn-ea"/>
                  </a:rPr>
                  <a:t>年得到飞速发展，其中最重要的变化是数字化程度大幅提升。</a:t>
                </a:r>
              </a:p>
            </p:txBody>
          </p:sp>
          <p:sp>
            <p:nvSpPr>
              <p:cNvPr id="17" name="矩形: 对角圆角 16">
                <a:extLst>
                  <a:ext uri="{FF2B5EF4-FFF2-40B4-BE49-F238E27FC236}">
                    <a16:creationId xmlns:a16="http://schemas.microsoft.com/office/drawing/2014/main" id="{70FB6B28-C9DB-012A-043C-E0BA4375A54E}"/>
                  </a:ext>
                </a:extLst>
              </p:cNvPr>
              <p:cNvSpPr/>
              <p:nvPr/>
            </p:nvSpPr>
            <p:spPr>
              <a:xfrm>
                <a:off x="660400" y="1562813"/>
                <a:ext cx="3073400" cy="422426"/>
              </a:xfrm>
              <a:prstGeom prst="round2DiagRect">
                <a:avLst>
                  <a:gd name="adj1" fmla="val 8011"/>
                  <a:gd name="adj2" fmla="val 50000"/>
                </a:avLst>
              </a:prstGeom>
              <a:gradFill>
                <a:gsLst>
                  <a:gs pos="0">
                    <a:schemeClr val="accent1"/>
                  </a:gs>
                  <a:gs pos="72000">
                    <a:schemeClr val="accent1">
                      <a:lumMod val="75000"/>
                    </a:schemeClr>
                  </a:gs>
                </a:gsLst>
                <a:lin ang="2700000" scaled="1"/>
              </a:gradFill>
              <a:ln>
                <a:noFill/>
              </a:ln>
              <a:effectLst>
                <a:outerShdw blurRad="152400" dist="63500" dir="5400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FFF"/>
                    </a:solidFill>
                    <a:latin typeface="+mj-ea"/>
                    <a:ea typeface="+mj-ea"/>
                  </a:rPr>
                  <a:t>请输入小标题</a:t>
                </a:r>
              </a:p>
            </p:txBody>
          </p:sp>
        </p:grpSp>
      </p:grpSp>
      <p:grpSp>
        <p:nvGrpSpPr>
          <p:cNvPr id="26" name="组合 25">
            <a:extLst>
              <a:ext uri="{FF2B5EF4-FFF2-40B4-BE49-F238E27FC236}">
                <a16:creationId xmlns:a16="http://schemas.microsoft.com/office/drawing/2014/main" id="{8EB7C277-C294-EDEA-A14D-00A3554EEBFD}"/>
              </a:ext>
            </a:extLst>
          </p:cNvPr>
          <p:cNvGrpSpPr/>
          <p:nvPr/>
        </p:nvGrpSpPr>
        <p:grpSpPr>
          <a:xfrm>
            <a:off x="5410199" y="3071878"/>
            <a:ext cx="6108701" cy="1328736"/>
            <a:chOff x="660400" y="3158332"/>
            <a:chExt cx="6108701" cy="1328736"/>
          </a:xfrm>
        </p:grpSpPr>
        <p:sp>
          <p:nvSpPr>
            <p:cNvPr id="14" name="矩形: 圆角 13">
              <a:extLst>
                <a:ext uri="{FF2B5EF4-FFF2-40B4-BE49-F238E27FC236}">
                  <a16:creationId xmlns:a16="http://schemas.microsoft.com/office/drawing/2014/main" id="{5CC23933-2982-8364-AAA4-CCB7B4600F44}"/>
                </a:ext>
              </a:extLst>
            </p:cNvPr>
            <p:cNvSpPr/>
            <p:nvPr/>
          </p:nvSpPr>
          <p:spPr>
            <a:xfrm>
              <a:off x="660400" y="3158332"/>
              <a:ext cx="6108701" cy="1328736"/>
            </a:xfrm>
            <a:prstGeom prst="roundRect">
              <a:avLst>
                <a:gd name="adj" fmla="val 3817"/>
              </a:avLst>
            </a:prstGeom>
            <a:solidFill>
              <a:schemeClr val="bg1"/>
            </a:solidFill>
            <a:ln>
              <a:solidFill>
                <a:schemeClr val="accent1">
                  <a:lumMod val="20000"/>
                  <a:lumOff val="80000"/>
                </a:schemeClr>
              </a:solidFill>
            </a:ln>
            <a:effectLst>
              <a:outerShdw blurRad="317500" dist="203200" dir="5400000" sx="92000" sy="92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grpSp>
          <p:nvGrpSpPr>
            <p:cNvPr id="25" name="组合 24">
              <a:extLst>
                <a:ext uri="{FF2B5EF4-FFF2-40B4-BE49-F238E27FC236}">
                  <a16:creationId xmlns:a16="http://schemas.microsoft.com/office/drawing/2014/main" id="{2A9956CA-849A-9C0F-6B7E-0966D783BD7F}"/>
                </a:ext>
              </a:extLst>
            </p:cNvPr>
            <p:cNvGrpSpPr/>
            <p:nvPr/>
          </p:nvGrpSpPr>
          <p:grpSpPr>
            <a:xfrm>
              <a:off x="660400" y="3158332"/>
              <a:ext cx="5940426" cy="1134374"/>
              <a:chOff x="660400" y="3158332"/>
              <a:chExt cx="5940426" cy="1134374"/>
            </a:xfrm>
          </p:grpSpPr>
          <p:sp>
            <p:nvSpPr>
              <p:cNvPr id="9" name="文本框 8">
                <a:extLst>
                  <a:ext uri="{FF2B5EF4-FFF2-40B4-BE49-F238E27FC236}">
                    <a16:creationId xmlns:a16="http://schemas.microsoft.com/office/drawing/2014/main" id="{D5C1FF9F-7821-5E44-73C8-7AE24FC528B6}"/>
                  </a:ext>
                </a:extLst>
              </p:cNvPr>
              <p:cNvSpPr txBox="1"/>
              <p:nvPr/>
            </p:nvSpPr>
            <p:spPr>
              <a:xfrm>
                <a:off x="828674" y="3726654"/>
                <a:ext cx="5772152" cy="566052"/>
              </a:xfrm>
              <a:prstGeom prst="rect">
                <a:avLst/>
              </a:prstGeom>
              <a:noFill/>
            </p:spPr>
            <p:txBody>
              <a:bodyPr wrap="square" lIns="0" tIns="0" rIns="0" bIns="0">
                <a:spAutoFit/>
              </a:bodyPr>
              <a:lstStyle/>
              <a:p>
                <a:pPr>
                  <a:lnSpc>
                    <a:spcPct val="120000"/>
                  </a:lnSpc>
                </a:pPr>
                <a:r>
                  <a:rPr lang="zh-CN" altLang="en-US" sz="1600" dirty="0">
                    <a:latin typeface="+mn-ea"/>
                  </a:rPr>
                  <a:t>医院采用了更多的数字影像设备，并且建立了信息化平台实现了医疗数据的全程数字化管理。</a:t>
                </a:r>
              </a:p>
            </p:txBody>
          </p:sp>
          <p:sp>
            <p:nvSpPr>
              <p:cNvPr id="20" name="矩形: 对角圆角 19">
                <a:extLst>
                  <a:ext uri="{FF2B5EF4-FFF2-40B4-BE49-F238E27FC236}">
                    <a16:creationId xmlns:a16="http://schemas.microsoft.com/office/drawing/2014/main" id="{F74A1B1E-D835-4FBB-F3CD-0749BB795B1E}"/>
                  </a:ext>
                </a:extLst>
              </p:cNvPr>
              <p:cNvSpPr/>
              <p:nvPr/>
            </p:nvSpPr>
            <p:spPr>
              <a:xfrm>
                <a:off x="660400" y="3158332"/>
                <a:ext cx="3073400" cy="422426"/>
              </a:xfrm>
              <a:prstGeom prst="round2DiagRect">
                <a:avLst>
                  <a:gd name="adj1" fmla="val 8011"/>
                  <a:gd name="adj2" fmla="val 50000"/>
                </a:avLst>
              </a:prstGeom>
              <a:solidFill>
                <a:schemeClr val="accent2"/>
              </a:solidFill>
              <a:ln>
                <a:noFill/>
              </a:ln>
              <a:effectLst>
                <a:outerShdw blurRad="152400" dist="63500" dir="5400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FFF"/>
                    </a:solidFill>
                    <a:latin typeface="+mj-ea"/>
                    <a:ea typeface="+mj-ea"/>
                  </a:rPr>
                  <a:t>请输入小标题</a:t>
                </a:r>
              </a:p>
            </p:txBody>
          </p:sp>
        </p:grpSp>
      </p:grpSp>
      <p:grpSp>
        <p:nvGrpSpPr>
          <p:cNvPr id="28" name="组合 27">
            <a:extLst>
              <a:ext uri="{FF2B5EF4-FFF2-40B4-BE49-F238E27FC236}">
                <a16:creationId xmlns:a16="http://schemas.microsoft.com/office/drawing/2014/main" id="{DF5253F7-59B2-E898-443A-7E7AB9E4DBB6}"/>
              </a:ext>
            </a:extLst>
          </p:cNvPr>
          <p:cNvGrpSpPr/>
          <p:nvPr/>
        </p:nvGrpSpPr>
        <p:grpSpPr>
          <a:xfrm>
            <a:off x="5410199" y="4663346"/>
            <a:ext cx="6108701" cy="1328736"/>
            <a:chOff x="660400" y="4749800"/>
            <a:chExt cx="6108701" cy="1328736"/>
          </a:xfrm>
        </p:grpSpPr>
        <p:sp>
          <p:nvSpPr>
            <p:cNvPr id="15" name="矩形: 圆角 14">
              <a:extLst>
                <a:ext uri="{FF2B5EF4-FFF2-40B4-BE49-F238E27FC236}">
                  <a16:creationId xmlns:a16="http://schemas.microsoft.com/office/drawing/2014/main" id="{72DDF15F-E900-812E-3D7B-FCF2B83B8A3E}"/>
                </a:ext>
              </a:extLst>
            </p:cNvPr>
            <p:cNvSpPr/>
            <p:nvPr/>
          </p:nvSpPr>
          <p:spPr>
            <a:xfrm>
              <a:off x="660400" y="4749800"/>
              <a:ext cx="6108701" cy="1328736"/>
            </a:xfrm>
            <a:prstGeom prst="roundRect">
              <a:avLst>
                <a:gd name="adj" fmla="val 3817"/>
              </a:avLst>
            </a:prstGeom>
            <a:solidFill>
              <a:schemeClr val="bg1"/>
            </a:solidFill>
            <a:ln>
              <a:solidFill>
                <a:schemeClr val="accent1">
                  <a:lumMod val="20000"/>
                  <a:lumOff val="80000"/>
                </a:schemeClr>
              </a:solidFill>
            </a:ln>
            <a:effectLst>
              <a:outerShdw blurRad="317500" dist="203200" dir="5400000" sx="92000" sy="92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grpSp>
          <p:nvGrpSpPr>
            <p:cNvPr id="27" name="组合 26">
              <a:extLst>
                <a:ext uri="{FF2B5EF4-FFF2-40B4-BE49-F238E27FC236}">
                  <a16:creationId xmlns:a16="http://schemas.microsoft.com/office/drawing/2014/main" id="{AA707EE7-6D98-DCE0-479A-9CAF0A9DC0B0}"/>
                </a:ext>
              </a:extLst>
            </p:cNvPr>
            <p:cNvGrpSpPr/>
            <p:nvPr/>
          </p:nvGrpSpPr>
          <p:grpSpPr>
            <a:xfrm>
              <a:off x="660400" y="4749800"/>
              <a:ext cx="5940426" cy="1134374"/>
              <a:chOff x="660400" y="4749800"/>
              <a:chExt cx="5940426" cy="1134374"/>
            </a:xfrm>
          </p:grpSpPr>
          <p:sp>
            <p:nvSpPr>
              <p:cNvPr id="10" name="文本框 9">
                <a:extLst>
                  <a:ext uri="{FF2B5EF4-FFF2-40B4-BE49-F238E27FC236}">
                    <a16:creationId xmlns:a16="http://schemas.microsoft.com/office/drawing/2014/main" id="{B51A4A38-DE2A-33D7-3FFF-18325663DE1A}"/>
                  </a:ext>
                </a:extLst>
              </p:cNvPr>
              <p:cNvSpPr txBox="1"/>
              <p:nvPr/>
            </p:nvSpPr>
            <p:spPr>
              <a:xfrm>
                <a:off x="828674" y="5318122"/>
                <a:ext cx="5772152" cy="566052"/>
              </a:xfrm>
              <a:prstGeom prst="rect">
                <a:avLst/>
              </a:prstGeom>
              <a:noFill/>
            </p:spPr>
            <p:txBody>
              <a:bodyPr wrap="square" lIns="0" tIns="0" rIns="0" bIns="0">
                <a:spAutoFit/>
              </a:bodyPr>
              <a:lstStyle/>
              <a:p>
                <a:pPr>
                  <a:lnSpc>
                    <a:spcPct val="120000"/>
                  </a:lnSpc>
                </a:pPr>
                <a:r>
                  <a:rPr lang="zh-CN" altLang="en-US" sz="1600" dirty="0">
                    <a:latin typeface="+mn-ea"/>
                  </a:rPr>
                  <a:t>使得医疗影像可以更好保存、传输和共享，医生远程查看患者的影像资料，有效提高医疗效率和精准度。</a:t>
                </a:r>
              </a:p>
            </p:txBody>
          </p:sp>
          <p:sp>
            <p:nvSpPr>
              <p:cNvPr id="21" name="矩形: 对角圆角 20">
                <a:extLst>
                  <a:ext uri="{FF2B5EF4-FFF2-40B4-BE49-F238E27FC236}">
                    <a16:creationId xmlns:a16="http://schemas.microsoft.com/office/drawing/2014/main" id="{585F3A57-896D-B0F9-FAED-8824667D1596}"/>
                  </a:ext>
                </a:extLst>
              </p:cNvPr>
              <p:cNvSpPr/>
              <p:nvPr/>
            </p:nvSpPr>
            <p:spPr>
              <a:xfrm>
                <a:off x="660400" y="4749800"/>
                <a:ext cx="3073400" cy="422426"/>
              </a:xfrm>
              <a:prstGeom prst="round2DiagRect">
                <a:avLst>
                  <a:gd name="adj1" fmla="val 8011"/>
                  <a:gd name="adj2" fmla="val 50000"/>
                </a:avLst>
              </a:prstGeom>
              <a:gradFill>
                <a:gsLst>
                  <a:gs pos="0">
                    <a:schemeClr val="accent1"/>
                  </a:gs>
                  <a:gs pos="72000">
                    <a:schemeClr val="accent1">
                      <a:lumMod val="75000"/>
                    </a:schemeClr>
                  </a:gs>
                </a:gsLst>
                <a:lin ang="2700000" scaled="1"/>
              </a:gradFill>
              <a:ln>
                <a:noFill/>
              </a:ln>
              <a:effectLst>
                <a:outerShdw blurRad="152400" dist="63500" dir="5400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FFF"/>
                    </a:solidFill>
                    <a:latin typeface="+mj-ea"/>
                    <a:ea typeface="+mj-ea"/>
                  </a:rPr>
                  <a:t>请输入小标题</a:t>
                </a:r>
              </a:p>
            </p:txBody>
          </p:sp>
        </p:grpSp>
      </p:grpSp>
    </p:spTree>
    <p:extLst>
      <p:ext uri="{BB962C8B-B14F-4D97-AF65-F5344CB8AC3E}">
        <p14:creationId xmlns:p14="http://schemas.microsoft.com/office/powerpoint/2010/main" val="41225058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A30D439C-80D4-ADBC-44D7-61DB601C9AFF}"/>
              </a:ext>
            </a:extLst>
          </p:cNvPr>
          <p:cNvSpPr>
            <a:spLocks noGrp="1"/>
          </p:cNvSpPr>
          <p:nvPr>
            <p:ph type="body" sz="quarter" idx="10"/>
          </p:nvPr>
        </p:nvSpPr>
        <p:spPr/>
        <p:txBody>
          <a:bodyPr/>
          <a:lstStyle/>
          <a:p>
            <a:r>
              <a:rPr lang="zh-CN" altLang="en-US" dirty="0"/>
              <a:t>创新</a:t>
            </a:r>
            <a:r>
              <a:rPr lang="zh-CN" altLang="en-US" dirty="0">
                <a:gradFill flip="none" rotWithShape="1">
                  <a:gsLst>
                    <a:gs pos="0">
                      <a:schemeClr val="accent1"/>
                    </a:gs>
                    <a:gs pos="100000">
                      <a:schemeClr val="accent1">
                        <a:lumMod val="75000"/>
                      </a:schemeClr>
                    </a:gs>
                  </a:gsLst>
                  <a:lin ang="2700000" scaled="1"/>
                  <a:tileRect/>
                </a:gradFill>
              </a:rPr>
              <a:t>手术设备推广</a:t>
            </a:r>
          </a:p>
        </p:txBody>
      </p:sp>
      <p:sp>
        <p:nvSpPr>
          <p:cNvPr id="7" name="文本框 6">
            <a:extLst>
              <a:ext uri="{FF2B5EF4-FFF2-40B4-BE49-F238E27FC236}">
                <a16:creationId xmlns:a16="http://schemas.microsoft.com/office/drawing/2014/main" id="{76BE02FA-FDB2-331F-1726-B259B8C046C1}"/>
              </a:ext>
            </a:extLst>
          </p:cNvPr>
          <p:cNvSpPr txBox="1"/>
          <p:nvPr/>
        </p:nvSpPr>
        <p:spPr>
          <a:xfrm>
            <a:off x="660400" y="1350281"/>
            <a:ext cx="5435600" cy="864917"/>
          </a:xfrm>
          <a:prstGeom prst="rect">
            <a:avLst/>
          </a:prstGeom>
          <a:noFill/>
        </p:spPr>
        <p:txBody>
          <a:bodyPr wrap="square" lIns="0" tIns="0" rIns="0" bIns="0" rtlCol="0" anchor="ctr" anchorCtr="0">
            <a:spAutoFit/>
          </a:bodyPr>
          <a:lstStyle/>
          <a:p>
            <a:pPr algn="just">
              <a:lnSpc>
                <a:spcPct val="120000"/>
              </a:lnSpc>
            </a:pPr>
            <a:r>
              <a:rPr lang="zh-CN" altLang="en-US" sz="2400" b="1" dirty="0">
                <a:gradFill>
                  <a:gsLst>
                    <a:gs pos="0">
                      <a:schemeClr val="accent1"/>
                    </a:gs>
                    <a:gs pos="72000">
                      <a:schemeClr val="accent1">
                        <a:lumMod val="75000"/>
                      </a:schemeClr>
                    </a:gs>
                  </a:gsLst>
                  <a:lin ang="2700000" scaled="1"/>
                </a:gradFill>
                <a:latin typeface="+mj-ea"/>
                <a:ea typeface="+mj-ea"/>
              </a:rPr>
              <a:t>医疗领域进展和成果</a:t>
            </a:r>
            <a:r>
              <a:rPr lang="en-US" altLang="zh-CN" sz="2400" b="1" dirty="0">
                <a:gradFill>
                  <a:gsLst>
                    <a:gs pos="0">
                      <a:schemeClr val="accent1"/>
                    </a:gs>
                    <a:gs pos="72000">
                      <a:schemeClr val="accent1">
                        <a:lumMod val="75000"/>
                      </a:schemeClr>
                    </a:gs>
                  </a:gsLst>
                  <a:lin ang="2700000" scaled="1"/>
                </a:gradFill>
                <a:latin typeface="+mj-ea"/>
                <a:ea typeface="+mj-ea"/>
              </a:rPr>
              <a:t>,</a:t>
            </a:r>
            <a:r>
              <a:rPr lang="zh-CN" altLang="en-US" sz="2400" b="1" dirty="0">
                <a:gradFill>
                  <a:gsLst>
                    <a:gs pos="0">
                      <a:schemeClr val="accent1"/>
                    </a:gs>
                    <a:gs pos="72000">
                      <a:schemeClr val="accent1">
                        <a:lumMod val="75000"/>
                      </a:schemeClr>
                    </a:gs>
                  </a:gsLst>
                  <a:lin ang="2700000" scaled="1"/>
                </a:gradFill>
                <a:latin typeface="+mj-ea"/>
                <a:ea typeface="+mj-ea"/>
              </a:rPr>
              <a:t>创新手术设备成为医疗行业重要的发展方向之一</a:t>
            </a:r>
          </a:p>
        </p:txBody>
      </p:sp>
      <p:grpSp>
        <p:nvGrpSpPr>
          <p:cNvPr id="42" name="组合 41">
            <a:extLst>
              <a:ext uri="{FF2B5EF4-FFF2-40B4-BE49-F238E27FC236}">
                <a16:creationId xmlns:a16="http://schemas.microsoft.com/office/drawing/2014/main" id="{B25D1C08-7B19-B72D-BD51-0088F091BD63}"/>
              </a:ext>
            </a:extLst>
          </p:cNvPr>
          <p:cNvGrpSpPr/>
          <p:nvPr/>
        </p:nvGrpSpPr>
        <p:grpSpPr>
          <a:xfrm>
            <a:off x="673100" y="2784174"/>
            <a:ext cx="5149850" cy="1386499"/>
            <a:chOff x="673100" y="2748871"/>
            <a:chExt cx="5149850" cy="1386499"/>
          </a:xfrm>
        </p:grpSpPr>
        <p:grpSp>
          <p:nvGrpSpPr>
            <p:cNvPr id="25" name="组合 24">
              <a:extLst>
                <a:ext uri="{FF2B5EF4-FFF2-40B4-BE49-F238E27FC236}">
                  <a16:creationId xmlns:a16="http://schemas.microsoft.com/office/drawing/2014/main" id="{0A59E1C7-0FD9-87D6-94A2-7DF92DD0B2B2}"/>
                </a:ext>
              </a:extLst>
            </p:cNvPr>
            <p:cNvGrpSpPr/>
            <p:nvPr/>
          </p:nvGrpSpPr>
          <p:grpSpPr>
            <a:xfrm>
              <a:off x="827214" y="3254335"/>
              <a:ext cx="2337179" cy="881035"/>
              <a:chOff x="672509" y="2680878"/>
              <a:chExt cx="2337179" cy="881035"/>
            </a:xfrm>
          </p:grpSpPr>
          <p:sp>
            <p:nvSpPr>
              <p:cNvPr id="10" name="文本框 9">
                <a:extLst>
                  <a:ext uri="{FF2B5EF4-FFF2-40B4-BE49-F238E27FC236}">
                    <a16:creationId xmlns:a16="http://schemas.microsoft.com/office/drawing/2014/main" id="{0768DD16-F9CA-02E5-2889-216A85E63FC5}"/>
                  </a:ext>
                </a:extLst>
              </p:cNvPr>
              <p:cNvSpPr txBox="1"/>
              <p:nvPr/>
            </p:nvSpPr>
            <p:spPr>
              <a:xfrm>
                <a:off x="672510" y="3315692"/>
                <a:ext cx="2337178" cy="246221"/>
              </a:xfrm>
              <a:prstGeom prst="rect">
                <a:avLst/>
              </a:prstGeom>
              <a:noFill/>
            </p:spPr>
            <p:txBody>
              <a:bodyPr wrap="none" lIns="0" tIns="0" rIns="0" bIns="0">
                <a:spAutoFit/>
              </a:bodyPr>
              <a:lstStyle/>
              <a:p>
                <a:r>
                  <a:rPr lang="en-US" altLang="zh-CN" sz="1600" dirty="0"/>
                  <a:t>20XX</a:t>
                </a:r>
                <a:r>
                  <a:rPr lang="zh-CN" altLang="en-US" sz="1600" dirty="0"/>
                  <a:t>年新型手术设备注册</a:t>
                </a:r>
              </a:p>
            </p:txBody>
          </p:sp>
          <p:sp>
            <p:nvSpPr>
              <p:cNvPr id="22" name="文本框 21">
                <a:extLst>
                  <a:ext uri="{FF2B5EF4-FFF2-40B4-BE49-F238E27FC236}">
                    <a16:creationId xmlns:a16="http://schemas.microsoft.com/office/drawing/2014/main" id="{66B5CDE9-339D-572A-8AA3-59B0803A1BC2}"/>
                  </a:ext>
                </a:extLst>
              </p:cNvPr>
              <p:cNvSpPr txBox="1"/>
              <p:nvPr/>
            </p:nvSpPr>
            <p:spPr>
              <a:xfrm>
                <a:off x="672509" y="2680878"/>
                <a:ext cx="1487107" cy="677108"/>
              </a:xfrm>
              <a:prstGeom prst="rect">
                <a:avLst/>
              </a:prstGeom>
              <a:noFill/>
            </p:spPr>
            <p:txBody>
              <a:bodyPr wrap="square" lIns="0" tIns="0" rIns="0" bIns="0">
                <a:spAutoFit/>
              </a:bodyPr>
              <a:lstStyle/>
              <a:p>
                <a:r>
                  <a:rPr lang="en-US" altLang="zh-CN" sz="4400" b="1" dirty="0">
                    <a:gradFill>
                      <a:gsLst>
                        <a:gs pos="0">
                          <a:schemeClr val="accent1"/>
                        </a:gs>
                        <a:gs pos="72000">
                          <a:schemeClr val="accent1">
                            <a:lumMod val="75000"/>
                          </a:schemeClr>
                        </a:gs>
                      </a:gsLst>
                      <a:lin ang="2700000" scaled="1"/>
                    </a:gradFill>
                    <a:latin typeface="+mj-lt"/>
                    <a:ea typeface="+mj-ea"/>
                  </a:rPr>
                  <a:t>100</a:t>
                </a:r>
                <a:r>
                  <a:rPr lang="zh-CN" altLang="en-US" sz="2800" b="1" dirty="0">
                    <a:gradFill>
                      <a:gsLst>
                        <a:gs pos="0">
                          <a:schemeClr val="accent1"/>
                        </a:gs>
                        <a:gs pos="72000">
                          <a:schemeClr val="accent1">
                            <a:lumMod val="75000"/>
                          </a:schemeClr>
                        </a:gs>
                      </a:gsLst>
                      <a:lin ang="2700000" scaled="1"/>
                    </a:gradFill>
                    <a:latin typeface="+mj-lt"/>
                    <a:ea typeface="+mj-ea"/>
                  </a:rPr>
                  <a:t>件</a:t>
                </a:r>
                <a:endParaRPr lang="zh-CN" altLang="en-US" sz="4400" b="1" dirty="0">
                  <a:gradFill>
                    <a:gsLst>
                      <a:gs pos="0">
                        <a:schemeClr val="accent1"/>
                      </a:gs>
                      <a:gs pos="72000">
                        <a:schemeClr val="accent1">
                          <a:lumMod val="75000"/>
                        </a:schemeClr>
                      </a:gs>
                    </a:gsLst>
                    <a:lin ang="2700000" scaled="1"/>
                  </a:gradFill>
                  <a:latin typeface="+mj-lt"/>
                  <a:ea typeface="+mj-ea"/>
                </a:endParaRPr>
              </a:p>
            </p:txBody>
          </p:sp>
        </p:grpSp>
        <p:grpSp>
          <p:nvGrpSpPr>
            <p:cNvPr id="26" name="组合 25">
              <a:extLst>
                <a:ext uri="{FF2B5EF4-FFF2-40B4-BE49-F238E27FC236}">
                  <a16:creationId xmlns:a16="http://schemas.microsoft.com/office/drawing/2014/main" id="{BE149D6C-7957-1DF6-A145-B4990263AEEA}"/>
                </a:ext>
              </a:extLst>
            </p:cNvPr>
            <p:cNvGrpSpPr/>
            <p:nvPr/>
          </p:nvGrpSpPr>
          <p:grpSpPr>
            <a:xfrm>
              <a:off x="3533924" y="3254335"/>
              <a:ext cx="1926810" cy="881035"/>
              <a:chOff x="672510" y="2680878"/>
              <a:chExt cx="1926810" cy="881035"/>
            </a:xfrm>
          </p:grpSpPr>
          <p:sp>
            <p:nvSpPr>
              <p:cNvPr id="27" name="文本框 26">
                <a:extLst>
                  <a:ext uri="{FF2B5EF4-FFF2-40B4-BE49-F238E27FC236}">
                    <a16:creationId xmlns:a16="http://schemas.microsoft.com/office/drawing/2014/main" id="{5F5B9002-2E22-70D4-62B2-33D1D0D69556}"/>
                  </a:ext>
                </a:extLst>
              </p:cNvPr>
              <p:cNvSpPr txBox="1"/>
              <p:nvPr/>
            </p:nvSpPr>
            <p:spPr>
              <a:xfrm>
                <a:off x="672510" y="3315692"/>
                <a:ext cx="1926810" cy="246221"/>
              </a:xfrm>
              <a:prstGeom prst="rect">
                <a:avLst/>
              </a:prstGeom>
              <a:noFill/>
            </p:spPr>
            <p:txBody>
              <a:bodyPr wrap="none" lIns="0" tIns="0" rIns="0" bIns="0">
                <a:spAutoFit/>
              </a:bodyPr>
              <a:lstStyle/>
              <a:p>
                <a:r>
                  <a:rPr lang="zh-CN" altLang="en-US" sz="1600" dirty="0"/>
                  <a:t>预计到</a:t>
                </a:r>
                <a:r>
                  <a:rPr lang="en-US" altLang="zh-CN" sz="1600" dirty="0"/>
                  <a:t>20XX</a:t>
                </a:r>
                <a:r>
                  <a:rPr lang="zh-CN" altLang="en-US" sz="1600" dirty="0"/>
                  <a:t>年将突破</a:t>
                </a:r>
              </a:p>
            </p:txBody>
          </p:sp>
          <p:sp>
            <p:nvSpPr>
              <p:cNvPr id="28" name="文本框 27">
                <a:extLst>
                  <a:ext uri="{FF2B5EF4-FFF2-40B4-BE49-F238E27FC236}">
                    <a16:creationId xmlns:a16="http://schemas.microsoft.com/office/drawing/2014/main" id="{D8336970-95EB-B5E6-BCA9-A30B8AE3372E}"/>
                  </a:ext>
                </a:extLst>
              </p:cNvPr>
              <p:cNvSpPr txBox="1"/>
              <p:nvPr/>
            </p:nvSpPr>
            <p:spPr>
              <a:xfrm>
                <a:off x="672510" y="2680878"/>
                <a:ext cx="1436291" cy="677108"/>
              </a:xfrm>
              <a:prstGeom prst="rect">
                <a:avLst/>
              </a:prstGeom>
              <a:noFill/>
            </p:spPr>
            <p:txBody>
              <a:bodyPr wrap="none" lIns="0" tIns="0" rIns="0" bIns="0">
                <a:spAutoFit/>
              </a:bodyPr>
              <a:lstStyle/>
              <a:p>
                <a:r>
                  <a:rPr lang="en-US" altLang="zh-CN" sz="4400" b="1" dirty="0">
                    <a:gradFill>
                      <a:gsLst>
                        <a:gs pos="0">
                          <a:schemeClr val="accent1"/>
                        </a:gs>
                        <a:gs pos="72000">
                          <a:schemeClr val="accent1">
                            <a:lumMod val="75000"/>
                          </a:schemeClr>
                        </a:gs>
                      </a:gsLst>
                      <a:lin ang="2700000" scaled="1"/>
                    </a:gradFill>
                    <a:latin typeface="+mj-lt"/>
                    <a:ea typeface="+mj-ea"/>
                  </a:rPr>
                  <a:t>200</a:t>
                </a:r>
                <a:r>
                  <a:rPr lang="zh-CN" altLang="en-US" sz="2800" b="1" dirty="0">
                    <a:gradFill>
                      <a:gsLst>
                        <a:gs pos="0">
                          <a:schemeClr val="accent1"/>
                        </a:gs>
                        <a:gs pos="72000">
                          <a:schemeClr val="accent1">
                            <a:lumMod val="75000"/>
                          </a:schemeClr>
                        </a:gs>
                      </a:gsLst>
                      <a:lin ang="2700000" scaled="1"/>
                    </a:gradFill>
                    <a:latin typeface="+mj-lt"/>
                    <a:ea typeface="+mj-ea"/>
                  </a:rPr>
                  <a:t>件</a:t>
                </a:r>
                <a:endParaRPr lang="zh-CN" altLang="en-US" sz="4400" b="1" dirty="0">
                  <a:gradFill>
                    <a:gsLst>
                      <a:gs pos="0">
                        <a:schemeClr val="accent1"/>
                      </a:gs>
                      <a:gs pos="72000">
                        <a:schemeClr val="accent1">
                          <a:lumMod val="75000"/>
                        </a:schemeClr>
                      </a:gs>
                    </a:gsLst>
                    <a:lin ang="2700000" scaled="1"/>
                  </a:gradFill>
                  <a:latin typeface="+mj-lt"/>
                  <a:ea typeface="+mj-ea"/>
                </a:endParaRPr>
              </a:p>
            </p:txBody>
          </p:sp>
        </p:grpSp>
        <p:sp>
          <p:nvSpPr>
            <p:cNvPr id="33" name="矩形: 对角圆角 32">
              <a:extLst>
                <a:ext uri="{FF2B5EF4-FFF2-40B4-BE49-F238E27FC236}">
                  <a16:creationId xmlns:a16="http://schemas.microsoft.com/office/drawing/2014/main" id="{D5F962F8-9785-5B2D-EB59-8B8EDBED4B34}"/>
                </a:ext>
              </a:extLst>
            </p:cNvPr>
            <p:cNvSpPr/>
            <p:nvPr/>
          </p:nvSpPr>
          <p:spPr>
            <a:xfrm>
              <a:off x="673100" y="2748871"/>
              <a:ext cx="5149850" cy="422426"/>
            </a:xfrm>
            <a:prstGeom prst="round2DiagRect">
              <a:avLst>
                <a:gd name="adj1" fmla="val 8011"/>
                <a:gd name="adj2" fmla="val 50000"/>
              </a:avLst>
            </a:prstGeom>
            <a:gradFill>
              <a:gsLst>
                <a:gs pos="0">
                  <a:schemeClr val="accent1"/>
                </a:gs>
                <a:gs pos="72000">
                  <a:schemeClr val="accent1">
                    <a:lumMod val="75000"/>
                  </a:schemeClr>
                </a:gs>
              </a:gsLst>
              <a:lin ang="2700000" scaled="1"/>
            </a:gradFill>
            <a:ln>
              <a:noFill/>
            </a:ln>
            <a:effectLst>
              <a:outerShdw blurRad="152400" dist="63500" dir="5400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solidFill>
                    <a:srgbClr val="FFFFFF"/>
                  </a:solidFill>
                  <a:latin typeface="+mj-ea"/>
                  <a:ea typeface="+mj-ea"/>
                </a:rPr>
                <a:t>国内创新手术设备的注册量逐年增加</a:t>
              </a:r>
            </a:p>
          </p:txBody>
        </p:sp>
      </p:grpSp>
      <p:grpSp>
        <p:nvGrpSpPr>
          <p:cNvPr id="44" name="组合 43">
            <a:extLst>
              <a:ext uri="{FF2B5EF4-FFF2-40B4-BE49-F238E27FC236}">
                <a16:creationId xmlns:a16="http://schemas.microsoft.com/office/drawing/2014/main" id="{C3805C36-EEE9-41B8-008C-A116845E3CFE}"/>
              </a:ext>
            </a:extLst>
          </p:cNvPr>
          <p:cNvGrpSpPr/>
          <p:nvPr/>
        </p:nvGrpSpPr>
        <p:grpSpPr>
          <a:xfrm>
            <a:off x="673100" y="4747601"/>
            <a:ext cx="5149850" cy="1386499"/>
            <a:chOff x="673100" y="4747601"/>
            <a:chExt cx="5149850" cy="1386499"/>
          </a:xfrm>
        </p:grpSpPr>
        <p:grpSp>
          <p:nvGrpSpPr>
            <p:cNvPr id="30" name="组合 29">
              <a:extLst>
                <a:ext uri="{FF2B5EF4-FFF2-40B4-BE49-F238E27FC236}">
                  <a16:creationId xmlns:a16="http://schemas.microsoft.com/office/drawing/2014/main" id="{C598D2DD-F3B0-3002-FB20-2532FC17645E}"/>
                </a:ext>
              </a:extLst>
            </p:cNvPr>
            <p:cNvGrpSpPr/>
            <p:nvPr/>
          </p:nvGrpSpPr>
          <p:grpSpPr>
            <a:xfrm>
              <a:off x="832612" y="5253065"/>
              <a:ext cx="2542363" cy="881035"/>
              <a:chOff x="672510" y="2687228"/>
              <a:chExt cx="2542363" cy="881035"/>
            </a:xfrm>
          </p:grpSpPr>
          <p:sp>
            <p:nvSpPr>
              <p:cNvPr id="31" name="文本框 30">
                <a:extLst>
                  <a:ext uri="{FF2B5EF4-FFF2-40B4-BE49-F238E27FC236}">
                    <a16:creationId xmlns:a16="http://schemas.microsoft.com/office/drawing/2014/main" id="{6B06D9AE-748A-4D66-53FA-D4AB56547CE7}"/>
                  </a:ext>
                </a:extLst>
              </p:cNvPr>
              <p:cNvSpPr txBox="1"/>
              <p:nvPr/>
            </p:nvSpPr>
            <p:spPr>
              <a:xfrm>
                <a:off x="672510" y="3322042"/>
                <a:ext cx="2542363" cy="246221"/>
              </a:xfrm>
              <a:prstGeom prst="rect">
                <a:avLst/>
              </a:prstGeom>
              <a:noFill/>
            </p:spPr>
            <p:txBody>
              <a:bodyPr wrap="none" lIns="0" tIns="0" rIns="0" bIns="0">
                <a:spAutoFit/>
              </a:bodyPr>
              <a:lstStyle/>
              <a:p>
                <a:r>
                  <a:rPr lang="zh-CN" altLang="en-US" sz="1600" dirty="0"/>
                  <a:t>预计到</a:t>
                </a:r>
                <a:r>
                  <a:rPr lang="en-US" altLang="zh-CN" sz="1600" dirty="0"/>
                  <a:t>20XX</a:t>
                </a:r>
                <a:r>
                  <a:rPr lang="zh-CN" altLang="en-US" sz="1600" dirty="0"/>
                  <a:t>年将占手术总数</a:t>
                </a:r>
              </a:p>
            </p:txBody>
          </p:sp>
          <p:sp>
            <p:nvSpPr>
              <p:cNvPr id="32" name="文本框 31">
                <a:extLst>
                  <a:ext uri="{FF2B5EF4-FFF2-40B4-BE49-F238E27FC236}">
                    <a16:creationId xmlns:a16="http://schemas.microsoft.com/office/drawing/2014/main" id="{6C354688-EBE8-6D23-5CFC-C566DBA5BA69}"/>
                  </a:ext>
                </a:extLst>
              </p:cNvPr>
              <p:cNvSpPr txBox="1"/>
              <p:nvPr/>
            </p:nvSpPr>
            <p:spPr>
              <a:xfrm>
                <a:off x="672510" y="2687228"/>
                <a:ext cx="1168590" cy="677108"/>
              </a:xfrm>
              <a:prstGeom prst="rect">
                <a:avLst/>
              </a:prstGeom>
              <a:noFill/>
            </p:spPr>
            <p:txBody>
              <a:bodyPr wrap="square" lIns="0" tIns="0" rIns="0" bIns="0">
                <a:spAutoFit/>
              </a:bodyPr>
              <a:lstStyle/>
              <a:p>
                <a:r>
                  <a:rPr lang="en-US" altLang="zh-CN" sz="4400" b="1" dirty="0">
                    <a:solidFill>
                      <a:schemeClr val="accent2"/>
                    </a:solidFill>
                    <a:latin typeface="+mj-lt"/>
                    <a:ea typeface="+mj-ea"/>
                  </a:rPr>
                  <a:t>60</a:t>
                </a:r>
                <a:r>
                  <a:rPr lang="en-US" altLang="zh-CN" sz="2800" b="1" dirty="0">
                    <a:solidFill>
                      <a:schemeClr val="accent2"/>
                    </a:solidFill>
                    <a:latin typeface="+mj-lt"/>
                    <a:ea typeface="+mj-ea"/>
                  </a:rPr>
                  <a:t>%</a:t>
                </a:r>
                <a:endParaRPr lang="en-US" altLang="zh-CN" sz="4400" b="1" dirty="0">
                  <a:solidFill>
                    <a:schemeClr val="accent2"/>
                  </a:solidFill>
                  <a:latin typeface="+mj-lt"/>
                  <a:ea typeface="+mj-ea"/>
                </a:endParaRPr>
              </a:p>
            </p:txBody>
          </p:sp>
        </p:grpSp>
        <p:sp>
          <p:nvSpPr>
            <p:cNvPr id="34" name="矩形: 对角圆角 33">
              <a:extLst>
                <a:ext uri="{FF2B5EF4-FFF2-40B4-BE49-F238E27FC236}">
                  <a16:creationId xmlns:a16="http://schemas.microsoft.com/office/drawing/2014/main" id="{5165B577-4BDB-0C41-B1C1-EB4309D7957B}"/>
                </a:ext>
              </a:extLst>
            </p:cNvPr>
            <p:cNvSpPr/>
            <p:nvPr/>
          </p:nvSpPr>
          <p:spPr>
            <a:xfrm>
              <a:off x="673100" y="4747601"/>
              <a:ext cx="5149850" cy="422426"/>
            </a:xfrm>
            <a:prstGeom prst="round2DiagRect">
              <a:avLst>
                <a:gd name="adj1" fmla="val 8011"/>
                <a:gd name="adj2" fmla="val 50000"/>
              </a:avLst>
            </a:prstGeom>
            <a:solidFill>
              <a:schemeClr val="accent2"/>
            </a:solidFill>
            <a:ln>
              <a:noFill/>
            </a:ln>
            <a:effectLst>
              <a:outerShdw blurRad="152400" dist="63500" dir="5400000" algn="t" rotWithShape="0">
                <a:schemeClr val="accent2">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solidFill>
                    <a:srgbClr val="FFFFFF"/>
                  </a:solidFill>
                  <a:latin typeface="+mj-ea"/>
                  <a:ea typeface="+mj-ea"/>
                </a:rPr>
                <a:t>大部分新型手术设备的使用率也随之上升</a:t>
              </a:r>
            </a:p>
          </p:txBody>
        </p:sp>
      </p:grpSp>
      <p:grpSp>
        <p:nvGrpSpPr>
          <p:cNvPr id="45" name="组合 44">
            <a:extLst>
              <a:ext uri="{FF2B5EF4-FFF2-40B4-BE49-F238E27FC236}">
                <a16:creationId xmlns:a16="http://schemas.microsoft.com/office/drawing/2014/main" id="{31541DC6-D8A7-4EDD-29E4-6482BF8F83B6}"/>
              </a:ext>
            </a:extLst>
          </p:cNvPr>
          <p:cNvGrpSpPr/>
          <p:nvPr/>
        </p:nvGrpSpPr>
        <p:grpSpPr>
          <a:xfrm>
            <a:off x="6448681" y="1358232"/>
            <a:ext cx="5084507" cy="4775868"/>
            <a:chOff x="6434393" y="2643279"/>
            <a:chExt cx="5084507" cy="3490821"/>
          </a:xfrm>
          <a:effectLst>
            <a:outerShdw blurRad="165100" dist="127000" dir="5400000" algn="ctr" rotWithShape="0">
              <a:schemeClr val="accent1">
                <a:alpha val="23000"/>
              </a:schemeClr>
            </a:outerShdw>
          </a:effectLst>
        </p:grpSpPr>
        <p:sp>
          <p:nvSpPr>
            <p:cNvPr id="38" name="矩形: 对角圆角 37">
              <a:extLst>
                <a:ext uri="{FF2B5EF4-FFF2-40B4-BE49-F238E27FC236}">
                  <a16:creationId xmlns:a16="http://schemas.microsoft.com/office/drawing/2014/main" id="{4C52BF31-659F-D7E1-DBF6-5BBA290258C8}"/>
                </a:ext>
              </a:extLst>
            </p:cNvPr>
            <p:cNvSpPr/>
            <p:nvPr/>
          </p:nvSpPr>
          <p:spPr>
            <a:xfrm>
              <a:off x="6434393" y="2643279"/>
              <a:ext cx="5084507" cy="3490821"/>
            </a:xfrm>
            <a:prstGeom prst="round2DiagRect">
              <a:avLst>
                <a:gd name="adj1" fmla="val 0"/>
                <a:gd name="adj2" fmla="val 4016"/>
              </a:avLst>
            </a:prstGeom>
            <a:gradFill>
              <a:gsLst>
                <a:gs pos="30000">
                  <a:schemeClr val="accent1"/>
                </a:gs>
                <a:gs pos="72000">
                  <a:schemeClr val="accent1">
                    <a:lumMod val="75000"/>
                    <a:alpha val="97000"/>
                  </a:schemeClr>
                </a:gs>
              </a:gsLst>
              <a:lin ang="2700000" scaled="1"/>
            </a:gradFill>
            <a:ln>
              <a:solidFill>
                <a:schemeClr val="accent1">
                  <a:lumMod val="20000"/>
                  <a:lumOff val="80000"/>
                </a:schemeClr>
              </a:solidFill>
            </a:ln>
            <a:effectLst>
              <a:outerShdw blurRad="393700" dist="508000" dir="5400000" sx="92000" sy="92000" algn="t" rotWithShape="0">
                <a:schemeClr val="accent1">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graphicFrame>
          <p:nvGraphicFramePr>
            <p:cNvPr id="37" name="图表 36">
              <a:extLst>
                <a:ext uri="{FF2B5EF4-FFF2-40B4-BE49-F238E27FC236}">
                  <a16:creationId xmlns:a16="http://schemas.microsoft.com/office/drawing/2014/main" id="{F704C221-1013-0ECC-C16D-687D9FC6F58E}"/>
                </a:ext>
              </a:extLst>
            </p:cNvPr>
            <p:cNvGraphicFramePr/>
            <p:nvPr>
              <p:extLst>
                <p:ext uri="{D42A27DB-BD31-4B8C-83A1-F6EECF244321}">
                  <p14:modId xmlns:p14="http://schemas.microsoft.com/office/powerpoint/2010/main" val="4134448140"/>
                </p:ext>
              </p:extLst>
            </p:nvPr>
          </p:nvGraphicFramePr>
          <p:xfrm>
            <a:off x="6707443" y="2831036"/>
            <a:ext cx="4715393" cy="3115306"/>
          </p:xfrm>
          <a:graphic>
            <a:graphicData uri="http://schemas.openxmlformats.org/drawingml/2006/chart">
              <c:chart xmlns:c="http://schemas.openxmlformats.org/drawingml/2006/chart" xmlns:r="http://schemas.openxmlformats.org/officeDocument/2006/relationships" r:id="rId2"/>
            </a:graphicData>
          </a:graphic>
        </p:graphicFrame>
      </p:grpSp>
    </p:spTree>
    <p:extLst>
      <p:ext uri="{BB962C8B-B14F-4D97-AF65-F5344CB8AC3E}">
        <p14:creationId xmlns:p14="http://schemas.microsoft.com/office/powerpoint/2010/main" val="6172498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任意多边形: 形状 104">
            <a:extLst>
              <a:ext uri="{FF2B5EF4-FFF2-40B4-BE49-F238E27FC236}">
                <a16:creationId xmlns:a16="http://schemas.microsoft.com/office/drawing/2014/main" id="{9073EBBB-5858-6894-BCBC-0F824CBCAF0D}"/>
              </a:ext>
            </a:extLst>
          </p:cNvPr>
          <p:cNvSpPr/>
          <p:nvPr/>
        </p:nvSpPr>
        <p:spPr>
          <a:xfrm>
            <a:off x="0" y="4235622"/>
            <a:ext cx="12192000" cy="2622379"/>
          </a:xfrm>
          <a:custGeom>
            <a:avLst/>
            <a:gdLst>
              <a:gd name="connsiteX0" fmla="*/ 0 w 12192000"/>
              <a:gd name="connsiteY0" fmla="*/ 0 h 2622379"/>
              <a:gd name="connsiteX1" fmla="*/ 12192000 w 12192000"/>
              <a:gd name="connsiteY1" fmla="*/ 0 h 2622379"/>
              <a:gd name="connsiteX2" fmla="*/ 12192000 w 12192000"/>
              <a:gd name="connsiteY2" fmla="*/ 2622379 h 2622379"/>
              <a:gd name="connsiteX3" fmla="*/ 0 w 12192000"/>
              <a:gd name="connsiteY3" fmla="*/ 2622379 h 2622379"/>
            </a:gdLst>
            <a:ahLst/>
            <a:cxnLst>
              <a:cxn ang="0">
                <a:pos x="connsiteX0" y="connsiteY0"/>
              </a:cxn>
              <a:cxn ang="0">
                <a:pos x="connsiteX1" y="connsiteY1"/>
              </a:cxn>
              <a:cxn ang="0">
                <a:pos x="connsiteX2" y="connsiteY2"/>
              </a:cxn>
              <a:cxn ang="0">
                <a:pos x="connsiteX3" y="connsiteY3"/>
              </a:cxn>
            </a:cxnLst>
            <a:rect l="l" t="t" r="r" b="b"/>
            <a:pathLst>
              <a:path w="12192000" h="2622379">
                <a:moveTo>
                  <a:pt x="0" y="0"/>
                </a:moveTo>
                <a:lnTo>
                  <a:pt x="12192000" y="0"/>
                </a:lnTo>
                <a:lnTo>
                  <a:pt x="12192000" y="2622379"/>
                </a:lnTo>
                <a:lnTo>
                  <a:pt x="0" y="2622379"/>
                </a:lnTo>
                <a:close/>
              </a:path>
            </a:pathLst>
          </a:custGeom>
          <a:gradFill>
            <a:gsLst>
              <a:gs pos="0">
                <a:schemeClr val="accent1"/>
              </a:gs>
              <a:gs pos="72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ea typeface="OPPOSans R" panose="00020600040101010101" pitchFamily="18" charset="-122"/>
            </a:endParaRPr>
          </a:p>
        </p:txBody>
      </p:sp>
      <p:grpSp>
        <p:nvGrpSpPr>
          <p:cNvPr id="122" name="组合 121">
            <a:extLst>
              <a:ext uri="{FF2B5EF4-FFF2-40B4-BE49-F238E27FC236}">
                <a16:creationId xmlns:a16="http://schemas.microsoft.com/office/drawing/2014/main" id="{C1046C5B-EC5D-319F-3D9E-48B92A0D4264}"/>
              </a:ext>
            </a:extLst>
          </p:cNvPr>
          <p:cNvGrpSpPr/>
          <p:nvPr/>
        </p:nvGrpSpPr>
        <p:grpSpPr>
          <a:xfrm>
            <a:off x="1537220" y="1777453"/>
            <a:ext cx="4343227" cy="3886747"/>
            <a:chOff x="1537220" y="1777453"/>
            <a:chExt cx="4343227" cy="3886747"/>
          </a:xfrm>
        </p:grpSpPr>
        <p:sp>
          <p:nvSpPr>
            <p:cNvPr id="86" name="矩形: 圆角 85">
              <a:extLst>
                <a:ext uri="{FF2B5EF4-FFF2-40B4-BE49-F238E27FC236}">
                  <a16:creationId xmlns:a16="http://schemas.microsoft.com/office/drawing/2014/main" id="{8D66ACA3-BA3D-6E26-DBB7-F4F1AAFDF525}"/>
                </a:ext>
              </a:extLst>
            </p:cNvPr>
            <p:cNvSpPr/>
            <p:nvPr/>
          </p:nvSpPr>
          <p:spPr>
            <a:xfrm>
              <a:off x="1562447" y="1795464"/>
              <a:ext cx="4318000" cy="3868736"/>
            </a:xfrm>
            <a:prstGeom prst="roundRect">
              <a:avLst>
                <a:gd name="adj" fmla="val 3817"/>
              </a:avLst>
            </a:prstGeom>
            <a:solidFill>
              <a:schemeClr val="bg1"/>
            </a:solidFill>
            <a:ln>
              <a:noFill/>
            </a:ln>
            <a:effectLst>
              <a:outerShdw blurRad="457200" sx="104000" sy="104000" algn="ctr" rotWithShape="0">
                <a:schemeClr val="accent1">
                  <a:alpha val="18000"/>
                </a:scheme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70" name="文本框 69">
              <a:extLst>
                <a:ext uri="{FF2B5EF4-FFF2-40B4-BE49-F238E27FC236}">
                  <a16:creationId xmlns:a16="http://schemas.microsoft.com/office/drawing/2014/main" id="{9DA734F8-8DAC-55B7-6977-DE2FD51D6B74}"/>
                </a:ext>
              </a:extLst>
            </p:cNvPr>
            <p:cNvSpPr txBox="1"/>
            <p:nvPr/>
          </p:nvSpPr>
          <p:spPr>
            <a:xfrm>
              <a:off x="1756122" y="4469161"/>
              <a:ext cx="3930650" cy="566052"/>
            </a:xfrm>
            <a:prstGeom prst="rect">
              <a:avLst/>
            </a:prstGeom>
            <a:noFill/>
          </p:spPr>
          <p:txBody>
            <a:bodyPr wrap="square" lIns="0" tIns="0" rIns="0" bIns="0" rtlCol="0">
              <a:spAutoFit/>
            </a:bodyPr>
            <a:lstStyle>
              <a:defPPr>
                <a:defRPr lang="en-US"/>
              </a:defPPr>
              <a:lvl1pPr>
                <a:lnSpc>
                  <a:spcPct val="120000"/>
                </a:lnSpc>
                <a:defRPr sz="1600">
                  <a:latin typeface="思源黑体 CN Normal" panose="020B0400000000000000" pitchFamily="34" charset="-122"/>
                  <a:ea typeface="思源黑体 CN Normal" panose="020B0400000000000000" pitchFamily="34" charset="-122"/>
                </a:defRPr>
              </a:lvl1pPr>
            </a:lstStyle>
            <a:p>
              <a:r>
                <a:rPr lang="zh-CN" altLang="en-US" dirty="0">
                  <a:latin typeface="+mn-ea"/>
                  <a:ea typeface="+mn-ea"/>
                </a:rPr>
                <a:t>在疫情期间，远程医疗技术得到广泛应用为患者提供了不错的选择。</a:t>
              </a:r>
            </a:p>
          </p:txBody>
        </p:sp>
        <p:grpSp>
          <p:nvGrpSpPr>
            <p:cNvPr id="121" name="组合 120">
              <a:extLst>
                <a:ext uri="{FF2B5EF4-FFF2-40B4-BE49-F238E27FC236}">
                  <a16:creationId xmlns:a16="http://schemas.microsoft.com/office/drawing/2014/main" id="{E0B57CC2-5C0B-092B-DC91-157A8183F0C2}"/>
                </a:ext>
              </a:extLst>
            </p:cNvPr>
            <p:cNvGrpSpPr/>
            <p:nvPr/>
          </p:nvGrpSpPr>
          <p:grpSpPr>
            <a:xfrm>
              <a:off x="1756122" y="2896637"/>
              <a:ext cx="3879850" cy="1102647"/>
              <a:chOff x="1756122" y="2896637"/>
              <a:chExt cx="3879850" cy="1102647"/>
            </a:xfrm>
          </p:grpSpPr>
          <p:sp>
            <p:nvSpPr>
              <p:cNvPr id="3" name="文本框 2">
                <a:extLst>
                  <a:ext uri="{FF2B5EF4-FFF2-40B4-BE49-F238E27FC236}">
                    <a16:creationId xmlns:a16="http://schemas.microsoft.com/office/drawing/2014/main" id="{3B4742A0-497B-1C22-FEE3-6DF664E75AB1}"/>
                  </a:ext>
                </a:extLst>
              </p:cNvPr>
              <p:cNvSpPr txBox="1"/>
              <p:nvPr/>
            </p:nvSpPr>
            <p:spPr>
              <a:xfrm flipH="1">
                <a:off x="1756122" y="2896637"/>
                <a:ext cx="3879849" cy="564770"/>
              </a:xfrm>
              <a:prstGeom prst="rect">
                <a:avLst/>
              </a:prstGeom>
              <a:noFill/>
            </p:spPr>
            <p:txBody>
              <a:bodyPr wrap="square" lIns="0" tIns="0" rIns="0" bIns="0">
                <a:spAutoFit/>
              </a:bodyPr>
              <a:lstStyle/>
              <a:p>
                <a:pPr algn="just">
                  <a:lnSpc>
                    <a:spcPct val="120000"/>
                  </a:lnSpc>
                </a:pPr>
                <a:r>
                  <a:rPr lang="en-US" altLang="zh-CN" sz="1600" dirty="0">
                    <a:latin typeface="+mn-ea"/>
                  </a:rPr>
                  <a:t>5G</a:t>
                </a:r>
                <a:r>
                  <a:rPr lang="zh-CN" altLang="en-US" sz="1600" dirty="0">
                    <a:latin typeface="+mn-ea"/>
                  </a:rPr>
                  <a:t>技术推动远程医疗技术发展，使患者能够在家中接受医疗服务，减轻了就诊压力</a:t>
                </a:r>
              </a:p>
            </p:txBody>
          </p:sp>
          <p:sp>
            <p:nvSpPr>
              <p:cNvPr id="78" name="矩形: 圆角 77">
                <a:extLst>
                  <a:ext uri="{FF2B5EF4-FFF2-40B4-BE49-F238E27FC236}">
                    <a16:creationId xmlns:a16="http://schemas.microsoft.com/office/drawing/2014/main" id="{A6194DC8-7E09-91E6-A984-E1F6033FBED1}"/>
                  </a:ext>
                </a:extLst>
              </p:cNvPr>
              <p:cNvSpPr/>
              <p:nvPr/>
            </p:nvSpPr>
            <p:spPr>
              <a:xfrm>
                <a:off x="1756122" y="3648960"/>
                <a:ext cx="1170000" cy="350324"/>
              </a:xfrm>
              <a:prstGeom prst="roundRect">
                <a:avLst>
                  <a:gd name="adj" fmla="val 50000"/>
                </a:avLst>
              </a:prstGeom>
              <a:solidFill>
                <a:schemeClr val="accent2"/>
              </a:solidFill>
              <a:ln>
                <a:noFill/>
              </a:ln>
              <a:effectLst>
                <a:outerShdw blurRad="317500" dist="203200" dir="5400000" sx="92000" sy="92000" algn="t" rotWithShape="0">
                  <a:schemeClr val="accent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FFFFF"/>
                    </a:solidFill>
                    <a:latin typeface="+mn-ea"/>
                  </a:rPr>
                  <a:t>电话</a:t>
                </a:r>
              </a:p>
            </p:txBody>
          </p:sp>
          <p:sp>
            <p:nvSpPr>
              <p:cNvPr id="79" name="矩形: 圆角 78">
                <a:extLst>
                  <a:ext uri="{FF2B5EF4-FFF2-40B4-BE49-F238E27FC236}">
                    <a16:creationId xmlns:a16="http://schemas.microsoft.com/office/drawing/2014/main" id="{0218A975-FAC3-6653-6F5B-E6BBBDF8727F}"/>
                  </a:ext>
                </a:extLst>
              </p:cNvPr>
              <p:cNvSpPr/>
              <p:nvPr/>
            </p:nvSpPr>
            <p:spPr>
              <a:xfrm>
                <a:off x="3109941" y="3648960"/>
                <a:ext cx="1171106" cy="350324"/>
              </a:xfrm>
              <a:prstGeom prst="roundRect">
                <a:avLst>
                  <a:gd name="adj" fmla="val 50000"/>
                </a:avLst>
              </a:prstGeom>
              <a:solidFill>
                <a:schemeClr val="accent2"/>
              </a:solidFill>
              <a:ln>
                <a:noFill/>
              </a:ln>
              <a:effectLst>
                <a:outerShdw blurRad="317500" dist="203200" dir="5400000" sx="92000" sy="92000" algn="t" rotWithShape="0">
                  <a:schemeClr val="accent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FFFFF"/>
                    </a:solidFill>
                    <a:latin typeface="+mn-ea"/>
                  </a:rPr>
                  <a:t>视频采访</a:t>
                </a:r>
              </a:p>
            </p:txBody>
          </p:sp>
          <p:sp>
            <p:nvSpPr>
              <p:cNvPr id="80" name="矩形: 圆角 79">
                <a:extLst>
                  <a:ext uri="{FF2B5EF4-FFF2-40B4-BE49-F238E27FC236}">
                    <a16:creationId xmlns:a16="http://schemas.microsoft.com/office/drawing/2014/main" id="{5C7AACA5-BDF2-6DBA-FA03-86A1E5A640DA}"/>
                  </a:ext>
                </a:extLst>
              </p:cNvPr>
              <p:cNvSpPr/>
              <p:nvPr/>
            </p:nvSpPr>
            <p:spPr>
              <a:xfrm>
                <a:off x="4464866" y="3648960"/>
                <a:ext cx="1171106" cy="350324"/>
              </a:xfrm>
              <a:prstGeom prst="roundRect">
                <a:avLst>
                  <a:gd name="adj" fmla="val 50000"/>
                </a:avLst>
              </a:prstGeom>
              <a:solidFill>
                <a:schemeClr val="accent2"/>
              </a:solidFill>
              <a:ln>
                <a:noFill/>
              </a:ln>
              <a:effectLst>
                <a:outerShdw blurRad="317500" dist="203200" dir="5400000" sx="92000" sy="92000" algn="t" rotWithShape="0">
                  <a:schemeClr val="accent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FFFFF"/>
                    </a:solidFill>
                    <a:latin typeface="+mn-ea"/>
                  </a:rPr>
                  <a:t>新型设备</a:t>
                </a:r>
              </a:p>
            </p:txBody>
          </p:sp>
        </p:grpSp>
        <p:grpSp>
          <p:nvGrpSpPr>
            <p:cNvPr id="116" name="组合 115">
              <a:extLst>
                <a:ext uri="{FF2B5EF4-FFF2-40B4-BE49-F238E27FC236}">
                  <a16:creationId xmlns:a16="http://schemas.microsoft.com/office/drawing/2014/main" id="{0EBD3B6E-EF4B-C3DC-3A06-1372745B37FC}"/>
                </a:ext>
              </a:extLst>
            </p:cNvPr>
            <p:cNvGrpSpPr/>
            <p:nvPr/>
          </p:nvGrpSpPr>
          <p:grpSpPr>
            <a:xfrm>
              <a:off x="1537220" y="1777453"/>
              <a:ext cx="4343227" cy="739043"/>
              <a:chOff x="1537220" y="1777453"/>
              <a:chExt cx="4343227" cy="739043"/>
            </a:xfrm>
          </p:grpSpPr>
          <p:sp>
            <p:nvSpPr>
              <p:cNvPr id="85" name="矩形: 对角圆角 84">
                <a:extLst>
                  <a:ext uri="{FF2B5EF4-FFF2-40B4-BE49-F238E27FC236}">
                    <a16:creationId xmlns:a16="http://schemas.microsoft.com/office/drawing/2014/main" id="{E5F080D1-7450-2DD8-7C19-151DA4295028}"/>
                  </a:ext>
                </a:extLst>
              </p:cNvPr>
              <p:cNvSpPr/>
              <p:nvPr/>
            </p:nvSpPr>
            <p:spPr>
              <a:xfrm>
                <a:off x="1537220" y="1777453"/>
                <a:ext cx="4343227" cy="739043"/>
              </a:xfrm>
              <a:prstGeom prst="round2DiagRect">
                <a:avLst>
                  <a:gd name="adj1" fmla="val 25065"/>
                  <a:gd name="adj2" fmla="val 0"/>
                </a:avLst>
              </a:prstGeom>
              <a:gradFill>
                <a:gsLst>
                  <a:gs pos="0">
                    <a:schemeClr val="accent1"/>
                  </a:gs>
                  <a:gs pos="72000">
                    <a:schemeClr val="accent1">
                      <a:lumMod val="75000"/>
                    </a:schemeClr>
                  </a:gs>
                </a:gsLst>
                <a:lin ang="2700000" scaled="1"/>
              </a:gradFill>
              <a:ln>
                <a:noFill/>
              </a:ln>
              <a:effectLst>
                <a:outerShdw blurRad="152400" dist="63500" dir="5400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FFFFFF"/>
                  </a:solidFill>
                  <a:latin typeface="OPPOSans R" panose="00020600040101010101" pitchFamily="18" charset="-122"/>
                  <a:ea typeface="OPPOSans R" panose="00020600040101010101" pitchFamily="18" charset="-122"/>
                </a:endParaRPr>
              </a:p>
            </p:txBody>
          </p:sp>
          <p:sp>
            <p:nvSpPr>
              <p:cNvPr id="9" name="文本框 8">
                <a:extLst>
                  <a:ext uri="{FF2B5EF4-FFF2-40B4-BE49-F238E27FC236}">
                    <a16:creationId xmlns:a16="http://schemas.microsoft.com/office/drawing/2014/main" id="{5F10C954-BE64-32DC-A0A3-8C9E83A3B2FF}"/>
                  </a:ext>
                </a:extLst>
              </p:cNvPr>
              <p:cNvSpPr txBox="1"/>
              <p:nvPr/>
            </p:nvSpPr>
            <p:spPr>
              <a:xfrm>
                <a:off x="2323839" y="1962308"/>
                <a:ext cx="2769989" cy="369332"/>
              </a:xfrm>
              <a:prstGeom prst="rect">
                <a:avLst/>
              </a:prstGeom>
              <a:noFill/>
            </p:spPr>
            <p:txBody>
              <a:bodyPr wrap="none" lIns="0" tIns="0" rIns="0" bIns="0">
                <a:spAutoFit/>
              </a:bodyPr>
              <a:lstStyle/>
              <a:p>
                <a:r>
                  <a:rPr lang="zh-CN" altLang="en-US" sz="2400" b="1" dirty="0">
                    <a:solidFill>
                      <a:srgbClr val="FFFFFF"/>
                    </a:solidFill>
                    <a:latin typeface="+mj-ea"/>
                    <a:ea typeface="+mj-ea"/>
                  </a:rPr>
                  <a:t>远程医疗技术的发展</a:t>
                </a:r>
              </a:p>
            </p:txBody>
          </p:sp>
        </p:grpSp>
      </p:grpSp>
      <p:grpSp>
        <p:nvGrpSpPr>
          <p:cNvPr id="123" name="组合 122">
            <a:extLst>
              <a:ext uri="{FF2B5EF4-FFF2-40B4-BE49-F238E27FC236}">
                <a16:creationId xmlns:a16="http://schemas.microsoft.com/office/drawing/2014/main" id="{FEE683CD-249F-7E15-4250-69D701B183D4}"/>
              </a:ext>
            </a:extLst>
          </p:cNvPr>
          <p:cNvGrpSpPr/>
          <p:nvPr/>
        </p:nvGrpSpPr>
        <p:grpSpPr>
          <a:xfrm>
            <a:off x="6311553" y="1777453"/>
            <a:ext cx="4343227" cy="3886747"/>
            <a:chOff x="6311553" y="1777453"/>
            <a:chExt cx="4343227" cy="3886747"/>
          </a:xfrm>
        </p:grpSpPr>
        <p:grpSp>
          <p:nvGrpSpPr>
            <p:cNvPr id="118" name="组合 117">
              <a:extLst>
                <a:ext uri="{FF2B5EF4-FFF2-40B4-BE49-F238E27FC236}">
                  <a16:creationId xmlns:a16="http://schemas.microsoft.com/office/drawing/2014/main" id="{A2B28796-09D9-1A2C-3411-95D4FE5D505D}"/>
                </a:ext>
              </a:extLst>
            </p:cNvPr>
            <p:cNvGrpSpPr/>
            <p:nvPr/>
          </p:nvGrpSpPr>
          <p:grpSpPr>
            <a:xfrm>
              <a:off x="6311553" y="1795464"/>
              <a:ext cx="4318000" cy="3868736"/>
              <a:chOff x="6311553" y="1795464"/>
              <a:chExt cx="4318000" cy="3868736"/>
            </a:xfrm>
          </p:grpSpPr>
          <p:sp>
            <p:nvSpPr>
              <p:cNvPr id="87" name="矩形: 圆角 86">
                <a:extLst>
                  <a:ext uri="{FF2B5EF4-FFF2-40B4-BE49-F238E27FC236}">
                    <a16:creationId xmlns:a16="http://schemas.microsoft.com/office/drawing/2014/main" id="{D3069F17-F070-3047-FE80-671BD2F43913}"/>
                  </a:ext>
                </a:extLst>
              </p:cNvPr>
              <p:cNvSpPr/>
              <p:nvPr/>
            </p:nvSpPr>
            <p:spPr>
              <a:xfrm>
                <a:off x="6311553" y="1795464"/>
                <a:ext cx="4318000" cy="3868736"/>
              </a:xfrm>
              <a:prstGeom prst="roundRect">
                <a:avLst>
                  <a:gd name="adj" fmla="val 3817"/>
                </a:avLst>
              </a:prstGeom>
              <a:solidFill>
                <a:schemeClr val="bg1"/>
              </a:solidFill>
              <a:ln>
                <a:noFill/>
              </a:ln>
              <a:effectLst>
                <a:outerShdw blurRad="457200" sx="104000" sy="104000" algn="ctr" rotWithShape="0">
                  <a:schemeClr val="accent1">
                    <a:alpha val="18000"/>
                  </a:scheme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4" name="文本框 3">
                <a:extLst>
                  <a:ext uri="{FF2B5EF4-FFF2-40B4-BE49-F238E27FC236}">
                    <a16:creationId xmlns:a16="http://schemas.microsoft.com/office/drawing/2014/main" id="{FD51A111-A1F7-7746-475F-716019F2681D}"/>
                  </a:ext>
                </a:extLst>
              </p:cNvPr>
              <p:cNvSpPr txBox="1"/>
              <p:nvPr/>
            </p:nvSpPr>
            <p:spPr>
              <a:xfrm>
                <a:off x="6579841" y="2902874"/>
                <a:ext cx="3781425" cy="861518"/>
              </a:xfrm>
              <a:prstGeom prst="rect">
                <a:avLst/>
              </a:prstGeom>
              <a:noFill/>
            </p:spPr>
            <p:txBody>
              <a:bodyPr wrap="square" lIns="0" tIns="0" rIns="0" bIns="0" rtlCol="0">
                <a:spAutoFit/>
              </a:bodyPr>
              <a:lstStyle/>
              <a:p>
                <a:pPr>
                  <a:lnSpc>
                    <a:spcPct val="120000"/>
                  </a:lnSpc>
                </a:pPr>
                <a:r>
                  <a:rPr lang="zh-CN" altLang="en-US" sz="1600" dirty="0">
                    <a:latin typeface="+mn-ea"/>
                  </a:rPr>
                  <a:t>针对远程医疗的发展，政府出台了一系列规定和管理政策，为远程医疗提供了良好的法律保障。</a:t>
                </a:r>
              </a:p>
            </p:txBody>
          </p:sp>
          <p:sp>
            <p:nvSpPr>
              <p:cNvPr id="72" name="文本框 71">
                <a:extLst>
                  <a:ext uri="{FF2B5EF4-FFF2-40B4-BE49-F238E27FC236}">
                    <a16:creationId xmlns:a16="http://schemas.microsoft.com/office/drawing/2014/main" id="{4523C657-070F-46BD-9C0B-3CE83FD901F2}"/>
                  </a:ext>
                </a:extLst>
              </p:cNvPr>
              <p:cNvSpPr txBox="1"/>
              <p:nvPr/>
            </p:nvSpPr>
            <p:spPr>
              <a:xfrm>
                <a:off x="6590953" y="4469161"/>
                <a:ext cx="3759200" cy="861518"/>
              </a:xfrm>
              <a:prstGeom prst="rect">
                <a:avLst/>
              </a:prstGeom>
              <a:noFill/>
            </p:spPr>
            <p:txBody>
              <a:bodyPr wrap="square" lIns="0" tIns="0" rIns="0" bIns="0" rtlCol="0">
                <a:spAutoFit/>
              </a:bodyPr>
              <a:lstStyle>
                <a:defPPr>
                  <a:defRPr lang="en-US"/>
                </a:defPPr>
                <a:lvl1pPr>
                  <a:lnSpc>
                    <a:spcPct val="120000"/>
                  </a:lnSpc>
                  <a:defRPr sz="1600">
                    <a:latin typeface="思源黑体 CN Normal" panose="020B0400000000000000" pitchFamily="34" charset="-122"/>
                    <a:ea typeface="思源黑体 CN Normal" panose="020B0400000000000000" pitchFamily="34" charset="-122"/>
                  </a:defRPr>
                </a:lvl1pPr>
              </a:lstStyle>
              <a:p>
                <a:r>
                  <a:rPr lang="zh-CN" altLang="en-US" dirty="0">
                    <a:latin typeface="+mn-ea"/>
                    <a:ea typeface="+mn-ea"/>
                  </a:rPr>
                  <a:t>各大平台加强管理，以确保远程医疗服务质量和安全性。在政策和管理的推动下远程医疗将会得到更好的发展。</a:t>
                </a:r>
              </a:p>
            </p:txBody>
          </p:sp>
          <p:cxnSp>
            <p:nvCxnSpPr>
              <p:cNvPr id="110" name="直接连接符 109">
                <a:extLst>
                  <a:ext uri="{FF2B5EF4-FFF2-40B4-BE49-F238E27FC236}">
                    <a16:creationId xmlns:a16="http://schemas.microsoft.com/office/drawing/2014/main" id="{7D460DE3-E9DA-CA8C-C7E5-939B5A2B5B54}"/>
                  </a:ext>
                </a:extLst>
              </p:cNvPr>
              <p:cNvCxnSpPr>
                <a:cxnSpLocks/>
              </p:cNvCxnSpPr>
              <p:nvPr/>
            </p:nvCxnSpPr>
            <p:spPr>
              <a:xfrm>
                <a:off x="6623893" y="4116777"/>
                <a:ext cx="3561507"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20" name="组合 119">
              <a:extLst>
                <a:ext uri="{FF2B5EF4-FFF2-40B4-BE49-F238E27FC236}">
                  <a16:creationId xmlns:a16="http://schemas.microsoft.com/office/drawing/2014/main" id="{47931BFE-BE73-7F9F-889C-2E5DF14BC9EC}"/>
                </a:ext>
              </a:extLst>
            </p:cNvPr>
            <p:cNvGrpSpPr/>
            <p:nvPr/>
          </p:nvGrpSpPr>
          <p:grpSpPr>
            <a:xfrm>
              <a:off x="6311553" y="1777453"/>
              <a:ext cx="4343227" cy="739043"/>
              <a:chOff x="6311553" y="1777453"/>
              <a:chExt cx="4343227" cy="739043"/>
            </a:xfrm>
          </p:grpSpPr>
          <p:sp>
            <p:nvSpPr>
              <p:cNvPr id="112" name="矩形: 对角圆角 111">
                <a:extLst>
                  <a:ext uri="{FF2B5EF4-FFF2-40B4-BE49-F238E27FC236}">
                    <a16:creationId xmlns:a16="http://schemas.microsoft.com/office/drawing/2014/main" id="{19E3ACF0-14B2-0541-E671-B3E5C7EA9181}"/>
                  </a:ext>
                </a:extLst>
              </p:cNvPr>
              <p:cNvSpPr/>
              <p:nvPr/>
            </p:nvSpPr>
            <p:spPr>
              <a:xfrm>
                <a:off x="6311553" y="1777453"/>
                <a:ext cx="4343227" cy="739043"/>
              </a:xfrm>
              <a:prstGeom prst="round2DiagRect">
                <a:avLst>
                  <a:gd name="adj1" fmla="val 25065"/>
                  <a:gd name="adj2" fmla="val 0"/>
                </a:avLst>
              </a:prstGeom>
              <a:gradFill>
                <a:gsLst>
                  <a:gs pos="0">
                    <a:schemeClr val="accent1"/>
                  </a:gs>
                  <a:gs pos="72000">
                    <a:schemeClr val="accent1">
                      <a:lumMod val="75000"/>
                    </a:schemeClr>
                  </a:gs>
                </a:gsLst>
                <a:lin ang="2700000" scaled="1"/>
              </a:gradFill>
              <a:ln>
                <a:noFill/>
              </a:ln>
              <a:effectLst>
                <a:outerShdw blurRad="152400" dist="63500" dir="5400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FFFFFF"/>
                  </a:solidFill>
                  <a:latin typeface="OPPOSans R" panose="00020600040101010101" pitchFamily="18" charset="-122"/>
                  <a:ea typeface="OPPOSans R" panose="00020600040101010101" pitchFamily="18" charset="-122"/>
                </a:endParaRPr>
              </a:p>
            </p:txBody>
          </p:sp>
          <p:sp>
            <p:nvSpPr>
              <p:cNvPr id="113" name="文本框 112">
                <a:extLst>
                  <a:ext uri="{FF2B5EF4-FFF2-40B4-BE49-F238E27FC236}">
                    <a16:creationId xmlns:a16="http://schemas.microsoft.com/office/drawing/2014/main" id="{C8D5DFD6-A974-BA1A-8278-AAAB14C6CFC5}"/>
                  </a:ext>
                </a:extLst>
              </p:cNvPr>
              <p:cNvSpPr txBox="1"/>
              <p:nvPr/>
            </p:nvSpPr>
            <p:spPr>
              <a:xfrm>
                <a:off x="6636507" y="1962308"/>
                <a:ext cx="3693319" cy="369332"/>
              </a:xfrm>
              <a:prstGeom prst="rect">
                <a:avLst/>
              </a:prstGeom>
              <a:noFill/>
            </p:spPr>
            <p:txBody>
              <a:bodyPr wrap="none" lIns="0" tIns="0" rIns="0" bIns="0">
                <a:spAutoFit/>
              </a:bodyPr>
              <a:lstStyle/>
              <a:p>
                <a:r>
                  <a:rPr lang="zh-CN" altLang="en-US" sz="2400" b="1" dirty="0">
                    <a:solidFill>
                      <a:srgbClr val="FFFFFF"/>
                    </a:solidFill>
                    <a:latin typeface="+mj-ea"/>
                    <a:ea typeface="+mj-ea"/>
                  </a:rPr>
                  <a:t>远程医疗政策与管理的完善</a:t>
                </a:r>
              </a:p>
            </p:txBody>
          </p:sp>
        </p:grpSp>
      </p:grpSp>
      <p:grpSp>
        <p:nvGrpSpPr>
          <p:cNvPr id="14" name="组合 13">
            <a:extLst>
              <a:ext uri="{FF2B5EF4-FFF2-40B4-BE49-F238E27FC236}">
                <a16:creationId xmlns:a16="http://schemas.microsoft.com/office/drawing/2014/main" id="{AF10242C-1C7C-9844-696D-570560D0BB3D}"/>
              </a:ext>
            </a:extLst>
          </p:cNvPr>
          <p:cNvGrpSpPr/>
          <p:nvPr/>
        </p:nvGrpSpPr>
        <p:grpSpPr>
          <a:xfrm>
            <a:off x="695325" y="425677"/>
            <a:ext cx="7759966" cy="595142"/>
            <a:chOff x="695325" y="425677"/>
            <a:chExt cx="7759966" cy="595142"/>
          </a:xfrm>
        </p:grpSpPr>
        <p:grpSp>
          <p:nvGrpSpPr>
            <p:cNvPr id="2" name="组合 1">
              <a:extLst>
                <a:ext uri="{FF2B5EF4-FFF2-40B4-BE49-F238E27FC236}">
                  <a16:creationId xmlns:a16="http://schemas.microsoft.com/office/drawing/2014/main" id="{A5283DC6-F09E-CA4F-5187-D72343416500}"/>
                </a:ext>
              </a:extLst>
            </p:cNvPr>
            <p:cNvGrpSpPr/>
            <p:nvPr/>
          </p:nvGrpSpPr>
          <p:grpSpPr>
            <a:xfrm>
              <a:off x="695325" y="425677"/>
              <a:ext cx="611251" cy="595142"/>
              <a:chOff x="695325" y="425677"/>
              <a:chExt cx="611251" cy="595142"/>
            </a:xfrm>
          </p:grpSpPr>
          <p:sp>
            <p:nvSpPr>
              <p:cNvPr id="5" name="矩形: 圆角 4">
                <a:extLst>
                  <a:ext uri="{FF2B5EF4-FFF2-40B4-BE49-F238E27FC236}">
                    <a16:creationId xmlns:a16="http://schemas.microsoft.com/office/drawing/2014/main" id="{C50192C6-A1EC-C270-9022-0D4EBE8BD08D}"/>
                  </a:ext>
                </a:extLst>
              </p:cNvPr>
              <p:cNvSpPr/>
              <p:nvPr userDrawn="1"/>
            </p:nvSpPr>
            <p:spPr>
              <a:xfrm>
                <a:off x="695325" y="425677"/>
                <a:ext cx="611251" cy="595142"/>
              </a:xfrm>
              <a:prstGeom prst="roundRect">
                <a:avLst>
                  <a:gd name="adj" fmla="val 10785"/>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67263B28-0435-CD80-2BAD-5D5CFC4D5696}"/>
                  </a:ext>
                </a:extLst>
              </p:cNvPr>
              <p:cNvSpPr/>
              <p:nvPr userDrawn="1"/>
            </p:nvSpPr>
            <p:spPr>
              <a:xfrm>
                <a:off x="695325" y="425677"/>
                <a:ext cx="562558" cy="595142"/>
              </a:xfrm>
              <a:prstGeom prst="roundRect">
                <a:avLst>
                  <a:gd name="adj" fmla="val 10785"/>
                </a:avLst>
              </a:pr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C46E5836-7A6B-55D2-0CB2-42C7073805CE}"/>
                  </a:ext>
                </a:extLst>
              </p:cNvPr>
              <p:cNvGrpSpPr/>
              <p:nvPr userDrawn="1"/>
            </p:nvGrpSpPr>
            <p:grpSpPr>
              <a:xfrm>
                <a:off x="822590" y="547714"/>
                <a:ext cx="316960" cy="351068"/>
                <a:chOff x="28321" y="19050"/>
                <a:chExt cx="171990" cy="190499"/>
              </a:xfrm>
            </p:grpSpPr>
            <p:sp>
              <p:nvSpPr>
                <p:cNvPr id="8" name="任意多边形: 形状 7">
                  <a:extLst>
                    <a:ext uri="{FF2B5EF4-FFF2-40B4-BE49-F238E27FC236}">
                      <a16:creationId xmlns:a16="http://schemas.microsoft.com/office/drawing/2014/main" id="{2BB0C8D7-89DF-B5CB-30D8-6AB25AF79B16}"/>
                    </a:ext>
                  </a:extLst>
                </p:cNvPr>
                <p:cNvSpPr/>
                <p:nvPr/>
              </p:nvSpPr>
              <p:spPr>
                <a:xfrm>
                  <a:off x="57150" y="19050"/>
                  <a:ext cx="114300" cy="4762"/>
                </a:xfrm>
                <a:custGeom>
                  <a:avLst/>
                  <a:gdLst>
                    <a:gd name="connsiteX0" fmla="*/ 0 w 114300"/>
                    <a:gd name="connsiteY0" fmla="*/ 0 h 4762"/>
                    <a:gd name="connsiteX1" fmla="*/ 114300 w 114300"/>
                    <a:gd name="connsiteY1" fmla="*/ 0 h 4762"/>
                  </a:gdLst>
                  <a:ahLst/>
                  <a:cxnLst>
                    <a:cxn ang="0">
                      <a:pos x="connsiteX0" y="connsiteY0"/>
                    </a:cxn>
                    <a:cxn ang="0">
                      <a:pos x="connsiteX1" y="connsiteY1"/>
                    </a:cxn>
                  </a:cxnLst>
                  <a:rect l="l" t="t" r="r" b="b"/>
                  <a:pathLst>
                    <a:path w="114300" h="4762">
                      <a:moveTo>
                        <a:pt x="0" y="0"/>
                      </a:moveTo>
                      <a:lnTo>
                        <a:pt x="114300" y="0"/>
                      </a:lnTo>
                    </a:path>
                  </a:pathLst>
                </a:custGeom>
                <a:noFill/>
                <a:ln w="19050" cap="rnd">
                  <a:solidFill>
                    <a:srgbClr val="FFFFFF"/>
                  </a:solid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926BED64-71C8-5B34-7CEA-B4B89C5A41EA}"/>
                    </a:ext>
                  </a:extLst>
                </p:cNvPr>
                <p:cNvSpPr/>
                <p:nvPr/>
              </p:nvSpPr>
              <p:spPr>
                <a:xfrm>
                  <a:off x="51324" y="19050"/>
                  <a:ext cx="126059" cy="123825"/>
                </a:xfrm>
                <a:custGeom>
                  <a:avLst/>
                  <a:gdLst>
                    <a:gd name="connsiteX0" fmla="*/ 0 w 126059"/>
                    <a:gd name="connsiteY0" fmla="*/ 123825 h 123825"/>
                    <a:gd name="connsiteX1" fmla="*/ 34490 w 126059"/>
                    <a:gd name="connsiteY1" fmla="*/ 52571 h 123825"/>
                    <a:gd name="connsiteX2" fmla="*/ 34490 w 126059"/>
                    <a:gd name="connsiteY2" fmla="*/ 0 h 123825"/>
                    <a:gd name="connsiteX3" fmla="*/ 91685 w 126059"/>
                    <a:gd name="connsiteY3" fmla="*/ 0 h 123825"/>
                    <a:gd name="connsiteX4" fmla="*/ 91685 w 126059"/>
                    <a:gd name="connsiteY4" fmla="*/ 52571 h 123825"/>
                    <a:gd name="connsiteX5" fmla="*/ 126059 w 126059"/>
                    <a:gd name="connsiteY5" fmla="*/ 123825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059" h="123825">
                      <a:moveTo>
                        <a:pt x="0" y="123825"/>
                      </a:moveTo>
                      <a:lnTo>
                        <a:pt x="34490" y="52571"/>
                      </a:lnTo>
                      <a:lnTo>
                        <a:pt x="34490" y="0"/>
                      </a:lnTo>
                      <a:lnTo>
                        <a:pt x="91685" y="0"/>
                      </a:lnTo>
                      <a:lnTo>
                        <a:pt x="91685" y="52571"/>
                      </a:lnTo>
                      <a:lnTo>
                        <a:pt x="126059" y="123825"/>
                      </a:lnTo>
                    </a:path>
                  </a:pathLst>
                </a:custGeom>
                <a:noFill/>
                <a:ln w="19050" cap="rnd">
                  <a:solidFill>
                    <a:srgbClr val="FFFFFF"/>
                  </a:solidFill>
                  <a:prstDash val="solid"/>
                  <a:round/>
                </a:ln>
              </p:spPr>
              <p:txBody>
                <a:bodyPr rtlCol="0" anchor="ctr"/>
                <a:lstStyle/>
                <a:p>
                  <a:endParaRPr lang="zh-CN" altLang="en-US"/>
                </a:p>
              </p:txBody>
            </p:sp>
            <p:sp>
              <p:nvSpPr>
                <p:cNvPr id="11" name="任意多边形: 形状 10">
                  <a:extLst>
                    <a:ext uri="{FF2B5EF4-FFF2-40B4-BE49-F238E27FC236}">
                      <a16:creationId xmlns:a16="http://schemas.microsoft.com/office/drawing/2014/main" id="{DFEDDF6B-62A2-4868-F178-BDEB09706DC6}"/>
                    </a:ext>
                  </a:extLst>
                </p:cNvPr>
                <p:cNvSpPr/>
                <p:nvPr/>
              </p:nvSpPr>
              <p:spPr>
                <a:xfrm>
                  <a:off x="28321" y="132291"/>
                  <a:ext cx="171990" cy="77258"/>
                </a:xfrm>
                <a:custGeom>
                  <a:avLst/>
                  <a:gdLst>
                    <a:gd name="connsiteX0" fmla="*/ 8799 w 171990"/>
                    <a:gd name="connsiteY0" fmla="*/ 75701 h 77258"/>
                    <a:gd name="connsiteX1" fmla="*/ 1561 w 171990"/>
                    <a:gd name="connsiteY1" fmla="*/ 54881 h 77258"/>
                    <a:gd name="connsiteX2" fmla="*/ 23003 w 171990"/>
                    <a:gd name="connsiteY2" fmla="*/ 10583 h 77258"/>
                    <a:gd name="connsiteX3" fmla="*/ 85979 w 171990"/>
                    <a:gd name="connsiteY3" fmla="*/ 10583 h 77258"/>
                    <a:gd name="connsiteX4" fmla="*/ 149063 w 171990"/>
                    <a:gd name="connsiteY4" fmla="*/ 10583 h 77258"/>
                    <a:gd name="connsiteX5" fmla="*/ 170442 w 171990"/>
                    <a:gd name="connsiteY5" fmla="*/ 54899 h 77258"/>
                    <a:gd name="connsiteX6" fmla="*/ 171991 w 171990"/>
                    <a:gd name="connsiteY6" fmla="*/ 61672 h 77258"/>
                    <a:gd name="connsiteX7" fmla="*/ 156404 w 171990"/>
                    <a:gd name="connsiteY7" fmla="*/ 77258 h 77258"/>
                    <a:gd name="connsiteX8" fmla="*/ 15590 w 171990"/>
                    <a:gd name="connsiteY8" fmla="*/ 77258 h 77258"/>
                    <a:gd name="connsiteX9" fmla="*/ 8799 w 171990"/>
                    <a:gd name="connsiteY9" fmla="*/ 75701 h 7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990" h="77258">
                      <a:moveTo>
                        <a:pt x="8799" y="75701"/>
                      </a:moveTo>
                      <a:cubicBezTo>
                        <a:pt x="1051" y="71951"/>
                        <a:pt x="-2190" y="62629"/>
                        <a:pt x="1561" y="54881"/>
                      </a:cubicBezTo>
                      <a:lnTo>
                        <a:pt x="23003" y="10583"/>
                      </a:lnTo>
                      <a:cubicBezTo>
                        <a:pt x="23003" y="10583"/>
                        <a:pt x="57404" y="34396"/>
                        <a:pt x="85979" y="10583"/>
                      </a:cubicBezTo>
                      <a:cubicBezTo>
                        <a:pt x="114554" y="-13229"/>
                        <a:pt x="149063" y="10583"/>
                        <a:pt x="149063" y="10583"/>
                      </a:cubicBezTo>
                      <a:lnTo>
                        <a:pt x="170442" y="54899"/>
                      </a:lnTo>
                      <a:cubicBezTo>
                        <a:pt x="171462" y="57012"/>
                        <a:pt x="171991" y="59327"/>
                        <a:pt x="171991" y="61672"/>
                      </a:cubicBezTo>
                      <a:cubicBezTo>
                        <a:pt x="171991" y="70280"/>
                        <a:pt x="165012" y="77258"/>
                        <a:pt x="156404" y="77258"/>
                      </a:cubicBezTo>
                      <a:lnTo>
                        <a:pt x="15590" y="77258"/>
                      </a:lnTo>
                      <a:cubicBezTo>
                        <a:pt x="13238" y="77258"/>
                        <a:pt x="10916" y="76726"/>
                        <a:pt x="8799" y="75701"/>
                      </a:cubicBezTo>
                      <a:close/>
                    </a:path>
                  </a:pathLst>
                </a:custGeom>
                <a:noFill/>
                <a:ln w="19050" cap="flat">
                  <a:solidFill>
                    <a:srgbClr val="FFFFFF"/>
                  </a:solidFill>
                  <a:prstDash val="solid"/>
                  <a:round/>
                </a:ln>
              </p:spPr>
              <p:txBody>
                <a:bodyPr rtlCol="0" anchor="ctr"/>
                <a:lstStyle/>
                <a:p>
                  <a:endParaRPr lang="zh-CN" altLang="en-US"/>
                </a:p>
              </p:txBody>
            </p:sp>
          </p:grpSp>
        </p:grpSp>
        <p:sp>
          <p:nvSpPr>
            <p:cNvPr id="13" name="文本占位符 4">
              <a:extLst>
                <a:ext uri="{FF2B5EF4-FFF2-40B4-BE49-F238E27FC236}">
                  <a16:creationId xmlns:a16="http://schemas.microsoft.com/office/drawing/2014/main" id="{32272AEA-EAF3-C25C-3399-7FC6591AAB3B}"/>
                </a:ext>
              </a:extLst>
            </p:cNvPr>
            <p:cNvSpPr txBox="1">
              <a:spLocks/>
            </p:cNvSpPr>
            <p:nvPr/>
          </p:nvSpPr>
          <p:spPr>
            <a:xfrm>
              <a:off x="1404887" y="512859"/>
              <a:ext cx="7050404" cy="507960"/>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3600" b="1" dirty="0">
                  <a:gradFill flip="none" rotWithShape="1">
                    <a:gsLst>
                      <a:gs pos="0">
                        <a:schemeClr val="accent1"/>
                      </a:gs>
                      <a:gs pos="100000">
                        <a:schemeClr val="accent1">
                          <a:lumMod val="75000"/>
                        </a:schemeClr>
                      </a:gs>
                    </a:gsLst>
                    <a:lin ang="2700000" scaled="1"/>
                    <a:tileRect/>
                  </a:gradFill>
                  <a:latin typeface="+mj-ea"/>
                  <a:ea typeface="+mj-ea"/>
                </a:rPr>
                <a:t>远程医疗发展进展</a:t>
              </a:r>
            </a:p>
          </p:txBody>
        </p:sp>
      </p:grpSp>
    </p:spTree>
    <p:extLst>
      <p:ext uri="{BB962C8B-B14F-4D97-AF65-F5344CB8AC3E}">
        <p14:creationId xmlns:p14="http://schemas.microsoft.com/office/powerpoint/2010/main" val="1860734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文本占位符 42">
            <a:extLst>
              <a:ext uri="{FF2B5EF4-FFF2-40B4-BE49-F238E27FC236}">
                <a16:creationId xmlns:a16="http://schemas.microsoft.com/office/drawing/2014/main" id="{D2684815-5DE4-9A0B-4C20-8E3094D6539D}"/>
              </a:ext>
            </a:extLst>
          </p:cNvPr>
          <p:cNvSpPr>
            <a:spLocks noGrp="1"/>
          </p:cNvSpPr>
          <p:nvPr>
            <p:ph type="body" sz="quarter" idx="13"/>
          </p:nvPr>
        </p:nvSpPr>
        <p:spPr>
          <a:prstGeom prst="rect">
            <a:avLst/>
          </a:prstGeom>
        </p:spPr>
        <p:txBody>
          <a:bodyPr/>
          <a:lstStyle/>
          <a:p>
            <a:r>
              <a:rPr lang="en-US" altLang="zh-CN" dirty="0"/>
              <a:t>02</a:t>
            </a:r>
            <a:endParaRPr lang="zh-CN" altLang="en-US" dirty="0"/>
          </a:p>
        </p:txBody>
      </p:sp>
      <p:sp>
        <p:nvSpPr>
          <p:cNvPr id="44" name="文本占位符 43">
            <a:extLst>
              <a:ext uri="{FF2B5EF4-FFF2-40B4-BE49-F238E27FC236}">
                <a16:creationId xmlns:a16="http://schemas.microsoft.com/office/drawing/2014/main" id="{221CF4E2-F6FD-C4D7-9594-CF1E2642513D}"/>
              </a:ext>
            </a:extLst>
          </p:cNvPr>
          <p:cNvSpPr>
            <a:spLocks noGrp="1"/>
          </p:cNvSpPr>
          <p:nvPr>
            <p:ph type="body" sz="quarter" idx="14"/>
          </p:nvPr>
        </p:nvSpPr>
        <p:spPr>
          <a:prstGeom prst="rect">
            <a:avLst/>
          </a:prstGeom>
        </p:spPr>
        <p:txBody>
          <a:bodyPr/>
          <a:lstStyle/>
          <a:p>
            <a:r>
              <a:rPr lang="zh-CN" altLang="en-US" dirty="0"/>
              <a:t>医疗资源调配</a:t>
            </a:r>
          </a:p>
        </p:txBody>
      </p:sp>
      <p:sp>
        <p:nvSpPr>
          <p:cNvPr id="45" name="文本占位符 44">
            <a:extLst>
              <a:ext uri="{FF2B5EF4-FFF2-40B4-BE49-F238E27FC236}">
                <a16:creationId xmlns:a16="http://schemas.microsoft.com/office/drawing/2014/main" id="{987565ED-8279-ABCC-27B6-7FBE87EBB63F}"/>
              </a:ext>
            </a:extLst>
          </p:cNvPr>
          <p:cNvSpPr>
            <a:spLocks noGrp="1"/>
          </p:cNvSpPr>
          <p:nvPr>
            <p:ph type="body" sz="quarter" idx="15"/>
          </p:nvPr>
        </p:nvSpPr>
        <p:spPr>
          <a:prstGeom prst="rect">
            <a:avLst/>
          </a:prstGeom>
        </p:spPr>
        <p:txBody>
          <a:bodyPr/>
          <a:lstStyle/>
          <a:p>
            <a:r>
              <a:rPr lang="en-US" altLang="zh-CN" sz="2800" dirty="0"/>
              <a:t>Healthcare resource provisioning</a:t>
            </a:r>
          </a:p>
        </p:txBody>
      </p:sp>
    </p:spTree>
    <p:extLst>
      <p:ext uri="{BB962C8B-B14F-4D97-AF65-F5344CB8AC3E}">
        <p14:creationId xmlns:p14="http://schemas.microsoft.com/office/powerpoint/2010/main" val="34665975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A30D439C-80D4-ADBC-44D7-61DB601C9AFF}"/>
              </a:ext>
            </a:extLst>
          </p:cNvPr>
          <p:cNvSpPr>
            <a:spLocks noGrp="1"/>
          </p:cNvSpPr>
          <p:nvPr>
            <p:ph type="body" sz="quarter" idx="10"/>
          </p:nvPr>
        </p:nvSpPr>
        <p:spPr/>
        <p:txBody>
          <a:bodyPr/>
          <a:lstStyle/>
          <a:p>
            <a:r>
              <a:rPr lang="zh-CN" altLang="en-US" dirty="0"/>
              <a:t>投入合理、分配平衡</a:t>
            </a:r>
          </a:p>
        </p:txBody>
      </p:sp>
      <p:grpSp>
        <p:nvGrpSpPr>
          <p:cNvPr id="15" name="组合 14">
            <a:extLst>
              <a:ext uri="{FF2B5EF4-FFF2-40B4-BE49-F238E27FC236}">
                <a16:creationId xmlns:a16="http://schemas.microsoft.com/office/drawing/2014/main" id="{6A24918D-A48E-2676-27C8-F4596B0043B4}"/>
              </a:ext>
            </a:extLst>
          </p:cNvPr>
          <p:cNvGrpSpPr/>
          <p:nvPr/>
        </p:nvGrpSpPr>
        <p:grpSpPr>
          <a:xfrm>
            <a:off x="666750" y="1765167"/>
            <a:ext cx="10858500" cy="1936504"/>
            <a:chOff x="666750" y="1765167"/>
            <a:chExt cx="10858500" cy="1936504"/>
          </a:xfrm>
        </p:grpSpPr>
        <p:grpSp>
          <p:nvGrpSpPr>
            <p:cNvPr id="22" name="组合 21">
              <a:extLst>
                <a:ext uri="{FF2B5EF4-FFF2-40B4-BE49-F238E27FC236}">
                  <a16:creationId xmlns:a16="http://schemas.microsoft.com/office/drawing/2014/main" id="{CC752ACD-5E22-45C0-AE5B-000E19A2557C}"/>
                </a:ext>
              </a:extLst>
            </p:cNvPr>
            <p:cNvGrpSpPr/>
            <p:nvPr/>
          </p:nvGrpSpPr>
          <p:grpSpPr>
            <a:xfrm>
              <a:off x="666750" y="1765167"/>
              <a:ext cx="10858500" cy="1936504"/>
              <a:chOff x="666750" y="4011223"/>
              <a:chExt cx="10858500" cy="1936504"/>
            </a:xfrm>
          </p:grpSpPr>
          <p:sp>
            <p:nvSpPr>
              <p:cNvPr id="23" name="矩形: 圆角 22">
                <a:extLst>
                  <a:ext uri="{FF2B5EF4-FFF2-40B4-BE49-F238E27FC236}">
                    <a16:creationId xmlns:a16="http://schemas.microsoft.com/office/drawing/2014/main" id="{6AA95E62-5BEE-8583-1C29-7A69E9076198}"/>
                  </a:ext>
                </a:extLst>
              </p:cNvPr>
              <p:cNvSpPr/>
              <p:nvPr/>
            </p:nvSpPr>
            <p:spPr>
              <a:xfrm flipV="1">
                <a:off x="666750" y="4011223"/>
                <a:ext cx="10858500" cy="1862131"/>
              </a:xfrm>
              <a:prstGeom prst="roundRect">
                <a:avLst>
                  <a:gd name="adj" fmla="val 3817"/>
                </a:avLst>
              </a:prstGeom>
              <a:gradFill>
                <a:gsLst>
                  <a:gs pos="0">
                    <a:schemeClr val="accent1"/>
                  </a:gs>
                  <a:gs pos="72000">
                    <a:schemeClr val="accent1">
                      <a:lumMod val="75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24" name="矩形: 圆角 23">
                <a:extLst>
                  <a:ext uri="{FF2B5EF4-FFF2-40B4-BE49-F238E27FC236}">
                    <a16:creationId xmlns:a16="http://schemas.microsoft.com/office/drawing/2014/main" id="{B711D6EC-7DDA-B591-BB13-768F85E4496A}"/>
                  </a:ext>
                </a:extLst>
              </p:cNvPr>
              <p:cNvSpPr/>
              <p:nvPr/>
            </p:nvSpPr>
            <p:spPr>
              <a:xfrm flipV="1">
                <a:off x="666750" y="4085596"/>
                <a:ext cx="10858500" cy="1862131"/>
              </a:xfrm>
              <a:prstGeom prst="roundRect">
                <a:avLst>
                  <a:gd name="adj" fmla="val 3817"/>
                </a:avLst>
              </a:prstGeom>
              <a:solidFill>
                <a:schemeClr val="bg1"/>
              </a:solidFill>
              <a:ln>
                <a:noFill/>
              </a:ln>
              <a:effectLst>
                <a:outerShdw blurRad="457200" sx="104000" sy="104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grpSp>
        <p:grpSp>
          <p:nvGrpSpPr>
            <p:cNvPr id="54" name="组合 53">
              <a:extLst>
                <a:ext uri="{FF2B5EF4-FFF2-40B4-BE49-F238E27FC236}">
                  <a16:creationId xmlns:a16="http://schemas.microsoft.com/office/drawing/2014/main" id="{713E8F03-3C2D-4719-107E-92D2D4806301}"/>
                </a:ext>
              </a:extLst>
            </p:cNvPr>
            <p:cNvGrpSpPr/>
            <p:nvPr/>
          </p:nvGrpSpPr>
          <p:grpSpPr>
            <a:xfrm>
              <a:off x="2198475" y="2024716"/>
              <a:ext cx="5770775" cy="1429270"/>
              <a:chOff x="1615253" y="2011593"/>
              <a:chExt cx="5770775" cy="1429270"/>
            </a:xfrm>
          </p:grpSpPr>
          <p:sp>
            <p:nvSpPr>
              <p:cNvPr id="6" name="文本框 5">
                <a:extLst>
                  <a:ext uri="{FF2B5EF4-FFF2-40B4-BE49-F238E27FC236}">
                    <a16:creationId xmlns:a16="http://schemas.microsoft.com/office/drawing/2014/main" id="{BB014762-2515-FAAC-9422-05A448B9F571}"/>
                  </a:ext>
                </a:extLst>
              </p:cNvPr>
              <p:cNvSpPr txBox="1"/>
              <p:nvPr/>
            </p:nvSpPr>
            <p:spPr>
              <a:xfrm>
                <a:off x="1615253" y="2568765"/>
                <a:ext cx="5770775" cy="872098"/>
              </a:xfrm>
              <a:prstGeom prst="rect">
                <a:avLst/>
              </a:prstGeom>
              <a:noFill/>
            </p:spPr>
            <p:txBody>
              <a:bodyPr wrap="square" lIns="0" tIns="0" rIns="0" bIns="0">
                <a:spAutoFit/>
              </a:bodyPr>
              <a:lstStyle/>
              <a:p>
                <a:pPr algn="just">
                  <a:lnSpc>
                    <a:spcPct val="120000"/>
                  </a:lnSpc>
                </a:pPr>
                <a:r>
                  <a:rPr lang="zh-CN" altLang="en-US" sz="1600" dirty="0">
                    <a:latin typeface="+mn-ea"/>
                  </a:rPr>
                  <a:t>我们发现根据</a:t>
                </a:r>
                <a:r>
                  <a:rPr lang="en-US" altLang="zh-CN" sz="1600" dirty="0">
                    <a:latin typeface="+mn-ea"/>
                  </a:rPr>
                  <a:t>20XX</a:t>
                </a:r>
                <a:r>
                  <a:rPr lang="zh-CN" altLang="en-US" sz="1600" dirty="0">
                    <a:latin typeface="+mn-ea"/>
                  </a:rPr>
                  <a:t>年医保数据统计，医疗机构在耗材费用方面的支出占比平均降低了</a:t>
                </a:r>
                <a:r>
                  <a:rPr lang="en-US" altLang="zh-CN" sz="1600" dirty="0">
                    <a:latin typeface="+mn-ea"/>
                  </a:rPr>
                  <a:t>10%</a:t>
                </a:r>
                <a:r>
                  <a:rPr lang="zh-CN" altLang="en-US" sz="1600" dirty="0">
                    <a:latin typeface="+mn-ea"/>
                  </a:rPr>
                  <a:t>，这归功于医院管理层在优化采购渠道和严格控制耗材库存方面所做的努力。</a:t>
                </a:r>
              </a:p>
            </p:txBody>
          </p:sp>
          <p:sp>
            <p:nvSpPr>
              <p:cNvPr id="33" name="文本框 32">
                <a:extLst>
                  <a:ext uri="{FF2B5EF4-FFF2-40B4-BE49-F238E27FC236}">
                    <a16:creationId xmlns:a16="http://schemas.microsoft.com/office/drawing/2014/main" id="{EDD23BCE-E949-D909-65AE-0BEDF53139A4}"/>
                  </a:ext>
                </a:extLst>
              </p:cNvPr>
              <p:cNvSpPr txBox="1"/>
              <p:nvPr/>
            </p:nvSpPr>
            <p:spPr>
              <a:xfrm>
                <a:off x="1615253" y="2011593"/>
                <a:ext cx="1846659" cy="421719"/>
              </a:xfrm>
              <a:prstGeom prst="rect">
                <a:avLst/>
              </a:prstGeom>
              <a:noFill/>
            </p:spPr>
            <p:txBody>
              <a:bodyPr wrap="none" lIns="0" tIns="0" rIns="0" bIns="0">
                <a:spAutoFit/>
              </a:bodyPr>
              <a:lstStyle/>
              <a:p>
                <a:pPr>
                  <a:lnSpc>
                    <a:spcPct val="120000"/>
                  </a:lnSpc>
                </a:pPr>
                <a:r>
                  <a:rPr lang="zh-CN" altLang="en-US" sz="2400" b="1" dirty="0">
                    <a:gradFill>
                      <a:gsLst>
                        <a:gs pos="0">
                          <a:schemeClr val="accent1"/>
                        </a:gs>
                        <a:gs pos="72000">
                          <a:schemeClr val="accent1">
                            <a:lumMod val="75000"/>
                          </a:schemeClr>
                        </a:gs>
                      </a:gsLst>
                      <a:lin ang="2700000" scaled="1"/>
                    </a:gradFill>
                    <a:latin typeface="+mj-lt"/>
                    <a:ea typeface="+mj-ea"/>
                  </a:rPr>
                  <a:t>请输入小标题</a:t>
                </a:r>
                <a:endParaRPr lang="en-US" altLang="zh-CN" sz="2400" b="1" dirty="0">
                  <a:gradFill>
                    <a:gsLst>
                      <a:gs pos="0">
                        <a:schemeClr val="accent1"/>
                      </a:gs>
                      <a:gs pos="72000">
                        <a:schemeClr val="accent1">
                          <a:lumMod val="75000"/>
                        </a:schemeClr>
                      </a:gs>
                    </a:gsLst>
                    <a:lin ang="2700000" scaled="1"/>
                  </a:gradFill>
                  <a:latin typeface="+mj-lt"/>
                  <a:ea typeface="+mj-ea"/>
                </a:endParaRPr>
              </a:p>
            </p:txBody>
          </p:sp>
        </p:grpSp>
        <p:grpSp>
          <p:nvGrpSpPr>
            <p:cNvPr id="59" name="组合 58">
              <a:extLst>
                <a:ext uri="{FF2B5EF4-FFF2-40B4-BE49-F238E27FC236}">
                  <a16:creationId xmlns:a16="http://schemas.microsoft.com/office/drawing/2014/main" id="{0D2996D3-4966-A474-7E2B-4D8227011DCE}"/>
                </a:ext>
              </a:extLst>
            </p:cNvPr>
            <p:cNvGrpSpPr/>
            <p:nvPr/>
          </p:nvGrpSpPr>
          <p:grpSpPr>
            <a:xfrm>
              <a:off x="8730089" y="2244215"/>
              <a:ext cx="1961906" cy="978408"/>
              <a:chOff x="8730089" y="2244215"/>
              <a:chExt cx="1961906" cy="978408"/>
            </a:xfrm>
          </p:grpSpPr>
          <p:grpSp>
            <p:nvGrpSpPr>
              <p:cNvPr id="49" name="组合 48">
                <a:extLst>
                  <a:ext uri="{FF2B5EF4-FFF2-40B4-BE49-F238E27FC236}">
                    <a16:creationId xmlns:a16="http://schemas.microsoft.com/office/drawing/2014/main" id="{36EE96AE-1A8B-E7C3-69F4-F9F4EF46C406}"/>
                  </a:ext>
                </a:extLst>
              </p:cNvPr>
              <p:cNvGrpSpPr/>
              <p:nvPr/>
            </p:nvGrpSpPr>
            <p:grpSpPr>
              <a:xfrm>
                <a:off x="8730089" y="2286255"/>
                <a:ext cx="1231107" cy="894327"/>
                <a:chOff x="9520867" y="2239931"/>
                <a:chExt cx="1231107" cy="894327"/>
              </a:xfrm>
            </p:grpSpPr>
            <p:sp>
              <p:nvSpPr>
                <p:cNvPr id="31" name="文本框 30">
                  <a:extLst>
                    <a:ext uri="{FF2B5EF4-FFF2-40B4-BE49-F238E27FC236}">
                      <a16:creationId xmlns:a16="http://schemas.microsoft.com/office/drawing/2014/main" id="{19E00A02-D17E-D969-40E2-A381ADB9D436}"/>
                    </a:ext>
                  </a:extLst>
                </p:cNvPr>
                <p:cNvSpPr txBox="1"/>
                <p:nvPr/>
              </p:nvSpPr>
              <p:spPr>
                <a:xfrm>
                  <a:off x="9520868" y="2888037"/>
                  <a:ext cx="1231106" cy="246221"/>
                </a:xfrm>
                <a:prstGeom prst="rect">
                  <a:avLst/>
                </a:prstGeom>
                <a:noFill/>
              </p:spPr>
              <p:txBody>
                <a:bodyPr wrap="none" lIns="0" tIns="0" rIns="0" bIns="0">
                  <a:spAutoFit/>
                </a:bodyPr>
                <a:lstStyle/>
                <a:p>
                  <a:r>
                    <a:rPr lang="zh-CN" altLang="en-US" sz="1600" dirty="0">
                      <a:latin typeface="+mn-ea"/>
                    </a:rPr>
                    <a:t>耗材费用占比</a:t>
                  </a:r>
                  <a:endParaRPr lang="en-US" altLang="zh-CN" sz="1600" dirty="0">
                    <a:latin typeface="+mn-ea"/>
                  </a:endParaRPr>
                </a:p>
              </p:txBody>
            </p:sp>
            <p:sp>
              <p:nvSpPr>
                <p:cNvPr id="41" name="文本框 40">
                  <a:extLst>
                    <a:ext uri="{FF2B5EF4-FFF2-40B4-BE49-F238E27FC236}">
                      <a16:creationId xmlns:a16="http://schemas.microsoft.com/office/drawing/2014/main" id="{FF62678E-B1BC-E865-3D4D-3DB9A42681CD}"/>
                    </a:ext>
                  </a:extLst>
                </p:cNvPr>
                <p:cNvSpPr txBox="1"/>
                <p:nvPr/>
              </p:nvSpPr>
              <p:spPr>
                <a:xfrm>
                  <a:off x="9520867" y="2239931"/>
                  <a:ext cx="1231104" cy="677108"/>
                </a:xfrm>
                <a:prstGeom prst="rect">
                  <a:avLst/>
                </a:prstGeom>
                <a:noFill/>
              </p:spPr>
              <p:txBody>
                <a:bodyPr wrap="square" lIns="0" tIns="0" rIns="0" bIns="0">
                  <a:spAutoFit/>
                </a:bodyPr>
                <a:lstStyle/>
                <a:p>
                  <a:r>
                    <a:rPr lang="en-US" altLang="zh-CN" sz="4400" b="1" dirty="0">
                      <a:gradFill>
                        <a:gsLst>
                          <a:gs pos="0">
                            <a:schemeClr val="accent1"/>
                          </a:gs>
                          <a:gs pos="72000">
                            <a:schemeClr val="accent1">
                              <a:lumMod val="75000"/>
                            </a:schemeClr>
                          </a:gs>
                        </a:gsLst>
                        <a:lin ang="2700000" scaled="1"/>
                      </a:gradFill>
                      <a:latin typeface="+mj-lt"/>
                      <a:ea typeface="+mj-ea"/>
                    </a:rPr>
                    <a:t>10</a:t>
                  </a:r>
                  <a:r>
                    <a:rPr lang="en-US" altLang="zh-CN" sz="2800" b="1" dirty="0">
                      <a:gradFill>
                        <a:gsLst>
                          <a:gs pos="0">
                            <a:schemeClr val="accent1"/>
                          </a:gs>
                          <a:gs pos="72000">
                            <a:schemeClr val="accent1">
                              <a:lumMod val="75000"/>
                            </a:schemeClr>
                          </a:gs>
                        </a:gsLst>
                        <a:lin ang="2700000" scaled="1"/>
                      </a:gradFill>
                      <a:latin typeface="+mj-lt"/>
                      <a:ea typeface="+mj-ea"/>
                    </a:rPr>
                    <a:t>%</a:t>
                  </a:r>
                  <a:endParaRPr lang="en-US" altLang="zh-CN" sz="1800" b="1" dirty="0">
                    <a:gradFill>
                      <a:gsLst>
                        <a:gs pos="0">
                          <a:schemeClr val="accent1"/>
                        </a:gs>
                        <a:gs pos="72000">
                          <a:schemeClr val="accent1">
                            <a:lumMod val="75000"/>
                          </a:schemeClr>
                        </a:gs>
                      </a:gsLst>
                      <a:lin ang="2700000" scaled="1"/>
                    </a:gradFill>
                    <a:latin typeface="+mj-lt"/>
                    <a:ea typeface="+mj-ea"/>
                  </a:endParaRPr>
                </a:p>
              </p:txBody>
            </p:sp>
          </p:grpSp>
          <p:sp>
            <p:nvSpPr>
              <p:cNvPr id="57" name="箭头: 上 47">
                <a:extLst>
                  <a:ext uri="{FF2B5EF4-FFF2-40B4-BE49-F238E27FC236}">
                    <a16:creationId xmlns:a16="http://schemas.microsoft.com/office/drawing/2014/main" id="{B6683F74-9D8D-C58B-7D67-9A1BEB6DF4BC}"/>
                  </a:ext>
                </a:extLst>
              </p:cNvPr>
              <p:cNvSpPr/>
              <p:nvPr/>
            </p:nvSpPr>
            <p:spPr>
              <a:xfrm rot="10800000">
                <a:off x="10207363" y="2244215"/>
                <a:ext cx="484632" cy="978408"/>
              </a:xfrm>
              <a:custGeom>
                <a:avLst/>
                <a:gdLst>
                  <a:gd name="connsiteX0" fmla="*/ 0 w 484632"/>
                  <a:gd name="connsiteY0" fmla="*/ 242316 h 978408"/>
                  <a:gd name="connsiteX1" fmla="*/ 242316 w 484632"/>
                  <a:gd name="connsiteY1" fmla="*/ 0 h 978408"/>
                  <a:gd name="connsiteX2" fmla="*/ 484632 w 484632"/>
                  <a:gd name="connsiteY2" fmla="*/ 242316 h 978408"/>
                  <a:gd name="connsiteX3" fmla="*/ 363474 w 484632"/>
                  <a:gd name="connsiteY3" fmla="*/ 242316 h 978408"/>
                  <a:gd name="connsiteX4" fmla="*/ 363474 w 484632"/>
                  <a:gd name="connsiteY4" fmla="*/ 978408 h 978408"/>
                  <a:gd name="connsiteX5" fmla="*/ 121158 w 484632"/>
                  <a:gd name="connsiteY5" fmla="*/ 978408 h 978408"/>
                  <a:gd name="connsiteX6" fmla="*/ 121158 w 484632"/>
                  <a:gd name="connsiteY6" fmla="*/ 242316 h 978408"/>
                  <a:gd name="connsiteX7" fmla="*/ 0 w 484632"/>
                  <a:gd name="connsiteY7" fmla="*/ 242316 h 978408"/>
                  <a:gd name="connsiteX0" fmla="*/ 0 w 484632"/>
                  <a:gd name="connsiteY0" fmla="*/ 242316 h 978408"/>
                  <a:gd name="connsiteX1" fmla="*/ 242316 w 484632"/>
                  <a:gd name="connsiteY1" fmla="*/ 0 h 978408"/>
                  <a:gd name="connsiteX2" fmla="*/ 484632 w 484632"/>
                  <a:gd name="connsiteY2" fmla="*/ 242316 h 978408"/>
                  <a:gd name="connsiteX3" fmla="*/ 363474 w 484632"/>
                  <a:gd name="connsiteY3" fmla="*/ 242316 h 978408"/>
                  <a:gd name="connsiteX4" fmla="*/ 363474 w 484632"/>
                  <a:gd name="connsiteY4" fmla="*/ 978408 h 978408"/>
                  <a:gd name="connsiteX5" fmla="*/ 121158 w 484632"/>
                  <a:gd name="connsiteY5" fmla="*/ 978408 h 978408"/>
                  <a:gd name="connsiteX6" fmla="*/ 121158 w 484632"/>
                  <a:gd name="connsiteY6" fmla="*/ 242316 h 978408"/>
                  <a:gd name="connsiteX7" fmla="*/ 0 w 484632"/>
                  <a:gd name="connsiteY7" fmla="*/ 242316 h 978408"/>
                  <a:gd name="connsiteX0" fmla="*/ 0 w 484632"/>
                  <a:gd name="connsiteY0" fmla="*/ 242316 h 978408"/>
                  <a:gd name="connsiteX1" fmla="*/ 242316 w 484632"/>
                  <a:gd name="connsiteY1" fmla="*/ 0 h 978408"/>
                  <a:gd name="connsiteX2" fmla="*/ 484632 w 484632"/>
                  <a:gd name="connsiteY2" fmla="*/ 242316 h 978408"/>
                  <a:gd name="connsiteX3" fmla="*/ 363474 w 484632"/>
                  <a:gd name="connsiteY3" fmla="*/ 242316 h 978408"/>
                  <a:gd name="connsiteX4" fmla="*/ 363474 w 484632"/>
                  <a:gd name="connsiteY4" fmla="*/ 978408 h 978408"/>
                  <a:gd name="connsiteX5" fmla="*/ 121158 w 484632"/>
                  <a:gd name="connsiteY5" fmla="*/ 978408 h 978408"/>
                  <a:gd name="connsiteX6" fmla="*/ 121158 w 484632"/>
                  <a:gd name="connsiteY6" fmla="*/ 242316 h 978408"/>
                  <a:gd name="connsiteX7" fmla="*/ 0 w 484632"/>
                  <a:gd name="connsiteY7" fmla="*/ 242316 h 978408"/>
                  <a:gd name="connsiteX0" fmla="*/ 0 w 484632"/>
                  <a:gd name="connsiteY0" fmla="*/ 242316 h 978408"/>
                  <a:gd name="connsiteX1" fmla="*/ 242316 w 484632"/>
                  <a:gd name="connsiteY1" fmla="*/ 0 h 978408"/>
                  <a:gd name="connsiteX2" fmla="*/ 484632 w 484632"/>
                  <a:gd name="connsiteY2" fmla="*/ 242316 h 978408"/>
                  <a:gd name="connsiteX3" fmla="*/ 363474 w 484632"/>
                  <a:gd name="connsiteY3" fmla="*/ 242316 h 978408"/>
                  <a:gd name="connsiteX4" fmla="*/ 363474 w 484632"/>
                  <a:gd name="connsiteY4" fmla="*/ 978408 h 978408"/>
                  <a:gd name="connsiteX5" fmla="*/ 121158 w 484632"/>
                  <a:gd name="connsiteY5" fmla="*/ 978408 h 978408"/>
                  <a:gd name="connsiteX6" fmla="*/ 121158 w 484632"/>
                  <a:gd name="connsiteY6" fmla="*/ 242316 h 978408"/>
                  <a:gd name="connsiteX7" fmla="*/ 0 w 484632"/>
                  <a:gd name="connsiteY7" fmla="*/ 242316 h 978408"/>
                  <a:gd name="connsiteX0" fmla="*/ 0 w 484632"/>
                  <a:gd name="connsiteY0" fmla="*/ 242316 h 978408"/>
                  <a:gd name="connsiteX1" fmla="*/ 242316 w 484632"/>
                  <a:gd name="connsiteY1" fmla="*/ 0 h 978408"/>
                  <a:gd name="connsiteX2" fmla="*/ 484632 w 484632"/>
                  <a:gd name="connsiteY2" fmla="*/ 242316 h 978408"/>
                  <a:gd name="connsiteX3" fmla="*/ 363474 w 484632"/>
                  <a:gd name="connsiteY3" fmla="*/ 242316 h 978408"/>
                  <a:gd name="connsiteX4" fmla="*/ 363474 w 484632"/>
                  <a:gd name="connsiteY4" fmla="*/ 978408 h 978408"/>
                  <a:gd name="connsiteX5" fmla="*/ 121158 w 484632"/>
                  <a:gd name="connsiteY5" fmla="*/ 978408 h 978408"/>
                  <a:gd name="connsiteX6" fmla="*/ 121158 w 484632"/>
                  <a:gd name="connsiteY6" fmla="*/ 242316 h 978408"/>
                  <a:gd name="connsiteX7" fmla="*/ 0 w 484632"/>
                  <a:gd name="connsiteY7" fmla="*/ 242316 h 978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4632" h="978408">
                    <a:moveTo>
                      <a:pt x="0" y="242316"/>
                    </a:moveTo>
                    <a:lnTo>
                      <a:pt x="242316" y="0"/>
                    </a:lnTo>
                    <a:lnTo>
                      <a:pt x="484632" y="242316"/>
                    </a:lnTo>
                    <a:lnTo>
                      <a:pt x="363474" y="242316"/>
                    </a:lnTo>
                    <a:cubicBezTo>
                      <a:pt x="299974" y="487680"/>
                      <a:pt x="293624" y="745744"/>
                      <a:pt x="363474" y="978408"/>
                    </a:cubicBezTo>
                    <a:lnTo>
                      <a:pt x="121158" y="978408"/>
                    </a:lnTo>
                    <a:cubicBezTo>
                      <a:pt x="210058" y="752094"/>
                      <a:pt x="193125" y="487680"/>
                      <a:pt x="121158" y="242316"/>
                    </a:cubicBezTo>
                    <a:lnTo>
                      <a:pt x="0" y="242316"/>
                    </a:lnTo>
                    <a:close/>
                  </a:path>
                </a:pathLst>
              </a:custGeom>
              <a:gradFill flip="none" rotWithShape="1">
                <a:gsLst>
                  <a:gs pos="54600">
                    <a:schemeClr val="accent1"/>
                  </a:gs>
                  <a:gs pos="0">
                    <a:schemeClr val="accent1"/>
                  </a:gs>
                  <a:gs pos="100000">
                    <a:schemeClr val="accent1">
                      <a:lumMod val="7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grpSp>
        <p:cxnSp>
          <p:nvCxnSpPr>
            <p:cNvPr id="62" name="直接连接符 61">
              <a:extLst>
                <a:ext uri="{FF2B5EF4-FFF2-40B4-BE49-F238E27FC236}">
                  <a16:creationId xmlns:a16="http://schemas.microsoft.com/office/drawing/2014/main" id="{989FDE00-9CC2-937E-C621-32A638990AF7}"/>
                </a:ext>
              </a:extLst>
            </p:cNvPr>
            <p:cNvCxnSpPr>
              <a:cxnSpLocks/>
            </p:cNvCxnSpPr>
            <p:nvPr/>
          </p:nvCxnSpPr>
          <p:spPr>
            <a:xfrm>
              <a:off x="8382806" y="2132731"/>
              <a:ext cx="0" cy="1201376"/>
            </a:xfrm>
            <a:prstGeom prst="line">
              <a:avLst/>
            </a:prstGeom>
            <a:ln>
              <a:solidFill>
                <a:schemeClr val="accent1">
                  <a:alpha val="7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id="{93724FBB-96C0-C117-F5F1-716F5F0EDD1F}"/>
                </a:ext>
              </a:extLst>
            </p:cNvPr>
            <p:cNvGrpSpPr/>
            <p:nvPr/>
          </p:nvGrpSpPr>
          <p:grpSpPr>
            <a:xfrm>
              <a:off x="871930" y="2024716"/>
              <a:ext cx="1080378" cy="1080378"/>
              <a:chOff x="871930" y="2024716"/>
              <a:chExt cx="1080378" cy="1080378"/>
            </a:xfrm>
          </p:grpSpPr>
          <p:sp>
            <p:nvSpPr>
              <p:cNvPr id="55" name="椭圆 54">
                <a:extLst>
                  <a:ext uri="{FF2B5EF4-FFF2-40B4-BE49-F238E27FC236}">
                    <a16:creationId xmlns:a16="http://schemas.microsoft.com/office/drawing/2014/main" id="{D15B2497-17BD-1183-C1BB-1FD2F02F6B63}"/>
                  </a:ext>
                </a:extLst>
              </p:cNvPr>
              <p:cNvSpPr/>
              <p:nvPr/>
            </p:nvSpPr>
            <p:spPr>
              <a:xfrm>
                <a:off x="871930" y="2024716"/>
                <a:ext cx="1080378" cy="1080378"/>
              </a:xfrm>
              <a:prstGeom prst="ellipse">
                <a:avLst/>
              </a:prstGeom>
              <a:gradFill>
                <a:gsLst>
                  <a:gs pos="0">
                    <a:schemeClr val="accent1"/>
                  </a:gs>
                  <a:gs pos="72000">
                    <a:schemeClr val="accent1">
                      <a:lumMod val="75000"/>
                    </a:schemeClr>
                  </a:gs>
                </a:gsLst>
                <a:lin ang="5400000" scaled="1"/>
              </a:gradFill>
              <a:ln w="44450">
                <a:solidFill>
                  <a:schemeClr val="bg1"/>
                </a:solidFill>
              </a:ln>
              <a:effectLst>
                <a:outerShdw blurRad="266700" dist="165100" dir="2700000" algn="tl"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rgbClr val="FFFFFF"/>
                  </a:solidFill>
                  <a:latin typeface="+mj-lt"/>
                  <a:ea typeface="OPPOSans R" panose="00020600040101010101" pitchFamily="18" charset="-122"/>
                </a:endParaRPr>
              </a:p>
            </p:txBody>
          </p:sp>
          <p:grpSp>
            <p:nvGrpSpPr>
              <p:cNvPr id="72" name="图形 65">
                <a:extLst>
                  <a:ext uri="{FF2B5EF4-FFF2-40B4-BE49-F238E27FC236}">
                    <a16:creationId xmlns:a16="http://schemas.microsoft.com/office/drawing/2014/main" id="{CFA6E9B1-6E9E-68AB-AC3C-B1EC43A0087C}"/>
                  </a:ext>
                </a:extLst>
              </p:cNvPr>
              <p:cNvGrpSpPr/>
              <p:nvPr/>
            </p:nvGrpSpPr>
            <p:grpSpPr>
              <a:xfrm flipH="1">
                <a:off x="1282493" y="2348905"/>
                <a:ext cx="259252" cy="432000"/>
                <a:chOff x="7041808" y="1202075"/>
                <a:chExt cx="793511" cy="1148156"/>
              </a:xfrm>
              <a:solidFill>
                <a:srgbClr val="FFFFFF"/>
              </a:solidFill>
            </p:grpSpPr>
            <p:sp>
              <p:nvSpPr>
                <p:cNvPr id="73" name="任意多边形: 形状 72">
                  <a:extLst>
                    <a:ext uri="{FF2B5EF4-FFF2-40B4-BE49-F238E27FC236}">
                      <a16:creationId xmlns:a16="http://schemas.microsoft.com/office/drawing/2014/main" id="{6FD01F07-7BA6-7901-28CC-53E2759ED0FA}"/>
                    </a:ext>
                  </a:extLst>
                </p:cNvPr>
                <p:cNvSpPr/>
                <p:nvPr/>
              </p:nvSpPr>
              <p:spPr>
                <a:xfrm>
                  <a:off x="7041808" y="1202075"/>
                  <a:ext cx="793511" cy="1148156"/>
                </a:xfrm>
                <a:custGeom>
                  <a:avLst/>
                  <a:gdLst>
                    <a:gd name="connsiteX0" fmla="*/ 686946 w 793511"/>
                    <a:gd name="connsiteY0" fmla="*/ 246934 h 1148156"/>
                    <a:gd name="connsiteX1" fmla="*/ 686946 w 793511"/>
                    <a:gd name="connsiteY1" fmla="*/ 154692 h 1148156"/>
                    <a:gd name="connsiteX2" fmla="*/ 738510 w 793511"/>
                    <a:gd name="connsiteY2" fmla="*/ 154692 h 1148156"/>
                    <a:gd name="connsiteX3" fmla="*/ 772886 w 793511"/>
                    <a:gd name="connsiteY3" fmla="*/ 120316 h 1148156"/>
                    <a:gd name="connsiteX4" fmla="*/ 772886 w 793511"/>
                    <a:gd name="connsiteY4" fmla="*/ 34376 h 1148156"/>
                    <a:gd name="connsiteX5" fmla="*/ 738510 w 793511"/>
                    <a:gd name="connsiteY5" fmla="*/ 0 h 1148156"/>
                    <a:gd name="connsiteX6" fmla="*/ 55002 w 793511"/>
                    <a:gd name="connsiteY6" fmla="*/ 0 h 1148156"/>
                    <a:gd name="connsiteX7" fmla="*/ 20626 w 793511"/>
                    <a:gd name="connsiteY7" fmla="*/ 34376 h 1148156"/>
                    <a:gd name="connsiteX8" fmla="*/ 20626 w 793511"/>
                    <a:gd name="connsiteY8" fmla="*/ 120316 h 1148156"/>
                    <a:gd name="connsiteX9" fmla="*/ 55002 w 793511"/>
                    <a:gd name="connsiteY9" fmla="*/ 154692 h 1148156"/>
                    <a:gd name="connsiteX10" fmla="*/ 106566 w 793511"/>
                    <a:gd name="connsiteY10" fmla="*/ 154692 h 1148156"/>
                    <a:gd name="connsiteX11" fmla="*/ 106566 w 793511"/>
                    <a:gd name="connsiteY11" fmla="*/ 246934 h 1148156"/>
                    <a:gd name="connsiteX12" fmla="*/ 0 w 793511"/>
                    <a:gd name="connsiteY12" fmla="*/ 429126 h 1148156"/>
                    <a:gd name="connsiteX13" fmla="*/ 0 w 793511"/>
                    <a:gd name="connsiteY13" fmla="*/ 883462 h 1148156"/>
                    <a:gd name="connsiteX14" fmla="*/ 264695 w 793511"/>
                    <a:gd name="connsiteY14" fmla="*/ 1148157 h 1148156"/>
                    <a:gd name="connsiteX15" fmla="*/ 528817 w 793511"/>
                    <a:gd name="connsiteY15" fmla="*/ 1148157 h 1148156"/>
                    <a:gd name="connsiteX16" fmla="*/ 793511 w 793511"/>
                    <a:gd name="connsiteY16" fmla="*/ 883462 h 1148156"/>
                    <a:gd name="connsiteX17" fmla="*/ 793511 w 793511"/>
                    <a:gd name="connsiteY17" fmla="*/ 428553 h 1148156"/>
                    <a:gd name="connsiteX18" fmla="*/ 686946 w 793511"/>
                    <a:gd name="connsiteY18" fmla="*/ 246934 h 1148156"/>
                    <a:gd name="connsiteX19" fmla="*/ 60731 w 793511"/>
                    <a:gd name="connsiteY19" fmla="*/ 39532 h 1148156"/>
                    <a:gd name="connsiteX20" fmla="*/ 732781 w 793511"/>
                    <a:gd name="connsiteY20" fmla="*/ 39532 h 1148156"/>
                    <a:gd name="connsiteX21" fmla="*/ 732781 w 793511"/>
                    <a:gd name="connsiteY21" fmla="*/ 114586 h 1148156"/>
                    <a:gd name="connsiteX22" fmla="*/ 60731 w 793511"/>
                    <a:gd name="connsiteY22" fmla="*/ 114586 h 1148156"/>
                    <a:gd name="connsiteX23" fmla="*/ 60731 w 793511"/>
                    <a:gd name="connsiteY23" fmla="*/ 39532 h 1148156"/>
                    <a:gd name="connsiteX24" fmla="*/ 147244 w 793511"/>
                    <a:gd name="connsiteY24" fmla="*/ 154119 h 1148156"/>
                    <a:gd name="connsiteX25" fmla="*/ 646841 w 793511"/>
                    <a:gd name="connsiteY25" fmla="*/ 154119 h 1148156"/>
                    <a:gd name="connsiteX26" fmla="*/ 646841 w 793511"/>
                    <a:gd name="connsiteY26" fmla="*/ 229173 h 1148156"/>
                    <a:gd name="connsiteX27" fmla="*/ 584964 w 793511"/>
                    <a:gd name="connsiteY27" fmla="*/ 220006 h 1148156"/>
                    <a:gd name="connsiteX28" fmla="*/ 208548 w 793511"/>
                    <a:gd name="connsiteY28" fmla="*/ 220006 h 1148156"/>
                    <a:gd name="connsiteX29" fmla="*/ 146671 w 793511"/>
                    <a:gd name="connsiteY29" fmla="*/ 229173 h 1148156"/>
                    <a:gd name="connsiteX30" fmla="*/ 146671 w 793511"/>
                    <a:gd name="connsiteY30" fmla="*/ 154119 h 1148156"/>
                    <a:gd name="connsiteX31" fmla="*/ 753406 w 793511"/>
                    <a:gd name="connsiteY31" fmla="*/ 883462 h 1148156"/>
                    <a:gd name="connsiteX32" fmla="*/ 528817 w 793511"/>
                    <a:gd name="connsiteY32" fmla="*/ 1108051 h 1148156"/>
                    <a:gd name="connsiteX33" fmla="*/ 264695 w 793511"/>
                    <a:gd name="connsiteY33" fmla="*/ 1108051 h 1148156"/>
                    <a:gd name="connsiteX34" fmla="*/ 40105 w 793511"/>
                    <a:gd name="connsiteY34" fmla="*/ 883462 h 1148156"/>
                    <a:gd name="connsiteX35" fmla="*/ 40105 w 793511"/>
                    <a:gd name="connsiteY35" fmla="*/ 428553 h 1148156"/>
                    <a:gd name="connsiteX36" fmla="*/ 208548 w 793511"/>
                    <a:gd name="connsiteY36" fmla="*/ 260111 h 1148156"/>
                    <a:gd name="connsiteX37" fmla="*/ 584964 w 793511"/>
                    <a:gd name="connsiteY37" fmla="*/ 260111 h 1148156"/>
                    <a:gd name="connsiteX38" fmla="*/ 753406 w 793511"/>
                    <a:gd name="connsiteY38" fmla="*/ 428553 h 1148156"/>
                    <a:gd name="connsiteX39" fmla="*/ 753406 w 793511"/>
                    <a:gd name="connsiteY39" fmla="*/ 883462 h 1148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793511" h="1148156">
                      <a:moveTo>
                        <a:pt x="686946" y="246934"/>
                      </a:moveTo>
                      <a:lnTo>
                        <a:pt x="686946" y="154692"/>
                      </a:lnTo>
                      <a:lnTo>
                        <a:pt x="738510" y="154692"/>
                      </a:lnTo>
                      <a:cubicBezTo>
                        <a:pt x="757417" y="154692"/>
                        <a:pt x="772886" y="139223"/>
                        <a:pt x="772886" y="120316"/>
                      </a:cubicBezTo>
                      <a:lnTo>
                        <a:pt x="772886" y="34376"/>
                      </a:lnTo>
                      <a:cubicBezTo>
                        <a:pt x="772886" y="15469"/>
                        <a:pt x="757417" y="0"/>
                        <a:pt x="738510" y="0"/>
                      </a:cubicBezTo>
                      <a:lnTo>
                        <a:pt x="55002" y="0"/>
                      </a:lnTo>
                      <a:cubicBezTo>
                        <a:pt x="36095" y="0"/>
                        <a:pt x="20626" y="15469"/>
                        <a:pt x="20626" y="34376"/>
                      </a:cubicBezTo>
                      <a:lnTo>
                        <a:pt x="20626" y="120316"/>
                      </a:lnTo>
                      <a:cubicBezTo>
                        <a:pt x="20626" y="139223"/>
                        <a:pt x="36095" y="154692"/>
                        <a:pt x="55002" y="154692"/>
                      </a:cubicBezTo>
                      <a:lnTo>
                        <a:pt x="106566" y="154692"/>
                      </a:lnTo>
                      <a:lnTo>
                        <a:pt x="106566" y="246934"/>
                      </a:lnTo>
                      <a:cubicBezTo>
                        <a:pt x="42970" y="282456"/>
                        <a:pt x="0" y="350635"/>
                        <a:pt x="0" y="429126"/>
                      </a:cubicBezTo>
                      <a:lnTo>
                        <a:pt x="0" y="883462"/>
                      </a:lnTo>
                      <a:cubicBezTo>
                        <a:pt x="0" y="1029559"/>
                        <a:pt x="118597" y="1148157"/>
                        <a:pt x="264695" y="1148157"/>
                      </a:cubicBezTo>
                      <a:lnTo>
                        <a:pt x="528817" y="1148157"/>
                      </a:lnTo>
                      <a:cubicBezTo>
                        <a:pt x="674915" y="1148157"/>
                        <a:pt x="793511" y="1029559"/>
                        <a:pt x="793511" y="883462"/>
                      </a:cubicBezTo>
                      <a:lnTo>
                        <a:pt x="793511" y="428553"/>
                      </a:lnTo>
                      <a:cubicBezTo>
                        <a:pt x="793511" y="350635"/>
                        <a:pt x="750541" y="282456"/>
                        <a:pt x="686946" y="246934"/>
                      </a:cubicBezTo>
                      <a:close/>
                      <a:moveTo>
                        <a:pt x="60731" y="39532"/>
                      </a:moveTo>
                      <a:lnTo>
                        <a:pt x="732781" y="39532"/>
                      </a:lnTo>
                      <a:lnTo>
                        <a:pt x="732781" y="114586"/>
                      </a:lnTo>
                      <a:lnTo>
                        <a:pt x="60731" y="114586"/>
                      </a:lnTo>
                      <a:lnTo>
                        <a:pt x="60731" y="39532"/>
                      </a:lnTo>
                      <a:close/>
                      <a:moveTo>
                        <a:pt x="147244" y="154119"/>
                      </a:moveTo>
                      <a:lnTo>
                        <a:pt x="646841" y="154119"/>
                      </a:lnTo>
                      <a:lnTo>
                        <a:pt x="646841" y="229173"/>
                      </a:lnTo>
                      <a:cubicBezTo>
                        <a:pt x="627361" y="222871"/>
                        <a:pt x="606735" y="220006"/>
                        <a:pt x="584964" y="220006"/>
                      </a:cubicBezTo>
                      <a:lnTo>
                        <a:pt x="208548" y="220006"/>
                      </a:lnTo>
                      <a:cubicBezTo>
                        <a:pt x="187349" y="220006"/>
                        <a:pt x="166150" y="223444"/>
                        <a:pt x="146671" y="229173"/>
                      </a:cubicBezTo>
                      <a:lnTo>
                        <a:pt x="146671" y="154119"/>
                      </a:lnTo>
                      <a:close/>
                      <a:moveTo>
                        <a:pt x="753406" y="883462"/>
                      </a:moveTo>
                      <a:cubicBezTo>
                        <a:pt x="753406" y="1007215"/>
                        <a:pt x="652570" y="1108051"/>
                        <a:pt x="528817" y="1108051"/>
                      </a:cubicBezTo>
                      <a:lnTo>
                        <a:pt x="264695" y="1108051"/>
                      </a:lnTo>
                      <a:cubicBezTo>
                        <a:pt x="140942" y="1108051"/>
                        <a:pt x="40105" y="1007215"/>
                        <a:pt x="40105" y="883462"/>
                      </a:cubicBezTo>
                      <a:lnTo>
                        <a:pt x="40105" y="428553"/>
                      </a:lnTo>
                      <a:cubicBezTo>
                        <a:pt x="40105" y="335738"/>
                        <a:pt x="115732" y="260111"/>
                        <a:pt x="208548" y="260111"/>
                      </a:cubicBezTo>
                      <a:lnTo>
                        <a:pt x="584964" y="260111"/>
                      </a:lnTo>
                      <a:cubicBezTo>
                        <a:pt x="677779" y="260111"/>
                        <a:pt x="753406" y="335738"/>
                        <a:pt x="753406" y="428553"/>
                      </a:cubicBezTo>
                      <a:lnTo>
                        <a:pt x="753406" y="883462"/>
                      </a:lnTo>
                      <a:close/>
                    </a:path>
                  </a:pathLst>
                </a:custGeom>
                <a:grpFill/>
                <a:ln w="9525" cap="flat">
                  <a:solidFill>
                    <a:srgbClr val="FFFFFF"/>
                  </a:solidFill>
                  <a:prstDash val="solid"/>
                  <a:miter/>
                </a:ln>
              </p:spPr>
              <p:txBody>
                <a:bodyPr rtlCol="0" anchor="ctr"/>
                <a:lstStyle/>
                <a:p>
                  <a:endParaRPr lang="zh-CN" altLang="en-US" dirty="0">
                    <a:ea typeface="OPPOSans R" panose="00020600040101010101" pitchFamily="18" charset="-122"/>
                  </a:endParaRPr>
                </a:p>
              </p:txBody>
            </p:sp>
            <p:sp>
              <p:nvSpPr>
                <p:cNvPr id="74" name="任意多边形: 形状 73">
                  <a:extLst>
                    <a:ext uri="{FF2B5EF4-FFF2-40B4-BE49-F238E27FC236}">
                      <a16:creationId xmlns:a16="http://schemas.microsoft.com/office/drawing/2014/main" id="{C0D9E1DC-BAFA-3D07-3239-760AB0ADC924}"/>
                    </a:ext>
                  </a:extLst>
                </p:cNvPr>
                <p:cNvSpPr/>
                <p:nvPr/>
              </p:nvSpPr>
              <p:spPr>
                <a:xfrm>
                  <a:off x="7345462" y="1788758"/>
                  <a:ext cx="186203" cy="194796"/>
                </a:xfrm>
                <a:custGeom>
                  <a:avLst/>
                  <a:gdLst>
                    <a:gd name="connsiteX0" fmla="*/ 113441 w 186203"/>
                    <a:gd name="connsiteY0" fmla="*/ 0 h 194796"/>
                    <a:gd name="connsiteX1" fmla="*/ 73336 w 186203"/>
                    <a:gd name="connsiteY1" fmla="*/ 0 h 194796"/>
                    <a:gd name="connsiteX2" fmla="*/ 73336 w 186203"/>
                    <a:gd name="connsiteY2" fmla="*/ 77346 h 194796"/>
                    <a:gd name="connsiteX3" fmla="*/ 0 w 186203"/>
                    <a:gd name="connsiteY3" fmla="*/ 77346 h 194796"/>
                    <a:gd name="connsiteX4" fmla="*/ 0 w 186203"/>
                    <a:gd name="connsiteY4" fmla="*/ 117451 h 194796"/>
                    <a:gd name="connsiteX5" fmla="*/ 73336 w 186203"/>
                    <a:gd name="connsiteY5" fmla="*/ 117451 h 194796"/>
                    <a:gd name="connsiteX6" fmla="*/ 73336 w 186203"/>
                    <a:gd name="connsiteY6" fmla="*/ 194797 h 194796"/>
                    <a:gd name="connsiteX7" fmla="*/ 113441 w 186203"/>
                    <a:gd name="connsiteY7" fmla="*/ 194797 h 194796"/>
                    <a:gd name="connsiteX8" fmla="*/ 113441 w 186203"/>
                    <a:gd name="connsiteY8" fmla="*/ 117451 h 194796"/>
                    <a:gd name="connsiteX9" fmla="*/ 186203 w 186203"/>
                    <a:gd name="connsiteY9" fmla="*/ 117451 h 194796"/>
                    <a:gd name="connsiteX10" fmla="*/ 186203 w 186203"/>
                    <a:gd name="connsiteY10" fmla="*/ 77346 h 194796"/>
                    <a:gd name="connsiteX11" fmla="*/ 113441 w 186203"/>
                    <a:gd name="connsiteY11" fmla="*/ 77346 h 19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6203" h="194796">
                      <a:moveTo>
                        <a:pt x="113441" y="0"/>
                      </a:moveTo>
                      <a:lnTo>
                        <a:pt x="73336" y="0"/>
                      </a:lnTo>
                      <a:lnTo>
                        <a:pt x="73336" y="77346"/>
                      </a:lnTo>
                      <a:lnTo>
                        <a:pt x="0" y="77346"/>
                      </a:lnTo>
                      <a:lnTo>
                        <a:pt x="0" y="117451"/>
                      </a:lnTo>
                      <a:lnTo>
                        <a:pt x="73336" y="117451"/>
                      </a:lnTo>
                      <a:lnTo>
                        <a:pt x="73336" y="194797"/>
                      </a:lnTo>
                      <a:lnTo>
                        <a:pt x="113441" y="194797"/>
                      </a:lnTo>
                      <a:lnTo>
                        <a:pt x="113441" y="117451"/>
                      </a:lnTo>
                      <a:lnTo>
                        <a:pt x="186203" y="117451"/>
                      </a:lnTo>
                      <a:lnTo>
                        <a:pt x="186203" y="77346"/>
                      </a:lnTo>
                      <a:lnTo>
                        <a:pt x="113441" y="77346"/>
                      </a:lnTo>
                      <a:close/>
                    </a:path>
                  </a:pathLst>
                </a:custGeom>
                <a:grpFill/>
                <a:ln w="9525" cap="flat">
                  <a:solidFill>
                    <a:srgbClr val="FFFFFF"/>
                  </a:solidFill>
                  <a:prstDash val="solid"/>
                  <a:miter/>
                </a:ln>
              </p:spPr>
              <p:txBody>
                <a:bodyPr rtlCol="0" anchor="ctr"/>
                <a:lstStyle/>
                <a:p>
                  <a:endParaRPr lang="zh-CN" altLang="en-US" dirty="0">
                    <a:ea typeface="OPPOSans R" panose="00020600040101010101" pitchFamily="18" charset="-122"/>
                  </a:endParaRPr>
                </a:p>
              </p:txBody>
            </p:sp>
            <p:sp>
              <p:nvSpPr>
                <p:cNvPr id="75" name="任意多边形: 形状 74">
                  <a:extLst>
                    <a:ext uri="{FF2B5EF4-FFF2-40B4-BE49-F238E27FC236}">
                      <a16:creationId xmlns:a16="http://schemas.microsoft.com/office/drawing/2014/main" id="{6958306D-BD74-1186-1B18-647DB986DBBA}"/>
                    </a:ext>
                  </a:extLst>
                </p:cNvPr>
                <p:cNvSpPr/>
                <p:nvPr/>
              </p:nvSpPr>
              <p:spPr>
                <a:xfrm>
                  <a:off x="7246918" y="1696516"/>
                  <a:ext cx="383864" cy="379281"/>
                </a:xfrm>
                <a:custGeom>
                  <a:avLst/>
                  <a:gdLst>
                    <a:gd name="connsiteX0" fmla="*/ 191932 w 383864"/>
                    <a:gd name="connsiteY0" fmla="*/ 0 h 379281"/>
                    <a:gd name="connsiteX1" fmla="*/ 0 w 383864"/>
                    <a:gd name="connsiteY1" fmla="*/ 189641 h 379281"/>
                    <a:gd name="connsiteX2" fmla="*/ 191932 w 383864"/>
                    <a:gd name="connsiteY2" fmla="*/ 379281 h 379281"/>
                    <a:gd name="connsiteX3" fmla="*/ 383865 w 383864"/>
                    <a:gd name="connsiteY3" fmla="*/ 189641 h 379281"/>
                    <a:gd name="connsiteX4" fmla="*/ 191932 w 383864"/>
                    <a:gd name="connsiteY4" fmla="*/ 0 h 379281"/>
                    <a:gd name="connsiteX5" fmla="*/ 191932 w 383864"/>
                    <a:gd name="connsiteY5" fmla="*/ 338603 h 379281"/>
                    <a:gd name="connsiteX6" fmla="*/ 40105 w 383864"/>
                    <a:gd name="connsiteY6" fmla="*/ 189068 h 379281"/>
                    <a:gd name="connsiteX7" fmla="*/ 191932 w 383864"/>
                    <a:gd name="connsiteY7" fmla="*/ 39532 h 379281"/>
                    <a:gd name="connsiteX8" fmla="*/ 343759 w 383864"/>
                    <a:gd name="connsiteY8" fmla="*/ 189068 h 379281"/>
                    <a:gd name="connsiteX9" fmla="*/ 191932 w 383864"/>
                    <a:gd name="connsiteY9" fmla="*/ 338603 h 379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3864" h="379281">
                      <a:moveTo>
                        <a:pt x="191932" y="0"/>
                      </a:moveTo>
                      <a:cubicBezTo>
                        <a:pt x="85940" y="0"/>
                        <a:pt x="0" y="84794"/>
                        <a:pt x="0" y="189641"/>
                      </a:cubicBezTo>
                      <a:cubicBezTo>
                        <a:pt x="0" y="293914"/>
                        <a:pt x="85940" y="379281"/>
                        <a:pt x="191932" y="379281"/>
                      </a:cubicBezTo>
                      <a:cubicBezTo>
                        <a:pt x="297925" y="379281"/>
                        <a:pt x="383865" y="294487"/>
                        <a:pt x="383865" y="189641"/>
                      </a:cubicBezTo>
                      <a:cubicBezTo>
                        <a:pt x="383865" y="85367"/>
                        <a:pt x="297925" y="0"/>
                        <a:pt x="191932" y="0"/>
                      </a:cubicBezTo>
                      <a:close/>
                      <a:moveTo>
                        <a:pt x="191932" y="338603"/>
                      </a:moveTo>
                      <a:cubicBezTo>
                        <a:pt x="108284" y="338603"/>
                        <a:pt x="40105" y="271570"/>
                        <a:pt x="40105" y="189068"/>
                      </a:cubicBezTo>
                      <a:cubicBezTo>
                        <a:pt x="40105" y="106565"/>
                        <a:pt x="108284" y="39532"/>
                        <a:pt x="191932" y="39532"/>
                      </a:cubicBezTo>
                      <a:cubicBezTo>
                        <a:pt x="275580" y="39532"/>
                        <a:pt x="343759" y="106565"/>
                        <a:pt x="343759" y="189068"/>
                      </a:cubicBezTo>
                      <a:cubicBezTo>
                        <a:pt x="343759" y="271570"/>
                        <a:pt x="275580" y="338603"/>
                        <a:pt x="191932" y="338603"/>
                      </a:cubicBezTo>
                      <a:close/>
                    </a:path>
                  </a:pathLst>
                </a:custGeom>
                <a:grpFill/>
                <a:ln w="9525" cap="flat">
                  <a:solidFill>
                    <a:srgbClr val="FFFFFF"/>
                  </a:solidFill>
                  <a:prstDash val="solid"/>
                  <a:miter/>
                </a:ln>
              </p:spPr>
              <p:txBody>
                <a:bodyPr rtlCol="0" anchor="ctr"/>
                <a:lstStyle/>
                <a:p>
                  <a:endParaRPr lang="zh-CN" altLang="en-US" dirty="0">
                    <a:ea typeface="OPPOSans R" panose="00020600040101010101" pitchFamily="18" charset="-122"/>
                  </a:endParaRPr>
                </a:p>
              </p:txBody>
            </p:sp>
          </p:grpSp>
        </p:grpSp>
      </p:grpSp>
      <p:grpSp>
        <p:nvGrpSpPr>
          <p:cNvPr id="13" name="组合 12">
            <a:extLst>
              <a:ext uri="{FF2B5EF4-FFF2-40B4-BE49-F238E27FC236}">
                <a16:creationId xmlns:a16="http://schemas.microsoft.com/office/drawing/2014/main" id="{6ED60983-54E2-FE34-9879-7AA22B0D85BB}"/>
              </a:ext>
            </a:extLst>
          </p:cNvPr>
          <p:cNvGrpSpPr/>
          <p:nvPr/>
        </p:nvGrpSpPr>
        <p:grpSpPr>
          <a:xfrm>
            <a:off x="666750" y="4011223"/>
            <a:ext cx="10858500" cy="1936504"/>
            <a:chOff x="666750" y="4011223"/>
            <a:chExt cx="10858500" cy="1936504"/>
          </a:xfrm>
        </p:grpSpPr>
        <p:grpSp>
          <p:nvGrpSpPr>
            <p:cNvPr id="21" name="组合 20">
              <a:extLst>
                <a:ext uri="{FF2B5EF4-FFF2-40B4-BE49-F238E27FC236}">
                  <a16:creationId xmlns:a16="http://schemas.microsoft.com/office/drawing/2014/main" id="{1AA3BD12-D9A2-9370-782D-98C2AA15C162}"/>
                </a:ext>
              </a:extLst>
            </p:cNvPr>
            <p:cNvGrpSpPr/>
            <p:nvPr/>
          </p:nvGrpSpPr>
          <p:grpSpPr>
            <a:xfrm>
              <a:off x="666750" y="4011223"/>
              <a:ext cx="10858500" cy="1936504"/>
              <a:chOff x="666750" y="4011223"/>
              <a:chExt cx="10858500" cy="1936504"/>
            </a:xfrm>
          </p:grpSpPr>
          <p:sp>
            <p:nvSpPr>
              <p:cNvPr id="20" name="矩形: 圆角 19">
                <a:extLst>
                  <a:ext uri="{FF2B5EF4-FFF2-40B4-BE49-F238E27FC236}">
                    <a16:creationId xmlns:a16="http://schemas.microsoft.com/office/drawing/2014/main" id="{F6357843-6834-FE3A-4F0A-452D15B4B4CB}"/>
                  </a:ext>
                </a:extLst>
              </p:cNvPr>
              <p:cNvSpPr/>
              <p:nvPr/>
            </p:nvSpPr>
            <p:spPr>
              <a:xfrm flipV="1">
                <a:off x="666750" y="4011223"/>
                <a:ext cx="10858500" cy="1862131"/>
              </a:xfrm>
              <a:prstGeom prst="roundRect">
                <a:avLst>
                  <a:gd name="adj" fmla="val 3817"/>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sp>
            <p:nvSpPr>
              <p:cNvPr id="14" name="矩形: 圆角 13">
                <a:extLst>
                  <a:ext uri="{FF2B5EF4-FFF2-40B4-BE49-F238E27FC236}">
                    <a16:creationId xmlns:a16="http://schemas.microsoft.com/office/drawing/2014/main" id="{2EF75929-0CC2-549E-5855-90CA23A804B2}"/>
                  </a:ext>
                </a:extLst>
              </p:cNvPr>
              <p:cNvSpPr/>
              <p:nvPr/>
            </p:nvSpPr>
            <p:spPr>
              <a:xfrm flipV="1">
                <a:off x="666750" y="4085596"/>
                <a:ext cx="10858500" cy="1862131"/>
              </a:xfrm>
              <a:prstGeom prst="roundRect">
                <a:avLst>
                  <a:gd name="adj" fmla="val 3817"/>
                </a:avLst>
              </a:prstGeom>
              <a:solidFill>
                <a:schemeClr val="bg1"/>
              </a:solidFill>
              <a:ln>
                <a:noFill/>
              </a:ln>
              <a:effectLst>
                <a:outerShdw blurRad="457200" sx="104000" sy="104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grpSp>
        <p:grpSp>
          <p:nvGrpSpPr>
            <p:cNvPr id="53" name="组合 52">
              <a:extLst>
                <a:ext uri="{FF2B5EF4-FFF2-40B4-BE49-F238E27FC236}">
                  <a16:creationId xmlns:a16="http://schemas.microsoft.com/office/drawing/2014/main" id="{0B680765-85CC-32BF-2C22-0FC624CFDE12}"/>
                </a:ext>
              </a:extLst>
            </p:cNvPr>
            <p:cNvGrpSpPr/>
            <p:nvPr/>
          </p:nvGrpSpPr>
          <p:grpSpPr>
            <a:xfrm>
              <a:off x="2198475" y="4418504"/>
              <a:ext cx="5862148" cy="1133805"/>
              <a:chOff x="1615253" y="4354151"/>
              <a:chExt cx="5862148" cy="1133805"/>
            </a:xfrm>
          </p:grpSpPr>
          <p:sp>
            <p:nvSpPr>
              <p:cNvPr id="8" name="文本框 7">
                <a:extLst>
                  <a:ext uri="{FF2B5EF4-FFF2-40B4-BE49-F238E27FC236}">
                    <a16:creationId xmlns:a16="http://schemas.microsoft.com/office/drawing/2014/main" id="{8C7839E0-4B3E-EAC3-C0C3-12AC492605F9}"/>
                  </a:ext>
                </a:extLst>
              </p:cNvPr>
              <p:cNvSpPr txBox="1"/>
              <p:nvPr/>
            </p:nvSpPr>
            <p:spPr>
              <a:xfrm>
                <a:off x="1615253" y="4911323"/>
                <a:ext cx="5862148" cy="576633"/>
              </a:xfrm>
              <a:prstGeom prst="rect">
                <a:avLst/>
              </a:prstGeom>
              <a:noFill/>
            </p:spPr>
            <p:txBody>
              <a:bodyPr wrap="square" lIns="0" tIns="0" rIns="0" bIns="0">
                <a:spAutoFit/>
              </a:bodyPr>
              <a:lstStyle/>
              <a:p>
                <a:pPr algn="just">
                  <a:lnSpc>
                    <a:spcPct val="120000"/>
                  </a:lnSpc>
                </a:pPr>
                <a:r>
                  <a:rPr lang="zh-CN" altLang="en-US" sz="1600" dirty="0">
                    <a:latin typeface="+mn-ea"/>
                  </a:rPr>
                  <a:t>我们看到</a:t>
                </a:r>
                <a:r>
                  <a:rPr lang="en-US" altLang="zh-CN" sz="1600" dirty="0">
                    <a:latin typeface="+mn-ea"/>
                  </a:rPr>
                  <a:t>20XX</a:t>
                </a:r>
                <a:r>
                  <a:rPr lang="zh-CN" altLang="en-US" sz="1600" dirty="0">
                    <a:latin typeface="+mn-ea"/>
                  </a:rPr>
                  <a:t>年全国医疗资源配置更加均衡，这得益于医疗资源整合和全国统筹的深入推进。</a:t>
                </a:r>
              </a:p>
            </p:txBody>
          </p:sp>
          <p:sp>
            <p:nvSpPr>
              <p:cNvPr id="30" name="文本框 29">
                <a:extLst>
                  <a:ext uri="{FF2B5EF4-FFF2-40B4-BE49-F238E27FC236}">
                    <a16:creationId xmlns:a16="http://schemas.microsoft.com/office/drawing/2014/main" id="{54098E68-1114-3243-09EF-6C7C2AF0E71F}"/>
                  </a:ext>
                </a:extLst>
              </p:cNvPr>
              <p:cNvSpPr txBox="1"/>
              <p:nvPr/>
            </p:nvSpPr>
            <p:spPr>
              <a:xfrm>
                <a:off x="1615253" y="4354151"/>
                <a:ext cx="1846659" cy="421719"/>
              </a:xfrm>
              <a:prstGeom prst="rect">
                <a:avLst/>
              </a:prstGeom>
              <a:noFill/>
            </p:spPr>
            <p:txBody>
              <a:bodyPr wrap="none" lIns="0" tIns="0" rIns="0" bIns="0">
                <a:spAutoFit/>
              </a:bodyPr>
              <a:lstStyle/>
              <a:p>
                <a:pPr>
                  <a:lnSpc>
                    <a:spcPct val="120000"/>
                  </a:lnSpc>
                </a:pPr>
                <a:r>
                  <a:rPr lang="zh-CN" altLang="en-US" sz="2400" b="1" dirty="0">
                    <a:solidFill>
                      <a:schemeClr val="accent2"/>
                    </a:solidFill>
                    <a:latin typeface="+mj-lt"/>
                    <a:ea typeface="+mj-ea"/>
                  </a:rPr>
                  <a:t>请输入小标题</a:t>
                </a:r>
                <a:endParaRPr lang="en-US" altLang="zh-CN" sz="2400" b="1" dirty="0">
                  <a:solidFill>
                    <a:schemeClr val="accent2"/>
                  </a:solidFill>
                  <a:latin typeface="+mj-lt"/>
                  <a:ea typeface="+mj-ea"/>
                </a:endParaRPr>
              </a:p>
            </p:txBody>
          </p:sp>
        </p:grpSp>
        <p:grpSp>
          <p:nvGrpSpPr>
            <p:cNvPr id="60" name="组合 59">
              <a:extLst>
                <a:ext uri="{FF2B5EF4-FFF2-40B4-BE49-F238E27FC236}">
                  <a16:creationId xmlns:a16="http://schemas.microsoft.com/office/drawing/2014/main" id="{537AFBD8-882C-BF5E-C99B-C5E0A938BBD1}"/>
                </a:ext>
              </a:extLst>
            </p:cNvPr>
            <p:cNvGrpSpPr/>
            <p:nvPr/>
          </p:nvGrpSpPr>
          <p:grpSpPr>
            <a:xfrm>
              <a:off x="8730090" y="4490271"/>
              <a:ext cx="1961905" cy="978408"/>
              <a:chOff x="8730090" y="4490271"/>
              <a:chExt cx="1961905" cy="978408"/>
            </a:xfrm>
          </p:grpSpPr>
          <p:grpSp>
            <p:nvGrpSpPr>
              <p:cNvPr id="50" name="组合 49">
                <a:extLst>
                  <a:ext uri="{FF2B5EF4-FFF2-40B4-BE49-F238E27FC236}">
                    <a16:creationId xmlns:a16="http://schemas.microsoft.com/office/drawing/2014/main" id="{FA8CB9FD-1D6C-106B-CE31-32EEA734701C}"/>
                  </a:ext>
                </a:extLst>
              </p:cNvPr>
              <p:cNvGrpSpPr/>
              <p:nvPr/>
            </p:nvGrpSpPr>
            <p:grpSpPr>
              <a:xfrm>
                <a:off x="8730090" y="4516923"/>
                <a:ext cx="1231106" cy="894327"/>
                <a:chOff x="8898703" y="4597256"/>
                <a:chExt cx="1231106" cy="894327"/>
              </a:xfrm>
            </p:grpSpPr>
            <p:sp>
              <p:nvSpPr>
                <p:cNvPr id="45" name="文本框 44">
                  <a:extLst>
                    <a:ext uri="{FF2B5EF4-FFF2-40B4-BE49-F238E27FC236}">
                      <a16:creationId xmlns:a16="http://schemas.microsoft.com/office/drawing/2014/main" id="{CE79E856-1D38-35FA-C9C9-81B25C89A1E6}"/>
                    </a:ext>
                  </a:extLst>
                </p:cNvPr>
                <p:cNvSpPr txBox="1"/>
                <p:nvPr/>
              </p:nvSpPr>
              <p:spPr>
                <a:xfrm>
                  <a:off x="8898703" y="5245362"/>
                  <a:ext cx="1231106" cy="246221"/>
                </a:xfrm>
                <a:prstGeom prst="rect">
                  <a:avLst/>
                </a:prstGeom>
                <a:noFill/>
              </p:spPr>
              <p:txBody>
                <a:bodyPr wrap="none" lIns="0" tIns="0" rIns="0" bIns="0">
                  <a:spAutoFit/>
                </a:bodyPr>
                <a:lstStyle/>
                <a:p>
                  <a:r>
                    <a:rPr lang="zh-CN" altLang="en-US" sz="1600" dirty="0">
                      <a:latin typeface="+mn-ea"/>
                    </a:rPr>
                    <a:t>中西部利用率</a:t>
                  </a:r>
                </a:p>
              </p:txBody>
            </p:sp>
            <p:sp>
              <p:nvSpPr>
                <p:cNvPr id="46" name="文本框 45">
                  <a:extLst>
                    <a:ext uri="{FF2B5EF4-FFF2-40B4-BE49-F238E27FC236}">
                      <a16:creationId xmlns:a16="http://schemas.microsoft.com/office/drawing/2014/main" id="{29099B52-4E63-85F8-4791-4DBA73A319BF}"/>
                    </a:ext>
                  </a:extLst>
                </p:cNvPr>
                <p:cNvSpPr txBox="1"/>
                <p:nvPr/>
              </p:nvSpPr>
              <p:spPr>
                <a:xfrm>
                  <a:off x="8898703" y="4597256"/>
                  <a:ext cx="762830" cy="677108"/>
                </a:xfrm>
                <a:prstGeom prst="rect">
                  <a:avLst/>
                </a:prstGeom>
                <a:noFill/>
              </p:spPr>
              <p:txBody>
                <a:bodyPr wrap="square" lIns="0" tIns="0" rIns="0" bIns="0">
                  <a:spAutoFit/>
                </a:bodyPr>
                <a:lstStyle/>
                <a:p>
                  <a:r>
                    <a:rPr lang="en-US" altLang="zh-CN" sz="4400" b="1" dirty="0">
                      <a:solidFill>
                        <a:schemeClr val="accent2"/>
                      </a:solidFill>
                      <a:latin typeface="+mj-lt"/>
                      <a:ea typeface="+mj-ea"/>
                    </a:rPr>
                    <a:t>8</a:t>
                  </a:r>
                  <a:r>
                    <a:rPr lang="en-US" altLang="zh-CN" sz="2800" b="1" dirty="0">
                      <a:solidFill>
                        <a:schemeClr val="accent2"/>
                      </a:solidFill>
                      <a:latin typeface="+mj-lt"/>
                      <a:ea typeface="+mj-ea"/>
                    </a:rPr>
                    <a:t>%</a:t>
                  </a:r>
                  <a:endParaRPr lang="en-US" altLang="zh-CN" sz="1800" b="1" dirty="0">
                    <a:solidFill>
                      <a:schemeClr val="accent2"/>
                    </a:solidFill>
                    <a:latin typeface="+mj-lt"/>
                    <a:ea typeface="+mj-ea"/>
                  </a:endParaRPr>
                </a:p>
              </p:txBody>
            </p:sp>
          </p:grpSp>
          <p:sp>
            <p:nvSpPr>
              <p:cNvPr id="48" name="箭头: 上 47">
                <a:extLst>
                  <a:ext uri="{FF2B5EF4-FFF2-40B4-BE49-F238E27FC236}">
                    <a16:creationId xmlns:a16="http://schemas.microsoft.com/office/drawing/2014/main" id="{CE73325A-1AFB-B731-9CE6-73D5B92D7D17}"/>
                  </a:ext>
                </a:extLst>
              </p:cNvPr>
              <p:cNvSpPr/>
              <p:nvPr/>
            </p:nvSpPr>
            <p:spPr>
              <a:xfrm>
                <a:off x="10207363" y="4490271"/>
                <a:ext cx="484632" cy="978408"/>
              </a:xfrm>
              <a:custGeom>
                <a:avLst/>
                <a:gdLst>
                  <a:gd name="connsiteX0" fmla="*/ 0 w 484632"/>
                  <a:gd name="connsiteY0" fmla="*/ 242316 h 978408"/>
                  <a:gd name="connsiteX1" fmla="*/ 242316 w 484632"/>
                  <a:gd name="connsiteY1" fmla="*/ 0 h 978408"/>
                  <a:gd name="connsiteX2" fmla="*/ 484632 w 484632"/>
                  <a:gd name="connsiteY2" fmla="*/ 242316 h 978408"/>
                  <a:gd name="connsiteX3" fmla="*/ 363474 w 484632"/>
                  <a:gd name="connsiteY3" fmla="*/ 242316 h 978408"/>
                  <a:gd name="connsiteX4" fmla="*/ 363474 w 484632"/>
                  <a:gd name="connsiteY4" fmla="*/ 978408 h 978408"/>
                  <a:gd name="connsiteX5" fmla="*/ 121158 w 484632"/>
                  <a:gd name="connsiteY5" fmla="*/ 978408 h 978408"/>
                  <a:gd name="connsiteX6" fmla="*/ 121158 w 484632"/>
                  <a:gd name="connsiteY6" fmla="*/ 242316 h 978408"/>
                  <a:gd name="connsiteX7" fmla="*/ 0 w 484632"/>
                  <a:gd name="connsiteY7" fmla="*/ 242316 h 978408"/>
                  <a:gd name="connsiteX0" fmla="*/ 0 w 484632"/>
                  <a:gd name="connsiteY0" fmla="*/ 242316 h 978408"/>
                  <a:gd name="connsiteX1" fmla="*/ 242316 w 484632"/>
                  <a:gd name="connsiteY1" fmla="*/ 0 h 978408"/>
                  <a:gd name="connsiteX2" fmla="*/ 484632 w 484632"/>
                  <a:gd name="connsiteY2" fmla="*/ 242316 h 978408"/>
                  <a:gd name="connsiteX3" fmla="*/ 363474 w 484632"/>
                  <a:gd name="connsiteY3" fmla="*/ 242316 h 978408"/>
                  <a:gd name="connsiteX4" fmla="*/ 363474 w 484632"/>
                  <a:gd name="connsiteY4" fmla="*/ 978408 h 978408"/>
                  <a:gd name="connsiteX5" fmla="*/ 121158 w 484632"/>
                  <a:gd name="connsiteY5" fmla="*/ 978408 h 978408"/>
                  <a:gd name="connsiteX6" fmla="*/ 121158 w 484632"/>
                  <a:gd name="connsiteY6" fmla="*/ 242316 h 978408"/>
                  <a:gd name="connsiteX7" fmla="*/ 0 w 484632"/>
                  <a:gd name="connsiteY7" fmla="*/ 242316 h 978408"/>
                  <a:gd name="connsiteX0" fmla="*/ 0 w 484632"/>
                  <a:gd name="connsiteY0" fmla="*/ 242316 h 978408"/>
                  <a:gd name="connsiteX1" fmla="*/ 242316 w 484632"/>
                  <a:gd name="connsiteY1" fmla="*/ 0 h 978408"/>
                  <a:gd name="connsiteX2" fmla="*/ 484632 w 484632"/>
                  <a:gd name="connsiteY2" fmla="*/ 242316 h 978408"/>
                  <a:gd name="connsiteX3" fmla="*/ 363474 w 484632"/>
                  <a:gd name="connsiteY3" fmla="*/ 242316 h 978408"/>
                  <a:gd name="connsiteX4" fmla="*/ 363474 w 484632"/>
                  <a:gd name="connsiteY4" fmla="*/ 978408 h 978408"/>
                  <a:gd name="connsiteX5" fmla="*/ 121158 w 484632"/>
                  <a:gd name="connsiteY5" fmla="*/ 978408 h 978408"/>
                  <a:gd name="connsiteX6" fmla="*/ 121158 w 484632"/>
                  <a:gd name="connsiteY6" fmla="*/ 242316 h 978408"/>
                  <a:gd name="connsiteX7" fmla="*/ 0 w 484632"/>
                  <a:gd name="connsiteY7" fmla="*/ 242316 h 978408"/>
                  <a:gd name="connsiteX0" fmla="*/ 0 w 484632"/>
                  <a:gd name="connsiteY0" fmla="*/ 242316 h 978408"/>
                  <a:gd name="connsiteX1" fmla="*/ 242316 w 484632"/>
                  <a:gd name="connsiteY1" fmla="*/ 0 h 978408"/>
                  <a:gd name="connsiteX2" fmla="*/ 484632 w 484632"/>
                  <a:gd name="connsiteY2" fmla="*/ 242316 h 978408"/>
                  <a:gd name="connsiteX3" fmla="*/ 363474 w 484632"/>
                  <a:gd name="connsiteY3" fmla="*/ 242316 h 978408"/>
                  <a:gd name="connsiteX4" fmla="*/ 363474 w 484632"/>
                  <a:gd name="connsiteY4" fmla="*/ 978408 h 978408"/>
                  <a:gd name="connsiteX5" fmla="*/ 121158 w 484632"/>
                  <a:gd name="connsiteY5" fmla="*/ 978408 h 978408"/>
                  <a:gd name="connsiteX6" fmla="*/ 121158 w 484632"/>
                  <a:gd name="connsiteY6" fmla="*/ 242316 h 978408"/>
                  <a:gd name="connsiteX7" fmla="*/ 0 w 484632"/>
                  <a:gd name="connsiteY7" fmla="*/ 242316 h 978408"/>
                  <a:gd name="connsiteX0" fmla="*/ 0 w 484632"/>
                  <a:gd name="connsiteY0" fmla="*/ 242316 h 978408"/>
                  <a:gd name="connsiteX1" fmla="*/ 242316 w 484632"/>
                  <a:gd name="connsiteY1" fmla="*/ 0 h 978408"/>
                  <a:gd name="connsiteX2" fmla="*/ 484632 w 484632"/>
                  <a:gd name="connsiteY2" fmla="*/ 242316 h 978408"/>
                  <a:gd name="connsiteX3" fmla="*/ 363474 w 484632"/>
                  <a:gd name="connsiteY3" fmla="*/ 242316 h 978408"/>
                  <a:gd name="connsiteX4" fmla="*/ 363474 w 484632"/>
                  <a:gd name="connsiteY4" fmla="*/ 978408 h 978408"/>
                  <a:gd name="connsiteX5" fmla="*/ 121158 w 484632"/>
                  <a:gd name="connsiteY5" fmla="*/ 978408 h 978408"/>
                  <a:gd name="connsiteX6" fmla="*/ 121158 w 484632"/>
                  <a:gd name="connsiteY6" fmla="*/ 242316 h 978408"/>
                  <a:gd name="connsiteX7" fmla="*/ 0 w 484632"/>
                  <a:gd name="connsiteY7" fmla="*/ 242316 h 978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4632" h="978408">
                    <a:moveTo>
                      <a:pt x="0" y="242316"/>
                    </a:moveTo>
                    <a:lnTo>
                      <a:pt x="242316" y="0"/>
                    </a:lnTo>
                    <a:lnTo>
                      <a:pt x="484632" y="242316"/>
                    </a:lnTo>
                    <a:lnTo>
                      <a:pt x="363474" y="242316"/>
                    </a:lnTo>
                    <a:cubicBezTo>
                      <a:pt x="299974" y="487680"/>
                      <a:pt x="293624" y="745744"/>
                      <a:pt x="363474" y="978408"/>
                    </a:cubicBezTo>
                    <a:lnTo>
                      <a:pt x="121158" y="978408"/>
                    </a:lnTo>
                    <a:cubicBezTo>
                      <a:pt x="210058" y="752094"/>
                      <a:pt x="193125" y="487680"/>
                      <a:pt x="121158" y="242316"/>
                    </a:cubicBezTo>
                    <a:lnTo>
                      <a:pt x="0" y="242316"/>
                    </a:lnTo>
                    <a:close/>
                  </a:path>
                </a:pathLst>
              </a:custGeom>
              <a:gradFill flip="none" rotWithShape="1">
                <a:gsLst>
                  <a:gs pos="54600">
                    <a:schemeClr val="accent1"/>
                  </a:gs>
                  <a:gs pos="0">
                    <a:schemeClr val="accent1"/>
                  </a:gs>
                  <a:gs pos="100000">
                    <a:schemeClr val="accent1">
                      <a:lumMod val="7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OPPOSans R" panose="00020600040101010101" pitchFamily="18" charset="-122"/>
                </a:endParaRPr>
              </a:p>
            </p:txBody>
          </p:sp>
        </p:grpSp>
        <p:cxnSp>
          <p:nvCxnSpPr>
            <p:cNvPr id="63" name="直接连接符 62">
              <a:extLst>
                <a:ext uri="{FF2B5EF4-FFF2-40B4-BE49-F238E27FC236}">
                  <a16:creationId xmlns:a16="http://schemas.microsoft.com/office/drawing/2014/main" id="{BF6A15A2-31C4-BC57-686A-6A25DB0AB404}"/>
                </a:ext>
              </a:extLst>
            </p:cNvPr>
            <p:cNvCxnSpPr>
              <a:cxnSpLocks/>
            </p:cNvCxnSpPr>
            <p:nvPr/>
          </p:nvCxnSpPr>
          <p:spPr>
            <a:xfrm>
              <a:off x="8382806" y="4378787"/>
              <a:ext cx="0" cy="1201376"/>
            </a:xfrm>
            <a:prstGeom prst="line">
              <a:avLst/>
            </a:prstGeom>
            <a:ln>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a:extLst>
                <a:ext uri="{FF2B5EF4-FFF2-40B4-BE49-F238E27FC236}">
                  <a16:creationId xmlns:a16="http://schemas.microsoft.com/office/drawing/2014/main" id="{BB311B6E-E05E-63B4-9109-959061792672}"/>
                </a:ext>
              </a:extLst>
            </p:cNvPr>
            <p:cNvGrpSpPr/>
            <p:nvPr/>
          </p:nvGrpSpPr>
          <p:grpSpPr>
            <a:xfrm>
              <a:off x="871930" y="4419551"/>
              <a:ext cx="1080378" cy="1080378"/>
              <a:chOff x="871930" y="4419551"/>
              <a:chExt cx="1080378" cy="1080378"/>
            </a:xfrm>
          </p:grpSpPr>
          <p:sp>
            <p:nvSpPr>
              <p:cNvPr id="56" name="椭圆 55">
                <a:extLst>
                  <a:ext uri="{FF2B5EF4-FFF2-40B4-BE49-F238E27FC236}">
                    <a16:creationId xmlns:a16="http://schemas.microsoft.com/office/drawing/2014/main" id="{2FFBAECB-6BF6-46E6-C5EB-2BC2C905C779}"/>
                  </a:ext>
                </a:extLst>
              </p:cNvPr>
              <p:cNvSpPr/>
              <p:nvPr/>
            </p:nvSpPr>
            <p:spPr>
              <a:xfrm>
                <a:off x="871930" y="4419551"/>
                <a:ext cx="1080378" cy="1080378"/>
              </a:xfrm>
              <a:prstGeom prst="ellipse">
                <a:avLst/>
              </a:prstGeom>
              <a:solidFill>
                <a:schemeClr val="accent2"/>
              </a:solidFill>
              <a:ln w="44450">
                <a:solidFill>
                  <a:schemeClr val="bg1"/>
                </a:solidFill>
              </a:ln>
              <a:effectLst>
                <a:outerShdw blurRad="266700" dist="165100" dir="2700000" algn="tl" rotWithShape="0">
                  <a:schemeClr val="accent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rgbClr val="FFFFFF"/>
                  </a:solidFill>
                  <a:latin typeface="+mj-lt"/>
                  <a:ea typeface="OPPOSans R" panose="00020600040101010101" pitchFamily="18" charset="-122"/>
                </a:endParaRPr>
              </a:p>
            </p:txBody>
          </p:sp>
          <p:grpSp>
            <p:nvGrpSpPr>
              <p:cNvPr id="82" name="图形 65">
                <a:extLst>
                  <a:ext uri="{FF2B5EF4-FFF2-40B4-BE49-F238E27FC236}">
                    <a16:creationId xmlns:a16="http://schemas.microsoft.com/office/drawing/2014/main" id="{8FBE5767-2A56-0B2B-861D-B1BE1B6D57F1}"/>
                  </a:ext>
                </a:extLst>
              </p:cNvPr>
              <p:cNvGrpSpPr/>
              <p:nvPr/>
            </p:nvGrpSpPr>
            <p:grpSpPr>
              <a:xfrm>
                <a:off x="1266287" y="4716687"/>
                <a:ext cx="291664" cy="486106"/>
                <a:chOff x="3082361" y="3062959"/>
                <a:chExt cx="936098" cy="1134406"/>
              </a:xfrm>
              <a:solidFill>
                <a:srgbClr val="FFFFFF"/>
              </a:solidFill>
            </p:grpSpPr>
            <p:sp>
              <p:nvSpPr>
                <p:cNvPr id="83" name="任意多边形: 形状 82">
                  <a:extLst>
                    <a:ext uri="{FF2B5EF4-FFF2-40B4-BE49-F238E27FC236}">
                      <a16:creationId xmlns:a16="http://schemas.microsoft.com/office/drawing/2014/main" id="{6678E9F3-45B1-9AD2-8CDE-1631962DB90B}"/>
                    </a:ext>
                  </a:extLst>
                </p:cNvPr>
                <p:cNvSpPr/>
                <p:nvPr/>
              </p:nvSpPr>
              <p:spPr>
                <a:xfrm>
                  <a:off x="3082361" y="3419896"/>
                  <a:ext cx="647325" cy="646267"/>
                </a:xfrm>
                <a:custGeom>
                  <a:avLst/>
                  <a:gdLst>
                    <a:gd name="connsiteX0" fmla="*/ 140281 w 647325"/>
                    <a:gd name="connsiteY0" fmla="*/ 634236 h 646267"/>
                    <a:gd name="connsiteX1" fmla="*/ 143718 w 647325"/>
                    <a:gd name="connsiteY1" fmla="*/ 631944 h 646267"/>
                    <a:gd name="connsiteX2" fmla="*/ 145437 w 647325"/>
                    <a:gd name="connsiteY2" fmla="*/ 630799 h 646267"/>
                    <a:gd name="connsiteX3" fmla="*/ 160906 w 647325"/>
                    <a:gd name="connsiteY3" fmla="*/ 618194 h 646267"/>
                    <a:gd name="connsiteX4" fmla="*/ 178667 w 647325"/>
                    <a:gd name="connsiteY4" fmla="*/ 600433 h 646267"/>
                    <a:gd name="connsiteX5" fmla="*/ 606075 w 647325"/>
                    <a:gd name="connsiteY5" fmla="*/ 173026 h 646267"/>
                    <a:gd name="connsiteX6" fmla="*/ 610658 w 647325"/>
                    <a:gd name="connsiteY6" fmla="*/ 168442 h 646267"/>
                    <a:gd name="connsiteX7" fmla="*/ 612950 w 647325"/>
                    <a:gd name="connsiteY7" fmla="*/ 170734 h 646267"/>
                    <a:gd name="connsiteX8" fmla="*/ 627273 w 647325"/>
                    <a:gd name="connsiteY8" fmla="*/ 176463 h 646267"/>
                    <a:gd name="connsiteX9" fmla="*/ 641596 w 647325"/>
                    <a:gd name="connsiteY9" fmla="*/ 170734 h 646267"/>
                    <a:gd name="connsiteX10" fmla="*/ 647326 w 647325"/>
                    <a:gd name="connsiteY10" fmla="*/ 156984 h 646267"/>
                    <a:gd name="connsiteX11" fmla="*/ 641596 w 647325"/>
                    <a:gd name="connsiteY11" fmla="*/ 142087 h 646267"/>
                    <a:gd name="connsiteX12" fmla="*/ 505239 w 647325"/>
                    <a:gd name="connsiteY12" fmla="*/ 5729 h 646267"/>
                    <a:gd name="connsiteX13" fmla="*/ 490342 w 647325"/>
                    <a:gd name="connsiteY13" fmla="*/ 0 h 646267"/>
                    <a:gd name="connsiteX14" fmla="*/ 476592 w 647325"/>
                    <a:gd name="connsiteY14" fmla="*/ 5729 h 646267"/>
                    <a:gd name="connsiteX15" fmla="*/ 476592 w 647325"/>
                    <a:gd name="connsiteY15" fmla="*/ 34376 h 646267"/>
                    <a:gd name="connsiteX16" fmla="*/ 478884 w 647325"/>
                    <a:gd name="connsiteY16" fmla="*/ 36668 h 646267"/>
                    <a:gd name="connsiteX17" fmla="*/ 474300 w 647325"/>
                    <a:gd name="connsiteY17" fmla="*/ 41251 h 646267"/>
                    <a:gd name="connsiteX18" fmla="*/ 178667 w 647325"/>
                    <a:gd name="connsiteY18" fmla="*/ 336884 h 646267"/>
                    <a:gd name="connsiteX19" fmla="*/ 138562 w 647325"/>
                    <a:gd name="connsiteY19" fmla="*/ 376989 h 646267"/>
                    <a:gd name="connsiteX20" fmla="*/ 27413 w 647325"/>
                    <a:gd name="connsiteY20" fmla="*/ 488138 h 646267"/>
                    <a:gd name="connsiteX21" fmla="*/ 19392 w 647325"/>
                    <a:gd name="connsiteY21" fmla="*/ 609027 h 646267"/>
                    <a:gd name="connsiteX22" fmla="*/ 68664 w 647325"/>
                    <a:gd name="connsiteY22" fmla="*/ 641684 h 646267"/>
                    <a:gd name="connsiteX23" fmla="*/ 96738 w 647325"/>
                    <a:gd name="connsiteY23" fmla="*/ 646268 h 646267"/>
                    <a:gd name="connsiteX24" fmla="*/ 111634 w 647325"/>
                    <a:gd name="connsiteY24" fmla="*/ 645122 h 646267"/>
                    <a:gd name="connsiteX25" fmla="*/ 123093 w 647325"/>
                    <a:gd name="connsiteY25" fmla="*/ 642257 h 646267"/>
                    <a:gd name="connsiteX26" fmla="*/ 124239 w 647325"/>
                    <a:gd name="connsiteY26" fmla="*/ 642257 h 646267"/>
                    <a:gd name="connsiteX27" fmla="*/ 140281 w 647325"/>
                    <a:gd name="connsiteY27" fmla="*/ 634236 h 646267"/>
                    <a:gd name="connsiteX28" fmla="*/ 140281 w 647325"/>
                    <a:gd name="connsiteY28" fmla="*/ 634236 h 646267"/>
                    <a:gd name="connsiteX29" fmla="*/ 502947 w 647325"/>
                    <a:gd name="connsiteY29" fmla="*/ 68752 h 646267"/>
                    <a:gd name="connsiteX30" fmla="*/ 507530 w 647325"/>
                    <a:gd name="connsiteY30" fmla="*/ 64168 h 646267"/>
                    <a:gd name="connsiteX31" fmla="*/ 536177 w 647325"/>
                    <a:gd name="connsiteY31" fmla="*/ 92815 h 646267"/>
                    <a:gd name="connsiteX32" fmla="*/ 555084 w 647325"/>
                    <a:gd name="connsiteY32" fmla="*/ 111722 h 646267"/>
                    <a:gd name="connsiteX33" fmla="*/ 583157 w 647325"/>
                    <a:gd name="connsiteY33" fmla="*/ 139796 h 646267"/>
                    <a:gd name="connsiteX34" fmla="*/ 578574 w 647325"/>
                    <a:gd name="connsiteY34" fmla="*/ 145525 h 646267"/>
                    <a:gd name="connsiteX35" fmla="*/ 427893 w 647325"/>
                    <a:gd name="connsiteY35" fmla="*/ 296206 h 646267"/>
                    <a:gd name="connsiteX36" fmla="*/ 427893 w 647325"/>
                    <a:gd name="connsiteY36" fmla="*/ 296206 h 646267"/>
                    <a:gd name="connsiteX37" fmla="*/ 427320 w 647325"/>
                    <a:gd name="connsiteY37" fmla="*/ 296206 h 646267"/>
                    <a:gd name="connsiteX38" fmla="*/ 427320 w 647325"/>
                    <a:gd name="connsiteY38" fmla="*/ 296206 h 646267"/>
                    <a:gd name="connsiteX39" fmla="*/ 426174 w 647325"/>
                    <a:gd name="connsiteY39" fmla="*/ 296206 h 646267"/>
                    <a:gd name="connsiteX40" fmla="*/ 426174 w 647325"/>
                    <a:gd name="connsiteY40" fmla="*/ 296206 h 646267"/>
                    <a:gd name="connsiteX41" fmla="*/ 371172 w 647325"/>
                    <a:gd name="connsiteY41" fmla="*/ 295060 h 646267"/>
                    <a:gd name="connsiteX42" fmla="*/ 335651 w 647325"/>
                    <a:gd name="connsiteY42" fmla="*/ 292769 h 646267"/>
                    <a:gd name="connsiteX43" fmla="*/ 335078 w 647325"/>
                    <a:gd name="connsiteY43" fmla="*/ 292196 h 646267"/>
                    <a:gd name="connsiteX44" fmla="*/ 335078 w 647325"/>
                    <a:gd name="connsiteY44" fmla="*/ 292196 h 646267"/>
                    <a:gd name="connsiteX45" fmla="*/ 283514 w 647325"/>
                    <a:gd name="connsiteY45" fmla="*/ 287612 h 646267"/>
                    <a:gd name="connsiteX46" fmla="*/ 502947 w 647325"/>
                    <a:gd name="connsiteY46" fmla="*/ 68752 h 646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47325" h="646267">
                      <a:moveTo>
                        <a:pt x="140281" y="634236"/>
                      </a:moveTo>
                      <a:cubicBezTo>
                        <a:pt x="140281" y="633663"/>
                        <a:pt x="142572" y="632517"/>
                        <a:pt x="143718" y="631944"/>
                      </a:cubicBezTo>
                      <a:cubicBezTo>
                        <a:pt x="144291" y="631372"/>
                        <a:pt x="144864" y="630799"/>
                        <a:pt x="145437" y="630799"/>
                      </a:cubicBezTo>
                      <a:cubicBezTo>
                        <a:pt x="151166" y="627361"/>
                        <a:pt x="156323" y="622778"/>
                        <a:pt x="160906" y="618194"/>
                      </a:cubicBezTo>
                      <a:lnTo>
                        <a:pt x="178667" y="600433"/>
                      </a:lnTo>
                      <a:lnTo>
                        <a:pt x="606075" y="173026"/>
                      </a:lnTo>
                      <a:lnTo>
                        <a:pt x="610658" y="168442"/>
                      </a:lnTo>
                      <a:lnTo>
                        <a:pt x="612950" y="170734"/>
                      </a:lnTo>
                      <a:cubicBezTo>
                        <a:pt x="616960" y="174744"/>
                        <a:pt x="622117" y="176463"/>
                        <a:pt x="627273" y="176463"/>
                      </a:cubicBezTo>
                      <a:cubicBezTo>
                        <a:pt x="632430" y="176463"/>
                        <a:pt x="637586" y="174744"/>
                        <a:pt x="641596" y="170734"/>
                      </a:cubicBezTo>
                      <a:cubicBezTo>
                        <a:pt x="645607" y="166724"/>
                        <a:pt x="647326" y="162140"/>
                        <a:pt x="647326" y="156984"/>
                      </a:cubicBezTo>
                      <a:cubicBezTo>
                        <a:pt x="647326" y="151827"/>
                        <a:pt x="645607" y="146098"/>
                        <a:pt x="641596" y="142087"/>
                      </a:cubicBezTo>
                      <a:lnTo>
                        <a:pt x="505239" y="5729"/>
                      </a:lnTo>
                      <a:cubicBezTo>
                        <a:pt x="501228" y="1719"/>
                        <a:pt x="496072" y="0"/>
                        <a:pt x="490342" y="0"/>
                      </a:cubicBezTo>
                      <a:cubicBezTo>
                        <a:pt x="485186" y="0"/>
                        <a:pt x="480602" y="2292"/>
                        <a:pt x="476592" y="5729"/>
                      </a:cubicBezTo>
                      <a:cubicBezTo>
                        <a:pt x="468571" y="13751"/>
                        <a:pt x="468571" y="26355"/>
                        <a:pt x="476592" y="34376"/>
                      </a:cubicBezTo>
                      <a:lnTo>
                        <a:pt x="478884" y="36668"/>
                      </a:lnTo>
                      <a:lnTo>
                        <a:pt x="474300" y="41251"/>
                      </a:lnTo>
                      <a:lnTo>
                        <a:pt x="178667" y="336884"/>
                      </a:lnTo>
                      <a:lnTo>
                        <a:pt x="138562" y="376989"/>
                      </a:lnTo>
                      <a:lnTo>
                        <a:pt x="27413" y="488138"/>
                      </a:lnTo>
                      <a:cubicBezTo>
                        <a:pt x="-5817" y="521368"/>
                        <a:pt x="-9255" y="572932"/>
                        <a:pt x="19392" y="609027"/>
                      </a:cubicBezTo>
                      <a:cubicBezTo>
                        <a:pt x="31424" y="623923"/>
                        <a:pt x="48039" y="635382"/>
                        <a:pt x="68664" y="641684"/>
                      </a:cubicBezTo>
                      <a:cubicBezTo>
                        <a:pt x="77831" y="644549"/>
                        <a:pt x="86998" y="646268"/>
                        <a:pt x="96738" y="646268"/>
                      </a:cubicBezTo>
                      <a:cubicBezTo>
                        <a:pt x="101894" y="646268"/>
                        <a:pt x="106478" y="645695"/>
                        <a:pt x="111634" y="645122"/>
                      </a:cubicBezTo>
                      <a:cubicBezTo>
                        <a:pt x="115645" y="644549"/>
                        <a:pt x="119655" y="643403"/>
                        <a:pt x="123093" y="642257"/>
                      </a:cubicBezTo>
                      <a:cubicBezTo>
                        <a:pt x="123093" y="642257"/>
                        <a:pt x="124239" y="642257"/>
                        <a:pt x="124239" y="642257"/>
                      </a:cubicBezTo>
                      <a:cubicBezTo>
                        <a:pt x="129395" y="639393"/>
                        <a:pt x="134551" y="637101"/>
                        <a:pt x="140281" y="634236"/>
                      </a:cubicBezTo>
                      <a:lnTo>
                        <a:pt x="140281" y="634236"/>
                      </a:lnTo>
                      <a:close/>
                      <a:moveTo>
                        <a:pt x="502947" y="68752"/>
                      </a:moveTo>
                      <a:lnTo>
                        <a:pt x="507530" y="64168"/>
                      </a:lnTo>
                      <a:lnTo>
                        <a:pt x="536177" y="92815"/>
                      </a:lnTo>
                      <a:lnTo>
                        <a:pt x="555084" y="111722"/>
                      </a:lnTo>
                      <a:lnTo>
                        <a:pt x="583157" y="139796"/>
                      </a:lnTo>
                      <a:lnTo>
                        <a:pt x="578574" y="145525"/>
                      </a:lnTo>
                      <a:lnTo>
                        <a:pt x="427893" y="296206"/>
                      </a:lnTo>
                      <a:cubicBezTo>
                        <a:pt x="427893" y="296206"/>
                        <a:pt x="427893" y="296206"/>
                        <a:pt x="427893" y="296206"/>
                      </a:cubicBezTo>
                      <a:lnTo>
                        <a:pt x="427320" y="296206"/>
                      </a:lnTo>
                      <a:cubicBezTo>
                        <a:pt x="427320" y="296206"/>
                        <a:pt x="427320" y="296206"/>
                        <a:pt x="427320" y="296206"/>
                      </a:cubicBezTo>
                      <a:lnTo>
                        <a:pt x="426174" y="296206"/>
                      </a:lnTo>
                      <a:lnTo>
                        <a:pt x="426174" y="296206"/>
                      </a:lnTo>
                      <a:cubicBezTo>
                        <a:pt x="409559" y="296206"/>
                        <a:pt x="390652" y="296206"/>
                        <a:pt x="371172" y="295060"/>
                      </a:cubicBezTo>
                      <a:cubicBezTo>
                        <a:pt x="359141" y="294487"/>
                        <a:pt x="347109" y="293914"/>
                        <a:pt x="335651" y="292769"/>
                      </a:cubicBezTo>
                      <a:cubicBezTo>
                        <a:pt x="335651" y="292769"/>
                        <a:pt x="335651" y="292196"/>
                        <a:pt x="335078" y="292196"/>
                      </a:cubicBezTo>
                      <a:lnTo>
                        <a:pt x="335078" y="292196"/>
                      </a:lnTo>
                      <a:cubicBezTo>
                        <a:pt x="315598" y="291050"/>
                        <a:pt x="297264" y="287612"/>
                        <a:pt x="283514" y="287612"/>
                      </a:cubicBezTo>
                      <a:lnTo>
                        <a:pt x="502947" y="68752"/>
                      </a:lnTo>
                      <a:close/>
                    </a:path>
                  </a:pathLst>
                </a:custGeom>
                <a:grpFill/>
                <a:ln w="9525" cap="flat">
                  <a:solidFill>
                    <a:srgbClr val="FFFFFF"/>
                  </a:solidFill>
                  <a:prstDash val="solid"/>
                  <a:miter/>
                </a:ln>
              </p:spPr>
              <p:txBody>
                <a:bodyPr rtlCol="0" anchor="ctr"/>
                <a:lstStyle/>
                <a:p>
                  <a:endParaRPr lang="zh-CN" altLang="en-US" dirty="0">
                    <a:ea typeface="OPPOSans R" panose="00020600040101010101" pitchFamily="18" charset="-122"/>
                  </a:endParaRPr>
                </a:p>
              </p:txBody>
            </p:sp>
            <p:sp>
              <p:nvSpPr>
                <p:cNvPr id="84" name="任意多边形: 形状 83">
                  <a:extLst>
                    <a:ext uri="{FF2B5EF4-FFF2-40B4-BE49-F238E27FC236}">
                      <a16:creationId xmlns:a16="http://schemas.microsoft.com/office/drawing/2014/main" id="{C8C9ECD3-2084-1404-6094-F8E8DA76AD7A}"/>
                    </a:ext>
                  </a:extLst>
                </p:cNvPr>
                <p:cNvSpPr/>
                <p:nvPr/>
              </p:nvSpPr>
              <p:spPr>
                <a:xfrm>
                  <a:off x="3222641" y="3062959"/>
                  <a:ext cx="795817" cy="1134406"/>
                </a:xfrm>
                <a:custGeom>
                  <a:avLst/>
                  <a:gdLst>
                    <a:gd name="connsiteX0" fmla="*/ 764865 w 795817"/>
                    <a:gd name="connsiteY0" fmla="*/ 126045 h 1134406"/>
                    <a:gd name="connsiteX1" fmla="*/ 647414 w 795817"/>
                    <a:gd name="connsiteY1" fmla="*/ 126045 h 1134406"/>
                    <a:gd name="connsiteX2" fmla="*/ 647414 w 795817"/>
                    <a:gd name="connsiteY2" fmla="*/ 91669 h 1134406"/>
                    <a:gd name="connsiteX3" fmla="*/ 562620 w 795817"/>
                    <a:gd name="connsiteY3" fmla="*/ 91669 h 1134406"/>
                    <a:gd name="connsiteX4" fmla="*/ 406782 w 795817"/>
                    <a:gd name="connsiteY4" fmla="*/ 0 h 1134406"/>
                    <a:gd name="connsiteX5" fmla="*/ 406782 w 795817"/>
                    <a:gd name="connsiteY5" fmla="*/ 0 h 1134406"/>
                    <a:gd name="connsiteX6" fmla="*/ 406782 w 795817"/>
                    <a:gd name="connsiteY6" fmla="*/ 0 h 1134406"/>
                    <a:gd name="connsiteX7" fmla="*/ 254382 w 795817"/>
                    <a:gd name="connsiteY7" fmla="*/ 91669 h 1134406"/>
                    <a:gd name="connsiteX8" fmla="*/ 143233 w 795817"/>
                    <a:gd name="connsiteY8" fmla="*/ 91669 h 1134406"/>
                    <a:gd name="connsiteX9" fmla="*/ 143233 w 795817"/>
                    <a:gd name="connsiteY9" fmla="*/ 126045 h 1134406"/>
                    <a:gd name="connsiteX10" fmla="*/ 25782 w 795817"/>
                    <a:gd name="connsiteY10" fmla="*/ 126045 h 1134406"/>
                    <a:gd name="connsiteX11" fmla="*/ 0 w 795817"/>
                    <a:gd name="connsiteY11" fmla="*/ 152973 h 1134406"/>
                    <a:gd name="connsiteX12" fmla="*/ 0 w 795817"/>
                    <a:gd name="connsiteY12" fmla="*/ 676060 h 1134406"/>
                    <a:gd name="connsiteX13" fmla="*/ 40105 w 795817"/>
                    <a:gd name="connsiteY13" fmla="*/ 635955 h 1134406"/>
                    <a:gd name="connsiteX14" fmla="*/ 40105 w 795817"/>
                    <a:gd name="connsiteY14" fmla="*/ 166150 h 1134406"/>
                    <a:gd name="connsiteX15" fmla="*/ 143233 w 795817"/>
                    <a:gd name="connsiteY15" fmla="*/ 166150 h 1134406"/>
                    <a:gd name="connsiteX16" fmla="*/ 143233 w 795817"/>
                    <a:gd name="connsiteY16" fmla="*/ 246361 h 1134406"/>
                    <a:gd name="connsiteX17" fmla="*/ 647414 w 795817"/>
                    <a:gd name="connsiteY17" fmla="*/ 246361 h 1134406"/>
                    <a:gd name="connsiteX18" fmla="*/ 647414 w 795817"/>
                    <a:gd name="connsiteY18" fmla="*/ 166150 h 1134406"/>
                    <a:gd name="connsiteX19" fmla="*/ 756271 w 795817"/>
                    <a:gd name="connsiteY19" fmla="*/ 166150 h 1134406"/>
                    <a:gd name="connsiteX20" fmla="*/ 756271 w 795817"/>
                    <a:gd name="connsiteY20" fmla="*/ 1100030 h 1134406"/>
                    <a:gd name="connsiteX21" fmla="*/ 40105 w 795817"/>
                    <a:gd name="connsiteY21" fmla="*/ 1100030 h 1134406"/>
                    <a:gd name="connsiteX22" fmla="*/ 40105 w 795817"/>
                    <a:gd name="connsiteY22" fmla="*/ 1012372 h 1134406"/>
                    <a:gd name="connsiteX23" fmla="*/ 0 w 795817"/>
                    <a:gd name="connsiteY23" fmla="*/ 1034716 h 1134406"/>
                    <a:gd name="connsiteX24" fmla="*/ 0 w 795817"/>
                    <a:gd name="connsiteY24" fmla="*/ 1105759 h 1134406"/>
                    <a:gd name="connsiteX25" fmla="*/ 25782 w 795817"/>
                    <a:gd name="connsiteY25" fmla="*/ 1134406 h 1134406"/>
                    <a:gd name="connsiteX26" fmla="*/ 764292 w 795817"/>
                    <a:gd name="connsiteY26" fmla="*/ 1134406 h 1134406"/>
                    <a:gd name="connsiteX27" fmla="*/ 795803 w 795817"/>
                    <a:gd name="connsiteY27" fmla="*/ 1105759 h 1134406"/>
                    <a:gd name="connsiteX28" fmla="*/ 795803 w 795817"/>
                    <a:gd name="connsiteY28" fmla="*/ 152973 h 1134406"/>
                    <a:gd name="connsiteX29" fmla="*/ 764865 w 795817"/>
                    <a:gd name="connsiteY29" fmla="*/ 126045 h 1134406"/>
                    <a:gd name="connsiteX30" fmla="*/ 607308 w 795817"/>
                    <a:gd name="connsiteY30" fmla="*/ 206256 h 1134406"/>
                    <a:gd name="connsiteX31" fmla="*/ 183338 w 795817"/>
                    <a:gd name="connsiteY31" fmla="*/ 206256 h 1134406"/>
                    <a:gd name="connsiteX32" fmla="*/ 183338 w 795817"/>
                    <a:gd name="connsiteY32" fmla="*/ 131774 h 1134406"/>
                    <a:gd name="connsiteX33" fmla="*/ 283029 w 795817"/>
                    <a:gd name="connsiteY33" fmla="*/ 131774 h 1134406"/>
                    <a:gd name="connsiteX34" fmla="*/ 284174 w 795817"/>
                    <a:gd name="connsiteY34" fmla="*/ 126045 h 1134406"/>
                    <a:gd name="connsiteX35" fmla="*/ 284747 w 795817"/>
                    <a:gd name="connsiteY35" fmla="*/ 123753 h 1134406"/>
                    <a:gd name="connsiteX36" fmla="*/ 287612 w 795817"/>
                    <a:gd name="connsiteY36" fmla="*/ 115159 h 1134406"/>
                    <a:gd name="connsiteX37" fmla="*/ 405636 w 795817"/>
                    <a:gd name="connsiteY37" fmla="*/ 38387 h 1134406"/>
                    <a:gd name="connsiteX38" fmla="*/ 406782 w 795817"/>
                    <a:gd name="connsiteY38" fmla="*/ 39532 h 1134406"/>
                    <a:gd name="connsiteX39" fmla="*/ 407355 w 795817"/>
                    <a:gd name="connsiteY39" fmla="*/ 39532 h 1134406"/>
                    <a:gd name="connsiteX40" fmla="*/ 407355 w 795817"/>
                    <a:gd name="connsiteY40" fmla="*/ 39532 h 1134406"/>
                    <a:gd name="connsiteX41" fmla="*/ 409647 w 795817"/>
                    <a:gd name="connsiteY41" fmla="*/ 39532 h 1134406"/>
                    <a:gd name="connsiteX42" fmla="*/ 411365 w 795817"/>
                    <a:gd name="connsiteY42" fmla="*/ 39532 h 1134406"/>
                    <a:gd name="connsiteX43" fmla="*/ 413657 w 795817"/>
                    <a:gd name="connsiteY43" fmla="*/ 39532 h 1134406"/>
                    <a:gd name="connsiteX44" fmla="*/ 413657 w 795817"/>
                    <a:gd name="connsiteY44" fmla="*/ 39532 h 1134406"/>
                    <a:gd name="connsiteX45" fmla="*/ 413657 w 795817"/>
                    <a:gd name="connsiteY45" fmla="*/ 39532 h 1134406"/>
                    <a:gd name="connsiteX46" fmla="*/ 413657 w 795817"/>
                    <a:gd name="connsiteY46" fmla="*/ 39532 h 1134406"/>
                    <a:gd name="connsiteX47" fmla="*/ 413657 w 795817"/>
                    <a:gd name="connsiteY47" fmla="*/ 39532 h 1134406"/>
                    <a:gd name="connsiteX48" fmla="*/ 418241 w 795817"/>
                    <a:gd name="connsiteY48" fmla="*/ 38387 h 1134406"/>
                    <a:gd name="connsiteX49" fmla="*/ 421105 w 795817"/>
                    <a:gd name="connsiteY49" fmla="*/ 37814 h 1134406"/>
                    <a:gd name="connsiteX50" fmla="*/ 423397 w 795817"/>
                    <a:gd name="connsiteY50" fmla="*/ 37814 h 1134406"/>
                    <a:gd name="connsiteX51" fmla="*/ 450325 w 795817"/>
                    <a:gd name="connsiteY51" fmla="*/ 43543 h 1134406"/>
                    <a:gd name="connsiteX52" fmla="*/ 454908 w 795817"/>
                    <a:gd name="connsiteY52" fmla="*/ 44689 h 1134406"/>
                    <a:gd name="connsiteX53" fmla="*/ 468086 w 795817"/>
                    <a:gd name="connsiteY53" fmla="*/ 49845 h 1134406"/>
                    <a:gd name="connsiteX54" fmla="*/ 485847 w 795817"/>
                    <a:gd name="connsiteY54" fmla="*/ 59012 h 1134406"/>
                    <a:gd name="connsiteX55" fmla="*/ 489284 w 795817"/>
                    <a:gd name="connsiteY55" fmla="*/ 61304 h 1134406"/>
                    <a:gd name="connsiteX56" fmla="*/ 498451 w 795817"/>
                    <a:gd name="connsiteY56" fmla="*/ 68179 h 1134406"/>
                    <a:gd name="connsiteX57" fmla="*/ 502462 w 795817"/>
                    <a:gd name="connsiteY57" fmla="*/ 71617 h 1134406"/>
                    <a:gd name="connsiteX58" fmla="*/ 506472 w 795817"/>
                    <a:gd name="connsiteY58" fmla="*/ 75054 h 1134406"/>
                    <a:gd name="connsiteX59" fmla="*/ 508764 w 795817"/>
                    <a:gd name="connsiteY59" fmla="*/ 77919 h 1134406"/>
                    <a:gd name="connsiteX60" fmla="*/ 529962 w 795817"/>
                    <a:gd name="connsiteY60" fmla="*/ 114586 h 1134406"/>
                    <a:gd name="connsiteX61" fmla="*/ 532827 w 795817"/>
                    <a:gd name="connsiteY61" fmla="*/ 124326 h 1134406"/>
                    <a:gd name="connsiteX62" fmla="*/ 534546 w 795817"/>
                    <a:gd name="connsiteY62" fmla="*/ 131774 h 1134406"/>
                    <a:gd name="connsiteX63" fmla="*/ 607308 w 795817"/>
                    <a:gd name="connsiteY63" fmla="*/ 131774 h 1134406"/>
                    <a:gd name="connsiteX64" fmla="*/ 607308 w 795817"/>
                    <a:gd name="connsiteY64" fmla="*/ 206256 h 1134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795817" h="1134406">
                      <a:moveTo>
                        <a:pt x="764865" y="126045"/>
                      </a:moveTo>
                      <a:lnTo>
                        <a:pt x="647414" y="126045"/>
                      </a:lnTo>
                      <a:lnTo>
                        <a:pt x="647414" y="91669"/>
                      </a:lnTo>
                      <a:lnTo>
                        <a:pt x="562620" y="91669"/>
                      </a:lnTo>
                      <a:cubicBezTo>
                        <a:pt x="524233" y="0"/>
                        <a:pt x="411938" y="0"/>
                        <a:pt x="406782" y="0"/>
                      </a:cubicBezTo>
                      <a:cubicBezTo>
                        <a:pt x="406782" y="0"/>
                        <a:pt x="406782" y="0"/>
                        <a:pt x="406782" y="0"/>
                      </a:cubicBezTo>
                      <a:lnTo>
                        <a:pt x="406782" y="0"/>
                      </a:lnTo>
                      <a:cubicBezTo>
                        <a:pt x="401626" y="0"/>
                        <a:pt x="292195" y="0"/>
                        <a:pt x="254382" y="91669"/>
                      </a:cubicBezTo>
                      <a:lnTo>
                        <a:pt x="143233" y="91669"/>
                      </a:lnTo>
                      <a:lnTo>
                        <a:pt x="143233" y="126045"/>
                      </a:lnTo>
                      <a:lnTo>
                        <a:pt x="25782" y="126045"/>
                      </a:lnTo>
                      <a:cubicBezTo>
                        <a:pt x="10313" y="126045"/>
                        <a:pt x="0" y="137504"/>
                        <a:pt x="0" y="152973"/>
                      </a:cubicBezTo>
                      <a:lnTo>
                        <a:pt x="0" y="676060"/>
                      </a:lnTo>
                      <a:lnTo>
                        <a:pt x="40105" y="635955"/>
                      </a:lnTo>
                      <a:lnTo>
                        <a:pt x="40105" y="166150"/>
                      </a:lnTo>
                      <a:lnTo>
                        <a:pt x="143233" y="166150"/>
                      </a:lnTo>
                      <a:lnTo>
                        <a:pt x="143233" y="246361"/>
                      </a:lnTo>
                      <a:lnTo>
                        <a:pt x="647414" y="246361"/>
                      </a:lnTo>
                      <a:lnTo>
                        <a:pt x="647414" y="166150"/>
                      </a:lnTo>
                      <a:lnTo>
                        <a:pt x="756271" y="166150"/>
                      </a:lnTo>
                      <a:lnTo>
                        <a:pt x="756271" y="1100030"/>
                      </a:lnTo>
                      <a:lnTo>
                        <a:pt x="40105" y="1100030"/>
                      </a:lnTo>
                      <a:lnTo>
                        <a:pt x="40105" y="1012372"/>
                      </a:lnTo>
                      <a:cubicBezTo>
                        <a:pt x="28647" y="1022111"/>
                        <a:pt x="11459" y="1029559"/>
                        <a:pt x="0" y="1034716"/>
                      </a:cubicBezTo>
                      <a:lnTo>
                        <a:pt x="0" y="1105759"/>
                      </a:lnTo>
                      <a:cubicBezTo>
                        <a:pt x="0" y="1121229"/>
                        <a:pt x="10313" y="1134406"/>
                        <a:pt x="25782" y="1134406"/>
                      </a:cubicBezTo>
                      <a:lnTo>
                        <a:pt x="764292" y="1134406"/>
                      </a:lnTo>
                      <a:cubicBezTo>
                        <a:pt x="779761" y="1134406"/>
                        <a:pt x="795803" y="1121229"/>
                        <a:pt x="795803" y="1105759"/>
                      </a:cubicBezTo>
                      <a:lnTo>
                        <a:pt x="795803" y="152973"/>
                      </a:lnTo>
                      <a:cubicBezTo>
                        <a:pt x="796376" y="137504"/>
                        <a:pt x="780334" y="126045"/>
                        <a:pt x="764865" y="126045"/>
                      </a:cubicBezTo>
                      <a:close/>
                      <a:moveTo>
                        <a:pt x="607308" y="206256"/>
                      </a:moveTo>
                      <a:lnTo>
                        <a:pt x="183338" y="206256"/>
                      </a:lnTo>
                      <a:lnTo>
                        <a:pt x="183338" y="131774"/>
                      </a:lnTo>
                      <a:lnTo>
                        <a:pt x="283029" y="131774"/>
                      </a:lnTo>
                      <a:lnTo>
                        <a:pt x="284174" y="126045"/>
                      </a:lnTo>
                      <a:lnTo>
                        <a:pt x="284747" y="123753"/>
                      </a:lnTo>
                      <a:lnTo>
                        <a:pt x="287612" y="115159"/>
                      </a:lnTo>
                      <a:cubicBezTo>
                        <a:pt x="309383" y="44116"/>
                        <a:pt x="391313" y="38959"/>
                        <a:pt x="405636" y="38387"/>
                      </a:cubicBezTo>
                      <a:cubicBezTo>
                        <a:pt x="406209" y="38387"/>
                        <a:pt x="406209" y="39532"/>
                        <a:pt x="406782" y="39532"/>
                      </a:cubicBezTo>
                      <a:lnTo>
                        <a:pt x="407355" y="39532"/>
                      </a:lnTo>
                      <a:cubicBezTo>
                        <a:pt x="407355" y="39532"/>
                        <a:pt x="407355" y="39532"/>
                        <a:pt x="407355" y="39532"/>
                      </a:cubicBezTo>
                      <a:lnTo>
                        <a:pt x="409647" y="39532"/>
                      </a:lnTo>
                      <a:cubicBezTo>
                        <a:pt x="410220" y="39532"/>
                        <a:pt x="410793" y="39532"/>
                        <a:pt x="411365" y="39532"/>
                      </a:cubicBezTo>
                      <a:cubicBezTo>
                        <a:pt x="411938" y="39532"/>
                        <a:pt x="413084" y="39532"/>
                        <a:pt x="413657" y="39532"/>
                      </a:cubicBezTo>
                      <a:lnTo>
                        <a:pt x="413657" y="39532"/>
                      </a:lnTo>
                      <a:cubicBezTo>
                        <a:pt x="413657" y="39532"/>
                        <a:pt x="413657" y="39532"/>
                        <a:pt x="413657" y="39532"/>
                      </a:cubicBezTo>
                      <a:cubicBezTo>
                        <a:pt x="413657" y="39532"/>
                        <a:pt x="413657" y="39532"/>
                        <a:pt x="413657" y="39532"/>
                      </a:cubicBezTo>
                      <a:cubicBezTo>
                        <a:pt x="413657" y="39532"/>
                        <a:pt x="413657" y="39532"/>
                        <a:pt x="413657" y="39532"/>
                      </a:cubicBezTo>
                      <a:cubicBezTo>
                        <a:pt x="414803" y="39532"/>
                        <a:pt x="416522" y="38387"/>
                        <a:pt x="418241" y="38387"/>
                      </a:cubicBezTo>
                      <a:cubicBezTo>
                        <a:pt x="419387" y="38387"/>
                        <a:pt x="419959" y="37814"/>
                        <a:pt x="421105" y="37814"/>
                      </a:cubicBezTo>
                      <a:cubicBezTo>
                        <a:pt x="421678" y="37814"/>
                        <a:pt x="422824" y="37814"/>
                        <a:pt x="423397" y="37814"/>
                      </a:cubicBezTo>
                      <a:cubicBezTo>
                        <a:pt x="430845" y="38959"/>
                        <a:pt x="440012" y="40678"/>
                        <a:pt x="450325" y="43543"/>
                      </a:cubicBezTo>
                      <a:cubicBezTo>
                        <a:pt x="451471" y="44116"/>
                        <a:pt x="453190" y="44116"/>
                        <a:pt x="454908" y="44689"/>
                      </a:cubicBezTo>
                      <a:cubicBezTo>
                        <a:pt x="459492" y="45835"/>
                        <a:pt x="463502" y="47553"/>
                        <a:pt x="468086" y="49845"/>
                      </a:cubicBezTo>
                      <a:cubicBezTo>
                        <a:pt x="473815" y="52137"/>
                        <a:pt x="480117" y="55575"/>
                        <a:pt x="485847" y="59012"/>
                      </a:cubicBezTo>
                      <a:cubicBezTo>
                        <a:pt x="486992" y="59585"/>
                        <a:pt x="488138" y="60158"/>
                        <a:pt x="489284" y="61304"/>
                      </a:cubicBezTo>
                      <a:cubicBezTo>
                        <a:pt x="492149" y="63596"/>
                        <a:pt x="495586" y="65887"/>
                        <a:pt x="498451" y="68179"/>
                      </a:cubicBezTo>
                      <a:cubicBezTo>
                        <a:pt x="499597" y="69325"/>
                        <a:pt x="501316" y="70471"/>
                        <a:pt x="502462" y="71617"/>
                      </a:cubicBezTo>
                      <a:cubicBezTo>
                        <a:pt x="503607" y="72762"/>
                        <a:pt x="505326" y="73908"/>
                        <a:pt x="506472" y="75054"/>
                      </a:cubicBezTo>
                      <a:cubicBezTo>
                        <a:pt x="507618" y="76200"/>
                        <a:pt x="508191" y="76773"/>
                        <a:pt x="508764" y="77919"/>
                      </a:cubicBezTo>
                      <a:cubicBezTo>
                        <a:pt x="517931" y="87659"/>
                        <a:pt x="525379" y="99690"/>
                        <a:pt x="529962" y="114586"/>
                      </a:cubicBezTo>
                      <a:lnTo>
                        <a:pt x="532827" y="124326"/>
                      </a:lnTo>
                      <a:lnTo>
                        <a:pt x="534546" y="131774"/>
                      </a:lnTo>
                      <a:lnTo>
                        <a:pt x="607308" y="131774"/>
                      </a:lnTo>
                      <a:lnTo>
                        <a:pt x="607308" y="206256"/>
                      </a:lnTo>
                      <a:close/>
                    </a:path>
                  </a:pathLst>
                </a:custGeom>
                <a:grpFill/>
                <a:ln w="9525" cap="flat">
                  <a:solidFill>
                    <a:srgbClr val="FFFFFF"/>
                  </a:solidFill>
                  <a:prstDash val="solid"/>
                  <a:miter/>
                </a:ln>
              </p:spPr>
              <p:txBody>
                <a:bodyPr rtlCol="0" anchor="ctr"/>
                <a:lstStyle/>
                <a:p>
                  <a:endParaRPr lang="zh-CN" altLang="en-US" dirty="0">
                    <a:ea typeface="OPPOSans R" panose="00020600040101010101" pitchFamily="18" charset="-122"/>
                  </a:endParaRPr>
                </a:p>
              </p:txBody>
            </p:sp>
            <p:sp>
              <p:nvSpPr>
                <p:cNvPr id="85" name="任意多边形: 形状 84">
                  <a:extLst>
                    <a:ext uri="{FF2B5EF4-FFF2-40B4-BE49-F238E27FC236}">
                      <a16:creationId xmlns:a16="http://schemas.microsoft.com/office/drawing/2014/main" id="{1D7009F8-8789-B98B-5852-6C5D1B955083}"/>
                    </a:ext>
                  </a:extLst>
                </p:cNvPr>
                <p:cNvSpPr/>
                <p:nvPr/>
              </p:nvSpPr>
              <p:spPr>
                <a:xfrm>
                  <a:off x="3567547" y="3807771"/>
                  <a:ext cx="190786" cy="40105"/>
                </a:xfrm>
                <a:custGeom>
                  <a:avLst/>
                  <a:gdLst>
                    <a:gd name="connsiteX0" fmla="*/ 170734 w 190786"/>
                    <a:gd name="connsiteY0" fmla="*/ 0 h 40105"/>
                    <a:gd name="connsiteX1" fmla="*/ 20053 w 190786"/>
                    <a:gd name="connsiteY1" fmla="*/ 0 h 40105"/>
                    <a:gd name="connsiteX2" fmla="*/ 0 w 190786"/>
                    <a:gd name="connsiteY2" fmla="*/ 20053 h 40105"/>
                    <a:gd name="connsiteX3" fmla="*/ 20053 w 190786"/>
                    <a:gd name="connsiteY3" fmla="*/ 40105 h 40105"/>
                    <a:gd name="connsiteX4" fmla="*/ 170734 w 190786"/>
                    <a:gd name="connsiteY4" fmla="*/ 40105 h 40105"/>
                    <a:gd name="connsiteX5" fmla="*/ 190786 w 190786"/>
                    <a:gd name="connsiteY5" fmla="*/ 20053 h 40105"/>
                    <a:gd name="connsiteX6" fmla="*/ 170734 w 190786"/>
                    <a:gd name="connsiteY6" fmla="*/ 0 h 40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786" h="40105">
                      <a:moveTo>
                        <a:pt x="170734" y="0"/>
                      </a:moveTo>
                      <a:lnTo>
                        <a:pt x="20053" y="0"/>
                      </a:lnTo>
                      <a:cubicBezTo>
                        <a:pt x="9167" y="0"/>
                        <a:pt x="0" y="9167"/>
                        <a:pt x="0" y="20053"/>
                      </a:cubicBezTo>
                      <a:cubicBezTo>
                        <a:pt x="0" y="30938"/>
                        <a:pt x="9167" y="40105"/>
                        <a:pt x="20053" y="40105"/>
                      </a:cubicBezTo>
                      <a:lnTo>
                        <a:pt x="170734" y="40105"/>
                      </a:lnTo>
                      <a:cubicBezTo>
                        <a:pt x="181619" y="40105"/>
                        <a:pt x="190786" y="30938"/>
                        <a:pt x="190786" y="20053"/>
                      </a:cubicBezTo>
                      <a:cubicBezTo>
                        <a:pt x="190786" y="9167"/>
                        <a:pt x="181619" y="0"/>
                        <a:pt x="170734" y="0"/>
                      </a:cubicBezTo>
                      <a:close/>
                    </a:path>
                  </a:pathLst>
                </a:custGeom>
                <a:grpFill/>
                <a:ln w="9525" cap="flat">
                  <a:solidFill>
                    <a:srgbClr val="FFFFFF"/>
                  </a:solidFill>
                  <a:prstDash val="solid"/>
                  <a:miter/>
                </a:ln>
              </p:spPr>
              <p:txBody>
                <a:bodyPr rtlCol="0" anchor="ctr"/>
                <a:lstStyle/>
                <a:p>
                  <a:endParaRPr lang="zh-CN" altLang="en-US" dirty="0">
                    <a:ea typeface="OPPOSans R" panose="00020600040101010101" pitchFamily="18" charset="-122"/>
                  </a:endParaRPr>
                </a:p>
              </p:txBody>
            </p:sp>
            <p:sp>
              <p:nvSpPr>
                <p:cNvPr id="86" name="任意多边形: 形状 85">
                  <a:extLst>
                    <a:ext uri="{FF2B5EF4-FFF2-40B4-BE49-F238E27FC236}">
                      <a16:creationId xmlns:a16="http://schemas.microsoft.com/office/drawing/2014/main" id="{1E542543-7415-9C39-6E88-60A7A5C907DE}"/>
                    </a:ext>
                  </a:extLst>
                </p:cNvPr>
                <p:cNvSpPr/>
                <p:nvPr/>
              </p:nvSpPr>
              <p:spPr>
                <a:xfrm>
                  <a:off x="3558953" y="3933816"/>
                  <a:ext cx="349488" cy="40105"/>
                </a:xfrm>
                <a:custGeom>
                  <a:avLst/>
                  <a:gdLst>
                    <a:gd name="connsiteX0" fmla="*/ 0 w 349488"/>
                    <a:gd name="connsiteY0" fmla="*/ 20053 h 40105"/>
                    <a:gd name="connsiteX1" fmla="*/ 20053 w 349488"/>
                    <a:gd name="connsiteY1" fmla="*/ 40105 h 40105"/>
                    <a:gd name="connsiteX2" fmla="*/ 329436 w 349488"/>
                    <a:gd name="connsiteY2" fmla="*/ 40105 h 40105"/>
                    <a:gd name="connsiteX3" fmla="*/ 349489 w 349488"/>
                    <a:gd name="connsiteY3" fmla="*/ 20053 h 40105"/>
                    <a:gd name="connsiteX4" fmla="*/ 329436 w 349488"/>
                    <a:gd name="connsiteY4" fmla="*/ 0 h 40105"/>
                    <a:gd name="connsiteX5" fmla="*/ 20053 w 349488"/>
                    <a:gd name="connsiteY5" fmla="*/ 0 h 40105"/>
                    <a:gd name="connsiteX6" fmla="*/ 0 w 349488"/>
                    <a:gd name="connsiteY6" fmla="*/ 20053 h 40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488" h="40105">
                      <a:moveTo>
                        <a:pt x="0" y="20053"/>
                      </a:moveTo>
                      <a:cubicBezTo>
                        <a:pt x="0" y="30938"/>
                        <a:pt x="9167" y="40105"/>
                        <a:pt x="20053" y="40105"/>
                      </a:cubicBezTo>
                      <a:lnTo>
                        <a:pt x="329436" y="40105"/>
                      </a:lnTo>
                      <a:cubicBezTo>
                        <a:pt x="340322" y="40105"/>
                        <a:pt x="349489" y="30938"/>
                        <a:pt x="349489" y="20053"/>
                      </a:cubicBezTo>
                      <a:cubicBezTo>
                        <a:pt x="349489" y="9167"/>
                        <a:pt x="340322" y="0"/>
                        <a:pt x="329436" y="0"/>
                      </a:cubicBezTo>
                      <a:lnTo>
                        <a:pt x="20053" y="0"/>
                      </a:lnTo>
                      <a:cubicBezTo>
                        <a:pt x="9167" y="0"/>
                        <a:pt x="0" y="9167"/>
                        <a:pt x="0" y="20053"/>
                      </a:cubicBezTo>
                      <a:close/>
                    </a:path>
                  </a:pathLst>
                </a:custGeom>
                <a:grpFill/>
                <a:ln w="9525" cap="flat">
                  <a:solidFill>
                    <a:srgbClr val="FFFFFF"/>
                  </a:solidFill>
                  <a:prstDash val="solid"/>
                  <a:miter/>
                </a:ln>
              </p:spPr>
              <p:txBody>
                <a:bodyPr rtlCol="0" anchor="ctr"/>
                <a:lstStyle/>
                <a:p>
                  <a:endParaRPr lang="zh-CN" altLang="en-US" dirty="0">
                    <a:ea typeface="OPPOSans R" panose="00020600040101010101" pitchFamily="18" charset="-122"/>
                  </a:endParaRPr>
                </a:p>
              </p:txBody>
            </p:sp>
          </p:grpSp>
        </p:grpSp>
      </p:grpSp>
    </p:spTree>
    <p:extLst>
      <p:ext uri="{BB962C8B-B14F-4D97-AF65-F5344CB8AC3E}">
        <p14:creationId xmlns:p14="http://schemas.microsoft.com/office/powerpoint/2010/main" val="24309046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A30D439C-80D4-ADBC-44D7-61DB601C9AFF}"/>
              </a:ext>
            </a:extLst>
          </p:cNvPr>
          <p:cNvSpPr>
            <a:spLocks noGrp="1"/>
          </p:cNvSpPr>
          <p:nvPr>
            <p:ph type="body" sz="quarter" idx="10"/>
          </p:nvPr>
        </p:nvSpPr>
        <p:spPr/>
        <p:txBody>
          <a:bodyPr/>
          <a:lstStyle/>
          <a:p>
            <a:r>
              <a:rPr lang="zh-CN" altLang="en-US" dirty="0"/>
              <a:t>提高利用效率、降低浪费</a:t>
            </a:r>
          </a:p>
        </p:txBody>
      </p:sp>
      <p:grpSp>
        <p:nvGrpSpPr>
          <p:cNvPr id="7" name="组合 6">
            <a:extLst>
              <a:ext uri="{FF2B5EF4-FFF2-40B4-BE49-F238E27FC236}">
                <a16:creationId xmlns:a16="http://schemas.microsoft.com/office/drawing/2014/main" id="{B2E9B267-C3AC-9FF8-CD65-1693DFBE2718}"/>
              </a:ext>
            </a:extLst>
          </p:cNvPr>
          <p:cNvGrpSpPr/>
          <p:nvPr/>
        </p:nvGrpSpPr>
        <p:grpSpPr>
          <a:xfrm>
            <a:off x="660400" y="1909778"/>
            <a:ext cx="4746662" cy="1697021"/>
            <a:chOff x="660400" y="1909778"/>
            <a:chExt cx="4746662" cy="1697021"/>
          </a:xfrm>
        </p:grpSpPr>
        <p:sp>
          <p:nvSpPr>
            <p:cNvPr id="42" name="任意多边形: 形状 41">
              <a:extLst>
                <a:ext uri="{FF2B5EF4-FFF2-40B4-BE49-F238E27FC236}">
                  <a16:creationId xmlns:a16="http://schemas.microsoft.com/office/drawing/2014/main" id="{431C4BF9-EDCB-FD74-4E65-D0295C20F588}"/>
                </a:ext>
              </a:extLst>
            </p:cNvPr>
            <p:cNvSpPr/>
            <p:nvPr/>
          </p:nvSpPr>
          <p:spPr>
            <a:xfrm>
              <a:off x="660401" y="1914936"/>
              <a:ext cx="4746661" cy="1691863"/>
            </a:xfrm>
            <a:custGeom>
              <a:avLst/>
              <a:gdLst>
                <a:gd name="connsiteX0" fmla="*/ 64578 w 4746661"/>
                <a:gd name="connsiteY0" fmla="*/ 0 h 1691863"/>
                <a:gd name="connsiteX1" fmla="*/ 4682083 w 4746661"/>
                <a:gd name="connsiteY1" fmla="*/ 0 h 1691863"/>
                <a:gd name="connsiteX2" fmla="*/ 4746661 w 4746661"/>
                <a:gd name="connsiteY2" fmla="*/ 64578 h 1691863"/>
                <a:gd name="connsiteX3" fmla="*/ 4746661 w 4746661"/>
                <a:gd name="connsiteY3" fmla="*/ 1014579 h 1691863"/>
                <a:gd name="connsiteX4" fmla="*/ 4735404 w 4746661"/>
                <a:gd name="connsiteY4" fmla="*/ 1021418 h 1691863"/>
                <a:gd name="connsiteX5" fmla="*/ 4281674 w 4746661"/>
                <a:gd name="connsiteY5" fmla="*/ 1572411 h 1691863"/>
                <a:gd name="connsiteX6" fmla="*/ 4244594 w 4746661"/>
                <a:gd name="connsiteY6" fmla="*/ 1691863 h 1691863"/>
                <a:gd name="connsiteX7" fmla="*/ 64578 w 4746661"/>
                <a:gd name="connsiteY7" fmla="*/ 1691863 h 1691863"/>
                <a:gd name="connsiteX8" fmla="*/ 0 w 4746661"/>
                <a:gd name="connsiteY8" fmla="*/ 1627285 h 1691863"/>
                <a:gd name="connsiteX9" fmla="*/ 0 w 4746661"/>
                <a:gd name="connsiteY9" fmla="*/ 64578 h 1691863"/>
                <a:gd name="connsiteX10" fmla="*/ 64578 w 4746661"/>
                <a:gd name="connsiteY10" fmla="*/ 0 h 1691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46661" h="1691863">
                  <a:moveTo>
                    <a:pt x="64578" y="0"/>
                  </a:moveTo>
                  <a:lnTo>
                    <a:pt x="4682083" y="0"/>
                  </a:lnTo>
                  <a:cubicBezTo>
                    <a:pt x="4717748" y="0"/>
                    <a:pt x="4746661" y="28913"/>
                    <a:pt x="4746661" y="64578"/>
                  </a:cubicBezTo>
                  <a:lnTo>
                    <a:pt x="4746661" y="1014579"/>
                  </a:lnTo>
                  <a:lnTo>
                    <a:pt x="4735404" y="1021418"/>
                  </a:lnTo>
                  <a:cubicBezTo>
                    <a:pt x="4535529" y="1156451"/>
                    <a:pt x="4376732" y="1347669"/>
                    <a:pt x="4281674" y="1572411"/>
                  </a:cubicBezTo>
                  <a:lnTo>
                    <a:pt x="4244594" y="1691863"/>
                  </a:lnTo>
                  <a:lnTo>
                    <a:pt x="64578" y="1691863"/>
                  </a:lnTo>
                  <a:cubicBezTo>
                    <a:pt x="28913" y="1691863"/>
                    <a:pt x="0" y="1662950"/>
                    <a:pt x="0" y="1627285"/>
                  </a:cubicBezTo>
                  <a:lnTo>
                    <a:pt x="0" y="64578"/>
                  </a:lnTo>
                  <a:cubicBezTo>
                    <a:pt x="0" y="28913"/>
                    <a:pt x="28913" y="0"/>
                    <a:pt x="64578" y="0"/>
                  </a:cubicBezTo>
                  <a:close/>
                </a:path>
              </a:pathLst>
            </a:custGeom>
            <a:solidFill>
              <a:schemeClr val="bg1"/>
            </a:solidFill>
            <a:ln>
              <a:solidFill>
                <a:schemeClr val="accent1">
                  <a:lumMod val="20000"/>
                  <a:lumOff val="80000"/>
                </a:schemeClr>
              </a:solidFill>
            </a:ln>
            <a:effectLst>
              <a:outerShdw blurRad="317500" dist="203200" dir="5400000" sx="92000" sy="92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ea typeface="OPPOSans R" panose="00020600040101010101" pitchFamily="18" charset="-122"/>
              </a:endParaRPr>
            </a:p>
          </p:txBody>
        </p:sp>
        <p:grpSp>
          <p:nvGrpSpPr>
            <p:cNvPr id="17" name="组合 16">
              <a:extLst>
                <a:ext uri="{FF2B5EF4-FFF2-40B4-BE49-F238E27FC236}">
                  <a16:creationId xmlns:a16="http://schemas.microsoft.com/office/drawing/2014/main" id="{37D04848-C028-6337-6381-03CCDFBF26A3}"/>
                </a:ext>
              </a:extLst>
            </p:cNvPr>
            <p:cNvGrpSpPr/>
            <p:nvPr/>
          </p:nvGrpSpPr>
          <p:grpSpPr>
            <a:xfrm>
              <a:off x="660400" y="1909778"/>
              <a:ext cx="4311650" cy="1365528"/>
              <a:chOff x="660400" y="1562813"/>
              <a:chExt cx="3689125" cy="1072443"/>
            </a:xfrm>
          </p:grpSpPr>
          <p:sp>
            <p:nvSpPr>
              <p:cNvPr id="18" name="文本框 17">
                <a:extLst>
                  <a:ext uri="{FF2B5EF4-FFF2-40B4-BE49-F238E27FC236}">
                    <a16:creationId xmlns:a16="http://schemas.microsoft.com/office/drawing/2014/main" id="{FE1819AC-98F5-1143-9625-03E39E36D4BC}"/>
                  </a:ext>
                </a:extLst>
              </p:cNvPr>
              <p:cNvSpPr txBox="1"/>
              <p:nvPr/>
            </p:nvSpPr>
            <p:spPr>
              <a:xfrm>
                <a:off x="828674" y="2190696"/>
                <a:ext cx="3520851" cy="444560"/>
              </a:xfrm>
              <a:prstGeom prst="rect">
                <a:avLst/>
              </a:prstGeom>
              <a:noFill/>
            </p:spPr>
            <p:txBody>
              <a:bodyPr wrap="square" lIns="0" tIns="0" rIns="0" bIns="0">
                <a:spAutoFit/>
              </a:bodyPr>
              <a:lstStyle/>
              <a:p>
                <a:pPr>
                  <a:lnSpc>
                    <a:spcPct val="120000"/>
                  </a:lnSpc>
                </a:pPr>
                <a:r>
                  <a:rPr lang="zh-CN" altLang="en-US" sz="1600" dirty="0">
                    <a:latin typeface="+mn-ea"/>
                  </a:rPr>
                  <a:t>加强对医疗资源的统筹规划和协调，提高各种医疗设备的使用效率，以减少浪费</a:t>
                </a:r>
              </a:p>
            </p:txBody>
          </p:sp>
          <p:sp>
            <p:nvSpPr>
              <p:cNvPr id="19" name="矩形: 对角圆角 18">
                <a:extLst>
                  <a:ext uri="{FF2B5EF4-FFF2-40B4-BE49-F238E27FC236}">
                    <a16:creationId xmlns:a16="http://schemas.microsoft.com/office/drawing/2014/main" id="{E53ECD41-2C95-39BA-6871-D6249A97A2B5}"/>
                  </a:ext>
                </a:extLst>
              </p:cNvPr>
              <p:cNvSpPr/>
              <p:nvPr/>
            </p:nvSpPr>
            <p:spPr>
              <a:xfrm>
                <a:off x="660400" y="1562813"/>
                <a:ext cx="3073400" cy="422426"/>
              </a:xfrm>
              <a:prstGeom prst="round2DiagRect">
                <a:avLst>
                  <a:gd name="adj1" fmla="val 0"/>
                  <a:gd name="adj2" fmla="val 31110"/>
                </a:avLst>
              </a:prstGeom>
              <a:gradFill>
                <a:gsLst>
                  <a:gs pos="0">
                    <a:schemeClr val="accent1"/>
                  </a:gs>
                  <a:gs pos="72000">
                    <a:schemeClr val="accent1">
                      <a:lumMod val="75000"/>
                    </a:schemeClr>
                  </a:gs>
                </a:gsLst>
                <a:lin ang="2700000" scaled="1"/>
              </a:gradFill>
              <a:ln>
                <a:noFill/>
              </a:ln>
              <a:effectLst>
                <a:outerShdw blurRad="152400" dist="63500" dir="5400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FFF"/>
                    </a:solidFill>
                    <a:latin typeface="+mj-ea"/>
                    <a:ea typeface="+mj-ea"/>
                  </a:rPr>
                  <a:t>请输入小标题</a:t>
                </a:r>
              </a:p>
            </p:txBody>
          </p:sp>
        </p:grpSp>
      </p:grpSp>
      <p:grpSp>
        <p:nvGrpSpPr>
          <p:cNvPr id="6" name="组合 5">
            <a:extLst>
              <a:ext uri="{FF2B5EF4-FFF2-40B4-BE49-F238E27FC236}">
                <a16:creationId xmlns:a16="http://schemas.microsoft.com/office/drawing/2014/main" id="{F5F48124-9FAB-2387-297B-5DC3E368B055}"/>
              </a:ext>
            </a:extLst>
          </p:cNvPr>
          <p:cNvGrpSpPr/>
          <p:nvPr/>
        </p:nvGrpSpPr>
        <p:grpSpPr>
          <a:xfrm>
            <a:off x="6772239" y="1909778"/>
            <a:ext cx="4759360" cy="1697022"/>
            <a:chOff x="6772239" y="1909778"/>
            <a:chExt cx="4759360" cy="1697022"/>
          </a:xfrm>
        </p:grpSpPr>
        <p:sp>
          <p:nvSpPr>
            <p:cNvPr id="44" name="任意多边形: 形状 43">
              <a:extLst>
                <a:ext uri="{FF2B5EF4-FFF2-40B4-BE49-F238E27FC236}">
                  <a16:creationId xmlns:a16="http://schemas.microsoft.com/office/drawing/2014/main" id="{844130B2-9E6B-394D-2D05-C03C7617E21C}"/>
                </a:ext>
              </a:extLst>
            </p:cNvPr>
            <p:cNvSpPr/>
            <p:nvPr/>
          </p:nvSpPr>
          <p:spPr>
            <a:xfrm>
              <a:off x="6772239" y="1914937"/>
              <a:ext cx="4746661" cy="1691863"/>
            </a:xfrm>
            <a:custGeom>
              <a:avLst/>
              <a:gdLst>
                <a:gd name="connsiteX0" fmla="*/ 64578 w 4746661"/>
                <a:gd name="connsiteY0" fmla="*/ 0 h 1691863"/>
                <a:gd name="connsiteX1" fmla="*/ 4682083 w 4746661"/>
                <a:gd name="connsiteY1" fmla="*/ 0 h 1691863"/>
                <a:gd name="connsiteX2" fmla="*/ 4746661 w 4746661"/>
                <a:gd name="connsiteY2" fmla="*/ 64578 h 1691863"/>
                <a:gd name="connsiteX3" fmla="*/ 4746661 w 4746661"/>
                <a:gd name="connsiteY3" fmla="*/ 1627285 h 1691863"/>
                <a:gd name="connsiteX4" fmla="*/ 4682083 w 4746661"/>
                <a:gd name="connsiteY4" fmla="*/ 1691863 h 1691863"/>
                <a:gd name="connsiteX5" fmla="*/ 514769 w 4746661"/>
                <a:gd name="connsiteY5" fmla="*/ 1691863 h 1691863"/>
                <a:gd name="connsiteX6" fmla="*/ 477689 w 4746661"/>
                <a:gd name="connsiteY6" fmla="*/ 1572410 h 1691863"/>
                <a:gd name="connsiteX7" fmla="*/ 23959 w 4746661"/>
                <a:gd name="connsiteY7" fmla="*/ 1021417 h 1691863"/>
                <a:gd name="connsiteX8" fmla="*/ 0 w 4746661"/>
                <a:gd name="connsiteY8" fmla="*/ 1006862 h 1691863"/>
                <a:gd name="connsiteX9" fmla="*/ 0 w 4746661"/>
                <a:gd name="connsiteY9" fmla="*/ 64578 h 1691863"/>
                <a:gd name="connsiteX10" fmla="*/ 64578 w 4746661"/>
                <a:gd name="connsiteY10" fmla="*/ 0 h 1691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46661" h="1691863">
                  <a:moveTo>
                    <a:pt x="64578" y="0"/>
                  </a:moveTo>
                  <a:lnTo>
                    <a:pt x="4682083" y="0"/>
                  </a:lnTo>
                  <a:cubicBezTo>
                    <a:pt x="4717748" y="0"/>
                    <a:pt x="4746661" y="28913"/>
                    <a:pt x="4746661" y="64578"/>
                  </a:cubicBezTo>
                  <a:lnTo>
                    <a:pt x="4746661" y="1627285"/>
                  </a:lnTo>
                  <a:cubicBezTo>
                    <a:pt x="4746661" y="1662950"/>
                    <a:pt x="4717748" y="1691863"/>
                    <a:pt x="4682083" y="1691863"/>
                  </a:cubicBezTo>
                  <a:lnTo>
                    <a:pt x="514769" y="1691863"/>
                  </a:lnTo>
                  <a:lnTo>
                    <a:pt x="477689" y="1572410"/>
                  </a:lnTo>
                  <a:cubicBezTo>
                    <a:pt x="382631" y="1347668"/>
                    <a:pt x="223834" y="1156450"/>
                    <a:pt x="23959" y="1021417"/>
                  </a:cubicBezTo>
                  <a:lnTo>
                    <a:pt x="0" y="1006862"/>
                  </a:lnTo>
                  <a:lnTo>
                    <a:pt x="0" y="64578"/>
                  </a:lnTo>
                  <a:cubicBezTo>
                    <a:pt x="0" y="28913"/>
                    <a:pt x="28913" y="0"/>
                    <a:pt x="64578" y="0"/>
                  </a:cubicBezTo>
                  <a:close/>
                </a:path>
              </a:pathLst>
            </a:custGeom>
            <a:solidFill>
              <a:schemeClr val="bg1"/>
            </a:solidFill>
            <a:ln>
              <a:solidFill>
                <a:schemeClr val="accent1">
                  <a:lumMod val="20000"/>
                  <a:lumOff val="80000"/>
                </a:schemeClr>
              </a:solidFill>
            </a:ln>
            <a:effectLst>
              <a:outerShdw blurRad="317500" dist="203200" dir="5400000" sx="92000" sy="92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ea typeface="OPPOSans R" panose="00020600040101010101" pitchFamily="18" charset="-122"/>
              </a:endParaRPr>
            </a:p>
          </p:txBody>
        </p:sp>
        <p:grpSp>
          <p:nvGrpSpPr>
            <p:cNvPr id="22" name="组合 21">
              <a:extLst>
                <a:ext uri="{FF2B5EF4-FFF2-40B4-BE49-F238E27FC236}">
                  <a16:creationId xmlns:a16="http://schemas.microsoft.com/office/drawing/2014/main" id="{F09DD1D3-8AEB-2244-7FAB-03EBCEE1F2BE}"/>
                </a:ext>
              </a:extLst>
            </p:cNvPr>
            <p:cNvGrpSpPr/>
            <p:nvPr/>
          </p:nvGrpSpPr>
          <p:grpSpPr>
            <a:xfrm>
              <a:off x="7203073" y="1909778"/>
              <a:ext cx="4328526" cy="1365528"/>
              <a:chOff x="1113167" y="1562813"/>
              <a:chExt cx="3703564" cy="1072443"/>
            </a:xfrm>
          </p:grpSpPr>
          <p:sp>
            <p:nvSpPr>
              <p:cNvPr id="23" name="文本框 22">
                <a:extLst>
                  <a:ext uri="{FF2B5EF4-FFF2-40B4-BE49-F238E27FC236}">
                    <a16:creationId xmlns:a16="http://schemas.microsoft.com/office/drawing/2014/main" id="{86B81FC6-3576-3CC2-DEF1-6A69147119FC}"/>
                  </a:ext>
                </a:extLst>
              </p:cNvPr>
              <p:cNvSpPr txBox="1"/>
              <p:nvPr/>
            </p:nvSpPr>
            <p:spPr>
              <a:xfrm>
                <a:off x="1113167" y="2190696"/>
                <a:ext cx="3506961" cy="444560"/>
              </a:xfrm>
              <a:prstGeom prst="rect">
                <a:avLst/>
              </a:prstGeom>
              <a:noFill/>
            </p:spPr>
            <p:txBody>
              <a:bodyPr wrap="square" lIns="0" tIns="0" rIns="0" bIns="0">
                <a:spAutoFit/>
              </a:bodyPr>
              <a:lstStyle/>
              <a:p>
                <a:pPr algn="r">
                  <a:lnSpc>
                    <a:spcPct val="120000"/>
                  </a:lnSpc>
                </a:pPr>
                <a:r>
                  <a:rPr lang="zh-CN" altLang="en-US" sz="1600" dirty="0">
                    <a:latin typeface="+mn-ea"/>
                  </a:rPr>
                  <a:t>建立科学的医疗管理制度，提高医疗服务质量和效率，减少资源浪费</a:t>
                </a:r>
              </a:p>
            </p:txBody>
          </p:sp>
          <p:sp>
            <p:nvSpPr>
              <p:cNvPr id="24" name="矩形: 对角圆角 23">
                <a:extLst>
                  <a:ext uri="{FF2B5EF4-FFF2-40B4-BE49-F238E27FC236}">
                    <a16:creationId xmlns:a16="http://schemas.microsoft.com/office/drawing/2014/main" id="{842E2BC9-98C2-4F70-C53E-E0168FE415A2}"/>
                  </a:ext>
                </a:extLst>
              </p:cNvPr>
              <p:cNvSpPr/>
              <p:nvPr/>
            </p:nvSpPr>
            <p:spPr>
              <a:xfrm>
                <a:off x="1743331" y="1562813"/>
                <a:ext cx="3073400" cy="422426"/>
              </a:xfrm>
              <a:prstGeom prst="round2DiagRect">
                <a:avLst>
                  <a:gd name="adj1" fmla="val 28601"/>
                  <a:gd name="adj2" fmla="val 0"/>
                </a:avLst>
              </a:prstGeom>
              <a:solidFill>
                <a:schemeClr val="accent2"/>
              </a:solidFill>
              <a:ln>
                <a:noFill/>
              </a:ln>
              <a:effectLst>
                <a:outerShdw blurRad="152400" dist="63500" dir="5400000" algn="t" rotWithShape="0">
                  <a:schemeClr val="accent2">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FFF"/>
                    </a:solidFill>
                    <a:latin typeface="+mj-ea"/>
                    <a:ea typeface="+mj-ea"/>
                  </a:rPr>
                  <a:t>请输入小标题</a:t>
                </a:r>
              </a:p>
            </p:txBody>
          </p:sp>
        </p:grpSp>
      </p:grpSp>
      <p:grpSp>
        <p:nvGrpSpPr>
          <p:cNvPr id="3" name="组合 2">
            <a:extLst>
              <a:ext uri="{FF2B5EF4-FFF2-40B4-BE49-F238E27FC236}">
                <a16:creationId xmlns:a16="http://schemas.microsoft.com/office/drawing/2014/main" id="{B5E59B36-FD87-8EE9-82D6-3F8D2050C65B}"/>
              </a:ext>
            </a:extLst>
          </p:cNvPr>
          <p:cNvGrpSpPr/>
          <p:nvPr/>
        </p:nvGrpSpPr>
        <p:grpSpPr>
          <a:xfrm>
            <a:off x="660400" y="4342831"/>
            <a:ext cx="4746662" cy="1697021"/>
            <a:chOff x="660400" y="4342831"/>
            <a:chExt cx="4746662" cy="1697021"/>
          </a:xfrm>
        </p:grpSpPr>
        <p:sp>
          <p:nvSpPr>
            <p:cNvPr id="43" name="任意多边形: 形状 42">
              <a:extLst>
                <a:ext uri="{FF2B5EF4-FFF2-40B4-BE49-F238E27FC236}">
                  <a16:creationId xmlns:a16="http://schemas.microsoft.com/office/drawing/2014/main" id="{754387DB-E683-2861-FCE0-A885F421584D}"/>
                </a:ext>
              </a:extLst>
            </p:cNvPr>
            <p:cNvSpPr/>
            <p:nvPr/>
          </p:nvSpPr>
          <p:spPr>
            <a:xfrm>
              <a:off x="660401" y="4347989"/>
              <a:ext cx="4746661" cy="1691863"/>
            </a:xfrm>
            <a:custGeom>
              <a:avLst/>
              <a:gdLst>
                <a:gd name="connsiteX0" fmla="*/ 64578 w 4746661"/>
                <a:gd name="connsiteY0" fmla="*/ 0 h 1691863"/>
                <a:gd name="connsiteX1" fmla="*/ 4246195 w 4746661"/>
                <a:gd name="connsiteY1" fmla="*/ 0 h 1691863"/>
                <a:gd name="connsiteX2" fmla="*/ 4281674 w 4746661"/>
                <a:gd name="connsiteY2" fmla="*/ 114294 h 1691863"/>
                <a:gd name="connsiteX3" fmla="*/ 4735404 w 4746661"/>
                <a:gd name="connsiteY3" fmla="*/ 665288 h 1691863"/>
                <a:gd name="connsiteX4" fmla="*/ 4746661 w 4746661"/>
                <a:gd name="connsiteY4" fmla="*/ 672127 h 1691863"/>
                <a:gd name="connsiteX5" fmla="*/ 4746661 w 4746661"/>
                <a:gd name="connsiteY5" fmla="*/ 1627285 h 1691863"/>
                <a:gd name="connsiteX6" fmla="*/ 4682083 w 4746661"/>
                <a:gd name="connsiteY6" fmla="*/ 1691863 h 1691863"/>
                <a:gd name="connsiteX7" fmla="*/ 64578 w 4746661"/>
                <a:gd name="connsiteY7" fmla="*/ 1691863 h 1691863"/>
                <a:gd name="connsiteX8" fmla="*/ 0 w 4746661"/>
                <a:gd name="connsiteY8" fmla="*/ 1627285 h 1691863"/>
                <a:gd name="connsiteX9" fmla="*/ 0 w 4746661"/>
                <a:gd name="connsiteY9" fmla="*/ 64578 h 1691863"/>
                <a:gd name="connsiteX10" fmla="*/ 64578 w 4746661"/>
                <a:gd name="connsiteY10" fmla="*/ 0 h 1691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46661" h="1691863">
                  <a:moveTo>
                    <a:pt x="64578" y="0"/>
                  </a:moveTo>
                  <a:lnTo>
                    <a:pt x="4246195" y="0"/>
                  </a:lnTo>
                  <a:lnTo>
                    <a:pt x="4281674" y="114294"/>
                  </a:lnTo>
                  <a:cubicBezTo>
                    <a:pt x="4376732" y="339036"/>
                    <a:pt x="4535529" y="530255"/>
                    <a:pt x="4735404" y="665288"/>
                  </a:cubicBezTo>
                  <a:lnTo>
                    <a:pt x="4746661" y="672127"/>
                  </a:lnTo>
                  <a:lnTo>
                    <a:pt x="4746661" y="1627285"/>
                  </a:lnTo>
                  <a:cubicBezTo>
                    <a:pt x="4746661" y="1662950"/>
                    <a:pt x="4717748" y="1691863"/>
                    <a:pt x="4682083" y="1691863"/>
                  </a:cubicBezTo>
                  <a:lnTo>
                    <a:pt x="64578" y="1691863"/>
                  </a:lnTo>
                  <a:cubicBezTo>
                    <a:pt x="28913" y="1691863"/>
                    <a:pt x="0" y="1662950"/>
                    <a:pt x="0" y="1627285"/>
                  </a:cubicBezTo>
                  <a:lnTo>
                    <a:pt x="0" y="64578"/>
                  </a:lnTo>
                  <a:cubicBezTo>
                    <a:pt x="0" y="28913"/>
                    <a:pt x="28913" y="0"/>
                    <a:pt x="64578" y="0"/>
                  </a:cubicBezTo>
                  <a:close/>
                </a:path>
              </a:pathLst>
            </a:custGeom>
            <a:solidFill>
              <a:schemeClr val="bg1"/>
            </a:solidFill>
            <a:ln>
              <a:solidFill>
                <a:schemeClr val="accent1">
                  <a:lumMod val="20000"/>
                  <a:lumOff val="80000"/>
                </a:schemeClr>
              </a:solidFill>
            </a:ln>
            <a:effectLst>
              <a:outerShdw blurRad="317500" dist="203200" dir="5400000" sx="92000" sy="92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ea typeface="OPPOSans R" panose="00020600040101010101" pitchFamily="18" charset="-122"/>
              </a:endParaRPr>
            </a:p>
          </p:txBody>
        </p:sp>
        <p:grpSp>
          <p:nvGrpSpPr>
            <p:cNvPr id="27" name="组合 26">
              <a:extLst>
                <a:ext uri="{FF2B5EF4-FFF2-40B4-BE49-F238E27FC236}">
                  <a16:creationId xmlns:a16="http://schemas.microsoft.com/office/drawing/2014/main" id="{B56A4AEC-82F3-218F-EA08-D76977DEEAFA}"/>
                </a:ext>
              </a:extLst>
            </p:cNvPr>
            <p:cNvGrpSpPr/>
            <p:nvPr/>
          </p:nvGrpSpPr>
          <p:grpSpPr>
            <a:xfrm>
              <a:off x="660400" y="4342831"/>
              <a:ext cx="4311650" cy="1376108"/>
              <a:chOff x="660400" y="1562813"/>
              <a:chExt cx="3689125" cy="1080752"/>
            </a:xfrm>
          </p:grpSpPr>
          <p:sp>
            <p:nvSpPr>
              <p:cNvPr id="28" name="文本框 27">
                <a:extLst>
                  <a:ext uri="{FF2B5EF4-FFF2-40B4-BE49-F238E27FC236}">
                    <a16:creationId xmlns:a16="http://schemas.microsoft.com/office/drawing/2014/main" id="{980A6F09-B665-C38D-CFBE-85957A9CB034}"/>
                  </a:ext>
                </a:extLst>
              </p:cNvPr>
              <p:cNvSpPr txBox="1"/>
              <p:nvPr/>
            </p:nvSpPr>
            <p:spPr>
              <a:xfrm>
                <a:off x="828674" y="2190696"/>
                <a:ext cx="3520851" cy="452869"/>
              </a:xfrm>
              <a:prstGeom prst="rect">
                <a:avLst/>
              </a:prstGeom>
              <a:noFill/>
            </p:spPr>
            <p:txBody>
              <a:bodyPr wrap="square" lIns="0" tIns="0" rIns="0" bIns="0">
                <a:spAutoFit/>
              </a:bodyPr>
              <a:lstStyle/>
              <a:p>
                <a:pPr>
                  <a:lnSpc>
                    <a:spcPct val="120000"/>
                  </a:lnSpc>
                </a:pPr>
                <a:r>
                  <a:rPr lang="zh-CN" altLang="en-US" sz="1600" dirty="0">
                    <a:latin typeface="+mn-ea"/>
                  </a:rPr>
                  <a:t>加强对医疗资源的统筹规划和协调，提高各种医疗设备的使用效率，以减少浪费</a:t>
                </a:r>
              </a:p>
            </p:txBody>
          </p:sp>
          <p:sp>
            <p:nvSpPr>
              <p:cNvPr id="29" name="矩形: 对角圆角 28">
                <a:extLst>
                  <a:ext uri="{FF2B5EF4-FFF2-40B4-BE49-F238E27FC236}">
                    <a16:creationId xmlns:a16="http://schemas.microsoft.com/office/drawing/2014/main" id="{50665E4F-72FF-20D6-2F45-7820DED16457}"/>
                  </a:ext>
                </a:extLst>
              </p:cNvPr>
              <p:cNvSpPr/>
              <p:nvPr/>
            </p:nvSpPr>
            <p:spPr>
              <a:xfrm>
                <a:off x="660400" y="1562813"/>
                <a:ext cx="3073400" cy="422426"/>
              </a:xfrm>
              <a:prstGeom prst="round2DiagRect">
                <a:avLst>
                  <a:gd name="adj1" fmla="val 0"/>
                  <a:gd name="adj2" fmla="val 31111"/>
                </a:avLst>
              </a:prstGeom>
              <a:solidFill>
                <a:schemeClr val="accent2"/>
              </a:solidFill>
              <a:ln>
                <a:noFill/>
              </a:ln>
              <a:effectLst>
                <a:outerShdw blurRad="152400" dist="63500" dir="5400000" algn="t" rotWithShape="0">
                  <a:schemeClr val="accent2">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FFF"/>
                    </a:solidFill>
                    <a:latin typeface="+mj-ea"/>
                    <a:ea typeface="+mj-ea"/>
                  </a:rPr>
                  <a:t>请输入小标题</a:t>
                </a:r>
              </a:p>
            </p:txBody>
          </p:sp>
        </p:grpSp>
      </p:grpSp>
      <p:grpSp>
        <p:nvGrpSpPr>
          <p:cNvPr id="4" name="组合 3">
            <a:extLst>
              <a:ext uri="{FF2B5EF4-FFF2-40B4-BE49-F238E27FC236}">
                <a16:creationId xmlns:a16="http://schemas.microsoft.com/office/drawing/2014/main" id="{86F9084C-3CF2-D08A-4A19-2AF522101137}"/>
              </a:ext>
            </a:extLst>
          </p:cNvPr>
          <p:cNvGrpSpPr/>
          <p:nvPr/>
        </p:nvGrpSpPr>
        <p:grpSpPr>
          <a:xfrm>
            <a:off x="6784941" y="4297823"/>
            <a:ext cx="4746661" cy="1697020"/>
            <a:chOff x="6784941" y="4297823"/>
            <a:chExt cx="4746661" cy="1697020"/>
          </a:xfrm>
        </p:grpSpPr>
        <p:sp>
          <p:nvSpPr>
            <p:cNvPr id="45" name="任意多边形: 形状 44">
              <a:extLst>
                <a:ext uri="{FF2B5EF4-FFF2-40B4-BE49-F238E27FC236}">
                  <a16:creationId xmlns:a16="http://schemas.microsoft.com/office/drawing/2014/main" id="{F17E04C9-8AE9-2629-C253-945A170F801A}"/>
                </a:ext>
              </a:extLst>
            </p:cNvPr>
            <p:cNvSpPr/>
            <p:nvPr/>
          </p:nvSpPr>
          <p:spPr>
            <a:xfrm>
              <a:off x="6784941" y="4302980"/>
              <a:ext cx="4746661" cy="1691863"/>
            </a:xfrm>
            <a:custGeom>
              <a:avLst/>
              <a:gdLst>
                <a:gd name="connsiteX0" fmla="*/ 514437 w 4746661"/>
                <a:gd name="connsiteY0" fmla="*/ 0 h 1691863"/>
                <a:gd name="connsiteX1" fmla="*/ 4682083 w 4746661"/>
                <a:gd name="connsiteY1" fmla="*/ 0 h 1691863"/>
                <a:gd name="connsiteX2" fmla="*/ 4746661 w 4746661"/>
                <a:gd name="connsiteY2" fmla="*/ 64578 h 1691863"/>
                <a:gd name="connsiteX3" fmla="*/ 4746661 w 4746661"/>
                <a:gd name="connsiteY3" fmla="*/ 1627285 h 1691863"/>
                <a:gd name="connsiteX4" fmla="*/ 4682083 w 4746661"/>
                <a:gd name="connsiteY4" fmla="*/ 1691863 h 1691863"/>
                <a:gd name="connsiteX5" fmla="*/ 64578 w 4746661"/>
                <a:gd name="connsiteY5" fmla="*/ 1691863 h 1691863"/>
                <a:gd name="connsiteX6" fmla="*/ 0 w 4746661"/>
                <a:gd name="connsiteY6" fmla="*/ 1627285 h 1691863"/>
                <a:gd name="connsiteX7" fmla="*/ 0 w 4746661"/>
                <a:gd name="connsiteY7" fmla="*/ 717135 h 1691863"/>
                <a:gd name="connsiteX8" fmla="*/ 11256 w 4746661"/>
                <a:gd name="connsiteY8" fmla="*/ 710297 h 1691863"/>
                <a:gd name="connsiteX9" fmla="*/ 464987 w 4746661"/>
                <a:gd name="connsiteY9" fmla="*/ 159303 h 1691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46661" h="1691863">
                  <a:moveTo>
                    <a:pt x="514437" y="0"/>
                  </a:moveTo>
                  <a:lnTo>
                    <a:pt x="4682083" y="0"/>
                  </a:lnTo>
                  <a:cubicBezTo>
                    <a:pt x="4717748" y="0"/>
                    <a:pt x="4746661" y="28913"/>
                    <a:pt x="4746661" y="64578"/>
                  </a:cubicBezTo>
                  <a:lnTo>
                    <a:pt x="4746661" y="1627285"/>
                  </a:lnTo>
                  <a:cubicBezTo>
                    <a:pt x="4746661" y="1662950"/>
                    <a:pt x="4717748" y="1691863"/>
                    <a:pt x="4682083" y="1691863"/>
                  </a:cubicBezTo>
                  <a:lnTo>
                    <a:pt x="64578" y="1691863"/>
                  </a:lnTo>
                  <a:cubicBezTo>
                    <a:pt x="28913" y="1691863"/>
                    <a:pt x="0" y="1662950"/>
                    <a:pt x="0" y="1627285"/>
                  </a:cubicBezTo>
                  <a:lnTo>
                    <a:pt x="0" y="717135"/>
                  </a:lnTo>
                  <a:lnTo>
                    <a:pt x="11256" y="710297"/>
                  </a:lnTo>
                  <a:cubicBezTo>
                    <a:pt x="211132" y="575264"/>
                    <a:pt x="369929" y="384045"/>
                    <a:pt x="464987" y="159303"/>
                  </a:cubicBezTo>
                  <a:close/>
                </a:path>
              </a:pathLst>
            </a:custGeom>
            <a:solidFill>
              <a:schemeClr val="bg1"/>
            </a:solidFill>
            <a:ln>
              <a:solidFill>
                <a:schemeClr val="accent1">
                  <a:lumMod val="20000"/>
                  <a:lumOff val="80000"/>
                </a:schemeClr>
              </a:solidFill>
            </a:ln>
            <a:effectLst>
              <a:outerShdw blurRad="317500" dist="203200" dir="5400000" sx="92000" sy="92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ea typeface="OPPOSans R" panose="00020600040101010101" pitchFamily="18" charset="-122"/>
              </a:endParaRPr>
            </a:p>
          </p:txBody>
        </p:sp>
        <p:grpSp>
          <p:nvGrpSpPr>
            <p:cNvPr id="32" name="组合 31">
              <a:extLst>
                <a:ext uri="{FF2B5EF4-FFF2-40B4-BE49-F238E27FC236}">
                  <a16:creationId xmlns:a16="http://schemas.microsoft.com/office/drawing/2014/main" id="{8967459D-8DD6-635C-28A2-EC2C7FF2E89F}"/>
                </a:ext>
              </a:extLst>
            </p:cNvPr>
            <p:cNvGrpSpPr/>
            <p:nvPr/>
          </p:nvGrpSpPr>
          <p:grpSpPr>
            <a:xfrm>
              <a:off x="7128936" y="4297823"/>
              <a:ext cx="4389965" cy="1376109"/>
              <a:chOff x="1038866" y="1562813"/>
              <a:chExt cx="3756132" cy="1080752"/>
            </a:xfrm>
          </p:grpSpPr>
          <p:sp>
            <p:nvSpPr>
              <p:cNvPr id="33" name="文本框 32">
                <a:extLst>
                  <a:ext uri="{FF2B5EF4-FFF2-40B4-BE49-F238E27FC236}">
                    <a16:creationId xmlns:a16="http://schemas.microsoft.com/office/drawing/2014/main" id="{1A970A58-6EDB-9469-9EE4-E10B95A43BF0}"/>
                  </a:ext>
                </a:extLst>
              </p:cNvPr>
              <p:cNvSpPr txBox="1"/>
              <p:nvPr/>
            </p:nvSpPr>
            <p:spPr>
              <a:xfrm>
                <a:off x="1038866" y="2190696"/>
                <a:ext cx="3581262" cy="452869"/>
              </a:xfrm>
              <a:prstGeom prst="rect">
                <a:avLst/>
              </a:prstGeom>
              <a:noFill/>
            </p:spPr>
            <p:txBody>
              <a:bodyPr wrap="square" lIns="0" tIns="0" rIns="0" bIns="0">
                <a:spAutoFit/>
              </a:bodyPr>
              <a:lstStyle/>
              <a:p>
                <a:pPr algn="r">
                  <a:lnSpc>
                    <a:spcPct val="120000"/>
                  </a:lnSpc>
                </a:pPr>
                <a:r>
                  <a:rPr lang="zh-CN" altLang="en-US" sz="1600" dirty="0">
                    <a:latin typeface="+mn-ea"/>
                  </a:rPr>
                  <a:t>加强对医疗资源的统筹规划和协调，提高各种医疗设备的使用效率，以减少浪费</a:t>
                </a:r>
              </a:p>
            </p:txBody>
          </p:sp>
          <p:sp>
            <p:nvSpPr>
              <p:cNvPr id="34" name="矩形: 对角圆角 33">
                <a:extLst>
                  <a:ext uri="{FF2B5EF4-FFF2-40B4-BE49-F238E27FC236}">
                    <a16:creationId xmlns:a16="http://schemas.microsoft.com/office/drawing/2014/main" id="{E174D4AD-C503-7650-B726-3C377507023A}"/>
                  </a:ext>
                </a:extLst>
              </p:cNvPr>
              <p:cNvSpPr/>
              <p:nvPr/>
            </p:nvSpPr>
            <p:spPr>
              <a:xfrm>
                <a:off x="1721598" y="1562813"/>
                <a:ext cx="3073400" cy="422426"/>
              </a:xfrm>
              <a:prstGeom prst="round2DiagRect">
                <a:avLst>
                  <a:gd name="adj1" fmla="val 31111"/>
                  <a:gd name="adj2" fmla="val 0"/>
                </a:avLst>
              </a:prstGeom>
              <a:gradFill>
                <a:gsLst>
                  <a:gs pos="0">
                    <a:schemeClr val="accent1"/>
                  </a:gs>
                  <a:gs pos="72000">
                    <a:schemeClr val="accent1">
                      <a:lumMod val="75000"/>
                    </a:schemeClr>
                  </a:gs>
                </a:gsLst>
                <a:lin ang="2700000" scaled="1"/>
              </a:gradFill>
              <a:ln>
                <a:noFill/>
              </a:ln>
              <a:effectLst>
                <a:outerShdw blurRad="152400" dist="63500" dir="5400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FFFF"/>
                    </a:solidFill>
                    <a:latin typeface="+mj-ea"/>
                    <a:ea typeface="+mj-ea"/>
                  </a:rPr>
                  <a:t>请输入小标题</a:t>
                </a:r>
              </a:p>
            </p:txBody>
          </p:sp>
        </p:grpSp>
      </p:grpSp>
      <p:grpSp>
        <p:nvGrpSpPr>
          <p:cNvPr id="2" name="组合 1">
            <a:extLst>
              <a:ext uri="{FF2B5EF4-FFF2-40B4-BE49-F238E27FC236}">
                <a16:creationId xmlns:a16="http://schemas.microsoft.com/office/drawing/2014/main" id="{355A4B8B-C3C2-07F2-3ED7-CB71177AC516}"/>
              </a:ext>
            </a:extLst>
          </p:cNvPr>
          <p:cNvGrpSpPr/>
          <p:nvPr/>
        </p:nvGrpSpPr>
        <p:grpSpPr>
          <a:xfrm>
            <a:off x="4660902" y="1646045"/>
            <a:ext cx="2870198" cy="3763869"/>
            <a:chOff x="4660902" y="1646045"/>
            <a:chExt cx="2870198" cy="3763869"/>
          </a:xfrm>
        </p:grpSpPr>
        <p:sp>
          <p:nvSpPr>
            <p:cNvPr id="36" name="椭圆 35">
              <a:extLst>
                <a:ext uri="{FF2B5EF4-FFF2-40B4-BE49-F238E27FC236}">
                  <a16:creationId xmlns:a16="http://schemas.microsoft.com/office/drawing/2014/main" id="{688E0228-03C3-D2CA-01CA-DE3AD7887EFC}"/>
                </a:ext>
              </a:extLst>
            </p:cNvPr>
            <p:cNvSpPr/>
            <p:nvPr/>
          </p:nvSpPr>
          <p:spPr>
            <a:xfrm>
              <a:off x="4660902" y="2539716"/>
              <a:ext cx="2870198" cy="2870198"/>
            </a:xfrm>
            <a:prstGeom prst="ellipse">
              <a:avLst/>
            </a:prstGeom>
            <a:gradFill flip="none" rotWithShape="1">
              <a:gsLst>
                <a:gs pos="0">
                  <a:schemeClr val="accent2"/>
                </a:gs>
                <a:gs pos="100000">
                  <a:schemeClr val="accent2"/>
                </a:gs>
              </a:gsLst>
              <a:path path="circle">
                <a:fillToRect r="100000" b="100000"/>
              </a:path>
              <a:tileRect l="-100000" t="-100000"/>
            </a:gradFill>
            <a:ln>
              <a:noFill/>
            </a:ln>
            <a:effectLst>
              <a:outerShdw blurRad="381000" dist="177800" dir="2700000" sx="98000" sy="98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outerShdw blurRad="63500" sx="102000" sy="102000" algn="ctr" rotWithShape="0">
                    <a:prstClr val="black">
                      <a:alpha val="40000"/>
                    </a:prstClr>
                  </a:outerShdw>
                </a:effectLst>
                <a:uLnTx/>
                <a:uFillTx/>
                <a:latin typeface="OPPOSans M" panose="00020600040101010101" pitchFamily="18" charset="-122"/>
                <a:ea typeface="OPPOSans R" panose="00020600040101010101" pitchFamily="18" charset="-122"/>
                <a:cs typeface="+mn-cs"/>
              </a:endParaRPr>
            </a:p>
          </p:txBody>
        </p:sp>
        <p:pic>
          <p:nvPicPr>
            <p:cNvPr id="58" name="图片 57" descr="穿着白色衣服的人&#10;&#10;描述已自动生成">
              <a:extLst>
                <a:ext uri="{FF2B5EF4-FFF2-40B4-BE49-F238E27FC236}">
                  <a16:creationId xmlns:a16="http://schemas.microsoft.com/office/drawing/2014/main" id="{E3260631-7AF9-AC36-D328-65572F0CB94B}"/>
                </a:ext>
              </a:extLst>
            </p:cNvPr>
            <p:cNvPicPr>
              <a:picLocks noChangeAspect="1"/>
            </p:cNvPicPr>
            <p:nvPr/>
          </p:nvPicPr>
          <p:blipFill rotWithShape="1">
            <a:blip r:embed="rId2">
              <a:extLst>
                <a:ext uri="{28A0092B-C50C-407E-A947-70E740481C1C}">
                  <a14:useLocalDpi xmlns:a14="http://schemas.microsoft.com/office/drawing/2010/main" val="0"/>
                </a:ext>
              </a:extLst>
            </a:blip>
            <a:srcRect l="34438" t="5700" r="32920" b="8161"/>
            <a:stretch/>
          </p:blipFill>
          <p:spPr>
            <a:xfrm>
              <a:off x="5063067" y="1646045"/>
              <a:ext cx="2140006" cy="3763869"/>
            </a:xfrm>
            <a:custGeom>
              <a:avLst/>
              <a:gdLst>
                <a:gd name="connsiteX0" fmla="*/ 0 w 2140006"/>
                <a:gd name="connsiteY0" fmla="*/ 0 h 3763869"/>
                <a:gd name="connsiteX1" fmla="*/ 2140006 w 2140006"/>
                <a:gd name="connsiteY1" fmla="*/ 0 h 3763869"/>
                <a:gd name="connsiteX2" fmla="*/ 2140006 w 2140006"/>
                <a:gd name="connsiteY2" fmla="*/ 3241978 h 3763869"/>
                <a:gd name="connsiteX3" fmla="*/ 2047702 w 2140006"/>
                <a:gd name="connsiteY3" fmla="*/ 3343538 h 3763869"/>
                <a:gd name="connsiteX4" fmla="*/ 1032934 w 2140006"/>
                <a:gd name="connsiteY4" fmla="*/ 3763869 h 3763869"/>
                <a:gd name="connsiteX5" fmla="*/ 18166 w 2140006"/>
                <a:gd name="connsiteY5" fmla="*/ 3343538 h 3763869"/>
                <a:gd name="connsiteX6" fmla="*/ 0 w 2140006"/>
                <a:gd name="connsiteY6" fmla="*/ 3323551 h 3763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0006" h="3763869">
                  <a:moveTo>
                    <a:pt x="0" y="0"/>
                  </a:moveTo>
                  <a:lnTo>
                    <a:pt x="2140006" y="0"/>
                  </a:lnTo>
                  <a:lnTo>
                    <a:pt x="2140006" y="3241978"/>
                  </a:lnTo>
                  <a:lnTo>
                    <a:pt x="2047702" y="3343538"/>
                  </a:lnTo>
                  <a:cubicBezTo>
                    <a:pt x="1788001" y="3603240"/>
                    <a:pt x="1429226" y="3763869"/>
                    <a:pt x="1032934" y="3763869"/>
                  </a:cubicBezTo>
                  <a:cubicBezTo>
                    <a:pt x="636643" y="3763869"/>
                    <a:pt x="277868" y="3603240"/>
                    <a:pt x="18166" y="3343538"/>
                  </a:cubicBezTo>
                  <a:lnTo>
                    <a:pt x="0" y="3323551"/>
                  </a:lnTo>
                  <a:close/>
                </a:path>
              </a:pathLst>
            </a:custGeom>
          </p:spPr>
        </p:pic>
      </p:grpSp>
    </p:spTree>
    <p:extLst>
      <p:ext uri="{BB962C8B-B14F-4D97-AF65-F5344CB8AC3E}">
        <p14:creationId xmlns:p14="http://schemas.microsoft.com/office/powerpoint/2010/main" val="250246997"/>
      </p:ext>
    </p:extLst>
  </p:cSld>
  <p:clrMapOvr>
    <a:masterClrMapping/>
  </p:clrMapOvr>
</p:sld>
</file>

<file path=ppt/theme/theme1.xml><?xml version="1.0" encoding="utf-8"?>
<a:theme xmlns:a="http://schemas.openxmlformats.org/drawingml/2006/main" name="Office 主题​​">
  <a:themeElements>
    <a:clrScheme name="蓝黄色">
      <a:dk1>
        <a:sysClr val="windowText" lastClr="000000"/>
      </a:dk1>
      <a:lt1>
        <a:sysClr val="window" lastClr="FFFFFF"/>
      </a:lt1>
      <a:dk2>
        <a:srgbClr val="44546A"/>
      </a:dk2>
      <a:lt2>
        <a:srgbClr val="E7E6E6"/>
      </a:lt2>
      <a:accent1>
        <a:srgbClr val="0081FF"/>
      </a:accent1>
      <a:accent2>
        <a:srgbClr val="F7B502"/>
      </a:accent2>
      <a:accent3>
        <a:srgbClr val="5CB876"/>
      </a:accent3>
      <a:accent4>
        <a:srgbClr val="FFC000"/>
      </a:accent4>
      <a:accent5>
        <a:srgbClr val="5B9BD5"/>
      </a:accent5>
      <a:accent6>
        <a:srgbClr val="70AD47"/>
      </a:accent6>
      <a:hlink>
        <a:srgbClr val="0563C1"/>
      </a:hlink>
      <a:folHlink>
        <a:srgbClr val="954F72"/>
      </a:folHlink>
    </a:clrScheme>
    <a:fontScheme name="OPPO字体">
      <a:majorFont>
        <a:latin typeface="OPPOSans M"/>
        <a:ea typeface="OPPOSans M"/>
        <a:cs typeface=""/>
      </a:majorFont>
      <a:minorFont>
        <a:latin typeface="OPPOSans R"/>
        <a:ea typeface="OPPOSans R"/>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1883</TotalTime>
  <Words>993</Words>
  <Application>Microsoft Office PowerPoint</Application>
  <PresentationFormat>宽屏</PresentationFormat>
  <Paragraphs>136</Paragraphs>
  <Slides>17</Slides>
  <Notes>4</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17</vt:i4>
      </vt:variant>
    </vt:vector>
  </HeadingPairs>
  <TitlesOfParts>
    <vt:vector size="24" baseType="lpstr">
      <vt:lpstr>OPPOSans H</vt:lpstr>
      <vt:lpstr>OPPOSans M</vt:lpstr>
      <vt:lpstr>OPPOSans R</vt:lpstr>
      <vt:lpstr>阿里巴巴普惠体 2.0 55 Regular</vt:lpstr>
      <vt:lpstr>阿里巴巴普惠体 2.0 65 Medium</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蓝色商务风医疗行业年终总结ppt模板</dc:title>
  <dc:creator>染九</dc:creator>
  <cp:keywords>P界达人</cp:keywords>
  <dc:description>51PPT模板网，幻灯片演示模板及素材免费下载！_x000d_
51PPT模板网 唯一访问网址：www.51pptmoban.com</dc:description>
  <cp:lastModifiedBy>user Power</cp:lastModifiedBy>
  <cp:revision>26</cp:revision>
  <dcterms:created xsi:type="dcterms:W3CDTF">2023-05-04T02:09:55Z</dcterms:created>
  <dcterms:modified xsi:type="dcterms:W3CDTF">2023-08-16T02:18:07Z</dcterms:modified>
</cp:coreProperties>
</file>