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256" r:id="rId2"/>
    <p:sldId id="259" r:id="rId3"/>
    <p:sldId id="264" r:id="rId4"/>
    <p:sldId id="260" r:id="rId5"/>
    <p:sldId id="281" r:id="rId6"/>
    <p:sldId id="266" r:id="rId7"/>
    <p:sldId id="267" r:id="rId8"/>
    <p:sldId id="268" r:id="rId9"/>
    <p:sldId id="270" r:id="rId10"/>
    <p:sldId id="269" r:id="rId11"/>
    <p:sldId id="271" r:id="rId12"/>
    <p:sldId id="272" r:id="rId13"/>
    <p:sldId id="273" r:id="rId14"/>
    <p:sldId id="274" r:id="rId15"/>
    <p:sldId id="275" r:id="rId16"/>
    <p:sldId id="276" r:id="rId17"/>
    <p:sldId id="277" r:id="rId18"/>
    <p:sldId id="278" r:id="rId19"/>
    <p:sldId id="279" r:id="rId20"/>
    <p:sldId id="280" r:id="rId21"/>
    <p:sldId id="262" r:id="rId22"/>
    <p:sldId id="282" r:id="rId23"/>
    <p:sldId id="2007578498" r:id="rId24"/>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ECEB"/>
    <a:srgbClr val="FFFFFF"/>
    <a:srgbClr val="FEF5DA"/>
    <a:srgbClr val="FDF0CB"/>
    <a:srgbClr val="E6E6E6"/>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82" d="100"/>
          <a:sy n="82" d="100"/>
        </p:scale>
        <p:origin x="114" y="282"/>
      </p:cViewPr>
      <p:guideLst/>
    </p:cSldViewPr>
  </p:slideViewPr>
  <p:notesTextViewPr>
    <p:cViewPr>
      <p:scale>
        <a:sx n="3" d="2"/>
        <a:sy n="3" d="2"/>
      </p:scale>
      <p:origin x="0" y="0"/>
    </p:cViewPr>
  </p:notesTextViewPr>
  <p:sorterViewPr>
    <p:cViewPr>
      <p:scale>
        <a:sx n="100" d="100"/>
        <a:sy n="100" d="100"/>
      </p:scale>
      <p:origin x="0" y="0"/>
    </p:cViewPr>
  </p:sorterViewPr>
  <p:notesViewPr>
    <p:cSldViewPr snapToGrid="0">
      <p:cViewPr varScale="1">
        <p:scale>
          <a:sx n="56" d="100"/>
          <a:sy n="56" d="100"/>
        </p:scale>
        <p:origin x="1998"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09366279-F9A7-DF68-58A5-D8C73E853A3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39E1515C-884B-1BA9-550C-400E0F768B1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B5E8BAE-2B76-4997-9F88-B39845D53963}" type="datetimeFigureOut">
              <a:rPr lang="zh-CN" altLang="en-US" smtClean="0"/>
              <a:t>2023/8/16</a:t>
            </a:fld>
            <a:endParaRPr lang="zh-CN" altLang="en-US"/>
          </a:p>
        </p:txBody>
      </p:sp>
      <p:sp>
        <p:nvSpPr>
          <p:cNvPr id="4" name="页脚占位符 3">
            <a:extLst>
              <a:ext uri="{FF2B5EF4-FFF2-40B4-BE49-F238E27FC236}">
                <a16:creationId xmlns:a16="http://schemas.microsoft.com/office/drawing/2014/main" id="{1609F2F9-890C-859E-E8C1-B1A7B090F64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8AA9590E-E505-F96E-18BF-AFEC8BA70D8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C096E2F-BA59-44B6-8147-88FD46E92E5A}" type="slidenum">
              <a:rPr lang="zh-CN" altLang="en-US" smtClean="0"/>
              <a:t>‹#›</a:t>
            </a:fld>
            <a:endParaRPr lang="zh-CN" altLang="en-US"/>
          </a:p>
        </p:txBody>
      </p:sp>
    </p:spTree>
    <p:extLst>
      <p:ext uri="{BB962C8B-B14F-4D97-AF65-F5344CB8AC3E}">
        <p14:creationId xmlns:p14="http://schemas.microsoft.com/office/powerpoint/2010/main" val="15535549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2A3D24-6083-4546-8C6D-DEE86BAAAE49}" type="datetimeFigureOut">
              <a:rPr lang="zh-CN" altLang="en-US" smtClean="0"/>
              <a:t>2023/8/16</a:t>
            </a:fld>
            <a:endParaRPr lang="zh-CN"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ED8765-8EF3-408C-9341-152904E414ED}" type="slidenum">
              <a:rPr lang="zh-CN" altLang="en-US" smtClean="0"/>
              <a:t>‹#›</a:t>
            </a:fld>
            <a:endParaRPr lang="zh-CN" altLang="en-US"/>
          </a:p>
        </p:txBody>
      </p:sp>
    </p:spTree>
    <p:extLst>
      <p:ext uri="{BB962C8B-B14F-4D97-AF65-F5344CB8AC3E}">
        <p14:creationId xmlns:p14="http://schemas.microsoft.com/office/powerpoint/2010/main" val="18985426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23</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BCEF1D1A-318E-0E79-891C-C4DE378F96C2}"/>
              </a:ext>
            </a:extLst>
          </p:cNvPr>
          <p:cNvSpPr/>
          <p:nvPr userDrawn="1"/>
        </p:nvSpPr>
        <p:spPr>
          <a:xfrm>
            <a:off x="-6350" y="1009650"/>
            <a:ext cx="12192000" cy="3361036"/>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Title 1">
            <a:extLst>
              <a:ext uri="{FF2B5EF4-FFF2-40B4-BE49-F238E27FC236}">
                <a16:creationId xmlns:a16="http://schemas.microsoft.com/office/drawing/2014/main" id="{E545B57F-7D9D-4AD8-9FE4-E5267D65BB87}"/>
              </a:ext>
            </a:extLst>
          </p:cNvPr>
          <p:cNvSpPr>
            <a:spLocks noGrp="1"/>
          </p:cNvSpPr>
          <p:nvPr>
            <p:ph type="ctrTitle" hasCustomPrompt="1"/>
          </p:nvPr>
        </p:nvSpPr>
        <p:spPr>
          <a:xfrm>
            <a:off x="660400" y="1524000"/>
            <a:ext cx="10858500" cy="1757362"/>
          </a:xfrm>
        </p:spPr>
        <p:txBody>
          <a:bodyPr vert="horz" lIns="91440" tIns="45720" rIns="91440" bIns="45720" rtlCol="0" anchor="b">
            <a:noAutofit/>
          </a:bodyPr>
          <a:lstStyle>
            <a:lvl1pPr>
              <a:defRPr lang="zh-CN" altLang="en-US" sz="8800" b="1" cap="none" spc="0" dirty="0">
                <a:ln>
                  <a:noFill/>
                </a:ln>
                <a:solidFill>
                  <a:srgbClr val="FFFFFF"/>
                </a:solidFill>
                <a:effectLst/>
              </a:defRPr>
            </a:lvl1pPr>
          </a:lstStyle>
          <a:p>
            <a:pPr lvl="0" defTabSz="914354"/>
            <a:r>
              <a:rPr lang="zh-CN" altLang="en-US" dirty="0"/>
              <a:t>请输入你的标题</a:t>
            </a:r>
          </a:p>
        </p:txBody>
      </p:sp>
      <p:sp>
        <p:nvSpPr>
          <p:cNvPr id="3" name="Subtitle 2">
            <a:extLst>
              <a:ext uri="{FF2B5EF4-FFF2-40B4-BE49-F238E27FC236}">
                <a16:creationId xmlns:a16="http://schemas.microsoft.com/office/drawing/2014/main" id="{42DDB65F-C302-4F35-9CCB-12FB82E2590D}"/>
              </a:ext>
            </a:extLst>
          </p:cNvPr>
          <p:cNvSpPr>
            <a:spLocks noGrp="1"/>
          </p:cNvSpPr>
          <p:nvPr>
            <p:ph type="subTitle" idx="1" hasCustomPrompt="1"/>
          </p:nvPr>
        </p:nvSpPr>
        <p:spPr>
          <a:xfrm>
            <a:off x="660400" y="3281362"/>
            <a:ext cx="10858500" cy="535853"/>
          </a:xfrm>
        </p:spPr>
        <p:txBody>
          <a:bodyPr vert="horz" lIns="91440" tIns="45720" rIns="91440" bIns="45720" rtlCol="0" anchor="t">
            <a:noAutofit/>
          </a:bodyPr>
          <a:lstStyle>
            <a:lvl1pPr marL="0" indent="0">
              <a:spcBef>
                <a:spcPts val="0"/>
              </a:spcBef>
              <a:buNone/>
              <a:defRPr lang="zh-CN" altLang="en-US" sz="2800">
                <a:solidFill>
                  <a:schemeClr val="accent1">
                    <a:lumMod val="20000"/>
                    <a:lumOff val="80000"/>
                  </a:schemeClr>
                </a:solidFill>
              </a:defRPr>
            </a:lvl1pPr>
          </a:lstStyle>
          <a:p>
            <a:pPr marL="228600" lvl="0" indent="-228600" defTabSz="914354"/>
            <a:r>
              <a:rPr lang="en-US" altLang="zh-CN" dirty="0"/>
              <a:t>You can enter subtitle here</a:t>
            </a:r>
          </a:p>
        </p:txBody>
      </p:sp>
      <p:sp>
        <p:nvSpPr>
          <p:cNvPr id="8" name="Speaker Placeholder 3">
            <a:extLst>
              <a:ext uri="{FF2B5EF4-FFF2-40B4-BE49-F238E27FC236}">
                <a16:creationId xmlns:a16="http://schemas.microsoft.com/office/drawing/2014/main" id="{44C4A721-803B-47CB-B99E-1D01E8E0169F}"/>
              </a:ext>
            </a:extLst>
          </p:cNvPr>
          <p:cNvSpPr>
            <a:spLocks noGrp="1"/>
          </p:cNvSpPr>
          <p:nvPr>
            <p:ph type="body" sz="quarter" idx="13" hasCustomPrompt="1"/>
          </p:nvPr>
        </p:nvSpPr>
        <p:spPr>
          <a:xfrm>
            <a:off x="660400" y="5541558"/>
            <a:ext cx="5568950" cy="296271"/>
          </a:xfrm>
        </p:spPr>
        <p:txBody>
          <a:bodyPr vert="horz" lIns="91440" tIns="45720" rIns="91440" bIns="45720" rtlCol="0" anchor="ctr">
            <a:noAutofit/>
          </a:bodyPr>
          <a:lstStyle>
            <a:lvl1pPr marL="0" indent="0">
              <a:buNone/>
              <a:defRPr lang="en-US" altLang="zh-CN" sz="2400" b="0" smtClean="0">
                <a:solidFill>
                  <a:schemeClr val="tx1"/>
                </a:solidFill>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Speaker name and title</a:t>
            </a:r>
          </a:p>
        </p:txBody>
      </p:sp>
      <p:sp>
        <p:nvSpPr>
          <p:cNvPr id="9" name="Date Placeholder 4">
            <a:extLst>
              <a:ext uri="{FF2B5EF4-FFF2-40B4-BE49-F238E27FC236}">
                <a16:creationId xmlns:a16="http://schemas.microsoft.com/office/drawing/2014/main" id="{CA939A61-406D-45DC-B757-059EFAA05866}"/>
              </a:ext>
            </a:extLst>
          </p:cNvPr>
          <p:cNvSpPr>
            <a:spLocks noGrp="1"/>
          </p:cNvSpPr>
          <p:nvPr>
            <p:ph type="body" sz="quarter" idx="14" hasCustomPrompt="1"/>
          </p:nvPr>
        </p:nvSpPr>
        <p:spPr>
          <a:xfrm>
            <a:off x="660400" y="6047379"/>
            <a:ext cx="5568950" cy="296271"/>
          </a:xfrm>
        </p:spPr>
        <p:txBody>
          <a:bodyPr vert="horz" lIns="91440" tIns="45720" rIns="91440" bIns="45720" rtlCol="0" anchor="ctr">
            <a:noAutofit/>
          </a:bodyPr>
          <a:lstStyle>
            <a:lvl1pPr marL="0" indent="0">
              <a:buNone/>
              <a:defRPr lang="en-US" altLang="zh-CN" sz="1800" b="0" smtClean="0">
                <a:solidFill>
                  <a:schemeClr val="tx1">
                    <a:alpha val="35000"/>
                  </a:schemeClr>
                </a:solidFill>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www.officeplus.cn</a:t>
            </a:r>
            <a:endParaRPr lang="en-US" altLang="en-US" dirty="0"/>
          </a:p>
        </p:txBody>
      </p:sp>
    </p:spTree>
    <p:extLst>
      <p:ext uri="{BB962C8B-B14F-4D97-AF65-F5344CB8AC3E}">
        <p14:creationId xmlns:p14="http://schemas.microsoft.com/office/powerpoint/2010/main" val="32185414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C6DA8-D137-41D2-A934-63CB8FFB8B81}"/>
              </a:ext>
            </a:extLst>
          </p:cNvPr>
          <p:cNvSpPr>
            <a:spLocks noGrp="1"/>
          </p:cNvSpPr>
          <p:nvPr>
            <p:ph type="title" hasCustomPrompt="1"/>
          </p:nvPr>
        </p:nvSpPr>
        <p:spPr/>
        <p:txBody>
          <a:bodyPr/>
          <a:lstStyle/>
          <a:p>
            <a:r>
              <a:rPr lang="en-US" altLang="zh-CN" dirty="0"/>
              <a:t>Click to edit title</a:t>
            </a:r>
            <a:endParaRPr lang="zh-CN" altLang="en-US" dirty="0"/>
          </a:p>
        </p:txBody>
      </p:sp>
      <p:sp>
        <p:nvSpPr>
          <p:cNvPr id="3" name="Content Placeholder 2">
            <a:extLst>
              <a:ext uri="{FF2B5EF4-FFF2-40B4-BE49-F238E27FC236}">
                <a16:creationId xmlns:a16="http://schemas.microsoft.com/office/drawing/2014/main" id="{0CED916A-3E34-4B9E-8F9F-7A8921A30F99}"/>
              </a:ext>
            </a:extLst>
          </p:cNvPr>
          <p:cNvSpPr>
            <a:spLocks noGrp="1"/>
          </p:cNvSpPr>
          <p:nvPr>
            <p:ph idx="1"/>
          </p:nvPr>
        </p:nvSpPr>
        <p:spPr/>
        <p:txBody>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
        <p:nvSpPr>
          <p:cNvPr id="4" name="Date Placeholder 3">
            <a:extLst>
              <a:ext uri="{FF2B5EF4-FFF2-40B4-BE49-F238E27FC236}">
                <a16:creationId xmlns:a16="http://schemas.microsoft.com/office/drawing/2014/main" id="{57FE6FF3-E480-4C96-9DE0-054940E7CBC6}"/>
              </a:ext>
            </a:extLst>
          </p:cNvPr>
          <p:cNvSpPr>
            <a:spLocks noGrp="1"/>
          </p:cNvSpPr>
          <p:nvPr>
            <p:ph type="dt" sz="half" idx="10"/>
          </p:nvPr>
        </p:nvSpPr>
        <p:spPr/>
        <p:txBody>
          <a:bodyPr/>
          <a:lstStyle/>
          <a:p>
            <a:fld id="{423B2EF6-86FB-418F-92D1-09333B351226}" type="datetime1">
              <a:rPr lang="zh-CN" altLang="en-US" smtClean="0"/>
              <a:t>2023/8/16</a:t>
            </a:fld>
            <a:endParaRPr lang="zh-CN" altLang="en-US"/>
          </a:p>
        </p:txBody>
      </p:sp>
      <p:sp>
        <p:nvSpPr>
          <p:cNvPr id="5" name="Footer Placeholder 4">
            <a:extLst>
              <a:ext uri="{FF2B5EF4-FFF2-40B4-BE49-F238E27FC236}">
                <a16:creationId xmlns:a16="http://schemas.microsoft.com/office/drawing/2014/main" id="{055DFAA1-D4C3-4306-A3AE-0641E3581966}"/>
              </a:ext>
            </a:extLst>
          </p:cNvPr>
          <p:cNvSpPr>
            <a:spLocks noGrp="1"/>
          </p:cNvSpPr>
          <p:nvPr>
            <p:ph type="ftr" sz="quarter" idx="11"/>
          </p:nvPr>
        </p:nvSpPr>
        <p:spPr/>
        <p:txBody>
          <a:bodyPr/>
          <a:lstStyle/>
          <a:p>
            <a:r>
              <a:rPr lang="en-US" altLang="zh-CN"/>
              <a:t>51PPT</a:t>
            </a:r>
            <a:r>
              <a:rPr lang="zh-CN" altLang="en-US"/>
              <a:t>模板</a:t>
            </a:r>
            <a:endParaRPr lang="zh-CN" altLang="en-US" dirty="0"/>
          </a:p>
        </p:txBody>
      </p:sp>
      <p:sp>
        <p:nvSpPr>
          <p:cNvPr id="6" name="Slide Number Placeholder 5">
            <a:extLst>
              <a:ext uri="{FF2B5EF4-FFF2-40B4-BE49-F238E27FC236}">
                <a16:creationId xmlns:a16="http://schemas.microsoft.com/office/drawing/2014/main" id="{7A3E0EBE-EC20-4150-A2C6-9837F3449581}"/>
              </a:ext>
            </a:extLst>
          </p:cNvPr>
          <p:cNvSpPr>
            <a:spLocks noGrp="1"/>
          </p:cNvSpPr>
          <p:nvPr>
            <p:ph type="sldNum" sz="quarter" idx="12"/>
          </p:nvPr>
        </p:nvSpPr>
        <p:spPr/>
        <p:txBody>
          <a:bodyPr/>
          <a:lstStyle/>
          <a:p>
            <a:fld id="{7F65B630-C7FF-41C0-9923-C5E5E29EED81}" type="slidenum">
              <a:rPr lang="zh-CN" altLang="en-US" smtClean="0"/>
              <a:t>‹#›</a:t>
            </a:fld>
            <a:endParaRPr lang="zh-CN" altLang="en-US"/>
          </a:p>
        </p:txBody>
      </p:sp>
    </p:spTree>
    <p:extLst>
      <p:ext uri="{BB962C8B-B14F-4D97-AF65-F5344CB8AC3E}">
        <p14:creationId xmlns:p14="http://schemas.microsoft.com/office/powerpoint/2010/main" val="823742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FDF03A82-401C-4A0E-BE21-BE588E874141}"/>
              </a:ext>
            </a:extLst>
          </p:cNvPr>
          <p:cNvSpPr>
            <a:spLocks noGrp="1"/>
          </p:cNvSpPr>
          <p:nvPr>
            <p:ph type="body" sz="quarter" idx="14" hasCustomPrompt="1"/>
          </p:nvPr>
        </p:nvSpPr>
        <p:spPr>
          <a:xfrm>
            <a:off x="603250" y="2440027"/>
            <a:ext cx="3968750" cy="657146"/>
          </a:xfrm>
        </p:spPr>
        <p:txBody>
          <a:bodyPr anchor="ctr" anchorCtr="0">
            <a:noAutofit/>
          </a:bodyPr>
          <a:lstStyle>
            <a:lvl1pPr marL="0" indent="0" algn="l">
              <a:lnSpc>
                <a:spcPct val="100000"/>
              </a:lnSpc>
              <a:buFont typeface="+mj-lt"/>
              <a:buNone/>
              <a:defRPr sz="6000" b="1">
                <a:solidFill>
                  <a:schemeClr val="accent1">
                    <a:lumMod val="75000"/>
                  </a:schemeClr>
                </a:solidFill>
                <a:latin typeface="+mj-ea"/>
                <a:ea typeface="+mj-ea"/>
              </a:defRPr>
            </a:lvl1pPr>
            <a:lvl2pPr marL="457200" indent="0">
              <a:buFont typeface="+mj-ea"/>
              <a:buNone/>
              <a:defRPr/>
            </a:lvl2pPr>
            <a:lvl3pPr marL="1257300" indent="-342900">
              <a:buFont typeface="+mj-lt"/>
              <a:buAutoNum type="alphaLcParenR"/>
              <a:defRPr/>
            </a:lvl3pPr>
          </a:lstStyle>
          <a:p>
            <a:pPr lvl="0"/>
            <a:r>
              <a:rPr lang="zh-CN" altLang="en-US" dirty="0"/>
              <a:t>目录</a:t>
            </a:r>
          </a:p>
        </p:txBody>
      </p:sp>
    </p:spTree>
    <p:extLst>
      <p:ext uri="{BB962C8B-B14F-4D97-AF65-F5344CB8AC3E}">
        <p14:creationId xmlns:p14="http://schemas.microsoft.com/office/powerpoint/2010/main" val="19297759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6E71B5A2-5DA7-A28C-3CA7-A82AE4704F15}"/>
              </a:ext>
            </a:extLst>
          </p:cNvPr>
          <p:cNvSpPr/>
          <p:nvPr userDrawn="1"/>
        </p:nvSpPr>
        <p:spPr>
          <a:xfrm>
            <a:off x="0" y="0"/>
            <a:ext cx="4833257" cy="68580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a:extLst>
              <a:ext uri="{FF2B5EF4-FFF2-40B4-BE49-F238E27FC236}">
                <a16:creationId xmlns:a16="http://schemas.microsoft.com/office/drawing/2014/main" id="{000C7662-4F6D-4B06-BB36-235FC06BF816}"/>
              </a:ext>
            </a:extLst>
          </p:cNvPr>
          <p:cNvSpPr>
            <a:spLocks noGrp="1"/>
          </p:cNvSpPr>
          <p:nvPr>
            <p:ph type="title" hasCustomPrompt="1"/>
          </p:nvPr>
        </p:nvSpPr>
        <p:spPr>
          <a:xfrm>
            <a:off x="660400" y="2975124"/>
            <a:ext cx="5731164" cy="951057"/>
          </a:xfrm>
        </p:spPr>
        <p:txBody>
          <a:bodyPr vert="horz" lIns="91440" tIns="45720" rIns="91440" bIns="45720" rtlCol="0" anchor="b">
            <a:normAutofit/>
          </a:bodyPr>
          <a:lstStyle>
            <a:lvl1pPr>
              <a:defRPr lang="zh-CN" altLang="en-US" sz="4000">
                <a:solidFill>
                  <a:schemeClr val="accent1">
                    <a:lumMod val="40000"/>
                    <a:lumOff val="60000"/>
                  </a:schemeClr>
                </a:solidFill>
              </a:defRPr>
            </a:lvl1pPr>
          </a:lstStyle>
          <a:p>
            <a:pPr lvl="0" defTabSz="914354"/>
            <a:r>
              <a:rPr lang="en-US" altLang="zh-CN" dirty="0"/>
              <a:t>Click to edit title</a:t>
            </a:r>
            <a:endParaRPr lang="zh-CN" altLang="en-US" dirty="0"/>
          </a:p>
        </p:txBody>
      </p:sp>
      <p:sp>
        <p:nvSpPr>
          <p:cNvPr id="3" name="Text Placeholder 2">
            <a:extLst>
              <a:ext uri="{FF2B5EF4-FFF2-40B4-BE49-F238E27FC236}">
                <a16:creationId xmlns:a16="http://schemas.microsoft.com/office/drawing/2014/main" id="{9FF9930E-40DF-417D-8161-BD38EB172DC1}"/>
              </a:ext>
            </a:extLst>
          </p:cNvPr>
          <p:cNvSpPr>
            <a:spLocks noGrp="1"/>
          </p:cNvSpPr>
          <p:nvPr>
            <p:ph type="body" idx="1" hasCustomPrompt="1"/>
          </p:nvPr>
        </p:nvSpPr>
        <p:spPr>
          <a:xfrm>
            <a:off x="660400" y="3973955"/>
            <a:ext cx="5731164" cy="440729"/>
          </a:xfrm>
        </p:spPr>
        <p:txBody>
          <a:bodyPr>
            <a:normAutofit/>
          </a:bodyPr>
          <a:lstStyle>
            <a:lvl1pPr marL="0" indent="0">
              <a:buNone/>
              <a:defRPr lang="en-US" altLang="zh-CN" sz="1600" kern="1200">
                <a:solidFill>
                  <a:schemeClr val="accent1">
                    <a:lumMod val="40000"/>
                    <a:lumOff val="60000"/>
                  </a:schemeClr>
                </a:solidFill>
                <a:latin typeface="+mn-lt"/>
                <a:ea typeface="+mn-ea"/>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dirty="0"/>
              <a:t>Click to edit text</a:t>
            </a:r>
          </a:p>
        </p:txBody>
      </p:sp>
      <p:sp>
        <p:nvSpPr>
          <p:cNvPr id="8" name="文本占位符 7">
            <a:extLst>
              <a:ext uri="{FF2B5EF4-FFF2-40B4-BE49-F238E27FC236}">
                <a16:creationId xmlns:a16="http://schemas.microsoft.com/office/drawing/2014/main" id="{49A950A1-B947-717D-E187-AD0063089D78}"/>
              </a:ext>
            </a:extLst>
          </p:cNvPr>
          <p:cNvSpPr>
            <a:spLocks noGrp="1"/>
          </p:cNvSpPr>
          <p:nvPr>
            <p:ph type="body" sz="quarter" idx="13" hasCustomPrompt="1"/>
          </p:nvPr>
        </p:nvSpPr>
        <p:spPr>
          <a:xfrm>
            <a:off x="660400" y="1976438"/>
            <a:ext cx="5730875" cy="950912"/>
          </a:xfrm>
        </p:spPr>
        <p:txBody>
          <a:bodyPr anchor="b">
            <a:noAutofit/>
          </a:bodyPr>
          <a:lstStyle>
            <a:lvl1pPr marL="0" indent="0">
              <a:buNone/>
              <a:defRPr sz="13800" b="1">
                <a:solidFill>
                  <a:schemeClr val="accent1">
                    <a:lumMod val="75000"/>
                  </a:schemeClr>
                </a:solidFill>
              </a:defRPr>
            </a:lvl1pPr>
          </a:lstStyle>
          <a:p>
            <a:pPr lvl="0"/>
            <a:r>
              <a:rPr lang="en-US" altLang="zh-CN" dirty="0"/>
              <a:t>01</a:t>
            </a:r>
            <a:endParaRPr lang="zh-CN" altLang="en-US" dirty="0"/>
          </a:p>
        </p:txBody>
      </p:sp>
    </p:spTree>
    <p:extLst>
      <p:ext uri="{BB962C8B-B14F-4D97-AF65-F5344CB8AC3E}">
        <p14:creationId xmlns:p14="http://schemas.microsoft.com/office/powerpoint/2010/main" val="641220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3E7E2AD0-0BA9-134B-908C-EB386766F068}"/>
              </a:ext>
            </a:extLst>
          </p:cNvPr>
          <p:cNvSpPr/>
          <p:nvPr userDrawn="1"/>
        </p:nvSpPr>
        <p:spPr>
          <a:xfrm>
            <a:off x="0" y="0"/>
            <a:ext cx="12192000" cy="11811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a:extLst>
              <a:ext uri="{FF2B5EF4-FFF2-40B4-BE49-F238E27FC236}">
                <a16:creationId xmlns:a16="http://schemas.microsoft.com/office/drawing/2014/main" id="{652EDE83-63CC-4B33-B715-3953EADE2100}"/>
              </a:ext>
            </a:extLst>
          </p:cNvPr>
          <p:cNvSpPr>
            <a:spLocks noGrp="1"/>
          </p:cNvSpPr>
          <p:nvPr>
            <p:ph type="title" hasCustomPrompt="1"/>
          </p:nvPr>
        </p:nvSpPr>
        <p:spPr>
          <a:xfrm>
            <a:off x="1219200" y="0"/>
            <a:ext cx="10299700" cy="1028700"/>
          </a:xfrm>
        </p:spPr>
        <p:txBody>
          <a:bodyPr>
            <a:normAutofit/>
          </a:bodyPr>
          <a:lstStyle>
            <a:lvl1pPr>
              <a:defRPr sz="3600">
                <a:solidFill>
                  <a:schemeClr val="accent1">
                    <a:lumMod val="40000"/>
                    <a:lumOff val="60000"/>
                  </a:schemeClr>
                </a:solidFill>
              </a:defRPr>
            </a:lvl1pPr>
          </a:lstStyle>
          <a:p>
            <a:r>
              <a:rPr lang="en-US" altLang="zh-CN" dirty="0"/>
              <a:t>Click to edit title</a:t>
            </a:r>
            <a:endParaRPr lang="zh-CN" altLang="en-US" dirty="0"/>
          </a:p>
        </p:txBody>
      </p:sp>
      <p:sp>
        <p:nvSpPr>
          <p:cNvPr id="3" name="Date Placeholder 2">
            <a:extLst>
              <a:ext uri="{FF2B5EF4-FFF2-40B4-BE49-F238E27FC236}">
                <a16:creationId xmlns:a16="http://schemas.microsoft.com/office/drawing/2014/main" id="{1514619F-25D0-4307-81CD-C24C74EF140E}"/>
              </a:ext>
            </a:extLst>
          </p:cNvPr>
          <p:cNvSpPr>
            <a:spLocks noGrp="1"/>
          </p:cNvSpPr>
          <p:nvPr>
            <p:ph type="dt" sz="half" idx="10"/>
          </p:nvPr>
        </p:nvSpPr>
        <p:spPr/>
        <p:txBody>
          <a:bodyPr/>
          <a:lstStyle/>
          <a:p>
            <a:fld id="{25B9F231-B08B-4ADB-9723-E700D1F6F357}" type="datetime1">
              <a:rPr lang="zh-CN" altLang="en-US" smtClean="0"/>
              <a:t>2023/8/16</a:t>
            </a:fld>
            <a:endParaRPr lang="zh-CN" altLang="en-US"/>
          </a:p>
        </p:txBody>
      </p:sp>
      <p:sp>
        <p:nvSpPr>
          <p:cNvPr id="4" name="Footer Placeholder 3">
            <a:extLst>
              <a:ext uri="{FF2B5EF4-FFF2-40B4-BE49-F238E27FC236}">
                <a16:creationId xmlns:a16="http://schemas.microsoft.com/office/drawing/2014/main" id="{C802B25F-898B-4C1A-94A9-699B8B55DF0F}"/>
              </a:ext>
            </a:extLst>
          </p:cNvPr>
          <p:cNvSpPr>
            <a:spLocks noGrp="1"/>
          </p:cNvSpPr>
          <p:nvPr>
            <p:ph type="ftr" sz="quarter" idx="11"/>
          </p:nvPr>
        </p:nvSpPr>
        <p:spPr/>
        <p:txBody>
          <a:bodyPr/>
          <a:lstStyle/>
          <a:p>
            <a:r>
              <a:rPr lang="en-US" altLang="zh-CN"/>
              <a:t>51PPT</a:t>
            </a:r>
            <a:r>
              <a:rPr lang="zh-CN" altLang="en-US"/>
              <a:t>模板</a:t>
            </a:r>
            <a:endParaRPr lang="zh-CN" altLang="en-US" dirty="0"/>
          </a:p>
        </p:txBody>
      </p:sp>
      <p:sp>
        <p:nvSpPr>
          <p:cNvPr id="5" name="Slide Number Placeholder 4">
            <a:extLst>
              <a:ext uri="{FF2B5EF4-FFF2-40B4-BE49-F238E27FC236}">
                <a16:creationId xmlns:a16="http://schemas.microsoft.com/office/drawing/2014/main" id="{AA842F0A-76EB-4E77-8AF6-5F91F22881FE}"/>
              </a:ext>
            </a:extLst>
          </p:cNvPr>
          <p:cNvSpPr>
            <a:spLocks noGrp="1"/>
          </p:cNvSpPr>
          <p:nvPr>
            <p:ph type="sldNum" sz="quarter" idx="12"/>
          </p:nvPr>
        </p:nvSpPr>
        <p:spPr/>
        <p:txBody>
          <a:bodyPr/>
          <a:lstStyle/>
          <a:p>
            <a:fld id="{7F65B630-C7FF-41C0-9923-C5E5E29EED81}" type="slidenum">
              <a:rPr lang="zh-CN" altLang="en-US" smtClean="0"/>
              <a:t>‹#›</a:t>
            </a:fld>
            <a:endParaRPr lang="zh-CN" altLang="en-US"/>
          </a:p>
        </p:txBody>
      </p:sp>
      <p:sp>
        <p:nvSpPr>
          <p:cNvPr id="7" name="矩形 6">
            <a:extLst>
              <a:ext uri="{FF2B5EF4-FFF2-40B4-BE49-F238E27FC236}">
                <a16:creationId xmlns:a16="http://schemas.microsoft.com/office/drawing/2014/main" id="{CF3B74A5-2A82-1EE8-B825-647944078D59}"/>
              </a:ext>
            </a:extLst>
          </p:cNvPr>
          <p:cNvSpPr/>
          <p:nvPr userDrawn="1"/>
        </p:nvSpPr>
        <p:spPr>
          <a:xfrm>
            <a:off x="-6350" y="6654800"/>
            <a:ext cx="9319162" cy="203199"/>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121EB550-A4C8-D09B-BABD-B9F6DA7C6DA5}"/>
              </a:ext>
            </a:extLst>
          </p:cNvPr>
          <p:cNvSpPr/>
          <p:nvPr userDrawn="1"/>
        </p:nvSpPr>
        <p:spPr>
          <a:xfrm>
            <a:off x="9045526" y="6648352"/>
            <a:ext cx="3146474" cy="217266"/>
          </a:xfrm>
          <a:custGeom>
            <a:avLst/>
            <a:gdLst>
              <a:gd name="connsiteX0" fmla="*/ 0 w 3146474"/>
              <a:gd name="connsiteY0" fmla="*/ 0 h 203199"/>
              <a:gd name="connsiteX1" fmla="*/ 3146474 w 3146474"/>
              <a:gd name="connsiteY1" fmla="*/ 0 h 203199"/>
              <a:gd name="connsiteX2" fmla="*/ 3146474 w 3146474"/>
              <a:gd name="connsiteY2" fmla="*/ 203199 h 203199"/>
              <a:gd name="connsiteX3" fmla="*/ 0 w 3146474"/>
              <a:gd name="connsiteY3" fmla="*/ 203199 h 203199"/>
              <a:gd name="connsiteX4" fmla="*/ 0 w 3146474"/>
              <a:gd name="connsiteY4" fmla="*/ 0 h 203199"/>
              <a:gd name="connsiteX0" fmla="*/ 182880 w 3146474"/>
              <a:gd name="connsiteY0" fmla="*/ 0 h 203199"/>
              <a:gd name="connsiteX1" fmla="*/ 3146474 w 3146474"/>
              <a:gd name="connsiteY1" fmla="*/ 0 h 203199"/>
              <a:gd name="connsiteX2" fmla="*/ 3146474 w 3146474"/>
              <a:gd name="connsiteY2" fmla="*/ 203199 h 203199"/>
              <a:gd name="connsiteX3" fmla="*/ 0 w 3146474"/>
              <a:gd name="connsiteY3" fmla="*/ 203199 h 203199"/>
              <a:gd name="connsiteX4" fmla="*/ 182880 w 3146474"/>
              <a:gd name="connsiteY4" fmla="*/ 0 h 203199"/>
              <a:gd name="connsiteX0" fmla="*/ 140676 w 3146474"/>
              <a:gd name="connsiteY0" fmla="*/ 0 h 217266"/>
              <a:gd name="connsiteX1" fmla="*/ 3146474 w 3146474"/>
              <a:gd name="connsiteY1" fmla="*/ 14067 h 217266"/>
              <a:gd name="connsiteX2" fmla="*/ 3146474 w 3146474"/>
              <a:gd name="connsiteY2" fmla="*/ 217266 h 217266"/>
              <a:gd name="connsiteX3" fmla="*/ 0 w 3146474"/>
              <a:gd name="connsiteY3" fmla="*/ 217266 h 217266"/>
              <a:gd name="connsiteX4" fmla="*/ 140676 w 3146474"/>
              <a:gd name="connsiteY4" fmla="*/ 0 h 217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6474" h="217266">
                <a:moveTo>
                  <a:pt x="140676" y="0"/>
                </a:moveTo>
                <a:lnTo>
                  <a:pt x="3146474" y="14067"/>
                </a:lnTo>
                <a:lnTo>
                  <a:pt x="3146474" y="217266"/>
                </a:lnTo>
                <a:lnTo>
                  <a:pt x="0" y="217266"/>
                </a:lnTo>
                <a:lnTo>
                  <a:pt x="140676" y="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a:extLst>
              <a:ext uri="{FF2B5EF4-FFF2-40B4-BE49-F238E27FC236}">
                <a16:creationId xmlns:a16="http://schemas.microsoft.com/office/drawing/2014/main" id="{182E65F3-0C92-0A04-93DD-3B021355DB56}"/>
              </a:ext>
            </a:extLst>
          </p:cNvPr>
          <p:cNvSpPr/>
          <p:nvPr userDrawn="1"/>
        </p:nvSpPr>
        <p:spPr>
          <a:xfrm>
            <a:off x="366054" y="0"/>
            <a:ext cx="614092" cy="61409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27EF8AA0-DCED-1730-6B1D-D020AD94A860}"/>
              </a:ext>
            </a:extLst>
          </p:cNvPr>
          <p:cNvSpPr/>
          <p:nvPr userDrawn="1"/>
        </p:nvSpPr>
        <p:spPr>
          <a:xfrm>
            <a:off x="673100" y="1381059"/>
            <a:ext cx="4387467" cy="4775200"/>
          </a:xfrm>
          <a:prstGeom prst="rect">
            <a:avLst/>
          </a:prstGeom>
          <a:solidFill>
            <a:schemeClr val="accent1">
              <a:lumMod val="20000"/>
              <a:lumOff val="8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34BC9FCE-DE39-17B6-1F73-DBE495E28DC2}"/>
              </a:ext>
            </a:extLst>
          </p:cNvPr>
          <p:cNvSpPr/>
          <p:nvPr userDrawn="1"/>
        </p:nvSpPr>
        <p:spPr>
          <a:xfrm>
            <a:off x="4159104" y="4094165"/>
            <a:ext cx="1802925" cy="1540910"/>
          </a:xfrm>
          <a:prstGeom prst="rect">
            <a:avLst/>
          </a:prstGeom>
          <a:solidFill>
            <a:schemeClr val="accent1">
              <a:lumMod val="20000"/>
              <a:lumOff val="8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76422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3E7E2AD0-0BA9-134B-908C-EB386766F068}"/>
              </a:ext>
            </a:extLst>
          </p:cNvPr>
          <p:cNvSpPr/>
          <p:nvPr userDrawn="1"/>
        </p:nvSpPr>
        <p:spPr>
          <a:xfrm>
            <a:off x="0" y="0"/>
            <a:ext cx="12192000" cy="11811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a:extLst>
              <a:ext uri="{FF2B5EF4-FFF2-40B4-BE49-F238E27FC236}">
                <a16:creationId xmlns:a16="http://schemas.microsoft.com/office/drawing/2014/main" id="{652EDE83-63CC-4B33-B715-3953EADE2100}"/>
              </a:ext>
            </a:extLst>
          </p:cNvPr>
          <p:cNvSpPr>
            <a:spLocks noGrp="1"/>
          </p:cNvSpPr>
          <p:nvPr>
            <p:ph type="title" hasCustomPrompt="1"/>
          </p:nvPr>
        </p:nvSpPr>
        <p:spPr>
          <a:xfrm>
            <a:off x="1219200" y="0"/>
            <a:ext cx="10299700" cy="1028700"/>
          </a:xfrm>
        </p:spPr>
        <p:txBody>
          <a:bodyPr>
            <a:normAutofit/>
          </a:bodyPr>
          <a:lstStyle>
            <a:lvl1pPr>
              <a:defRPr sz="3600">
                <a:solidFill>
                  <a:schemeClr val="accent1">
                    <a:lumMod val="40000"/>
                    <a:lumOff val="60000"/>
                  </a:schemeClr>
                </a:solidFill>
              </a:defRPr>
            </a:lvl1pPr>
          </a:lstStyle>
          <a:p>
            <a:r>
              <a:rPr lang="en-US" altLang="zh-CN" dirty="0"/>
              <a:t>Click to edit title</a:t>
            </a:r>
            <a:endParaRPr lang="zh-CN" altLang="en-US" dirty="0"/>
          </a:p>
        </p:txBody>
      </p:sp>
      <p:sp>
        <p:nvSpPr>
          <p:cNvPr id="3" name="Date Placeholder 2">
            <a:extLst>
              <a:ext uri="{FF2B5EF4-FFF2-40B4-BE49-F238E27FC236}">
                <a16:creationId xmlns:a16="http://schemas.microsoft.com/office/drawing/2014/main" id="{1514619F-25D0-4307-81CD-C24C74EF140E}"/>
              </a:ext>
            </a:extLst>
          </p:cNvPr>
          <p:cNvSpPr>
            <a:spLocks noGrp="1"/>
          </p:cNvSpPr>
          <p:nvPr>
            <p:ph type="dt" sz="half" idx="10"/>
          </p:nvPr>
        </p:nvSpPr>
        <p:spPr/>
        <p:txBody>
          <a:bodyPr/>
          <a:lstStyle/>
          <a:p>
            <a:fld id="{FCA172A2-507D-4A23-B8B4-59D6FA8A819C}" type="datetime1">
              <a:rPr lang="zh-CN" altLang="en-US" smtClean="0"/>
              <a:t>2023/8/16</a:t>
            </a:fld>
            <a:endParaRPr lang="zh-CN" altLang="en-US"/>
          </a:p>
        </p:txBody>
      </p:sp>
      <p:sp>
        <p:nvSpPr>
          <p:cNvPr id="4" name="Footer Placeholder 3">
            <a:extLst>
              <a:ext uri="{FF2B5EF4-FFF2-40B4-BE49-F238E27FC236}">
                <a16:creationId xmlns:a16="http://schemas.microsoft.com/office/drawing/2014/main" id="{C802B25F-898B-4C1A-94A9-699B8B55DF0F}"/>
              </a:ext>
            </a:extLst>
          </p:cNvPr>
          <p:cNvSpPr>
            <a:spLocks noGrp="1"/>
          </p:cNvSpPr>
          <p:nvPr>
            <p:ph type="ftr" sz="quarter" idx="11"/>
          </p:nvPr>
        </p:nvSpPr>
        <p:spPr/>
        <p:txBody>
          <a:bodyPr/>
          <a:lstStyle/>
          <a:p>
            <a:r>
              <a:rPr lang="en-US" altLang="zh-CN"/>
              <a:t>51PPT</a:t>
            </a:r>
            <a:r>
              <a:rPr lang="zh-CN" altLang="en-US"/>
              <a:t>模板</a:t>
            </a:r>
            <a:endParaRPr lang="zh-CN" altLang="en-US" dirty="0"/>
          </a:p>
        </p:txBody>
      </p:sp>
      <p:sp>
        <p:nvSpPr>
          <p:cNvPr id="5" name="Slide Number Placeholder 4">
            <a:extLst>
              <a:ext uri="{FF2B5EF4-FFF2-40B4-BE49-F238E27FC236}">
                <a16:creationId xmlns:a16="http://schemas.microsoft.com/office/drawing/2014/main" id="{AA842F0A-76EB-4E77-8AF6-5F91F22881FE}"/>
              </a:ext>
            </a:extLst>
          </p:cNvPr>
          <p:cNvSpPr>
            <a:spLocks noGrp="1"/>
          </p:cNvSpPr>
          <p:nvPr>
            <p:ph type="sldNum" sz="quarter" idx="12"/>
          </p:nvPr>
        </p:nvSpPr>
        <p:spPr/>
        <p:txBody>
          <a:bodyPr/>
          <a:lstStyle/>
          <a:p>
            <a:fld id="{7F65B630-C7FF-41C0-9923-C5E5E29EED81}" type="slidenum">
              <a:rPr lang="zh-CN" altLang="en-US" smtClean="0"/>
              <a:t>‹#›</a:t>
            </a:fld>
            <a:endParaRPr lang="zh-CN" altLang="en-US"/>
          </a:p>
        </p:txBody>
      </p:sp>
      <p:sp>
        <p:nvSpPr>
          <p:cNvPr id="7" name="矩形 6">
            <a:extLst>
              <a:ext uri="{FF2B5EF4-FFF2-40B4-BE49-F238E27FC236}">
                <a16:creationId xmlns:a16="http://schemas.microsoft.com/office/drawing/2014/main" id="{CF3B74A5-2A82-1EE8-B825-647944078D59}"/>
              </a:ext>
            </a:extLst>
          </p:cNvPr>
          <p:cNvSpPr/>
          <p:nvPr userDrawn="1"/>
        </p:nvSpPr>
        <p:spPr>
          <a:xfrm>
            <a:off x="-6350" y="6654800"/>
            <a:ext cx="9319162" cy="203199"/>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121EB550-A4C8-D09B-BABD-B9F6DA7C6DA5}"/>
              </a:ext>
            </a:extLst>
          </p:cNvPr>
          <p:cNvSpPr/>
          <p:nvPr userDrawn="1"/>
        </p:nvSpPr>
        <p:spPr>
          <a:xfrm>
            <a:off x="9045526" y="6648352"/>
            <a:ext cx="3146474" cy="217266"/>
          </a:xfrm>
          <a:custGeom>
            <a:avLst/>
            <a:gdLst>
              <a:gd name="connsiteX0" fmla="*/ 0 w 3146474"/>
              <a:gd name="connsiteY0" fmla="*/ 0 h 203199"/>
              <a:gd name="connsiteX1" fmla="*/ 3146474 w 3146474"/>
              <a:gd name="connsiteY1" fmla="*/ 0 h 203199"/>
              <a:gd name="connsiteX2" fmla="*/ 3146474 w 3146474"/>
              <a:gd name="connsiteY2" fmla="*/ 203199 h 203199"/>
              <a:gd name="connsiteX3" fmla="*/ 0 w 3146474"/>
              <a:gd name="connsiteY3" fmla="*/ 203199 h 203199"/>
              <a:gd name="connsiteX4" fmla="*/ 0 w 3146474"/>
              <a:gd name="connsiteY4" fmla="*/ 0 h 203199"/>
              <a:gd name="connsiteX0" fmla="*/ 182880 w 3146474"/>
              <a:gd name="connsiteY0" fmla="*/ 0 h 203199"/>
              <a:gd name="connsiteX1" fmla="*/ 3146474 w 3146474"/>
              <a:gd name="connsiteY1" fmla="*/ 0 h 203199"/>
              <a:gd name="connsiteX2" fmla="*/ 3146474 w 3146474"/>
              <a:gd name="connsiteY2" fmla="*/ 203199 h 203199"/>
              <a:gd name="connsiteX3" fmla="*/ 0 w 3146474"/>
              <a:gd name="connsiteY3" fmla="*/ 203199 h 203199"/>
              <a:gd name="connsiteX4" fmla="*/ 182880 w 3146474"/>
              <a:gd name="connsiteY4" fmla="*/ 0 h 203199"/>
              <a:gd name="connsiteX0" fmla="*/ 140676 w 3146474"/>
              <a:gd name="connsiteY0" fmla="*/ 0 h 217266"/>
              <a:gd name="connsiteX1" fmla="*/ 3146474 w 3146474"/>
              <a:gd name="connsiteY1" fmla="*/ 14067 h 217266"/>
              <a:gd name="connsiteX2" fmla="*/ 3146474 w 3146474"/>
              <a:gd name="connsiteY2" fmla="*/ 217266 h 217266"/>
              <a:gd name="connsiteX3" fmla="*/ 0 w 3146474"/>
              <a:gd name="connsiteY3" fmla="*/ 217266 h 217266"/>
              <a:gd name="connsiteX4" fmla="*/ 140676 w 3146474"/>
              <a:gd name="connsiteY4" fmla="*/ 0 h 217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6474" h="217266">
                <a:moveTo>
                  <a:pt x="140676" y="0"/>
                </a:moveTo>
                <a:lnTo>
                  <a:pt x="3146474" y="14067"/>
                </a:lnTo>
                <a:lnTo>
                  <a:pt x="3146474" y="217266"/>
                </a:lnTo>
                <a:lnTo>
                  <a:pt x="0" y="217266"/>
                </a:lnTo>
                <a:lnTo>
                  <a:pt x="140676" y="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a:extLst>
              <a:ext uri="{FF2B5EF4-FFF2-40B4-BE49-F238E27FC236}">
                <a16:creationId xmlns:a16="http://schemas.microsoft.com/office/drawing/2014/main" id="{182E65F3-0C92-0A04-93DD-3B021355DB56}"/>
              </a:ext>
            </a:extLst>
          </p:cNvPr>
          <p:cNvSpPr/>
          <p:nvPr userDrawn="1"/>
        </p:nvSpPr>
        <p:spPr>
          <a:xfrm>
            <a:off x="366054" y="0"/>
            <a:ext cx="614092" cy="61409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399389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www.51pptmoban.com">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C9D6027-F7C7-4EF3-85DD-09E27ACEEACA}"/>
              </a:ext>
            </a:extLst>
          </p:cNvPr>
          <p:cNvSpPr>
            <a:spLocks noGrp="1"/>
          </p:cNvSpPr>
          <p:nvPr>
            <p:ph type="dt" sz="half" idx="10"/>
          </p:nvPr>
        </p:nvSpPr>
        <p:spPr/>
        <p:txBody>
          <a:bodyPr/>
          <a:lstStyle/>
          <a:p>
            <a:fld id="{CDA7BB32-2662-41BF-A471-690FFC60B149}" type="datetime1">
              <a:rPr lang="zh-CN" altLang="en-US" smtClean="0"/>
              <a:t>2023/8/16</a:t>
            </a:fld>
            <a:endParaRPr lang="zh-CN" altLang="en-US" dirty="0"/>
          </a:p>
        </p:txBody>
      </p:sp>
      <p:sp>
        <p:nvSpPr>
          <p:cNvPr id="3" name="Footer Placeholder 2">
            <a:extLst>
              <a:ext uri="{FF2B5EF4-FFF2-40B4-BE49-F238E27FC236}">
                <a16:creationId xmlns:a16="http://schemas.microsoft.com/office/drawing/2014/main" id="{66262BA1-A5A7-45F4-B365-E880E1C324C3}"/>
              </a:ext>
            </a:extLst>
          </p:cNvPr>
          <p:cNvSpPr>
            <a:spLocks noGrp="1"/>
          </p:cNvSpPr>
          <p:nvPr>
            <p:ph type="ftr" sz="quarter" idx="11"/>
          </p:nvPr>
        </p:nvSpPr>
        <p:spPr/>
        <p:txBody>
          <a:bodyPr/>
          <a:lstStyle/>
          <a:p>
            <a:r>
              <a:rPr lang="en-US" altLang="zh-CN"/>
              <a:t>51PPT</a:t>
            </a:r>
            <a:r>
              <a:rPr lang="zh-CN" altLang="en-US"/>
              <a:t>模板</a:t>
            </a:r>
            <a:endParaRPr lang="zh-CN" altLang="en-US" dirty="0"/>
          </a:p>
        </p:txBody>
      </p:sp>
      <p:sp>
        <p:nvSpPr>
          <p:cNvPr id="4" name="Slide Number Placeholder 3">
            <a:extLst>
              <a:ext uri="{FF2B5EF4-FFF2-40B4-BE49-F238E27FC236}">
                <a16:creationId xmlns:a16="http://schemas.microsoft.com/office/drawing/2014/main" id="{F80CF1E8-0939-4B4D-A4D3-E47E208FC47E}"/>
              </a:ext>
            </a:extLst>
          </p:cNvPr>
          <p:cNvSpPr>
            <a:spLocks noGrp="1"/>
          </p:cNvSpPr>
          <p:nvPr>
            <p:ph type="sldNum" sz="quarter" idx="12"/>
          </p:nvPr>
        </p:nvSpPr>
        <p:spPr/>
        <p:txBody>
          <a:bodyPr/>
          <a:lstStyle/>
          <a:p>
            <a:fld id="{7F65B630-C7FF-41C0-9923-C5E5E29EED81}" type="slidenum">
              <a:rPr lang="zh-CN" altLang="en-US" smtClean="0"/>
              <a:t>‹#›</a:t>
            </a:fld>
            <a:endParaRPr lang="zh-CN" altLang="en-US"/>
          </a:p>
        </p:txBody>
      </p:sp>
    </p:spTree>
    <p:extLst>
      <p:ext uri="{BB962C8B-B14F-4D97-AF65-F5344CB8AC3E}">
        <p14:creationId xmlns:p14="http://schemas.microsoft.com/office/powerpoint/2010/main" val="17716247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E842C86A-5854-DD7D-B7E4-B2B4BE7EF0F5}"/>
              </a:ext>
            </a:extLst>
          </p:cNvPr>
          <p:cNvSpPr/>
          <p:nvPr userDrawn="1"/>
        </p:nvSpPr>
        <p:spPr>
          <a:xfrm>
            <a:off x="-6350" y="1546596"/>
            <a:ext cx="12192000" cy="305269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Title Placeholder 1">
            <a:extLst>
              <a:ext uri="{FF2B5EF4-FFF2-40B4-BE49-F238E27FC236}">
                <a16:creationId xmlns:a16="http://schemas.microsoft.com/office/drawing/2014/main" id="{C2320649-ACD7-42E9-A261-E6ED46ACB452}"/>
              </a:ext>
            </a:extLst>
          </p:cNvPr>
          <p:cNvSpPr>
            <a:spLocks noGrp="1"/>
          </p:cNvSpPr>
          <p:nvPr>
            <p:ph type="body" sz="quarter" idx="13" hasCustomPrompt="1"/>
          </p:nvPr>
        </p:nvSpPr>
        <p:spPr>
          <a:xfrm>
            <a:off x="660400" y="2413000"/>
            <a:ext cx="10858500" cy="646331"/>
          </a:xfrm>
        </p:spPr>
        <p:txBody>
          <a:bodyPr vert="horz" lIns="91440" tIns="45720" rIns="91440" bIns="45720" rtlCol="0" anchor="t" anchorCtr="0">
            <a:noAutofit/>
          </a:bodyPr>
          <a:lstStyle>
            <a:lvl1pPr marL="0" indent="0">
              <a:buNone/>
              <a:defRPr lang="en-US" altLang="zh-CN" sz="4800" b="1" smtClean="0">
                <a:solidFill>
                  <a:srgbClr val="FFFFFF"/>
                </a:solidFill>
                <a:latin typeface="+mj-lt"/>
                <a:ea typeface="+mj-ea"/>
                <a:cs typeface="+mj-cs"/>
              </a:defRPr>
            </a:lvl1pPr>
            <a:lvl2pPr marL="457200" indent="0">
              <a:buNone/>
              <a:defRPr lang="en-US" altLang="zh-CN" smtClean="0"/>
            </a:lvl2pPr>
            <a:lvl3pPr>
              <a:defRPr lang="en-US" altLang="zh-CN" smtClean="0"/>
            </a:lvl3pPr>
            <a:lvl4pPr>
              <a:defRPr lang="en-US" altLang="zh-CN" smtClean="0"/>
            </a:lvl4pPr>
            <a:lvl5pPr>
              <a:defRPr lang="zh-CN" altLang="en-US"/>
            </a:lvl5pPr>
          </a:lstStyle>
          <a:p>
            <a:pPr marL="228600" lvl="0" indent="-228600" defTabSz="914354">
              <a:spcBef>
                <a:spcPct val="0"/>
              </a:spcBef>
            </a:pPr>
            <a:r>
              <a:rPr lang="en-US" altLang="zh-CN" dirty="0"/>
              <a:t>THANK YOU</a:t>
            </a:r>
            <a:r>
              <a:rPr lang="zh-CN" altLang="en-US" dirty="0"/>
              <a:t>！</a:t>
            </a:r>
            <a:endParaRPr lang="en-US" altLang="zh-CN" dirty="0"/>
          </a:p>
        </p:txBody>
      </p:sp>
      <p:sp>
        <p:nvSpPr>
          <p:cNvPr id="8" name="Speaker Placeholder 2">
            <a:extLst>
              <a:ext uri="{FF2B5EF4-FFF2-40B4-BE49-F238E27FC236}">
                <a16:creationId xmlns:a16="http://schemas.microsoft.com/office/drawing/2014/main" id="{DC428848-58C6-4501-8214-B803889F273E}"/>
              </a:ext>
            </a:extLst>
          </p:cNvPr>
          <p:cNvSpPr>
            <a:spLocks noGrp="1"/>
          </p:cNvSpPr>
          <p:nvPr>
            <p:ph type="body" sz="quarter" idx="14" hasCustomPrompt="1"/>
          </p:nvPr>
        </p:nvSpPr>
        <p:spPr>
          <a:xfrm>
            <a:off x="666750" y="3280864"/>
            <a:ext cx="10858500" cy="296271"/>
          </a:xfrm>
        </p:spPr>
        <p:txBody>
          <a:bodyPr vert="horz" lIns="91440" tIns="45720" rIns="91440" bIns="45720" rtlCol="0" anchor="ctr">
            <a:noAutofit/>
          </a:bodyPr>
          <a:lstStyle>
            <a:lvl1pPr marL="0" indent="0">
              <a:buNone/>
              <a:defRPr lang="en-US" altLang="zh-CN" sz="2800" b="0" smtClean="0">
                <a:solidFill>
                  <a:schemeClr val="accent1">
                    <a:lumMod val="60000"/>
                    <a:lumOff val="40000"/>
                  </a:schemeClr>
                </a:solidFill>
              </a:defRPr>
            </a:lvl1pPr>
            <a:lvl2pPr>
              <a:defRPr lang="en-US" altLang="zh-CN" sz="1600" smtClean="0"/>
            </a:lvl2pPr>
            <a:lvl3pPr>
              <a:defRPr lang="en-US" altLang="zh-CN" sz="1400" smtClean="0"/>
            </a:lvl3pPr>
            <a:lvl4pPr>
              <a:defRPr lang="en-US" altLang="zh-CN" sz="1200" smtClean="0"/>
            </a:lvl4pPr>
            <a:lvl5pPr>
              <a:defRPr lang="zh-CN" altLang="en-US" sz="1200"/>
            </a:lvl5pPr>
          </a:lstStyle>
          <a:p>
            <a:pPr lvl="0"/>
            <a:r>
              <a:rPr lang="en-US" altLang="zh-CN" dirty="0"/>
              <a:t>Speaker name and title</a:t>
            </a:r>
            <a:endParaRPr lang="en-US" dirty="0"/>
          </a:p>
        </p:txBody>
      </p:sp>
      <p:sp>
        <p:nvSpPr>
          <p:cNvPr id="9" name="Date Placeholder 3">
            <a:extLst>
              <a:ext uri="{FF2B5EF4-FFF2-40B4-BE49-F238E27FC236}">
                <a16:creationId xmlns:a16="http://schemas.microsoft.com/office/drawing/2014/main" id="{A01EED25-4D2A-435D-A5F9-01DCC2F07486}"/>
              </a:ext>
            </a:extLst>
          </p:cNvPr>
          <p:cNvSpPr>
            <a:spLocks noGrp="1"/>
          </p:cNvSpPr>
          <p:nvPr>
            <p:ph type="body" sz="quarter" idx="15" hasCustomPrompt="1"/>
          </p:nvPr>
        </p:nvSpPr>
        <p:spPr>
          <a:xfrm>
            <a:off x="660400" y="5246701"/>
            <a:ext cx="10858500" cy="296271"/>
          </a:xfrm>
        </p:spPr>
        <p:txBody>
          <a:bodyPr vert="horz" lIns="91440" tIns="45720" rIns="91440" bIns="45720" rtlCol="0" anchor="ctr">
            <a:noAutofit/>
          </a:bodyPr>
          <a:lstStyle>
            <a:lvl1pPr marL="0" indent="0">
              <a:buNone/>
              <a:defRPr lang="en-US" altLang="zh-CN" sz="2400" b="0" smtClean="0">
                <a:solidFill>
                  <a:schemeClr val="tx1">
                    <a:alpha val="47000"/>
                  </a:schemeClr>
                </a:solidFill>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www.officeplus.cn</a:t>
            </a:r>
            <a:endParaRPr lang="en-US" altLang="en-US" dirty="0"/>
          </a:p>
        </p:txBody>
      </p:sp>
    </p:spTree>
    <p:extLst>
      <p:ext uri="{BB962C8B-B14F-4D97-AF65-F5344CB8AC3E}">
        <p14:creationId xmlns:p14="http://schemas.microsoft.com/office/powerpoint/2010/main" val="34448059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日期占位符 2">
            <a:extLst>
              <a:ext uri="{FF2B5EF4-FFF2-40B4-BE49-F238E27FC236}">
                <a16:creationId xmlns:a16="http://schemas.microsoft.com/office/drawing/2014/main" id="{C6E49B65-4082-E7B3-74CE-D5676CD7B352}"/>
              </a:ext>
            </a:extLst>
          </p:cNvPr>
          <p:cNvSpPr>
            <a:spLocks noGrp="1"/>
          </p:cNvSpPr>
          <p:nvPr>
            <p:ph type="dt" sz="half" idx="10"/>
          </p:nvPr>
        </p:nvSpPr>
        <p:spPr>
          <a:xfrm>
            <a:off x="838200" y="6356350"/>
            <a:ext cx="2743200" cy="365125"/>
          </a:xfrm>
        </p:spPr>
        <p:txBody>
          <a:bodyPr/>
          <a:lstStyle/>
          <a:p>
            <a:fld id="{AEB6CE6A-11FC-41BC-97BB-88E9079FB170}" type="datetimeFigureOut">
              <a:rPr lang="zh-CN" altLang="en-US" smtClean="0"/>
              <a:t>2023/8/16</a:t>
            </a:fld>
            <a:endParaRPr lang="zh-CN" altLang="en-US"/>
          </a:p>
        </p:txBody>
      </p:sp>
      <p:sp>
        <p:nvSpPr>
          <p:cNvPr id="3" name="页脚占位符 3">
            <a:extLst>
              <a:ext uri="{FF2B5EF4-FFF2-40B4-BE49-F238E27FC236}">
                <a16:creationId xmlns:a16="http://schemas.microsoft.com/office/drawing/2014/main" id="{8448F061-B72D-596B-6612-432136BB52C3}"/>
              </a:ext>
            </a:extLst>
          </p:cNvPr>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4">
            <a:extLst>
              <a:ext uri="{FF2B5EF4-FFF2-40B4-BE49-F238E27FC236}">
                <a16:creationId xmlns:a16="http://schemas.microsoft.com/office/drawing/2014/main" id="{CBF32A78-E2EC-A9AB-7975-04746945CB80}"/>
              </a:ext>
            </a:extLst>
          </p:cNvPr>
          <p:cNvSpPr>
            <a:spLocks noGrp="1"/>
          </p:cNvSpPr>
          <p:nvPr>
            <p:ph type="sldNum" sz="quarter" idx="12"/>
          </p:nvPr>
        </p:nvSpPr>
        <p:spPr>
          <a:xfrm>
            <a:off x="8610600" y="6356350"/>
            <a:ext cx="2743200" cy="365125"/>
          </a:xfrm>
        </p:spPr>
        <p:txBody>
          <a:bodyPr/>
          <a:lstStyle/>
          <a:p>
            <a:fld id="{81E38BC0-E41B-4500-9123-4831E0EE5619}" type="slidenum">
              <a:rPr lang="zh-CN" altLang="en-US" smtClean="0"/>
              <a:t>‹#›</a:t>
            </a:fld>
            <a:endParaRPr lang="zh-CN" altLang="en-US"/>
          </a:p>
        </p:txBody>
      </p:sp>
      <p:sp>
        <p:nvSpPr>
          <p:cNvPr id="5" name="矩形 4">
            <a:extLst>
              <a:ext uri="{FF2B5EF4-FFF2-40B4-BE49-F238E27FC236}">
                <a16:creationId xmlns:a16="http://schemas.microsoft.com/office/drawing/2014/main" id="{A9980357-F295-7B1E-05CB-7550A05AEA79}"/>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2701B78-A64B-20BA-C398-D4A42778E6E9}"/>
              </a:ext>
            </a:extLst>
          </p:cNvPr>
          <p:cNvGrpSpPr/>
          <p:nvPr userDrawn="1"/>
        </p:nvGrpSpPr>
        <p:grpSpPr>
          <a:xfrm>
            <a:off x="1288486" y="5188068"/>
            <a:ext cx="3869265" cy="1326605"/>
            <a:chOff x="870547" y="7238685"/>
            <a:chExt cx="3333750" cy="1143000"/>
          </a:xfrm>
        </p:grpSpPr>
        <p:grpSp>
          <p:nvGrpSpPr>
            <p:cNvPr id="7" name="组合 6" descr="51PPT模板网，幻灯片演示模板及素材免费下载！&#10;51PPT模板网 唯一访问网址：www.51pptmoban.com">
              <a:extLst>
                <a:ext uri="{FF2B5EF4-FFF2-40B4-BE49-F238E27FC236}">
                  <a16:creationId xmlns:a16="http://schemas.microsoft.com/office/drawing/2014/main" id="{B559921A-3A2B-15C8-DCE0-29FAE9081869}"/>
                </a:ext>
              </a:extLst>
            </p:cNvPr>
            <p:cNvGrpSpPr/>
            <p:nvPr userDrawn="1"/>
          </p:nvGrpSpPr>
          <p:grpSpPr>
            <a:xfrm>
              <a:off x="1089945" y="7419206"/>
              <a:ext cx="2824283" cy="781959"/>
              <a:chOff x="1086173" y="3300162"/>
              <a:chExt cx="2824283" cy="781959"/>
            </a:xfrm>
          </p:grpSpPr>
          <p:sp>
            <p:nvSpPr>
              <p:cNvPr id="9" name="任意多边形: 形状 8">
                <a:extLst>
                  <a:ext uri="{FF2B5EF4-FFF2-40B4-BE49-F238E27FC236}">
                    <a16:creationId xmlns:a16="http://schemas.microsoft.com/office/drawing/2014/main" id="{9EE27EF1-8338-F7DC-57F2-B28AC36CB6BB}"/>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BB6F259D-AA03-0E7B-5F8E-ACD2395D704C}"/>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62B4E70B-7215-7551-DB7B-7D3713A2A87D}"/>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4C210A41-C7CF-A793-A29E-5F3CD97728B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C821DAF3-BAC4-2A2C-FC0B-AE39AC9E9BCF}"/>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id="{0304CCFE-085C-2E0A-BDB9-E76F642BF273}"/>
                  </a:ext>
                </a:extLst>
              </p:cNvPr>
              <p:cNvGrpSpPr/>
              <p:nvPr userDrawn="1"/>
            </p:nvGrpSpPr>
            <p:grpSpPr>
              <a:xfrm>
                <a:off x="2038610" y="3870398"/>
                <a:ext cx="413489" cy="89750"/>
                <a:chOff x="8686551" y="964247"/>
                <a:chExt cx="413489" cy="89750"/>
              </a:xfrm>
            </p:grpSpPr>
            <p:sp>
              <p:nvSpPr>
                <p:cNvPr id="33" name="任意多边形: 形状 32">
                  <a:extLst>
                    <a:ext uri="{FF2B5EF4-FFF2-40B4-BE49-F238E27FC236}">
                      <a16:creationId xmlns:a16="http://schemas.microsoft.com/office/drawing/2014/main" id="{FA31550F-0375-B9C2-C816-1DBCA251745D}"/>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EF8BB14-6E29-D357-4B1E-C152E4F29BA5}"/>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850CF69-5226-2492-11B8-ED050E6027E8}"/>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C2A6052-2509-57F1-B7E0-E8EBFAF09A8F}"/>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5" name="组合 14">
                <a:extLst>
                  <a:ext uri="{FF2B5EF4-FFF2-40B4-BE49-F238E27FC236}">
                    <a16:creationId xmlns:a16="http://schemas.microsoft.com/office/drawing/2014/main" id="{85945CA3-4F53-D544-CCF6-57DA16E66526}"/>
                  </a:ext>
                </a:extLst>
              </p:cNvPr>
              <p:cNvGrpSpPr/>
              <p:nvPr userDrawn="1"/>
            </p:nvGrpSpPr>
            <p:grpSpPr>
              <a:xfrm>
                <a:off x="2487485" y="3830214"/>
                <a:ext cx="173892" cy="129934"/>
                <a:chOff x="9130663" y="924063"/>
                <a:chExt cx="173892" cy="129934"/>
              </a:xfrm>
            </p:grpSpPr>
            <p:sp>
              <p:nvSpPr>
                <p:cNvPr id="31" name="任意多边形: 形状 30">
                  <a:extLst>
                    <a:ext uri="{FF2B5EF4-FFF2-40B4-BE49-F238E27FC236}">
                      <a16:creationId xmlns:a16="http://schemas.microsoft.com/office/drawing/2014/main" id="{80EEA860-AAC9-B4CA-C1BB-35D1B32FEE29}"/>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BACEF4F-0C7D-B7B2-D771-758A9BB72FFA}"/>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90540015-E355-5E5C-E23B-21EE6EB6AB1B}"/>
                  </a:ext>
                </a:extLst>
              </p:cNvPr>
              <p:cNvGrpSpPr/>
              <p:nvPr userDrawn="1"/>
            </p:nvGrpSpPr>
            <p:grpSpPr>
              <a:xfrm>
                <a:off x="2698897" y="3829531"/>
                <a:ext cx="804243" cy="165482"/>
                <a:chOff x="9323023" y="923380"/>
                <a:chExt cx="804243" cy="165482"/>
              </a:xfrm>
            </p:grpSpPr>
            <p:sp>
              <p:nvSpPr>
                <p:cNvPr id="23" name="任意多边形: 形状 22">
                  <a:extLst>
                    <a:ext uri="{FF2B5EF4-FFF2-40B4-BE49-F238E27FC236}">
                      <a16:creationId xmlns:a16="http://schemas.microsoft.com/office/drawing/2014/main" id="{13DC79A4-0773-7FF1-48E7-FA2D032D377D}"/>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88A1AD96-224D-E9B8-16C2-9DC49972A317}"/>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4D75CA54-EEE3-23D2-7CF7-923B0C5FCD5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310015A5-584A-BC55-398A-3707A8D718AB}"/>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A89E2AE-6E1F-C36F-9145-DEE94C9EBE7D}"/>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02A81157-984B-E3CF-39B9-99B3E55949CA}"/>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F5F550B-EADC-5E96-9F9E-7970574C4342}"/>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4BECAA3-199C-E733-772E-DB7E53421BD1}"/>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7" name="组合 16">
                <a:extLst>
                  <a:ext uri="{FF2B5EF4-FFF2-40B4-BE49-F238E27FC236}">
                    <a16:creationId xmlns:a16="http://schemas.microsoft.com/office/drawing/2014/main" id="{0BC6319B-C96E-ACB5-8CE6-5547E38E6EA6}"/>
                  </a:ext>
                </a:extLst>
              </p:cNvPr>
              <p:cNvGrpSpPr/>
              <p:nvPr userDrawn="1"/>
            </p:nvGrpSpPr>
            <p:grpSpPr>
              <a:xfrm>
                <a:off x="3550756" y="3868116"/>
                <a:ext cx="359700" cy="92032"/>
                <a:chOff x="10146307" y="961965"/>
                <a:chExt cx="359700" cy="92032"/>
              </a:xfrm>
            </p:grpSpPr>
            <p:sp>
              <p:nvSpPr>
                <p:cNvPr id="19" name="任意多边形: 形状 18">
                  <a:extLst>
                    <a:ext uri="{FF2B5EF4-FFF2-40B4-BE49-F238E27FC236}">
                      <a16:creationId xmlns:a16="http://schemas.microsoft.com/office/drawing/2014/main" id="{767584E6-C653-4A36-702B-6D60CD5C3D67}"/>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0" name="任意多边形: 形状 19">
                  <a:extLst>
                    <a:ext uri="{FF2B5EF4-FFF2-40B4-BE49-F238E27FC236}">
                      <a16:creationId xmlns:a16="http://schemas.microsoft.com/office/drawing/2014/main" id="{F51B50D4-FD9B-2C2B-6F19-1C3771834EDF}"/>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1" name="任意多边形: 形状 20">
                  <a:extLst>
                    <a:ext uri="{FF2B5EF4-FFF2-40B4-BE49-F238E27FC236}">
                      <a16:creationId xmlns:a16="http://schemas.microsoft.com/office/drawing/2014/main" id="{4AA8CB5D-4F77-110E-862D-FF65A2FC552F}"/>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2" name="任意多边形: 形状 21">
                  <a:extLst>
                    <a:ext uri="{FF2B5EF4-FFF2-40B4-BE49-F238E27FC236}">
                      <a16:creationId xmlns:a16="http://schemas.microsoft.com/office/drawing/2014/main" id="{3085FE3E-AE01-1F6D-9801-80A9C11F5C18}"/>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8" name="任意多边形: 形状 17">
                <a:extLst>
                  <a:ext uri="{FF2B5EF4-FFF2-40B4-BE49-F238E27FC236}">
                    <a16:creationId xmlns:a16="http://schemas.microsoft.com/office/drawing/2014/main" id="{CDC67E92-80C9-B7FF-8894-B262C6DC920F}"/>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8" name="矩形 7">
              <a:hlinkClick r:id="rId2"/>
              <a:extLst>
                <a:ext uri="{FF2B5EF4-FFF2-40B4-BE49-F238E27FC236}">
                  <a16:creationId xmlns:a16="http://schemas.microsoft.com/office/drawing/2014/main" id="{B488D719-3317-33A8-225F-9858477AB444}"/>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a:extLst>
              <a:ext uri="{FF2B5EF4-FFF2-40B4-BE49-F238E27FC236}">
                <a16:creationId xmlns:a16="http://schemas.microsoft.com/office/drawing/2014/main" id="{7559B959-14A3-3F80-D208-D84B3155684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38" name="直接连接符 37">
            <a:extLst>
              <a:ext uri="{FF2B5EF4-FFF2-40B4-BE49-F238E27FC236}">
                <a16:creationId xmlns:a16="http://schemas.microsoft.com/office/drawing/2014/main" id="{2BACD757-007B-E5D7-4C47-B887EA8109FD}"/>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39" name="任意多边形: 形状 38">
            <a:extLst>
              <a:ext uri="{FF2B5EF4-FFF2-40B4-BE49-F238E27FC236}">
                <a16:creationId xmlns:a16="http://schemas.microsoft.com/office/drawing/2014/main" id="{52F347D3-44E3-D373-DC7D-44EBA4AD701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1155922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9307103-D92B-4D3C-B386-9FD58793CACA}"/>
              </a:ext>
            </a:extLst>
          </p:cNvPr>
          <p:cNvSpPr>
            <a:spLocks noGrp="1"/>
          </p:cNvSpPr>
          <p:nvPr>
            <p:ph type="title"/>
          </p:nvPr>
        </p:nvSpPr>
        <p:spPr>
          <a:xfrm>
            <a:off x="660400" y="0"/>
            <a:ext cx="10858500" cy="1028700"/>
          </a:xfrm>
          <a:prstGeom prst="rect">
            <a:avLst/>
          </a:prstGeom>
        </p:spPr>
        <p:txBody>
          <a:bodyPr vert="horz" lIns="91440" tIns="45720" rIns="91440" bIns="45720" rtlCol="0" anchor="b">
            <a:normAutofit/>
          </a:bodyPr>
          <a:lstStyle/>
          <a:p>
            <a:pPr lvl="0" defTabSz="914354"/>
            <a:r>
              <a:rPr lang="en-US" altLang="zh-CN" dirty="0"/>
              <a:t>Click to edit title</a:t>
            </a:r>
            <a:endParaRPr lang="zh-CN" altLang="en-US" dirty="0"/>
          </a:p>
        </p:txBody>
      </p:sp>
      <p:sp>
        <p:nvSpPr>
          <p:cNvPr id="3" name="Text Placeholder 2">
            <a:extLst>
              <a:ext uri="{FF2B5EF4-FFF2-40B4-BE49-F238E27FC236}">
                <a16:creationId xmlns:a16="http://schemas.microsoft.com/office/drawing/2014/main" id="{0F8920D0-E0E5-40BB-AEDA-3D7A0909240E}"/>
              </a:ext>
            </a:extLst>
          </p:cNvPr>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dirty="0"/>
          </a:p>
        </p:txBody>
      </p:sp>
      <p:sp>
        <p:nvSpPr>
          <p:cNvPr id="5" name="Footer Placeholder 4">
            <a:extLst>
              <a:ext uri="{FF2B5EF4-FFF2-40B4-BE49-F238E27FC236}">
                <a16:creationId xmlns:a16="http://schemas.microsoft.com/office/drawing/2014/main" id="{10B16C00-AE39-4635-9F10-B7233D2AC2F8}"/>
              </a:ext>
            </a:extLst>
          </p:cNvPr>
          <p:cNvSpPr>
            <a:spLocks noGrp="1"/>
          </p:cNvSpPr>
          <p:nvPr>
            <p:ph type="ftr" sz="quarter" idx="3"/>
          </p:nvPr>
        </p:nvSpPr>
        <p:spPr>
          <a:xfrm>
            <a:off x="660401" y="6438900"/>
            <a:ext cx="3992171" cy="215900"/>
          </a:xfrm>
          <a:prstGeom prst="rect">
            <a:avLst/>
          </a:prstGeom>
        </p:spPr>
        <p:txBody>
          <a:bodyPr vert="horz" lIns="91440" tIns="45720" rIns="91440" bIns="45720" rtlCol="0" anchor="ctr"/>
          <a:lstStyle>
            <a:lvl1pPr>
              <a:defRPr lang="zh-CN" altLang="en-US" sz="1000">
                <a:solidFill>
                  <a:schemeClr val="tx1">
                    <a:lumMod val="50000"/>
                    <a:lumOff val="50000"/>
                  </a:schemeClr>
                </a:solidFill>
              </a:defRPr>
            </a:lvl1pPr>
          </a:lstStyle>
          <a:p>
            <a:r>
              <a:rPr lang="en-US" altLang="zh-CN"/>
              <a:t>51PPT</a:t>
            </a:r>
            <a:r>
              <a:rPr lang="zh-CN" altLang="en-US"/>
              <a:t>模板</a:t>
            </a:r>
            <a:endParaRPr lang="zh-CN" altLang="en-US" dirty="0"/>
          </a:p>
        </p:txBody>
      </p:sp>
      <p:sp>
        <p:nvSpPr>
          <p:cNvPr id="4" name="Date Placeholder 3">
            <a:extLst>
              <a:ext uri="{FF2B5EF4-FFF2-40B4-BE49-F238E27FC236}">
                <a16:creationId xmlns:a16="http://schemas.microsoft.com/office/drawing/2014/main" id="{0C12D871-753D-4991-B44B-EFAE9F8682B5}"/>
              </a:ext>
            </a:extLst>
          </p:cNvPr>
          <p:cNvSpPr>
            <a:spLocks noGrp="1"/>
          </p:cNvSpPr>
          <p:nvPr>
            <p:ph type="dt" sz="half" idx="2"/>
          </p:nvPr>
        </p:nvSpPr>
        <p:spPr>
          <a:xfrm>
            <a:off x="5504656" y="6438900"/>
            <a:ext cx="1802924" cy="215900"/>
          </a:xfrm>
          <a:prstGeom prst="rect">
            <a:avLst/>
          </a:prstGeom>
        </p:spPr>
        <p:txBody>
          <a:bodyPr vert="horz" lIns="91440" tIns="45720" rIns="91440" bIns="45720" rtlCol="0" anchor="ctr"/>
          <a:lstStyle>
            <a:lvl1pPr algn="ctr">
              <a:defRPr lang="zh-CN" altLang="en-US" sz="1000" smtClean="0">
                <a:solidFill>
                  <a:schemeClr val="tx1">
                    <a:lumMod val="50000"/>
                    <a:lumOff val="50000"/>
                  </a:schemeClr>
                </a:solidFill>
              </a:defRPr>
            </a:lvl1pPr>
          </a:lstStyle>
          <a:p>
            <a:fld id="{4F4D9B10-F147-4E23-BD47-570BF53F1059}" type="datetime1">
              <a:rPr lang="zh-CN" altLang="en-US" smtClean="0"/>
              <a:t>2023/8/16</a:t>
            </a:fld>
            <a:endParaRPr lang="en-US" altLang="zh-CN" dirty="0"/>
          </a:p>
        </p:txBody>
      </p:sp>
      <p:sp>
        <p:nvSpPr>
          <p:cNvPr id="6" name="Slide Number Placeholder 5">
            <a:extLst>
              <a:ext uri="{FF2B5EF4-FFF2-40B4-BE49-F238E27FC236}">
                <a16:creationId xmlns:a16="http://schemas.microsoft.com/office/drawing/2014/main" id="{6D23E9ED-4E00-42D1-BFBF-5EBD27D29806}"/>
              </a:ext>
            </a:extLst>
          </p:cNvPr>
          <p:cNvSpPr>
            <a:spLocks noGrp="1"/>
          </p:cNvSpPr>
          <p:nvPr>
            <p:ph type="sldNum" sz="quarter" idx="4"/>
          </p:nvPr>
        </p:nvSpPr>
        <p:spPr>
          <a:xfrm>
            <a:off x="8857452" y="6438900"/>
            <a:ext cx="2661448" cy="215900"/>
          </a:xfrm>
          <a:prstGeom prst="rect">
            <a:avLst/>
          </a:prstGeom>
        </p:spPr>
        <p:txBody>
          <a:bodyPr vert="horz" lIns="91440" tIns="45720" rIns="91440" bIns="45720" rtlCol="0" anchor="ctr"/>
          <a:lstStyle>
            <a:lvl1pPr algn="r">
              <a:defRPr lang="zh-CN" altLang="en-US" sz="1000" smtClean="0">
                <a:solidFill>
                  <a:schemeClr val="tx1">
                    <a:lumMod val="50000"/>
                    <a:lumOff val="50000"/>
                  </a:schemeClr>
                </a:solidFill>
              </a:defRPr>
            </a:lvl1pPr>
          </a:lstStyle>
          <a:p>
            <a:fld id="{7F65B630-C7FF-41C0-9923-C5E5E29EED81}" type="slidenum">
              <a:rPr lang="en-US" altLang="zh-CN" smtClean="0"/>
              <a:pPr/>
              <a:t>‹#›</a:t>
            </a:fld>
            <a:endParaRPr lang="en-US" altLang="zh-CN" dirty="0"/>
          </a:p>
        </p:txBody>
      </p:sp>
    </p:spTree>
    <p:extLst>
      <p:ext uri="{BB962C8B-B14F-4D97-AF65-F5344CB8AC3E}">
        <p14:creationId xmlns:p14="http://schemas.microsoft.com/office/powerpoint/2010/main" val="14679159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7" r:id="rId3"/>
    <p:sldLayoutId id="2147483651" r:id="rId4"/>
    <p:sldLayoutId id="2147483654" r:id="rId5"/>
    <p:sldLayoutId id="2147483658" r:id="rId6"/>
    <p:sldLayoutId id="2147483655" r:id="rId7"/>
    <p:sldLayoutId id="2147483656" r:id="rId8"/>
    <p:sldLayoutId id="2147483659" r:id="rId9"/>
  </p:sldLayoutIdLst>
  <p:hf sldNum="0" hdr="0" ftr="0" dt="0"/>
  <p:txStyles>
    <p:title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ags" Target="../tags/tag2.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5.xml"/><Relationship Id="rId1" Type="http://schemas.openxmlformats.org/officeDocument/2006/relationships/tags" Target="../tags/tag10.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1.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6.xml"/><Relationship Id="rId1" Type="http://schemas.openxmlformats.org/officeDocument/2006/relationships/tags" Target="../tags/tag1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6.xml"/><Relationship Id="rId1" Type="http://schemas.openxmlformats.org/officeDocument/2006/relationships/tags" Target="../tags/tag13.xml"/><Relationship Id="rId4" Type="http://schemas.microsoft.com/office/2007/relationships/hdphoto" Target="../media/hdphoto5.wdp"/></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4.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6.xml"/><Relationship Id="rId1" Type="http://schemas.openxmlformats.org/officeDocument/2006/relationships/tags" Target="../tags/tag15.xml"/><Relationship Id="rId5" Type="http://schemas.openxmlformats.org/officeDocument/2006/relationships/image" Target="../media/image17.jpeg"/><Relationship Id="rId4" Type="http://schemas.openxmlformats.org/officeDocument/2006/relationships/image" Target="../media/image16.jpeg"/></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6.xml"/><Relationship Id="rId1" Type="http://schemas.openxmlformats.org/officeDocument/2006/relationships/tags" Target="../tags/tag16.xml"/><Relationship Id="rId4" Type="http://schemas.microsoft.com/office/2007/relationships/hdphoto" Target="../media/hdphoto6.wdp"/></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8" Type="http://schemas.microsoft.com/office/2007/relationships/hdphoto" Target="../media/hdphoto9.wdp"/><Relationship Id="rId3" Type="http://schemas.openxmlformats.org/officeDocument/2006/relationships/image" Target="../media/image20.png"/><Relationship Id="rId7" Type="http://schemas.openxmlformats.org/officeDocument/2006/relationships/image" Target="../media/image22.png"/><Relationship Id="rId2" Type="http://schemas.openxmlformats.org/officeDocument/2006/relationships/slideLayout" Target="../slideLayouts/slideLayout6.xml"/><Relationship Id="rId1" Type="http://schemas.openxmlformats.org/officeDocument/2006/relationships/tags" Target="../tags/tag17.xml"/><Relationship Id="rId6" Type="http://schemas.microsoft.com/office/2007/relationships/hdphoto" Target="../media/hdphoto8.wdp"/><Relationship Id="rId5" Type="http://schemas.openxmlformats.org/officeDocument/2006/relationships/image" Target="../media/image21.png"/><Relationship Id="rId4" Type="http://schemas.microsoft.com/office/2007/relationships/hdphoto" Target="../media/hdphoto7.wdp"/></Relationships>
</file>

<file path=ppt/slides/_rels/slide2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slideLayout" Target="../slideLayouts/slideLayout8.xml"/><Relationship Id="rId1" Type="http://schemas.openxmlformats.org/officeDocument/2006/relationships/tags" Target="../tags/tag18.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27.png"/><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hyperlink" Target="http://www.51pptmoban.com/zt/jiuyeshizhan/" TargetMode="External"/><Relationship Id="rId5" Type="http://schemas.openxmlformats.org/officeDocument/2006/relationships/image" Target="../media/image26.svg"/><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5.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5.xml"/><Relationship Id="rId1" Type="http://schemas.openxmlformats.org/officeDocument/2006/relationships/tags" Target="../tags/tag6.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5.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5.xml"/><Relationship Id="rId1" Type="http://schemas.openxmlformats.org/officeDocument/2006/relationships/tags" Target="../tags/tag8.xml"/><Relationship Id="rId6" Type="http://schemas.microsoft.com/office/2007/relationships/hdphoto" Target="../media/hdphoto3.wdp"/><Relationship Id="rId5" Type="http://schemas.openxmlformats.org/officeDocument/2006/relationships/image" Target="../media/image8.png"/><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5.xml"/><Relationship Id="rId1" Type="http://schemas.openxmlformats.org/officeDocument/2006/relationships/tags" Target="../tags/tag9.xml"/><Relationship Id="rId5" Type="http://schemas.openxmlformats.org/officeDocument/2006/relationships/image" Target="../media/image5.png"/><Relationship Id="rId4" Type="http://schemas.microsoft.com/office/2007/relationships/hdphoto" Target="../media/hdphoto4.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0B1DA00-1B47-AB1B-E6A1-DC60087AADD3}"/>
              </a:ext>
            </a:extLst>
          </p:cNvPr>
          <p:cNvSpPr txBox="1"/>
          <p:nvPr/>
        </p:nvSpPr>
        <p:spPr>
          <a:xfrm>
            <a:off x="660400" y="4233862"/>
            <a:ext cx="9798050" cy="1200329"/>
          </a:xfrm>
          <a:prstGeom prst="rect">
            <a:avLst/>
          </a:prstGeom>
          <a:noFill/>
        </p:spPr>
        <p:txBody>
          <a:bodyPr wrap="square">
            <a:spAutoFit/>
          </a:bodyPr>
          <a:lstStyle/>
          <a:p>
            <a:r>
              <a:rPr lang="zh-CN" altLang="en-US" sz="7200" b="1" spc="-150" dirty="0">
                <a:solidFill>
                  <a:schemeClr val="bg1">
                    <a:lumMod val="85000"/>
                  </a:schemeClr>
                </a:solidFill>
              </a:rPr>
              <a:t>Karl Heinrich Marx</a:t>
            </a:r>
          </a:p>
        </p:txBody>
      </p:sp>
      <p:sp>
        <p:nvSpPr>
          <p:cNvPr id="9" name="Title 8">
            <a:extLst>
              <a:ext uri="{FF2B5EF4-FFF2-40B4-BE49-F238E27FC236}">
                <a16:creationId xmlns:a16="http://schemas.microsoft.com/office/drawing/2014/main" id="{6C2532AA-A647-48FF-8A25-36777AF5B18D}"/>
              </a:ext>
            </a:extLst>
          </p:cNvPr>
          <p:cNvSpPr>
            <a:spLocks noGrp="1"/>
          </p:cNvSpPr>
          <p:nvPr>
            <p:ph type="ctrTitle"/>
          </p:nvPr>
        </p:nvSpPr>
        <p:spPr/>
        <p:txBody>
          <a:bodyPr/>
          <a:lstStyle/>
          <a:p>
            <a:r>
              <a:rPr lang="zh-CN" altLang="en-US" dirty="0"/>
              <a:t>思想的力量</a:t>
            </a:r>
          </a:p>
        </p:txBody>
      </p:sp>
      <p:sp>
        <p:nvSpPr>
          <p:cNvPr id="10" name="Subtitle 9">
            <a:extLst>
              <a:ext uri="{FF2B5EF4-FFF2-40B4-BE49-F238E27FC236}">
                <a16:creationId xmlns:a16="http://schemas.microsoft.com/office/drawing/2014/main" id="{0102F8CF-8DD3-43E5-B521-501A3CF124F9}"/>
              </a:ext>
            </a:extLst>
          </p:cNvPr>
          <p:cNvSpPr>
            <a:spLocks noGrp="1"/>
          </p:cNvSpPr>
          <p:nvPr>
            <p:ph type="subTitle" idx="1"/>
          </p:nvPr>
        </p:nvSpPr>
        <p:spPr/>
        <p:txBody>
          <a:bodyPr/>
          <a:lstStyle/>
          <a:p>
            <a:r>
              <a:rPr lang="en-US" altLang="zh-CN" dirty="0"/>
              <a:t>——</a:t>
            </a:r>
            <a:r>
              <a:rPr lang="zh-CN" altLang="en-US" dirty="0"/>
              <a:t>马克思伟大光辉的一生</a:t>
            </a:r>
            <a:endParaRPr lang="en-GB" altLang="zh-CN" dirty="0"/>
          </a:p>
        </p:txBody>
      </p:sp>
      <p:sp>
        <p:nvSpPr>
          <p:cNvPr id="11" name="Text Placeholder 10">
            <a:extLst>
              <a:ext uri="{FF2B5EF4-FFF2-40B4-BE49-F238E27FC236}">
                <a16:creationId xmlns:a16="http://schemas.microsoft.com/office/drawing/2014/main" id="{7E21516B-4ABB-4E09-987D-1ABA411225D2}"/>
              </a:ext>
            </a:extLst>
          </p:cNvPr>
          <p:cNvSpPr>
            <a:spLocks noGrp="1"/>
          </p:cNvSpPr>
          <p:nvPr>
            <p:ph type="body" sz="quarter" idx="13"/>
          </p:nvPr>
        </p:nvSpPr>
        <p:spPr/>
        <p:txBody>
          <a:bodyPr/>
          <a:lstStyle/>
          <a:p>
            <a:r>
              <a:rPr lang="zh-CN" altLang="en-US" dirty="0"/>
              <a:t>汇报人：</a:t>
            </a:r>
            <a:r>
              <a:rPr lang="en-US" altLang="zh-CN" dirty="0"/>
              <a:t>51PPT</a:t>
            </a:r>
            <a:r>
              <a:rPr lang="zh-CN" altLang="en-US" dirty="0"/>
              <a:t>模板</a:t>
            </a:r>
            <a:endParaRPr lang="en-GB" altLang="zh-CN" dirty="0"/>
          </a:p>
        </p:txBody>
      </p:sp>
      <p:sp>
        <p:nvSpPr>
          <p:cNvPr id="12" name="Text Placeholder 11">
            <a:extLst>
              <a:ext uri="{FF2B5EF4-FFF2-40B4-BE49-F238E27FC236}">
                <a16:creationId xmlns:a16="http://schemas.microsoft.com/office/drawing/2014/main" id="{BFF7D8B0-524B-4065-95EB-00BAEDA26918}"/>
              </a:ext>
            </a:extLst>
          </p:cNvPr>
          <p:cNvSpPr>
            <a:spLocks noGrp="1"/>
          </p:cNvSpPr>
          <p:nvPr>
            <p:ph type="body" sz="quarter" idx="14"/>
          </p:nvPr>
        </p:nvSpPr>
        <p:spPr/>
        <p:txBody>
          <a:bodyPr/>
          <a:lstStyle/>
          <a:p>
            <a:r>
              <a:rPr lang="en-GB" altLang="zh-CN" dirty="0"/>
              <a:t>www.51pptmoban.com</a:t>
            </a:r>
          </a:p>
        </p:txBody>
      </p:sp>
      <p:sp>
        <p:nvSpPr>
          <p:cNvPr id="2" name="Logo Placeholder 5">
            <a:extLst>
              <a:ext uri="{FF2B5EF4-FFF2-40B4-BE49-F238E27FC236}">
                <a16:creationId xmlns:a16="http://schemas.microsoft.com/office/drawing/2014/main" id="{C414D752-5585-CACC-7A4B-BAB7531AFFA3}"/>
              </a:ext>
            </a:extLst>
          </p:cNvPr>
          <p:cNvSpPr txBox="1">
            <a:spLocks/>
          </p:cNvSpPr>
          <p:nvPr/>
        </p:nvSpPr>
        <p:spPr>
          <a:xfrm>
            <a:off x="660400" y="514350"/>
            <a:ext cx="1365348" cy="304800"/>
          </a:xfrm>
          <a:prstGeom prst="rect">
            <a:avLst/>
          </a:prstGeom>
        </p:spPr>
        <p:txBody>
          <a:bodyPr vert="horz" wrap="none" lIns="91440" tIns="45720" rIns="91440" bIns="45720" rtlCol="0" anchor="ctr">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lang="en-US" altLang="zh-CN" sz="1200" b="0" kern="1200" smtClean="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altLang="zh-CN" sz="1600" kern="120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altLang="zh-CN" sz="1400" kern="120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altLang="zh-CN" sz="1200" kern="120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zh-CN" altLang="en-US"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LO</a:t>
            </a:r>
            <a:r>
              <a:rPr lang="en-US" altLang="zh-CN" sz="1800" dirty="0"/>
              <a:t>G</a:t>
            </a:r>
            <a:r>
              <a:rPr lang="en-US" sz="1800" dirty="0"/>
              <a:t>O HERE</a:t>
            </a:r>
          </a:p>
        </p:txBody>
      </p:sp>
      <p:pic>
        <p:nvPicPr>
          <p:cNvPr id="4" name="图片 3">
            <a:extLst>
              <a:ext uri="{FF2B5EF4-FFF2-40B4-BE49-F238E27FC236}">
                <a16:creationId xmlns:a16="http://schemas.microsoft.com/office/drawing/2014/main" id="{A014CE49-3013-8F77-FFA6-86AAF60895D8}"/>
              </a:ext>
            </a:extLst>
          </p:cNvPr>
          <p:cNvPicPr>
            <a:picLocks noChangeAspect="1"/>
          </p:cNvPicPr>
          <p:nvPr/>
        </p:nvPicPr>
        <p:blipFill rotWithShape="1">
          <a:blip r:embed="rId3" cstate="screen">
            <a:duotone>
              <a:schemeClr val="accent2">
                <a:shade val="45000"/>
                <a:satMod val="135000"/>
              </a:schemeClr>
              <a:prstClr val="white"/>
            </a:duotone>
            <a:extLst>
              <a:ext uri="{BEBA8EAE-BF5A-486C-A8C5-ECC9F3942E4B}">
                <a14:imgProps xmlns:a14="http://schemas.microsoft.com/office/drawing/2010/main">
                  <a14:imgLayer r:embed="rId4">
                    <a14:imgEffect>
                      <a14:backgroundRemoval t="1816" b="100000" l="3284" r="100000"/>
                    </a14:imgEffect>
                  </a14:imgLayer>
                </a14:imgProps>
              </a:ext>
              <a:ext uri="{28A0092B-C50C-407E-A947-70E740481C1C}">
                <a14:useLocalDpi xmlns:a14="http://schemas.microsoft.com/office/drawing/2010/main"/>
              </a:ext>
            </a:extLst>
          </a:blip>
          <a:srcRect/>
          <a:stretch/>
        </p:blipFill>
        <p:spPr>
          <a:xfrm>
            <a:off x="5524500" y="-267269"/>
            <a:ext cx="6667500" cy="7125269"/>
          </a:xfrm>
          <a:prstGeom prst="rect">
            <a:avLst/>
          </a:prstGeom>
        </p:spPr>
      </p:pic>
    </p:spTree>
    <p:custDataLst>
      <p:tags r:id="rId1"/>
    </p:custDataLst>
    <p:extLst>
      <p:ext uri="{BB962C8B-B14F-4D97-AF65-F5344CB8AC3E}">
        <p14:creationId xmlns:p14="http://schemas.microsoft.com/office/powerpoint/2010/main" val="14214216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EBEDA7B-C1DD-4DA4-98BE-83B756FBBF3E}"/>
              </a:ext>
            </a:extLst>
          </p:cNvPr>
          <p:cNvSpPr>
            <a:spLocks noGrp="1"/>
          </p:cNvSpPr>
          <p:nvPr>
            <p:ph type="title"/>
          </p:nvPr>
        </p:nvSpPr>
        <p:spPr/>
        <p:txBody>
          <a:bodyPr/>
          <a:lstStyle/>
          <a:p>
            <a:r>
              <a:rPr lang="zh-CN" altLang="en-US" dirty="0"/>
              <a:t>人物生平</a:t>
            </a:r>
          </a:p>
        </p:txBody>
      </p:sp>
      <p:sp>
        <p:nvSpPr>
          <p:cNvPr id="8" name="文本框 7">
            <a:extLst>
              <a:ext uri="{FF2B5EF4-FFF2-40B4-BE49-F238E27FC236}">
                <a16:creationId xmlns:a16="http://schemas.microsoft.com/office/drawing/2014/main" id="{00B3A2B4-30E8-73CB-3928-B597136184F5}"/>
              </a:ext>
            </a:extLst>
          </p:cNvPr>
          <p:cNvSpPr txBox="1"/>
          <p:nvPr/>
        </p:nvSpPr>
        <p:spPr>
          <a:xfrm>
            <a:off x="3443336" y="259259"/>
            <a:ext cx="7441769" cy="769441"/>
          </a:xfrm>
          <a:prstGeom prst="rect">
            <a:avLst/>
          </a:prstGeom>
          <a:noFill/>
        </p:spPr>
        <p:txBody>
          <a:bodyPr wrap="square">
            <a:spAutoFit/>
          </a:bodyPr>
          <a:lstStyle/>
          <a:p>
            <a:pPr algn="r"/>
            <a:r>
              <a:rPr lang="zh-CN" altLang="en-US" sz="4400" b="1" spc="-150" dirty="0">
                <a:solidFill>
                  <a:schemeClr val="accent1">
                    <a:lumMod val="75000"/>
                  </a:schemeClr>
                </a:solidFill>
              </a:rPr>
              <a:t>Karl Heinrich Marx</a:t>
            </a:r>
          </a:p>
        </p:txBody>
      </p:sp>
      <p:sp>
        <p:nvSpPr>
          <p:cNvPr id="18" name="矩形 17">
            <a:extLst>
              <a:ext uri="{FF2B5EF4-FFF2-40B4-BE49-F238E27FC236}">
                <a16:creationId xmlns:a16="http://schemas.microsoft.com/office/drawing/2014/main" id="{5FE84E2D-37D5-208A-C1CD-8E236878EC31}"/>
              </a:ext>
            </a:extLst>
          </p:cNvPr>
          <p:cNvSpPr/>
          <p:nvPr/>
        </p:nvSpPr>
        <p:spPr>
          <a:xfrm>
            <a:off x="10681330" y="1776799"/>
            <a:ext cx="906561" cy="90656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7826A726-D6BA-2F93-3D53-27B178BE0CA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74887" y="1555551"/>
            <a:ext cx="3577685" cy="4445605"/>
          </a:xfrm>
          <a:prstGeom prst="rect">
            <a:avLst/>
          </a:prstGeom>
        </p:spPr>
      </p:pic>
      <p:sp>
        <p:nvSpPr>
          <p:cNvPr id="10" name="文本框 9">
            <a:extLst>
              <a:ext uri="{FF2B5EF4-FFF2-40B4-BE49-F238E27FC236}">
                <a16:creationId xmlns:a16="http://schemas.microsoft.com/office/drawing/2014/main" id="{6D2607D6-2457-7BF1-8D30-18F5E62B8FF7}"/>
              </a:ext>
            </a:extLst>
          </p:cNvPr>
          <p:cNvSpPr txBox="1"/>
          <p:nvPr/>
        </p:nvSpPr>
        <p:spPr>
          <a:xfrm>
            <a:off x="6096000" y="2523045"/>
            <a:ext cx="4585330" cy="1820691"/>
          </a:xfrm>
          <a:prstGeom prst="rect">
            <a:avLst/>
          </a:prstGeom>
          <a:noFill/>
        </p:spPr>
        <p:txBody>
          <a:bodyPr wrap="square">
            <a:spAutoFit/>
          </a:bodyPr>
          <a:lstStyle/>
          <a:p>
            <a:pPr algn="just">
              <a:lnSpc>
                <a:spcPct val="130000"/>
              </a:lnSpc>
              <a:spcBef>
                <a:spcPts val="600"/>
              </a:spcBef>
              <a:spcAft>
                <a:spcPts val="600"/>
              </a:spcAft>
            </a:pPr>
            <a:r>
              <a:rPr lang="en-US" altLang="zh-CN" sz="1600" dirty="0">
                <a:latin typeface="+mn-ea"/>
              </a:rPr>
              <a:t>1881</a:t>
            </a:r>
            <a:r>
              <a:rPr lang="zh-CN" altLang="en-US" sz="1600" dirty="0">
                <a:latin typeface="+mn-ea"/>
              </a:rPr>
              <a:t>年</a:t>
            </a:r>
            <a:r>
              <a:rPr lang="en-US" altLang="zh-CN" sz="1600" dirty="0">
                <a:latin typeface="+mn-ea"/>
              </a:rPr>
              <a:t>12</a:t>
            </a:r>
            <a:r>
              <a:rPr lang="zh-CN" altLang="en-US" sz="1600" dirty="0">
                <a:latin typeface="+mn-ea"/>
              </a:rPr>
              <a:t>月</a:t>
            </a:r>
            <a:r>
              <a:rPr lang="en-US" altLang="zh-CN" sz="1600" dirty="0">
                <a:latin typeface="+mn-ea"/>
              </a:rPr>
              <a:t>2</a:t>
            </a:r>
            <a:r>
              <a:rPr lang="zh-CN" altLang="en-US" sz="1600" dirty="0">
                <a:latin typeface="+mn-ea"/>
              </a:rPr>
              <a:t>日，燕妮</a:t>
            </a:r>
            <a:r>
              <a:rPr lang="en-US" altLang="zh-CN" sz="1600" dirty="0">
                <a:latin typeface="+mn-ea"/>
              </a:rPr>
              <a:t>·</a:t>
            </a:r>
            <a:r>
              <a:rPr lang="zh-CN" altLang="en-US" sz="1600" dirty="0">
                <a:latin typeface="+mn-ea"/>
              </a:rPr>
              <a:t>马克思去世。</a:t>
            </a:r>
            <a:endParaRPr lang="en-US" altLang="zh-CN" sz="1600" dirty="0">
              <a:latin typeface="+mn-ea"/>
            </a:endParaRPr>
          </a:p>
          <a:p>
            <a:pPr algn="just">
              <a:lnSpc>
                <a:spcPct val="130000"/>
              </a:lnSpc>
              <a:spcBef>
                <a:spcPts val="600"/>
              </a:spcBef>
              <a:spcAft>
                <a:spcPts val="600"/>
              </a:spcAft>
            </a:pPr>
            <a:r>
              <a:rPr lang="en-US" altLang="zh-CN" sz="1600" dirty="0">
                <a:latin typeface="+mn-ea"/>
              </a:rPr>
              <a:t>1883</a:t>
            </a:r>
            <a:r>
              <a:rPr lang="zh-CN" altLang="en-US" sz="1600" dirty="0">
                <a:latin typeface="+mn-ea"/>
              </a:rPr>
              <a:t>年</a:t>
            </a:r>
            <a:r>
              <a:rPr lang="en-US" altLang="zh-CN" sz="1600" dirty="0">
                <a:latin typeface="+mn-ea"/>
              </a:rPr>
              <a:t>3</a:t>
            </a:r>
            <a:r>
              <a:rPr lang="zh-CN" altLang="en-US" sz="1600" dirty="0">
                <a:latin typeface="+mn-ea"/>
              </a:rPr>
              <a:t>月</a:t>
            </a:r>
            <a:r>
              <a:rPr lang="en-US" altLang="zh-CN" sz="1600" dirty="0">
                <a:latin typeface="+mn-ea"/>
              </a:rPr>
              <a:t>14</a:t>
            </a:r>
            <a:r>
              <a:rPr lang="zh-CN" altLang="en-US" sz="1600" dirty="0">
                <a:latin typeface="+mn-ea"/>
              </a:rPr>
              <a:t>日下午两点三刻，伟大的思想家马克思在伦敦寓所辞世，享年</a:t>
            </a:r>
            <a:r>
              <a:rPr lang="en-US" altLang="zh-CN" sz="1600" dirty="0">
                <a:latin typeface="+mn-ea"/>
              </a:rPr>
              <a:t>65</a:t>
            </a:r>
            <a:r>
              <a:rPr lang="zh-CN" altLang="en-US" sz="1600" dirty="0">
                <a:latin typeface="+mn-ea"/>
              </a:rPr>
              <a:t>岁。后与燕妮合葬于伦敦北郊的海格特公墓内。恩格斯发表墓前演讲，约有</a:t>
            </a:r>
            <a:r>
              <a:rPr lang="en-US" altLang="zh-CN" sz="1600" dirty="0">
                <a:latin typeface="+mn-ea"/>
              </a:rPr>
              <a:t>20</a:t>
            </a:r>
            <a:r>
              <a:rPr lang="zh-CN" altLang="en-US" sz="1600" dirty="0">
                <a:latin typeface="+mn-ea"/>
              </a:rPr>
              <a:t>人参加葬礼</a:t>
            </a:r>
            <a:r>
              <a:rPr lang="en-US" altLang="zh-CN" sz="1600" dirty="0">
                <a:latin typeface="+mn-ea"/>
              </a:rPr>
              <a:t> </a:t>
            </a:r>
            <a:r>
              <a:rPr lang="zh-CN" altLang="en-US" sz="1600" dirty="0">
                <a:latin typeface="+mn-ea"/>
              </a:rPr>
              <a:t>。</a:t>
            </a:r>
          </a:p>
        </p:txBody>
      </p:sp>
      <p:sp>
        <p:nvSpPr>
          <p:cNvPr id="11" name="文本框 10">
            <a:extLst>
              <a:ext uri="{FF2B5EF4-FFF2-40B4-BE49-F238E27FC236}">
                <a16:creationId xmlns:a16="http://schemas.microsoft.com/office/drawing/2014/main" id="{52981AB6-BF50-7D28-0AE8-A1A0770D1564}"/>
              </a:ext>
            </a:extLst>
          </p:cNvPr>
          <p:cNvSpPr txBox="1"/>
          <p:nvPr/>
        </p:nvSpPr>
        <p:spPr>
          <a:xfrm>
            <a:off x="6096000" y="1776799"/>
            <a:ext cx="4721451" cy="584775"/>
          </a:xfrm>
          <a:prstGeom prst="rect">
            <a:avLst/>
          </a:prstGeom>
          <a:noFill/>
        </p:spPr>
        <p:txBody>
          <a:bodyPr wrap="square">
            <a:spAutoFit/>
          </a:bodyPr>
          <a:lstStyle/>
          <a:p>
            <a:r>
              <a:rPr lang="zh-CN" altLang="en-US" sz="3200" dirty="0">
                <a:solidFill>
                  <a:schemeClr val="accent1">
                    <a:lumMod val="50000"/>
                  </a:schemeClr>
                </a:solidFill>
                <a:latin typeface="+mj-ea"/>
                <a:ea typeface="+mj-ea"/>
              </a:rPr>
              <a:t>晚年与逝世</a:t>
            </a:r>
          </a:p>
        </p:txBody>
      </p:sp>
      <p:sp>
        <p:nvSpPr>
          <p:cNvPr id="12" name="矩形 11">
            <a:extLst>
              <a:ext uri="{FF2B5EF4-FFF2-40B4-BE49-F238E27FC236}">
                <a16:creationId xmlns:a16="http://schemas.microsoft.com/office/drawing/2014/main" id="{E46F2B00-7092-5AFB-09B8-455DF92C874A}"/>
              </a:ext>
            </a:extLst>
          </p:cNvPr>
          <p:cNvSpPr/>
          <p:nvPr/>
        </p:nvSpPr>
        <p:spPr>
          <a:xfrm>
            <a:off x="4323814" y="4500147"/>
            <a:ext cx="1050471" cy="98665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7" name="图片 6">
            <a:extLst>
              <a:ext uri="{FF2B5EF4-FFF2-40B4-BE49-F238E27FC236}">
                <a16:creationId xmlns:a16="http://schemas.microsoft.com/office/drawing/2014/main" id="{974C6683-128B-3CF6-1998-A335A4AC3BC5}"/>
              </a:ext>
            </a:extLst>
          </p:cNvPr>
          <p:cNvPicPr>
            <a:picLocks noChangeAspect="1"/>
          </p:cNvPicPr>
          <p:nvPr/>
        </p:nvPicPr>
        <p:blipFill>
          <a:blip r:embed="rId4"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5958439" y="3903254"/>
            <a:ext cx="5554607" cy="2332446"/>
          </a:xfrm>
          <a:prstGeom prst="rect">
            <a:avLst/>
          </a:prstGeom>
        </p:spPr>
      </p:pic>
    </p:spTree>
    <p:custDataLst>
      <p:tags r:id="rId1"/>
    </p:custDataLst>
    <p:extLst>
      <p:ext uri="{BB962C8B-B14F-4D97-AF65-F5344CB8AC3E}">
        <p14:creationId xmlns:p14="http://schemas.microsoft.com/office/powerpoint/2010/main" val="3558512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a:extLst>
              <a:ext uri="{FF2B5EF4-FFF2-40B4-BE49-F238E27FC236}">
                <a16:creationId xmlns:a16="http://schemas.microsoft.com/office/drawing/2014/main" id="{F4FA4A1B-DCED-400A-51FD-79E33747BB5C}"/>
              </a:ext>
            </a:extLst>
          </p:cNvPr>
          <p:cNvSpPr>
            <a:spLocks noGrp="1"/>
          </p:cNvSpPr>
          <p:nvPr>
            <p:ph type="title"/>
          </p:nvPr>
        </p:nvSpPr>
        <p:spPr/>
        <p:txBody>
          <a:bodyPr/>
          <a:lstStyle/>
          <a:p>
            <a:r>
              <a:rPr lang="zh-CN" altLang="en-US" dirty="0"/>
              <a:t>主要成就</a:t>
            </a:r>
          </a:p>
        </p:txBody>
      </p:sp>
      <p:sp>
        <p:nvSpPr>
          <p:cNvPr id="14" name="文本占位符 13">
            <a:extLst>
              <a:ext uri="{FF2B5EF4-FFF2-40B4-BE49-F238E27FC236}">
                <a16:creationId xmlns:a16="http://schemas.microsoft.com/office/drawing/2014/main" id="{AC15AEE7-7F66-F301-8112-34AB62B1B0CC}"/>
              </a:ext>
            </a:extLst>
          </p:cNvPr>
          <p:cNvSpPr>
            <a:spLocks noGrp="1"/>
          </p:cNvSpPr>
          <p:nvPr>
            <p:ph type="body" idx="1"/>
          </p:nvPr>
        </p:nvSpPr>
        <p:spPr>
          <a:xfrm>
            <a:off x="660400" y="3973955"/>
            <a:ext cx="5731164" cy="1466114"/>
          </a:xfrm>
        </p:spPr>
        <p:txBody>
          <a:bodyPr>
            <a:normAutofit/>
          </a:bodyPr>
          <a:lstStyle/>
          <a:p>
            <a:r>
              <a:rPr lang="zh-CN" altLang="en-US" dirty="0"/>
              <a:t>马克思主义 </a:t>
            </a:r>
            <a:r>
              <a:rPr lang="en-US" altLang="zh-CN" dirty="0"/>
              <a:t>/ </a:t>
            </a:r>
            <a:r>
              <a:rPr lang="zh-CN" altLang="en-US" dirty="0"/>
              <a:t>历史唯物论 </a:t>
            </a:r>
          </a:p>
          <a:p>
            <a:r>
              <a:rPr lang="zh-CN" altLang="en-US" dirty="0"/>
              <a:t>共产党宣言 </a:t>
            </a:r>
          </a:p>
        </p:txBody>
      </p:sp>
      <p:sp>
        <p:nvSpPr>
          <p:cNvPr id="15" name="文本占位符 14">
            <a:extLst>
              <a:ext uri="{FF2B5EF4-FFF2-40B4-BE49-F238E27FC236}">
                <a16:creationId xmlns:a16="http://schemas.microsoft.com/office/drawing/2014/main" id="{8702713A-4E9D-E470-2336-6ADCF2376E65}"/>
              </a:ext>
            </a:extLst>
          </p:cNvPr>
          <p:cNvSpPr>
            <a:spLocks noGrp="1"/>
          </p:cNvSpPr>
          <p:nvPr>
            <p:ph type="body" sz="quarter" idx="13"/>
          </p:nvPr>
        </p:nvSpPr>
        <p:spPr/>
        <p:txBody>
          <a:bodyPr/>
          <a:lstStyle/>
          <a:p>
            <a:r>
              <a:rPr lang="en-US" altLang="zh-CN" dirty="0"/>
              <a:t>02</a:t>
            </a:r>
            <a:endParaRPr lang="zh-CN" altLang="en-US" dirty="0"/>
          </a:p>
        </p:txBody>
      </p:sp>
      <p:pic>
        <p:nvPicPr>
          <p:cNvPr id="7" name="图片 6">
            <a:extLst>
              <a:ext uri="{FF2B5EF4-FFF2-40B4-BE49-F238E27FC236}">
                <a16:creationId xmlns:a16="http://schemas.microsoft.com/office/drawing/2014/main" id="{54F29511-0BCB-2B1A-BB09-BAC44E8E82F0}"/>
              </a:ext>
            </a:extLst>
          </p:cNvPr>
          <p:cNvPicPr>
            <a:picLocks noChangeAspect="1"/>
          </p:cNvPicPr>
          <p:nvPr/>
        </p:nvPicPr>
        <p:blipFill rotWithShape="1">
          <a:blip r:embed="rId2" cstate="screen">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4796923" y="0"/>
            <a:ext cx="7395077" cy="6858000"/>
          </a:xfrm>
          <a:prstGeom prst="rect">
            <a:avLst/>
          </a:prstGeom>
        </p:spPr>
      </p:pic>
      <p:sp>
        <p:nvSpPr>
          <p:cNvPr id="8" name="矩形 7">
            <a:extLst>
              <a:ext uri="{FF2B5EF4-FFF2-40B4-BE49-F238E27FC236}">
                <a16:creationId xmlns:a16="http://schemas.microsoft.com/office/drawing/2014/main" id="{BF88383E-F0AF-30A0-E7CC-B08DC35E9D69}"/>
              </a:ext>
            </a:extLst>
          </p:cNvPr>
          <p:cNvSpPr/>
          <p:nvPr/>
        </p:nvSpPr>
        <p:spPr>
          <a:xfrm>
            <a:off x="4194578" y="4434278"/>
            <a:ext cx="1310078" cy="131007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4E30B7A4-EF8B-E96E-0895-D906E66678D5}"/>
              </a:ext>
            </a:extLst>
          </p:cNvPr>
          <p:cNvSpPr/>
          <p:nvPr/>
        </p:nvSpPr>
        <p:spPr>
          <a:xfrm>
            <a:off x="11166475" y="330200"/>
            <a:ext cx="704850" cy="70485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333481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EBEDA7B-C1DD-4DA4-98BE-83B756FBBF3E}"/>
              </a:ext>
            </a:extLst>
          </p:cNvPr>
          <p:cNvSpPr>
            <a:spLocks noGrp="1"/>
          </p:cNvSpPr>
          <p:nvPr>
            <p:ph type="title"/>
          </p:nvPr>
        </p:nvSpPr>
        <p:spPr/>
        <p:txBody>
          <a:bodyPr/>
          <a:lstStyle/>
          <a:p>
            <a:r>
              <a:rPr lang="zh-CN" altLang="en-US" dirty="0"/>
              <a:t>主要成就</a:t>
            </a:r>
          </a:p>
        </p:txBody>
      </p:sp>
      <p:sp>
        <p:nvSpPr>
          <p:cNvPr id="7" name="文本框 6">
            <a:extLst>
              <a:ext uri="{FF2B5EF4-FFF2-40B4-BE49-F238E27FC236}">
                <a16:creationId xmlns:a16="http://schemas.microsoft.com/office/drawing/2014/main" id="{3DB0EFBA-74D0-1616-AB97-CDCDCC4C1FAE}"/>
              </a:ext>
            </a:extLst>
          </p:cNvPr>
          <p:cNvSpPr txBox="1"/>
          <p:nvPr/>
        </p:nvSpPr>
        <p:spPr>
          <a:xfrm>
            <a:off x="1185863" y="1453634"/>
            <a:ext cx="4721451" cy="584775"/>
          </a:xfrm>
          <a:prstGeom prst="rect">
            <a:avLst/>
          </a:prstGeom>
          <a:noFill/>
        </p:spPr>
        <p:txBody>
          <a:bodyPr wrap="square">
            <a:spAutoFit/>
          </a:bodyPr>
          <a:lstStyle/>
          <a:p>
            <a:pPr algn="l"/>
            <a:r>
              <a:rPr lang="zh-CN" altLang="en-US" sz="3200" b="0" i="0" dirty="0">
                <a:solidFill>
                  <a:schemeClr val="accent1">
                    <a:lumMod val="50000"/>
                  </a:schemeClr>
                </a:solidFill>
                <a:effectLst/>
                <a:latin typeface="+mj-ea"/>
                <a:ea typeface="+mj-ea"/>
              </a:rPr>
              <a:t>马克思主义</a:t>
            </a:r>
          </a:p>
        </p:txBody>
      </p:sp>
      <p:sp>
        <p:nvSpPr>
          <p:cNvPr id="8" name="文本框 7">
            <a:extLst>
              <a:ext uri="{FF2B5EF4-FFF2-40B4-BE49-F238E27FC236}">
                <a16:creationId xmlns:a16="http://schemas.microsoft.com/office/drawing/2014/main" id="{00B3A2B4-30E8-73CB-3928-B597136184F5}"/>
              </a:ext>
            </a:extLst>
          </p:cNvPr>
          <p:cNvSpPr txBox="1"/>
          <p:nvPr/>
        </p:nvSpPr>
        <p:spPr>
          <a:xfrm>
            <a:off x="3443336" y="259259"/>
            <a:ext cx="7441769" cy="769441"/>
          </a:xfrm>
          <a:prstGeom prst="rect">
            <a:avLst/>
          </a:prstGeom>
          <a:noFill/>
        </p:spPr>
        <p:txBody>
          <a:bodyPr wrap="square">
            <a:spAutoFit/>
          </a:bodyPr>
          <a:lstStyle/>
          <a:p>
            <a:pPr algn="r"/>
            <a:r>
              <a:rPr lang="zh-CN" altLang="en-US" sz="4400" b="1" spc="-150" dirty="0">
                <a:solidFill>
                  <a:schemeClr val="accent1">
                    <a:lumMod val="75000"/>
                  </a:schemeClr>
                </a:solidFill>
              </a:rPr>
              <a:t>Karl Heinrich Marx</a:t>
            </a:r>
          </a:p>
        </p:txBody>
      </p:sp>
      <p:sp>
        <p:nvSpPr>
          <p:cNvPr id="18" name="矩形 17">
            <a:extLst>
              <a:ext uri="{FF2B5EF4-FFF2-40B4-BE49-F238E27FC236}">
                <a16:creationId xmlns:a16="http://schemas.microsoft.com/office/drawing/2014/main" id="{5FE84E2D-37D5-208A-C1CD-8E236878EC31}"/>
              </a:ext>
            </a:extLst>
          </p:cNvPr>
          <p:cNvSpPr/>
          <p:nvPr/>
        </p:nvSpPr>
        <p:spPr>
          <a:xfrm>
            <a:off x="10681330" y="1776799"/>
            <a:ext cx="906561" cy="90656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a:extLst>
              <a:ext uri="{FF2B5EF4-FFF2-40B4-BE49-F238E27FC236}">
                <a16:creationId xmlns:a16="http://schemas.microsoft.com/office/drawing/2014/main" id="{FFDD1FB3-451C-DBC3-965D-0AE07BDFC1B0}"/>
              </a:ext>
            </a:extLst>
          </p:cNvPr>
          <p:cNvGrpSpPr/>
          <p:nvPr/>
        </p:nvGrpSpPr>
        <p:grpSpPr>
          <a:xfrm>
            <a:off x="1233714" y="2147381"/>
            <a:ext cx="2873829" cy="3552735"/>
            <a:chOff x="1233714" y="2147381"/>
            <a:chExt cx="2873829" cy="3552735"/>
          </a:xfrm>
        </p:grpSpPr>
        <p:sp>
          <p:nvSpPr>
            <p:cNvPr id="12" name="文本框 11">
              <a:extLst>
                <a:ext uri="{FF2B5EF4-FFF2-40B4-BE49-F238E27FC236}">
                  <a16:creationId xmlns:a16="http://schemas.microsoft.com/office/drawing/2014/main" id="{956C9A46-27DA-43E5-0864-C6E7C745E30A}"/>
                </a:ext>
              </a:extLst>
            </p:cNvPr>
            <p:cNvSpPr txBox="1"/>
            <p:nvPr/>
          </p:nvSpPr>
          <p:spPr>
            <a:xfrm>
              <a:off x="1357287" y="2930303"/>
              <a:ext cx="2750256" cy="1986891"/>
            </a:xfrm>
            <a:prstGeom prst="rect">
              <a:avLst/>
            </a:prstGeom>
            <a:noFill/>
          </p:spPr>
          <p:txBody>
            <a:bodyPr wrap="square">
              <a:spAutoFit/>
            </a:bodyPr>
            <a:lstStyle/>
            <a:p>
              <a:pPr>
                <a:lnSpc>
                  <a:spcPct val="130000"/>
                </a:lnSpc>
                <a:spcBef>
                  <a:spcPts val="600"/>
                </a:spcBef>
                <a:spcAft>
                  <a:spcPts val="600"/>
                </a:spcAft>
              </a:pPr>
              <a:r>
                <a:rPr lang="zh-CN" altLang="en-US" sz="1600" dirty="0">
                  <a:latin typeface="+mn-ea"/>
                </a:rPr>
                <a:t>马克思主义是无产阶级争取自由解放和人类解放的科学理论，是关于自然、社会和人类思维发展规律的科学认识，无产阶级斗争的性质、目的的学说。</a:t>
              </a:r>
              <a:endParaRPr lang="en-US" altLang="zh-CN" sz="1600" dirty="0">
                <a:latin typeface="+mn-ea"/>
              </a:endParaRPr>
            </a:p>
          </p:txBody>
        </p:sp>
        <p:sp>
          <p:nvSpPr>
            <p:cNvPr id="14" name="矩形: 圆角 13">
              <a:extLst>
                <a:ext uri="{FF2B5EF4-FFF2-40B4-BE49-F238E27FC236}">
                  <a16:creationId xmlns:a16="http://schemas.microsoft.com/office/drawing/2014/main" id="{9BAF1A92-53F5-9044-64BD-4F6F155A58CE}"/>
                </a:ext>
              </a:extLst>
            </p:cNvPr>
            <p:cNvSpPr/>
            <p:nvPr/>
          </p:nvSpPr>
          <p:spPr>
            <a:xfrm>
              <a:off x="1233714" y="2463431"/>
              <a:ext cx="2873829" cy="3236685"/>
            </a:xfrm>
            <a:prstGeom prst="roundRect">
              <a:avLst>
                <a:gd name="adj" fmla="val 3536"/>
              </a:avLst>
            </a:prstGeom>
            <a:noFill/>
            <a:ln w="3175">
              <a:solidFill>
                <a:schemeClr val="accent1">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8F0BF49E-9434-20BB-E47F-4D90534D1234}"/>
                </a:ext>
              </a:extLst>
            </p:cNvPr>
            <p:cNvSpPr/>
            <p:nvPr/>
          </p:nvSpPr>
          <p:spPr>
            <a:xfrm>
              <a:off x="2322285" y="2147381"/>
              <a:ext cx="696685" cy="69668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1</a:t>
              </a:r>
              <a:endParaRPr lang="zh-CN" altLang="en-US" b="1" dirty="0"/>
            </a:p>
          </p:txBody>
        </p:sp>
      </p:grpSp>
      <p:grpSp>
        <p:nvGrpSpPr>
          <p:cNvPr id="25" name="组合 24">
            <a:extLst>
              <a:ext uri="{FF2B5EF4-FFF2-40B4-BE49-F238E27FC236}">
                <a16:creationId xmlns:a16="http://schemas.microsoft.com/office/drawing/2014/main" id="{61278D8D-6678-873E-11BF-88E3C5F861EC}"/>
              </a:ext>
            </a:extLst>
          </p:cNvPr>
          <p:cNvGrpSpPr/>
          <p:nvPr/>
        </p:nvGrpSpPr>
        <p:grpSpPr>
          <a:xfrm>
            <a:off x="4680294" y="2130462"/>
            <a:ext cx="2873829" cy="3552735"/>
            <a:chOff x="4680294" y="2130462"/>
            <a:chExt cx="2873829" cy="3552735"/>
          </a:xfrm>
        </p:grpSpPr>
        <p:sp>
          <p:nvSpPr>
            <p:cNvPr id="17" name="文本框 16">
              <a:extLst>
                <a:ext uri="{FF2B5EF4-FFF2-40B4-BE49-F238E27FC236}">
                  <a16:creationId xmlns:a16="http://schemas.microsoft.com/office/drawing/2014/main" id="{B0FD8B54-99DE-38F3-4308-28A20904D768}"/>
                </a:ext>
              </a:extLst>
            </p:cNvPr>
            <p:cNvSpPr txBox="1"/>
            <p:nvPr/>
          </p:nvSpPr>
          <p:spPr>
            <a:xfrm>
              <a:off x="4803867" y="2913384"/>
              <a:ext cx="2750256" cy="1346715"/>
            </a:xfrm>
            <a:prstGeom prst="rect">
              <a:avLst/>
            </a:prstGeom>
            <a:noFill/>
          </p:spPr>
          <p:txBody>
            <a:bodyPr wrap="square">
              <a:spAutoFit/>
            </a:bodyPr>
            <a:lstStyle/>
            <a:p>
              <a:pPr>
                <a:lnSpc>
                  <a:spcPct val="130000"/>
                </a:lnSpc>
                <a:spcBef>
                  <a:spcPts val="600"/>
                </a:spcBef>
                <a:spcAft>
                  <a:spcPts val="600"/>
                </a:spcAft>
              </a:pPr>
              <a:r>
                <a:rPr lang="zh-CN" altLang="en-US" sz="1600" dirty="0">
                  <a:latin typeface="+mn-ea"/>
                </a:rPr>
                <a:t>学说的范围包括政治、哲学、经济、社会等广泛的领域。是在批判继承人类历史上一切有益成果的基础上产生的。</a:t>
              </a:r>
              <a:r>
                <a:rPr lang="en-US" altLang="zh-CN" sz="1600" dirty="0">
                  <a:latin typeface="+mn-ea"/>
                </a:rPr>
                <a:t> </a:t>
              </a:r>
            </a:p>
          </p:txBody>
        </p:sp>
        <p:sp>
          <p:nvSpPr>
            <p:cNvPr id="19" name="矩形: 圆角 18">
              <a:extLst>
                <a:ext uri="{FF2B5EF4-FFF2-40B4-BE49-F238E27FC236}">
                  <a16:creationId xmlns:a16="http://schemas.microsoft.com/office/drawing/2014/main" id="{3059A268-0D15-30DE-4324-E29DD20DE0CC}"/>
                </a:ext>
              </a:extLst>
            </p:cNvPr>
            <p:cNvSpPr/>
            <p:nvPr/>
          </p:nvSpPr>
          <p:spPr>
            <a:xfrm>
              <a:off x="4680294" y="2446512"/>
              <a:ext cx="2873829" cy="3236685"/>
            </a:xfrm>
            <a:prstGeom prst="roundRect">
              <a:avLst>
                <a:gd name="adj" fmla="val 3536"/>
              </a:avLst>
            </a:prstGeom>
            <a:noFill/>
            <a:ln w="3175">
              <a:solidFill>
                <a:schemeClr val="accent1">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6793650D-C0B0-E526-E1CA-04E5C2BB002F}"/>
                </a:ext>
              </a:extLst>
            </p:cNvPr>
            <p:cNvSpPr/>
            <p:nvPr/>
          </p:nvSpPr>
          <p:spPr>
            <a:xfrm>
              <a:off x="5812407" y="2130462"/>
              <a:ext cx="696685" cy="69668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2</a:t>
              </a:r>
              <a:endParaRPr lang="zh-CN" altLang="en-US" b="1" dirty="0"/>
            </a:p>
          </p:txBody>
        </p:sp>
      </p:grpSp>
      <p:grpSp>
        <p:nvGrpSpPr>
          <p:cNvPr id="26" name="组合 25">
            <a:extLst>
              <a:ext uri="{FF2B5EF4-FFF2-40B4-BE49-F238E27FC236}">
                <a16:creationId xmlns:a16="http://schemas.microsoft.com/office/drawing/2014/main" id="{93426B25-954C-5A03-37C2-B7D2F16FFBA2}"/>
              </a:ext>
            </a:extLst>
          </p:cNvPr>
          <p:cNvGrpSpPr/>
          <p:nvPr/>
        </p:nvGrpSpPr>
        <p:grpSpPr>
          <a:xfrm>
            <a:off x="8170416" y="2113543"/>
            <a:ext cx="2873829" cy="3552735"/>
            <a:chOff x="8170416" y="2113543"/>
            <a:chExt cx="2873829" cy="3552735"/>
          </a:xfrm>
        </p:grpSpPr>
        <p:sp>
          <p:nvSpPr>
            <p:cNvPr id="21" name="文本框 20">
              <a:extLst>
                <a:ext uri="{FF2B5EF4-FFF2-40B4-BE49-F238E27FC236}">
                  <a16:creationId xmlns:a16="http://schemas.microsoft.com/office/drawing/2014/main" id="{3A5ABBF6-6ED3-410D-C150-82EDFC428F20}"/>
                </a:ext>
              </a:extLst>
            </p:cNvPr>
            <p:cNvSpPr txBox="1"/>
            <p:nvPr/>
          </p:nvSpPr>
          <p:spPr>
            <a:xfrm>
              <a:off x="8293989" y="2896465"/>
              <a:ext cx="2750256" cy="1666803"/>
            </a:xfrm>
            <a:prstGeom prst="rect">
              <a:avLst/>
            </a:prstGeom>
            <a:noFill/>
          </p:spPr>
          <p:txBody>
            <a:bodyPr wrap="square">
              <a:spAutoFit/>
            </a:bodyPr>
            <a:lstStyle/>
            <a:p>
              <a:pPr>
                <a:lnSpc>
                  <a:spcPct val="130000"/>
                </a:lnSpc>
                <a:spcBef>
                  <a:spcPts val="600"/>
                </a:spcBef>
                <a:spcAft>
                  <a:spcPts val="600"/>
                </a:spcAft>
              </a:pPr>
              <a:r>
                <a:rPr lang="zh-CN" altLang="en-US" sz="1600" dirty="0">
                  <a:latin typeface="+mn-ea"/>
                </a:rPr>
                <a:t>而马克思主义的发展是任何其他主义所不能及的，是随着时代、实践、 人文、科学发展而不断发展，</a:t>
              </a:r>
              <a:r>
                <a:rPr lang="en-US" altLang="zh-CN" sz="1600" dirty="0">
                  <a:latin typeface="+mn-ea"/>
                </a:rPr>
                <a:t> </a:t>
              </a:r>
              <a:r>
                <a:rPr lang="zh-CN" altLang="en-US" sz="1600" dirty="0">
                  <a:latin typeface="+mn-ea"/>
                </a:rPr>
                <a:t>永远不会停留在一个水平上。</a:t>
              </a:r>
              <a:endParaRPr lang="en-US" altLang="zh-CN" sz="1600" dirty="0">
                <a:latin typeface="+mn-ea"/>
              </a:endParaRPr>
            </a:p>
          </p:txBody>
        </p:sp>
        <p:sp>
          <p:nvSpPr>
            <p:cNvPr id="22" name="矩形: 圆角 21">
              <a:extLst>
                <a:ext uri="{FF2B5EF4-FFF2-40B4-BE49-F238E27FC236}">
                  <a16:creationId xmlns:a16="http://schemas.microsoft.com/office/drawing/2014/main" id="{BFCA02A2-E31F-66B5-E08D-A90717F5D28C}"/>
                </a:ext>
              </a:extLst>
            </p:cNvPr>
            <p:cNvSpPr/>
            <p:nvPr/>
          </p:nvSpPr>
          <p:spPr>
            <a:xfrm>
              <a:off x="8170416" y="2429593"/>
              <a:ext cx="2873829" cy="3236685"/>
            </a:xfrm>
            <a:prstGeom prst="roundRect">
              <a:avLst>
                <a:gd name="adj" fmla="val 3536"/>
              </a:avLst>
            </a:prstGeom>
            <a:noFill/>
            <a:ln w="3175">
              <a:solidFill>
                <a:schemeClr val="accent1">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80B40AE0-A52C-EFDA-2E47-11B74766856A}"/>
                </a:ext>
              </a:extLst>
            </p:cNvPr>
            <p:cNvSpPr/>
            <p:nvPr/>
          </p:nvSpPr>
          <p:spPr>
            <a:xfrm>
              <a:off x="9302529" y="2113543"/>
              <a:ext cx="696685" cy="69668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3</a:t>
              </a:r>
              <a:endParaRPr lang="zh-CN" altLang="en-US" b="1" dirty="0"/>
            </a:p>
          </p:txBody>
        </p:sp>
      </p:grpSp>
    </p:spTree>
    <p:custDataLst>
      <p:tags r:id="rId1"/>
    </p:custDataLst>
    <p:extLst>
      <p:ext uri="{BB962C8B-B14F-4D97-AF65-F5344CB8AC3E}">
        <p14:creationId xmlns:p14="http://schemas.microsoft.com/office/powerpoint/2010/main" val="2840410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2E58F5E1-E08D-4442-F266-AF19517B773D}"/>
              </a:ext>
            </a:extLst>
          </p:cNvPr>
          <p:cNvPicPr>
            <a:picLocks noChangeAspect="1"/>
          </p:cNvPicPr>
          <p:nvPr/>
        </p:nvPicPr>
        <p:blipFill>
          <a:blip r:embed="rId3"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6741885" y="4382435"/>
            <a:ext cx="4303334" cy="1337655"/>
          </a:xfrm>
          <a:prstGeom prst="rect">
            <a:avLst/>
          </a:prstGeom>
        </p:spPr>
      </p:pic>
      <p:sp>
        <p:nvSpPr>
          <p:cNvPr id="5" name="Title 4">
            <a:extLst>
              <a:ext uri="{FF2B5EF4-FFF2-40B4-BE49-F238E27FC236}">
                <a16:creationId xmlns:a16="http://schemas.microsoft.com/office/drawing/2014/main" id="{5EBEDA7B-C1DD-4DA4-98BE-83B756FBBF3E}"/>
              </a:ext>
            </a:extLst>
          </p:cNvPr>
          <p:cNvSpPr>
            <a:spLocks noGrp="1"/>
          </p:cNvSpPr>
          <p:nvPr>
            <p:ph type="title"/>
          </p:nvPr>
        </p:nvSpPr>
        <p:spPr/>
        <p:txBody>
          <a:bodyPr/>
          <a:lstStyle/>
          <a:p>
            <a:r>
              <a:rPr lang="zh-CN" altLang="en-US" dirty="0"/>
              <a:t>主要成就</a:t>
            </a:r>
          </a:p>
        </p:txBody>
      </p:sp>
      <p:sp>
        <p:nvSpPr>
          <p:cNvPr id="7" name="文本框 6">
            <a:extLst>
              <a:ext uri="{FF2B5EF4-FFF2-40B4-BE49-F238E27FC236}">
                <a16:creationId xmlns:a16="http://schemas.microsoft.com/office/drawing/2014/main" id="{3DB0EFBA-74D0-1616-AB97-CDCDCC4C1FAE}"/>
              </a:ext>
            </a:extLst>
          </p:cNvPr>
          <p:cNvSpPr txBox="1"/>
          <p:nvPr/>
        </p:nvSpPr>
        <p:spPr>
          <a:xfrm>
            <a:off x="1184210" y="1453634"/>
            <a:ext cx="4721451" cy="584775"/>
          </a:xfrm>
          <a:prstGeom prst="rect">
            <a:avLst/>
          </a:prstGeom>
          <a:noFill/>
        </p:spPr>
        <p:txBody>
          <a:bodyPr wrap="square">
            <a:spAutoFit/>
          </a:bodyPr>
          <a:lstStyle/>
          <a:p>
            <a:pPr algn="l"/>
            <a:r>
              <a:rPr lang="zh-CN" altLang="en-US" sz="3200" b="0" i="0" dirty="0">
                <a:solidFill>
                  <a:schemeClr val="accent1">
                    <a:lumMod val="50000"/>
                  </a:schemeClr>
                </a:solidFill>
                <a:effectLst/>
                <a:latin typeface="+mj-ea"/>
                <a:ea typeface="+mj-ea"/>
              </a:rPr>
              <a:t>历史唯物论 </a:t>
            </a:r>
          </a:p>
        </p:txBody>
      </p:sp>
      <p:sp>
        <p:nvSpPr>
          <p:cNvPr id="8" name="文本框 7">
            <a:extLst>
              <a:ext uri="{FF2B5EF4-FFF2-40B4-BE49-F238E27FC236}">
                <a16:creationId xmlns:a16="http://schemas.microsoft.com/office/drawing/2014/main" id="{00B3A2B4-30E8-73CB-3928-B597136184F5}"/>
              </a:ext>
            </a:extLst>
          </p:cNvPr>
          <p:cNvSpPr txBox="1"/>
          <p:nvPr/>
        </p:nvSpPr>
        <p:spPr>
          <a:xfrm>
            <a:off x="3443336" y="259259"/>
            <a:ext cx="7441769" cy="769441"/>
          </a:xfrm>
          <a:prstGeom prst="rect">
            <a:avLst/>
          </a:prstGeom>
          <a:noFill/>
        </p:spPr>
        <p:txBody>
          <a:bodyPr wrap="square">
            <a:spAutoFit/>
          </a:bodyPr>
          <a:lstStyle/>
          <a:p>
            <a:pPr algn="r"/>
            <a:r>
              <a:rPr lang="zh-CN" altLang="en-US" sz="4400" b="1" spc="-150" dirty="0">
                <a:solidFill>
                  <a:schemeClr val="accent1">
                    <a:lumMod val="75000"/>
                  </a:schemeClr>
                </a:solidFill>
              </a:rPr>
              <a:t>Karl Heinrich Marx</a:t>
            </a:r>
          </a:p>
        </p:txBody>
      </p:sp>
      <p:sp>
        <p:nvSpPr>
          <p:cNvPr id="32" name="文本框 31">
            <a:extLst>
              <a:ext uri="{FF2B5EF4-FFF2-40B4-BE49-F238E27FC236}">
                <a16:creationId xmlns:a16="http://schemas.microsoft.com/office/drawing/2014/main" id="{B3DE28BB-9055-22A3-9335-4F6F768BBA3D}"/>
              </a:ext>
            </a:extLst>
          </p:cNvPr>
          <p:cNvSpPr txBox="1"/>
          <p:nvPr/>
        </p:nvSpPr>
        <p:spPr>
          <a:xfrm>
            <a:off x="1184210" y="2395544"/>
            <a:ext cx="4518251" cy="1666803"/>
          </a:xfrm>
          <a:prstGeom prst="rect">
            <a:avLst/>
          </a:prstGeom>
          <a:noFill/>
        </p:spPr>
        <p:txBody>
          <a:bodyPr wrap="square">
            <a:spAutoFit/>
          </a:bodyPr>
          <a:lstStyle/>
          <a:p>
            <a:pPr algn="just">
              <a:lnSpc>
                <a:spcPct val="130000"/>
              </a:lnSpc>
            </a:pPr>
            <a:r>
              <a:rPr lang="zh-CN" altLang="en-US" sz="1600" dirty="0">
                <a:latin typeface="+mn-ea"/>
              </a:rPr>
              <a:t>马克思认为哲学是人类思想的解放，也就是说，它是无产阶级挑战社会制度的精神武器。只有在科学的哲学指导下，无产阶级才能彻底批判资本主义社会，才能建立共产主义新社会，从而获得自己最后的解放。</a:t>
            </a:r>
            <a:endParaRPr lang="en-US" altLang="zh-CN" sz="1600" dirty="0">
              <a:latin typeface="+mn-ea"/>
            </a:endParaRPr>
          </a:p>
        </p:txBody>
      </p:sp>
      <p:sp>
        <p:nvSpPr>
          <p:cNvPr id="33" name="文本框 32">
            <a:extLst>
              <a:ext uri="{FF2B5EF4-FFF2-40B4-BE49-F238E27FC236}">
                <a16:creationId xmlns:a16="http://schemas.microsoft.com/office/drawing/2014/main" id="{5CA32E03-82E2-E977-D233-A760DAFC20A6}"/>
              </a:ext>
            </a:extLst>
          </p:cNvPr>
          <p:cNvSpPr txBox="1"/>
          <p:nvPr/>
        </p:nvSpPr>
        <p:spPr>
          <a:xfrm>
            <a:off x="6610416" y="2395544"/>
            <a:ext cx="4397374" cy="1986891"/>
          </a:xfrm>
          <a:prstGeom prst="rect">
            <a:avLst/>
          </a:prstGeom>
          <a:noFill/>
        </p:spPr>
        <p:txBody>
          <a:bodyPr wrap="square">
            <a:spAutoFit/>
          </a:bodyPr>
          <a:lstStyle/>
          <a:p>
            <a:pPr algn="just">
              <a:lnSpc>
                <a:spcPct val="130000"/>
              </a:lnSpc>
            </a:pPr>
            <a:r>
              <a:rPr lang="zh-CN" altLang="en-US" sz="1600" dirty="0">
                <a:latin typeface="+mn-ea"/>
              </a:rPr>
              <a:t>马克思的哲学追溯到人类的本性：他认为人区别于动物的地方，就在于人可以有效的计划出他们赖以生存的生活资料和生产资料，因此，人一旦进行有计划的劳动生产，就同其它动物根本区别开来了；而因为要劳动，人们必须事先结成生产关系及其它社会关系。</a:t>
            </a:r>
          </a:p>
        </p:txBody>
      </p:sp>
      <p:sp>
        <p:nvSpPr>
          <p:cNvPr id="34" name="矩形 33">
            <a:extLst>
              <a:ext uri="{FF2B5EF4-FFF2-40B4-BE49-F238E27FC236}">
                <a16:creationId xmlns:a16="http://schemas.microsoft.com/office/drawing/2014/main" id="{26CB8006-7BB5-6328-DC7C-CC9DDA079F69}"/>
              </a:ext>
            </a:extLst>
          </p:cNvPr>
          <p:cNvSpPr/>
          <p:nvPr/>
        </p:nvSpPr>
        <p:spPr>
          <a:xfrm>
            <a:off x="1291772" y="2303538"/>
            <a:ext cx="1988457"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1F0CACF7-5F39-E66D-61F4-A7A538B14A86}"/>
              </a:ext>
            </a:extLst>
          </p:cNvPr>
          <p:cNvSpPr/>
          <p:nvPr/>
        </p:nvSpPr>
        <p:spPr>
          <a:xfrm>
            <a:off x="6726528" y="2303538"/>
            <a:ext cx="1988457"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a16="http://schemas.microsoft.com/office/drawing/2014/main" id="{D81269AB-8CBF-A95D-780D-1163BA5F1F56}"/>
              </a:ext>
            </a:extLst>
          </p:cNvPr>
          <p:cNvSpPr/>
          <p:nvPr/>
        </p:nvSpPr>
        <p:spPr>
          <a:xfrm>
            <a:off x="1291771" y="5749279"/>
            <a:ext cx="10900229" cy="359834"/>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 name="矩形 36">
            <a:extLst>
              <a:ext uri="{FF2B5EF4-FFF2-40B4-BE49-F238E27FC236}">
                <a16:creationId xmlns:a16="http://schemas.microsoft.com/office/drawing/2014/main" id="{637C1076-39F1-1808-C13E-BC84C689B6D9}"/>
              </a:ext>
            </a:extLst>
          </p:cNvPr>
          <p:cNvSpPr/>
          <p:nvPr/>
        </p:nvSpPr>
        <p:spPr>
          <a:xfrm>
            <a:off x="9957319" y="5122454"/>
            <a:ext cx="1050471" cy="98665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CAA0DAA9-472D-3FFD-277B-786B1021AF30}"/>
              </a:ext>
            </a:extLst>
          </p:cNvPr>
          <p:cNvPicPr>
            <a:picLocks noChangeAspect="1"/>
          </p:cNvPicPr>
          <p:nvPr/>
        </p:nvPicPr>
        <p:blipFill>
          <a:blip r:embed="rId3"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1291771" y="4527168"/>
            <a:ext cx="4303334" cy="1337655"/>
          </a:xfrm>
          <a:prstGeom prst="rect">
            <a:avLst/>
          </a:prstGeom>
        </p:spPr>
      </p:pic>
    </p:spTree>
    <p:custDataLst>
      <p:tags r:id="rId1"/>
    </p:custDataLst>
    <p:extLst>
      <p:ext uri="{BB962C8B-B14F-4D97-AF65-F5344CB8AC3E}">
        <p14:creationId xmlns:p14="http://schemas.microsoft.com/office/powerpoint/2010/main" val="20354028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EBEDA7B-C1DD-4DA4-98BE-83B756FBBF3E}"/>
              </a:ext>
            </a:extLst>
          </p:cNvPr>
          <p:cNvSpPr>
            <a:spLocks noGrp="1"/>
          </p:cNvSpPr>
          <p:nvPr>
            <p:ph type="title"/>
          </p:nvPr>
        </p:nvSpPr>
        <p:spPr/>
        <p:txBody>
          <a:bodyPr/>
          <a:lstStyle/>
          <a:p>
            <a:r>
              <a:rPr lang="zh-CN" altLang="en-US" dirty="0"/>
              <a:t>主要成就</a:t>
            </a:r>
          </a:p>
        </p:txBody>
      </p:sp>
      <p:sp>
        <p:nvSpPr>
          <p:cNvPr id="7" name="文本框 6">
            <a:extLst>
              <a:ext uri="{FF2B5EF4-FFF2-40B4-BE49-F238E27FC236}">
                <a16:creationId xmlns:a16="http://schemas.microsoft.com/office/drawing/2014/main" id="{3DB0EFBA-74D0-1616-AB97-CDCDCC4C1FAE}"/>
              </a:ext>
            </a:extLst>
          </p:cNvPr>
          <p:cNvSpPr txBox="1"/>
          <p:nvPr/>
        </p:nvSpPr>
        <p:spPr>
          <a:xfrm>
            <a:off x="1185863" y="1453634"/>
            <a:ext cx="4721451" cy="584775"/>
          </a:xfrm>
          <a:prstGeom prst="rect">
            <a:avLst/>
          </a:prstGeom>
          <a:noFill/>
        </p:spPr>
        <p:txBody>
          <a:bodyPr wrap="square">
            <a:spAutoFit/>
          </a:bodyPr>
          <a:lstStyle>
            <a:defPPr>
              <a:defRPr lang="zh-CN"/>
            </a:defPPr>
            <a:lvl1pPr>
              <a:defRPr sz="3200" b="0" i="0">
                <a:solidFill>
                  <a:schemeClr val="accent1">
                    <a:lumMod val="50000"/>
                  </a:schemeClr>
                </a:solidFill>
                <a:effectLst/>
                <a:latin typeface="+mj-ea"/>
                <a:ea typeface="+mj-ea"/>
              </a:defRPr>
            </a:lvl1pPr>
          </a:lstStyle>
          <a:p>
            <a:r>
              <a:rPr lang="zh-CN" altLang="en-US" dirty="0"/>
              <a:t>共产党宣言</a:t>
            </a:r>
          </a:p>
        </p:txBody>
      </p:sp>
      <p:sp>
        <p:nvSpPr>
          <p:cNvPr id="8" name="文本框 7">
            <a:extLst>
              <a:ext uri="{FF2B5EF4-FFF2-40B4-BE49-F238E27FC236}">
                <a16:creationId xmlns:a16="http://schemas.microsoft.com/office/drawing/2014/main" id="{00B3A2B4-30E8-73CB-3928-B597136184F5}"/>
              </a:ext>
            </a:extLst>
          </p:cNvPr>
          <p:cNvSpPr txBox="1"/>
          <p:nvPr/>
        </p:nvSpPr>
        <p:spPr>
          <a:xfrm>
            <a:off x="3443336" y="259259"/>
            <a:ext cx="7441769" cy="769441"/>
          </a:xfrm>
          <a:prstGeom prst="rect">
            <a:avLst/>
          </a:prstGeom>
          <a:noFill/>
        </p:spPr>
        <p:txBody>
          <a:bodyPr wrap="square">
            <a:spAutoFit/>
          </a:bodyPr>
          <a:lstStyle/>
          <a:p>
            <a:pPr algn="r"/>
            <a:r>
              <a:rPr lang="zh-CN" altLang="en-US" sz="4400" b="1" spc="-150" dirty="0">
                <a:solidFill>
                  <a:schemeClr val="accent1">
                    <a:lumMod val="75000"/>
                  </a:schemeClr>
                </a:solidFill>
              </a:rPr>
              <a:t>Karl Heinrich Marx</a:t>
            </a:r>
          </a:p>
        </p:txBody>
      </p:sp>
      <p:sp>
        <p:nvSpPr>
          <p:cNvPr id="18" name="矩形 17">
            <a:extLst>
              <a:ext uri="{FF2B5EF4-FFF2-40B4-BE49-F238E27FC236}">
                <a16:creationId xmlns:a16="http://schemas.microsoft.com/office/drawing/2014/main" id="{5FE84E2D-37D5-208A-C1CD-8E236878EC31}"/>
              </a:ext>
            </a:extLst>
          </p:cNvPr>
          <p:cNvSpPr/>
          <p:nvPr/>
        </p:nvSpPr>
        <p:spPr>
          <a:xfrm>
            <a:off x="1" y="2692581"/>
            <a:ext cx="12192000" cy="2736610"/>
          </a:xfrm>
          <a:prstGeom prst="rect">
            <a:avLst/>
          </a:prstGeom>
          <a:solidFill>
            <a:schemeClr val="accent1">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A10E4A5C-4D98-F8B7-77FF-7A720A3981BD}"/>
              </a:ext>
            </a:extLst>
          </p:cNvPr>
          <p:cNvSpPr txBox="1"/>
          <p:nvPr/>
        </p:nvSpPr>
        <p:spPr>
          <a:xfrm>
            <a:off x="3937801" y="2867991"/>
            <a:ext cx="7421442" cy="1000467"/>
          </a:xfrm>
          <a:prstGeom prst="rect">
            <a:avLst/>
          </a:prstGeom>
          <a:noFill/>
        </p:spPr>
        <p:txBody>
          <a:bodyPr wrap="square">
            <a:spAutoFit/>
          </a:bodyPr>
          <a:lstStyle/>
          <a:p>
            <a:pPr algn="ctr">
              <a:lnSpc>
                <a:spcPct val="150000"/>
              </a:lnSpc>
            </a:pPr>
            <a:r>
              <a:rPr lang="zh-CN" altLang="en-US" sz="4400" b="0" i="0" dirty="0">
                <a:effectLst/>
                <a:latin typeface="+mj-ea"/>
                <a:ea typeface="+mj-ea"/>
              </a:rPr>
              <a:t>全世界无产者，联合起来！</a:t>
            </a:r>
            <a:endParaRPr lang="zh-CN" altLang="en-US" sz="4400" dirty="0">
              <a:latin typeface="+mj-ea"/>
              <a:ea typeface="+mj-ea"/>
            </a:endParaRPr>
          </a:p>
        </p:txBody>
      </p:sp>
      <p:sp>
        <p:nvSpPr>
          <p:cNvPr id="16" name="文本框 15">
            <a:extLst>
              <a:ext uri="{FF2B5EF4-FFF2-40B4-BE49-F238E27FC236}">
                <a16:creationId xmlns:a16="http://schemas.microsoft.com/office/drawing/2014/main" id="{5433BA05-F001-D036-0164-002C1248243B}"/>
              </a:ext>
            </a:extLst>
          </p:cNvPr>
          <p:cNvSpPr txBox="1"/>
          <p:nvPr/>
        </p:nvSpPr>
        <p:spPr>
          <a:xfrm>
            <a:off x="7155543" y="4685138"/>
            <a:ext cx="3525787" cy="461665"/>
          </a:xfrm>
          <a:prstGeom prst="rect">
            <a:avLst/>
          </a:prstGeom>
          <a:noFill/>
        </p:spPr>
        <p:txBody>
          <a:bodyPr wrap="square">
            <a:spAutoFit/>
          </a:bodyPr>
          <a:lstStyle/>
          <a:p>
            <a:pPr algn="r"/>
            <a:r>
              <a:rPr lang="en-US" altLang="zh-CN" sz="2400" b="0" i="0" spc="-150" dirty="0">
                <a:effectLst/>
                <a:latin typeface="+mn-ea"/>
              </a:rPr>
              <a:t>——</a:t>
            </a:r>
            <a:r>
              <a:rPr lang="en-US" altLang="zh-CN" sz="2400" b="0" i="0" dirty="0">
                <a:effectLst/>
                <a:latin typeface="+mn-ea"/>
              </a:rPr>
              <a:t>《</a:t>
            </a:r>
            <a:r>
              <a:rPr lang="zh-CN" altLang="en-US" sz="2400" b="0" i="0" dirty="0">
                <a:effectLst/>
                <a:latin typeface="+mn-ea"/>
              </a:rPr>
              <a:t>共产党宣言</a:t>
            </a:r>
            <a:r>
              <a:rPr lang="en-US" altLang="zh-CN" sz="2400" b="0" i="0" dirty="0">
                <a:effectLst/>
                <a:latin typeface="+mn-ea"/>
              </a:rPr>
              <a:t>》</a:t>
            </a:r>
            <a:endParaRPr lang="zh-CN" altLang="en-US" sz="2400" dirty="0">
              <a:latin typeface="+mn-ea"/>
            </a:endParaRPr>
          </a:p>
        </p:txBody>
      </p:sp>
      <p:pic>
        <p:nvPicPr>
          <p:cNvPr id="28" name="图片 27">
            <a:extLst>
              <a:ext uri="{FF2B5EF4-FFF2-40B4-BE49-F238E27FC236}">
                <a16:creationId xmlns:a16="http://schemas.microsoft.com/office/drawing/2014/main" id="{CF89344C-AA70-E9C4-7F7D-E8F55E786922}"/>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tretch>
            <a:fillRect/>
          </a:stretch>
        </p:blipFill>
        <p:spPr>
          <a:xfrm>
            <a:off x="1219200" y="2334271"/>
            <a:ext cx="2451359" cy="3505444"/>
          </a:xfrm>
          <a:prstGeom prst="rect">
            <a:avLst/>
          </a:prstGeom>
          <a:ln w="57150">
            <a:solidFill>
              <a:schemeClr val="bg1"/>
            </a:solidFill>
          </a:ln>
        </p:spPr>
      </p:pic>
      <p:sp>
        <p:nvSpPr>
          <p:cNvPr id="30" name="文本框 29">
            <a:extLst>
              <a:ext uri="{FF2B5EF4-FFF2-40B4-BE49-F238E27FC236}">
                <a16:creationId xmlns:a16="http://schemas.microsoft.com/office/drawing/2014/main" id="{D1063BC8-542A-0068-E137-1210CFDB81B0}"/>
              </a:ext>
            </a:extLst>
          </p:cNvPr>
          <p:cNvSpPr txBox="1"/>
          <p:nvPr/>
        </p:nvSpPr>
        <p:spPr>
          <a:xfrm>
            <a:off x="4255952" y="3913031"/>
            <a:ext cx="6629153" cy="523220"/>
          </a:xfrm>
          <a:prstGeom prst="rect">
            <a:avLst/>
          </a:prstGeom>
          <a:noFill/>
        </p:spPr>
        <p:txBody>
          <a:bodyPr wrap="square">
            <a:spAutoFit/>
          </a:bodyPr>
          <a:lstStyle/>
          <a:p>
            <a:r>
              <a:rPr lang="de-DE" altLang="zh-CN" sz="2800" b="0" i="0" dirty="0">
                <a:solidFill>
                  <a:srgbClr val="FFFFFF"/>
                </a:solidFill>
                <a:effectLst/>
                <a:latin typeface="+mn-ea"/>
              </a:rPr>
              <a:t>Proletarier aller Länder,vereinigt euch</a:t>
            </a:r>
            <a:r>
              <a:rPr lang="zh-CN" altLang="de-DE" sz="2800" b="0" i="0" dirty="0">
                <a:solidFill>
                  <a:srgbClr val="FFFFFF"/>
                </a:solidFill>
                <a:effectLst/>
                <a:latin typeface="+mn-ea"/>
              </a:rPr>
              <a:t>！</a:t>
            </a:r>
            <a:endParaRPr lang="zh-CN" altLang="en-US" sz="2800" dirty="0">
              <a:solidFill>
                <a:srgbClr val="FFFFFF"/>
              </a:solidFill>
              <a:latin typeface="+mn-ea"/>
            </a:endParaRPr>
          </a:p>
        </p:txBody>
      </p:sp>
      <p:sp>
        <p:nvSpPr>
          <p:cNvPr id="4" name="矩形 3">
            <a:extLst>
              <a:ext uri="{FF2B5EF4-FFF2-40B4-BE49-F238E27FC236}">
                <a16:creationId xmlns:a16="http://schemas.microsoft.com/office/drawing/2014/main" id="{7A74E428-C15C-3054-FA8B-427A8B2DBC30}"/>
              </a:ext>
            </a:extLst>
          </p:cNvPr>
          <p:cNvSpPr/>
          <p:nvPr/>
        </p:nvSpPr>
        <p:spPr>
          <a:xfrm>
            <a:off x="10359869" y="2038409"/>
            <a:ext cx="1050471" cy="98665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25988453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54F29511-0BCB-2B1A-BB09-BAC44E8E82F0}"/>
              </a:ext>
            </a:extLst>
          </p:cNvPr>
          <p:cNvPicPr>
            <a:picLocks noChangeAspect="1"/>
          </p:cNvPicPr>
          <p:nvPr/>
        </p:nvPicPr>
        <p:blipFill>
          <a:blip r:embed="rId2" cstate="screen">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4796923" y="0"/>
            <a:ext cx="7395077" cy="6858000"/>
          </a:xfrm>
          <a:prstGeom prst="rect">
            <a:avLst/>
          </a:prstGeom>
        </p:spPr>
      </p:pic>
      <p:sp>
        <p:nvSpPr>
          <p:cNvPr id="13" name="标题 12">
            <a:extLst>
              <a:ext uri="{FF2B5EF4-FFF2-40B4-BE49-F238E27FC236}">
                <a16:creationId xmlns:a16="http://schemas.microsoft.com/office/drawing/2014/main" id="{F4FA4A1B-DCED-400A-51FD-79E33747BB5C}"/>
              </a:ext>
            </a:extLst>
          </p:cNvPr>
          <p:cNvSpPr>
            <a:spLocks noGrp="1"/>
          </p:cNvSpPr>
          <p:nvPr>
            <p:ph type="title"/>
          </p:nvPr>
        </p:nvSpPr>
        <p:spPr/>
        <p:txBody>
          <a:bodyPr/>
          <a:lstStyle/>
          <a:p>
            <a:r>
              <a:rPr lang="zh-CN" altLang="en-US" dirty="0"/>
              <a:t>个人专著</a:t>
            </a:r>
          </a:p>
        </p:txBody>
      </p:sp>
      <p:sp>
        <p:nvSpPr>
          <p:cNvPr id="14" name="文本占位符 13">
            <a:extLst>
              <a:ext uri="{FF2B5EF4-FFF2-40B4-BE49-F238E27FC236}">
                <a16:creationId xmlns:a16="http://schemas.microsoft.com/office/drawing/2014/main" id="{AC15AEE7-7F66-F301-8112-34AB62B1B0CC}"/>
              </a:ext>
            </a:extLst>
          </p:cNvPr>
          <p:cNvSpPr>
            <a:spLocks noGrp="1"/>
          </p:cNvSpPr>
          <p:nvPr>
            <p:ph type="body" idx="1"/>
          </p:nvPr>
        </p:nvSpPr>
        <p:spPr>
          <a:xfrm>
            <a:off x="660400" y="3973955"/>
            <a:ext cx="5731164" cy="1466114"/>
          </a:xfrm>
        </p:spPr>
        <p:txBody>
          <a:bodyPr>
            <a:normAutofit/>
          </a:bodyPr>
          <a:lstStyle/>
          <a:p>
            <a:r>
              <a:rPr lang="zh-CN" altLang="en-US" dirty="0"/>
              <a:t>黑格尔法哲学批判</a:t>
            </a:r>
            <a:endParaRPr lang="en-US" altLang="zh-CN" dirty="0"/>
          </a:p>
          <a:p>
            <a:r>
              <a:rPr lang="en-US" altLang="zh-CN" dirty="0"/>
              <a:t>1844</a:t>
            </a:r>
            <a:r>
              <a:rPr lang="zh-CN" altLang="en-US" dirty="0"/>
              <a:t>年经济学哲学手稿</a:t>
            </a:r>
          </a:p>
        </p:txBody>
      </p:sp>
      <p:sp>
        <p:nvSpPr>
          <p:cNvPr id="15" name="文本占位符 14">
            <a:extLst>
              <a:ext uri="{FF2B5EF4-FFF2-40B4-BE49-F238E27FC236}">
                <a16:creationId xmlns:a16="http://schemas.microsoft.com/office/drawing/2014/main" id="{8702713A-4E9D-E470-2336-6ADCF2376E65}"/>
              </a:ext>
            </a:extLst>
          </p:cNvPr>
          <p:cNvSpPr>
            <a:spLocks noGrp="1"/>
          </p:cNvSpPr>
          <p:nvPr>
            <p:ph type="body" sz="quarter" idx="13"/>
          </p:nvPr>
        </p:nvSpPr>
        <p:spPr/>
        <p:txBody>
          <a:bodyPr/>
          <a:lstStyle/>
          <a:p>
            <a:r>
              <a:rPr lang="en-US" altLang="zh-CN" dirty="0"/>
              <a:t>03</a:t>
            </a:r>
            <a:endParaRPr lang="zh-CN" altLang="en-US" dirty="0"/>
          </a:p>
        </p:txBody>
      </p:sp>
      <p:sp>
        <p:nvSpPr>
          <p:cNvPr id="8" name="矩形 7">
            <a:extLst>
              <a:ext uri="{FF2B5EF4-FFF2-40B4-BE49-F238E27FC236}">
                <a16:creationId xmlns:a16="http://schemas.microsoft.com/office/drawing/2014/main" id="{BF88383E-F0AF-30A0-E7CC-B08DC35E9D69}"/>
              </a:ext>
            </a:extLst>
          </p:cNvPr>
          <p:cNvSpPr/>
          <p:nvPr/>
        </p:nvSpPr>
        <p:spPr>
          <a:xfrm>
            <a:off x="4194578" y="4434278"/>
            <a:ext cx="1310078" cy="131007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4E30B7A4-EF8B-E96E-0895-D906E66678D5}"/>
              </a:ext>
            </a:extLst>
          </p:cNvPr>
          <p:cNvSpPr/>
          <p:nvPr/>
        </p:nvSpPr>
        <p:spPr>
          <a:xfrm>
            <a:off x="11166475" y="330200"/>
            <a:ext cx="704850" cy="70485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617815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EBEDA7B-C1DD-4DA4-98BE-83B756FBBF3E}"/>
              </a:ext>
            </a:extLst>
          </p:cNvPr>
          <p:cNvSpPr>
            <a:spLocks noGrp="1"/>
          </p:cNvSpPr>
          <p:nvPr>
            <p:ph type="title"/>
          </p:nvPr>
        </p:nvSpPr>
        <p:spPr/>
        <p:txBody>
          <a:bodyPr/>
          <a:lstStyle/>
          <a:p>
            <a:r>
              <a:rPr lang="zh-CN" altLang="en-US" dirty="0"/>
              <a:t>个人专著</a:t>
            </a:r>
          </a:p>
        </p:txBody>
      </p:sp>
      <p:sp>
        <p:nvSpPr>
          <p:cNvPr id="7" name="文本框 6">
            <a:extLst>
              <a:ext uri="{FF2B5EF4-FFF2-40B4-BE49-F238E27FC236}">
                <a16:creationId xmlns:a16="http://schemas.microsoft.com/office/drawing/2014/main" id="{3DB0EFBA-74D0-1616-AB97-CDCDCC4C1FAE}"/>
              </a:ext>
            </a:extLst>
          </p:cNvPr>
          <p:cNvSpPr txBox="1"/>
          <p:nvPr/>
        </p:nvSpPr>
        <p:spPr>
          <a:xfrm>
            <a:off x="3735274" y="1470085"/>
            <a:ext cx="4721451" cy="523220"/>
          </a:xfrm>
          <a:prstGeom prst="rect">
            <a:avLst/>
          </a:prstGeom>
          <a:noFill/>
        </p:spPr>
        <p:txBody>
          <a:bodyPr wrap="square">
            <a:spAutoFit/>
          </a:bodyPr>
          <a:lstStyle>
            <a:defPPr>
              <a:defRPr lang="zh-CN"/>
            </a:defPPr>
            <a:lvl1pPr>
              <a:defRPr sz="3200" b="0" i="0">
                <a:solidFill>
                  <a:schemeClr val="accent1">
                    <a:lumMod val="50000"/>
                  </a:schemeClr>
                </a:solidFill>
                <a:effectLst/>
                <a:latin typeface="+mj-ea"/>
                <a:ea typeface="+mj-ea"/>
              </a:defRPr>
            </a:lvl1pPr>
          </a:lstStyle>
          <a:p>
            <a:r>
              <a:rPr lang="zh-CN" altLang="en-US" sz="2800" dirty="0"/>
              <a:t>马克思著作一览表（部分）</a:t>
            </a:r>
          </a:p>
        </p:txBody>
      </p:sp>
      <p:sp>
        <p:nvSpPr>
          <p:cNvPr id="8" name="文本框 7">
            <a:extLst>
              <a:ext uri="{FF2B5EF4-FFF2-40B4-BE49-F238E27FC236}">
                <a16:creationId xmlns:a16="http://schemas.microsoft.com/office/drawing/2014/main" id="{00B3A2B4-30E8-73CB-3928-B597136184F5}"/>
              </a:ext>
            </a:extLst>
          </p:cNvPr>
          <p:cNvSpPr txBox="1"/>
          <p:nvPr/>
        </p:nvSpPr>
        <p:spPr>
          <a:xfrm>
            <a:off x="3443336" y="259259"/>
            <a:ext cx="7441769" cy="769441"/>
          </a:xfrm>
          <a:prstGeom prst="rect">
            <a:avLst/>
          </a:prstGeom>
          <a:noFill/>
        </p:spPr>
        <p:txBody>
          <a:bodyPr wrap="square">
            <a:spAutoFit/>
          </a:bodyPr>
          <a:lstStyle/>
          <a:p>
            <a:pPr algn="r"/>
            <a:r>
              <a:rPr lang="zh-CN" altLang="en-US" sz="4400" b="1" spc="-150" dirty="0">
                <a:solidFill>
                  <a:schemeClr val="accent1">
                    <a:lumMod val="75000"/>
                  </a:schemeClr>
                </a:solidFill>
              </a:rPr>
              <a:t>Karl Heinrich Marx</a:t>
            </a:r>
          </a:p>
        </p:txBody>
      </p:sp>
      <p:graphicFrame>
        <p:nvGraphicFramePr>
          <p:cNvPr id="13" name="表格 13">
            <a:extLst>
              <a:ext uri="{FF2B5EF4-FFF2-40B4-BE49-F238E27FC236}">
                <a16:creationId xmlns:a16="http://schemas.microsoft.com/office/drawing/2014/main" id="{8A91F1AD-BEA9-1D15-481C-3A9F63BEC294}"/>
              </a:ext>
            </a:extLst>
          </p:cNvPr>
          <p:cNvGraphicFramePr>
            <a:graphicFrameLocks noGrp="1"/>
          </p:cNvGraphicFramePr>
          <p:nvPr>
            <p:extLst>
              <p:ext uri="{D42A27DB-BD31-4B8C-83A1-F6EECF244321}">
                <p14:modId xmlns:p14="http://schemas.microsoft.com/office/powerpoint/2010/main" val="175870492"/>
              </p:ext>
            </p:extLst>
          </p:nvPr>
        </p:nvGraphicFramePr>
        <p:xfrm>
          <a:off x="1235438" y="2054860"/>
          <a:ext cx="9721124" cy="4079240"/>
        </p:xfrm>
        <a:graphic>
          <a:graphicData uri="http://schemas.openxmlformats.org/drawingml/2006/table">
            <a:tbl>
              <a:tblPr firstRow="1" bandRow="1">
                <a:tableStyleId>{5C22544A-7EE6-4342-B048-85BDC9FD1C3A}</a:tableStyleId>
              </a:tblPr>
              <a:tblGrid>
                <a:gridCol w="664208">
                  <a:extLst>
                    <a:ext uri="{9D8B030D-6E8A-4147-A177-3AD203B41FA5}">
                      <a16:colId xmlns:a16="http://schemas.microsoft.com/office/drawing/2014/main" val="2927510221"/>
                    </a:ext>
                  </a:extLst>
                </a:gridCol>
                <a:gridCol w="5297714">
                  <a:extLst>
                    <a:ext uri="{9D8B030D-6E8A-4147-A177-3AD203B41FA5}">
                      <a16:colId xmlns:a16="http://schemas.microsoft.com/office/drawing/2014/main" val="2320885629"/>
                    </a:ext>
                  </a:extLst>
                </a:gridCol>
                <a:gridCol w="1930400">
                  <a:extLst>
                    <a:ext uri="{9D8B030D-6E8A-4147-A177-3AD203B41FA5}">
                      <a16:colId xmlns:a16="http://schemas.microsoft.com/office/drawing/2014/main" val="1380978010"/>
                    </a:ext>
                  </a:extLst>
                </a:gridCol>
                <a:gridCol w="1828802">
                  <a:extLst>
                    <a:ext uri="{9D8B030D-6E8A-4147-A177-3AD203B41FA5}">
                      <a16:colId xmlns:a16="http://schemas.microsoft.com/office/drawing/2014/main" val="945247599"/>
                    </a:ext>
                  </a:extLst>
                </a:gridCol>
              </a:tblGrid>
              <a:tr h="370840">
                <a:tc>
                  <a:txBody>
                    <a:bodyPr/>
                    <a:lstStyle/>
                    <a:p>
                      <a:pPr algn="ctr"/>
                      <a:r>
                        <a:rPr lang="zh-CN" altLang="en-US" sz="1600" dirty="0">
                          <a:solidFill>
                            <a:schemeClr val="tx1"/>
                          </a:solidFill>
                        </a:rPr>
                        <a:t>序号</a:t>
                      </a:r>
                    </a:p>
                  </a:txBody>
                  <a:tcPr>
                    <a:solidFill>
                      <a:schemeClr val="accent1">
                        <a:alpha val="44000"/>
                      </a:schemeClr>
                    </a:solidFill>
                  </a:tcPr>
                </a:tc>
                <a:tc>
                  <a:txBody>
                    <a:bodyPr/>
                    <a:lstStyle/>
                    <a:p>
                      <a:pPr algn="ctr"/>
                      <a:r>
                        <a:rPr lang="zh-CN" altLang="en-US" sz="1600" dirty="0">
                          <a:solidFill>
                            <a:schemeClr val="tx1"/>
                          </a:solidFill>
                        </a:rPr>
                        <a:t>书名</a:t>
                      </a:r>
                    </a:p>
                  </a:txBody>
                  <a:tcPr>
                    <a:solidFill>
                      <a:schemeClr val="accent1">
                        <a:alpha val="44000"/>
                      </a:schemeClr>
                    </a:solidFill>
                  </a:tcPr>
                </a:tc>
                <a:tc>
                  <a:txBody>
                    <a:bodyPr/>
                    <a:lstStyle/>
                    <a:p>
                      <a:pPr algn="ctr"/>
                      <a:r>
                        <a:rPr lang="zh-CN" altLang="en-US" sz="1600" dirty="0">
                          <a:solidFill>
                            <a:schemeClr val="tx1"/>
                          </a:solidFill>
                        </a:rPr>
                        <a:t>写作时间</a:t>
                      </a:r>
                    </a:p>
                  </a:txBody>
                  <a:tcPr>
                    <a:solidFill>
                      <a:schemeClr val="accent1">
                        <a:alpha val="44000"/>
                      </a:schemeClr>
                    </a:solidFill>
                  </a:tcPr>
                </a:tc>
                <a:tc>
                  <a:txBody>
                    <a:bodyPr/>
                    <a:lstStyle/>
                    <a:p>
                      <a:pPr algn="ctr"/>
                      <a:r>
                        <a:rPr lang="zh-CN" altLang="en-US" sz="1600" dirty="0">
                          <a:solidFill>
                            <a:schemeClr val="tx1"/>
                          </a:solidFill>
                        </a:rPr>
                        <a:t>备注</a:t>
                      </a:r>
                    </a:p>
                  </a:txBody>
                  <a:tcPr>
                    <a:solidFill>
                      <a:schemeClr val="accent1">
                        <a:alpha val="44000"/>
                      </a:schemeClr>
                    </a:solidFill>
                  </a:tcPr>
                </a:tc>
                <a:extLst>
                  <a:ext uri="{0D108BD9-81ED-4DB2-BD59-A6C34878D82A}">
                    <a16:rowId xmlns:a16="http://schemas.microsoft.com/office/drawing/2014/main" val="1580914379"/>
                  </a:ext>
                </a:extLst>
              </a:tr>
              <a:tr h="370840">
                <a:tc>
                  <a:txBody>
                    <a:bodyPr/>
                    <a:lstStyle/>
                    <a:p>
                      <a:pPr algn="l"/>
                      <a:r>
                        <a:rPr lang="en-US" altLang="zh-CN" sz="1600" dirty="0">
                          <a:solidFill>
                            <a:schemeClr val="tx1"/>
                          </a:solidFill>
                        </a:rPr>
                        <a:t>1</a:t>
                      </a:r>
                      <a:endParaRPr lang="zh-CN" altLang="en-US" sz="1600" dirty="0">
                        <a:solidFill>
                          <a:schemeClr val="tx1"/>
                        </a:solidFill>
                      </a:endParaRPr>
                    </a:p>
                  </a:txBody>
                  <a:tcPr>
                    <a:solidFill>
                      <a:schemeClr val="accent1">
                        <a:tint val="40000"/>
                        <a:alpha val="44000"/>
                      </a:schemeClr>
                    </a:solidFill>
                  </a:tcPr>
                </a:tc>
                <a:tc>
                  <a:txBody>
                    <a:bodyPr/>
                    <a:lstStyle/>
                    <a:p>
                      <a:pPr algn="l"/>
                      <a:r>
                        <a:rPr lang="en-US" altLang="zh-CN" sz="1600" dirty="0">
                          <a:solidFill>
                            <a:schemeClr val="tx1"/>
                          </a:solidFill>
                        </a:rPr>
                        <a:t>《</a:t>
                      </a:r>
                      <a:r>
                        <a:rPr lang="zh-CN" altLang="en-US" sz="1600" dirty="0">
                          <a:solidFill>
                            <a:schemeClr val="tx1"/>
                          </a:solidFill>
                        </a:rPr>
                        <a:t>德谟克利特的自然哲学和伊壁鸠鲁的自然哲学的差别</a:t>
                      </a:r>
                      <a:r>
                        <a:rPr lang="en-US" altLang="zh-CN" sz="1600" dirty="0">
                          <a:solidFill>
                            <a:schemeClr val="tx1"/>
                          </a:solidFill>
                        </a:rPr>
                        <a:t>》</a:t>
                      </a:r>
                      <a:endParaRPr lang="zh-CN" altLang="en-US" sz="1600" dirty="0">
                        <a:solidFill>
                          <a:schemeClr val="tx1"/>
                        </a:solidFill>
                      </a:endParaRPr>
                    </a:p>
                  </a:txBody>
                  <a:tcPr>
                    <a:solidFill>
                      <a:schemeClr val="accent1">
                        <a:tint val="40000"/>
                        <a:alpha val="44000"/>
                      </a:schemeClr>
                    </a:solidFill>
                  </a:tcPr>
                </a:tc>
                <a:tc>
                  <a:txBody>
                    <a:bodyPr/>
                    <a:lstStyle/>
                    <a:p>
                      <a:pPr algn="l"/>
                      <a:r>
                        <a:rPr lang="en-US" altLang="zh-CN" sz="1600" dirty="0">
                          <a:solidFill>
                            <a:schemeClr val="tx1"/>
                          </a:solidFill>
                        </a:rPr>
                        <a:t>1838</a:t>
                      </a:r>
                      <a:r>
                        <a:rPr lang="zh-CN" altLang="en-US" sz="1600" dirty="0">
                          <a:solidFill>
                            <a:schemeClr val="tx1"/>
                          </a:solidFill>
                        </a:rPr>
                        <a:t>年</a:t>
                      </a:r>
                      <a:r>
                        <a:rPr lang="en-US" altLang="zh-CN" sz="1600" dirty="0">
                          <a:solidFill>
                            <a:schemeClr val="tx1"/>
                          </a:solidFill>
                        </a:rPr>
                        <a:t>-1841</a:t>
                      </a:r>
                      <a:r>
                        <a:rPr lang="zh-CN" altLang="en-US" sz="1600" dirty="0">
                          <a:solidFill>
                            <a:schemeClr val="tx1"/>
                          </a:solidFill>
                        </a:rPr>
                        <a:t>年</a:t>
                      </a:r>
                    </a:p>
                  </a:txBody>
                  <a:tcPr>
                    <a:solidFill>
                      <a:schemeClr val="accent1">
                        <a:tint val="40000"/>
                        <a:alpha val="44000"/>
                      </a:schemeClr>
                    </a:solidFill>
                  </a:tcPr>
                </a:tc>
                <a:tc>
                  <a:txBody>
                    <a:bodyPr/>
                    <a:lstStyle/>
                    <a:p>
                      <a:pPr algn="l"/>
                      <a:endParaRPr lang="zh-CN" altLang="en-US" sz="1600">
                        <a:solidFill>
                          <a:schemeClr val="tx1"/>
                        </a:solidFill>
                      </a:endParaRPr>
                    </a:p>
                  </a:txBody>
                  <a:tcPr>
                    <a:solidFill>
                      <a:schemeClr val="accent1">
                        <a:tint val="40000"/>
                        <a:alpha val="44000"/>
                      </a:schemeClr>
                    </a:solidFill>
                  </a:tcPr>
                </a:tc>
                <a:extLst>
                  <a:ext uri="{0D108BD9-81ED-4DB2-BD59-A6C34878D82A}">
                    <a16:rowId xmlns:a16="http://schemas.microsoft.com/office/drawing/2014/main" val="576468513"/>
                  </a:ext>
                </a:extLst>
              </a:tr>
              <a:tr h="370840">
                <a:tc>
                  <a:txBody>
                    <a:bodyPr/>
                    <a:lstStyle/>
                    <a:p>
                      <a:pPr algn="l"/>
                      <a:r>
                        <a:rPr lang="en-US" altLang="zh-CN" sz="1600" dirty="0">
                          <a:solidFill>
                            <a:schemeClr val="tx1"/>
                          </a:solidFill>
                        </a:rPr>
                        <a:t>2</a:t>
                      </a:r>
                      <a:endParaRPr lang="zh-CN" altLang="en-US" sz="1600" dirty="0">
                        <a:solidFill>
                          <a:schemeClr val="tx1"/>
                        </a:solidFill>
                      </a:endParaRPr>
                    </a:p>
                  </a:txBody>
                  <a:tcPr>
                    <a:solidFill>
                      <a:schemeClr val="accent1">
                        <a:tint val="20000"/>
                        <a:alpha val="44000"/>
                      </a:schemeClr>
                    </a:solidFill>
                  </a:tcPr>
                </a:tc>
                <a:tc>
                  <a:txBody>
                    <a:bodyPr/>
                    <a:lstStyle/>
                    <a:p>
                      <a:pPr algn="l"/>
                      <a:r>
                        <a:rPr lang="en-US" altLang="zh-CN" sz="1600" dirty="0">
                          <a:solidFill>
                            <a:schemeClr val="tx1"/>
                          </a:solidFill>
                        </a:rPr>
                        <a:t>《</a:t>
                      </a:r>
                      <a:r>
                        <a:rPr lang="zh-CN" altLang="en-US" sz="1600" dirty="0">
                          <a:solidFill>
                            <a:schemeClr val="tx1"/>
                          </a:solidFill>
                        </a:rPr>
                        <a:t>黑格尔法哲学批判</a:t>
                      </a:r>
                      <a:r>
                        <a:rPr lang="en-US" altLang="zh-CN" sz="1600" dirty="0">
                          <a:solidFill>
                            <a:schemeClr val="tx1"/>
                          </a:solidFill>
                        </a:rPr>
                        <a:t>》</a:t>
                      </a:r>
                      <a:endParaRPr lang="zh-CN" altLang="en-US" sz="1600" dirty="0">
                        <a:solidFill>
                          <a:schemeClr val="tx1"/>
                        </a:solidFill>
                      </a:endParaRPr>
                    </a:p>
                  </a:txBody>
                  <a:tcPr>
                    <a:solidFill>
                      <a:schemeClr val="accent1">
                        <a:tint val="20000"/>
                        <a:alpha val="44000"/>
                      </a:schemeClr>
                    </a:solidFill>
                  </a:tcPr>
                </a:tc>
                <a:tc>
                  <a:txBody>
                    <a:bodyPr/>
                    <a:lstStyle/>
                    <a:p>
                      <a:pPr algn="l"/>
                      <a:r>
                        <a:rPr lang="en-US" altLang="zh-CN" sz="1600" dirty="0">
                          <a:solidFill>
                            <a:schemeClr val="tx1"/>
                          </a:solidFill>
                        </a:rPr>
                        <a:t>1843</a:t>
                      </a:r>
                      <a:r>
                        <a:rPr lang="zh-CN" altLang="en-US" sz="1600" dirty="0">
                          <a:solidFill>
                            <a:schemeClr val="tx1"/>
                          </a:solidFill>
                        </a:rPr>
                        <a:t>年</a:t>
                      </a:r>
                    </a:p>
                  </a:txBody>
                  <a:tcPr>
                    <a:solidFill>
                      <a:schemeClr val="accent1">
                        <a:tint val="20000"/>
                        <a:alpha val="44000"/>
                      </a:schemeClr>
                    </a:solidFill>
                  </a:tcPr>
                </a:tc>
                <a:tc>
                  <a:txBody>
                    <a:bodyPr/>
                    <a:lstStyle/>
                    <a:p>
                      <a:pPr algn="l"/>
                      <a:endParaRPr lang="zh-CN" altLang="en-US" sz="1600">
                        <a:solidFill>
                          <a:schemeClr val="tx1"/>
                        </a:solidFill>
                      </a:endParaRPr>
                    </a:p>
                  </a:txBody>
                  <a:tcPr>
                    <a:solidFill>
                      <a:schemeClr val="accent1">
                        <a:tint val="20000"/>
                        <a:alpha val="44000"/>
                      </a:schemeClr>
                    </a:solidFill>
                  </a:tcPr>
                </a:tc>
                <a:extLst>
                  <a:ext uri="{0D108BD9-81ED-4DB2-BD59-A6C34878D82A}">
                    <a16:rowId xmlns:a16="http://schemas.microsoft.com/office/drawing/2014/main" val="3188363443"/>
                  </a:ext>
                </a:extLst>
              </a:tr>
              <a:tr h="370840">
                <a:tc>
                  <a:txBody>
                    <a:bodyPr/>
                    <a:lstStyle/>
                    <a:p>
                      <a:pPr algn="l"/>
                      <a:r>
                        <a:rPr lang="en-US" altLang="zh-CN" sz="1600" dirty="0">
                          <a:solidFill>
                            <a:schemeClr val="tx1"/>
                          </a:solidFill>
                        </a:rPr>
                        <a:t>3</a:t>
                      </a:r>
                      <a:endParaRPr lang="zh-CN" altLang="en-US" sz="1600" dirty="0">
                        <a:solidFill>
                          <a:schemeClr val="tx1"/>
                        </a:solidFill>
                      </a:endParaRPr>
                    </a:p>
                  </a:txBody>
                  <a:tcPr>
                    <a:solidFill>
                      <a:schemeClr val="accent1">
                        <a:tint val="40000"/>
                        <a:alpha val="44000"/>
                      </a:schemeClr>
                    </a:solidFill>
                  </a:tcPr>
                </a:tc>
                <a:tc>
                  <a:txBody>
                    <a:bodyPr/>
                    <a:lstStyle/>
                    <a:p>
                      <a:pPr algn="l"/>
                      <a:r>
                        <a:rPr lang="en-US" altLang="zh-CN" sz="1600" dirty="0">
                          <a:solidFill>
                            <a:schemeClr val="tx1"/>
                          </a:solidFill>
                        </a:rPr>
                        <a:t>《1844</a:t>
                      </a:r>
                      <a:r>
                        <a:rPr lang="zh-CN" altLang="en-US" sz="1600" dirty="0">
                          <a:solidFill>
                            <a:schemeClr val="tx1"/>
                          </a:solidFill>
                        </a:rPr>
                        <a:t>年经济学哲学手稿</a:t>
                      </a:r>
                      <a:r>
                        <a:rPr lang="en-US" altLang="zh-CN" sz="1600" dirty="0">
                          <a:solidFill>
                            <a:schemeClr val="tx1"/>
                          </a:solidFill>
                        </a:rPr>
                        <a:t>》</a:t>
                      </a:r>
                      <a:endParaRPr lang="zh-CN" altLang="en-US" sz="1600" dirty="0">
                        <a:solidFill>
                          <a:schemeClr val="tx1"/>
                        </a:solidFill>
                      </a:endParaRPr>
                    </a:p>
                  </a:txBody>
                  <a:tcPr>
                    <a:solidFill>
                      <a:schemeClr val="accent1">
                        <a:tint val="40000"/>
                        <a:alpha val="44000"/>
                      </a:schemeClr>
                    </a:solidFill>
                  </a:tcPr>
                </a:tc>
                <a:tc>
                  <a:txBody>
                    <a:bodyPr/>
                    <a:lstStyle/>
                    <a:p>
                      <a:pPr algn="l"/>
                      <a:r>
                        <a:rPr lang="en-US" altLang="zh-CN" sz="1600" dirty="0">
                          <a:solidFill>
                            <a:schemeClr val="tx1"/>
                          </a:solidFill>
                        </a:rPr>
                        <a:t>1844</a:t>
                      </a:r>
                      <a:r>
                        <a:rPr lang="zh-CN" altLang="en-US" sz="1600" dirty="0">
                          <a:solidFill>
                            <a:schemeClr val="tx1"/>
                          </a:solidFill>
                        </a:rPr>
                        <a:t>年</a:t>
                      </a:r>
                    </a:p>
                  </a:txBody>
                  <a:tcPr>
                    <a:solidFill>
                      <a:schemeClr val="accent1">
                        <a:tint val="40000"/>
                        <a:alpha val="44000"/>
                      </a:schemeClr>
                    </a:solidFill>
                  </a:tcPr>
                </a:tc>
                <a:tc>
                  <a:txBody>
                    <a:bodyPr/>
                    <a:lstStyle/>
                    <a:p>
                      <a:pPr algn="l"/>
                      <a:endParaRPr lang="zh-CN" altLang="en-US" sz="1600" dirty="0">
                        <a:solidFill>
                          <a:schemeClr val="tx1"/>
                        </a:solidFill>
                      </a:endParaRPr>
                    </a:p>
                  </a:txBody>
                  <a:tcPr>
                    <a:solidFill>
                      <a:schemeClr val="accent1">
                        <a:tint val="40000"/>
                        <a:alpha val="44000"/>
                      </a:schemeClr>
                    </a:solidFill>
                  </a:tcPr>
                </a:tc>
                <a:extLst>
                  <a:ext uri="{0D108BD9-81ED-4DB2-BD59-A6C34878D82A}">
                    <a16:rowId xmlns:a16="http://schemas.microsoft.com/office/drawing/2014/main" val="2731639089"/>
                  </a:ext>
                </a:extLst>
              </a:tr>
              <a:tr h="370840">
                <a:tc>
                  <a:txBody>
                    <a:bodyPr/>
                    <a:lstStyle/>
                    <a:p>
                      <a:pPr algn="l"/>
                      <a:r>
                        <a:rPr lang="en-US" altLang="zh-CN" sz="1600" dirty="0">
                          <a:solidFill>
                            <a:schemeClr val="tx1"/>
                          </a:solidFill>
                        </a:rPr>
                        <a:t>4</a:t>
                      </a:r>
                      <a:endParaRPr lang="zh-CN" altLang="en-US" sz="1600" dirty="0">
                        <a:solidFill>
                          <a:schemeClr val="tx1"/>
                        </a:solidFill>
                      </a:endParaRPr>
                    </a:p>
                  </a:txBody>
                  <a:tcPr>
                    <a:solidFill>
                      <a:schemeClr val="accent1">
                        <a:tint val="20000"/>
                        <a:alpha val="44000"/>
                      </a:schemeClr>
                    </a:solidFill>
                  </a:tcPr>
                </a:tc>
                <a:tc>
                  <a:txBody>
                    <a:bodyPr/>
                    <a:lstStyle/>
                    <a:p>
                      <a:pPr algn="l"/>
                      <a:r>
                        <a:rPr lang="en-US" altLang="zh-CN" sz="1600" dirty="0">
                          <a:solidFill>
                            <a:schemeClr val="tx1"/>
                          </a:solidFill>
                        </a:rPr>
                        <a:t>《</a:t>
                      </a:r>
                      <a:r>
                        <a:rPr lang="zh-CN" altLang="en-US" sz="1600" dirty="0">
                          <a:solidFill>
                            <a:schemeClr val="tx1"/>
                          </a:solidFill>
                        </a:rPr>
                        <a:t>论犹太人问题</a:t>
                      </a:r>
                      <a:r>
                        <a:rPr lang="en-US" altLang="zh-CN" sz="1600" dirty="0">
                          <a:solidFill>
                            <a:schemeClr val="tx1"/>
                          </a:solidFill>
                        </a:rPr>
                        <a:t>》</a:t>
                      </a:r>
                      <a:endParaRPr lang="zh-CN" altLang="en-US" sz="1600" dirty="0">
                        <a:solidFill>
                          <a:schemeClr val="tx1"/>
                        </a:solidFill>
                      </a:endParaRPr>
                    </a:p>
                  </a:txBody>
                  <a:tcPr>
                    <a:solidFill>
                      <a:schemeClr val="accent1">
                        <a:tint val="20000"/>
                        <a:alpha val="44000"/>
                      </a:schemeClr>
                    </a:solidFill>
                  </a:tcPr>
                </a:tc>
                <a:tc>
                  <a:txBody>
                    <a:bodyPr/>
                    <a:lstStyle/>
                    <a:p>
                      <a:pPr algn="l"/>
                      <a:r>
                        <a:rPr lang="en-US" altLang="zh-CN" sz="1600" dirty="0">
                          <a:solidFill>
                            <a:schemeClr val="tx1"/>
                          </a:solidFill>
                        </a:rPr>
                        <a:t>1843</a:t>
                      </a:r>
                      <a:r>
                        <a:rPr lang="zh-CN" altLang="en-US" sz="1600" dirty="0">
                          <a:solidFill>
                            <a:schemeClr val="tx1"/>
                          </a:solidFill>
                        </a:rPr>
                        <a:t>年</a:t>
                      </a:r>
                      <a:r>
                        <a:rPr lang="en-US" altLang="zh-CN" sz="1600" dirty="0">
                          <a:solidFill>
                            <a:schemeClr val="tx1"/>
                          </a:solidFill>
                        </a:rPr>
                        <a:t>-1844</a:t>
                      </a:r>
                      <a:r>
                        <a:rPr lang="zh-CN" altLang="en-US" sz="1600" dirty="0">
                          <a:solidFill>
                            <a:schemeClr val="tx1"/>
                          </a:solidFill>
                        </a:rPr>
                        <a:t>年</a:t>
                      </a:r>
                    </a:p>
                  </a:txBody>
                  <a:tcPr>
                    <a:solidFill>
                      <a:schemeClr val="accent1">
                        <a:tint val="20000"/>
                        <a:alpha val="44000"/>
                      </a:schemeClr>
                    </a:solidFill>
                  </a:tcPr>
                </a:tc>
                <a:tc>
                  <a:txBody>
                    <a:bodyPr/>
                    <a:lstStyle/>
                    <a:p>
                      <a:pPr algn="l"/>
                      <a:endParaRPr lang="zh-CN" altLang="en-US" sz="1600" dirty="0">
                        <a:solidFill>
                          <a:schemeClr val="tx1"/>
                        </a:solidFill>
                      </a:endParaRPr>
                    </a:p>
                  </a:txBody>
                  <a:tcPr>
                    <a:solidFill>
                      <a:schemeClr val="accent1">
                        <a:tint val="20000"/>
                        <a:alpha val="44000"/>
                      </a:schemeClr>
                    </a:solidFill>
                  </a:tcPr>
                </a:tc>
                <a:extLst>
                  <a:ext uri="{0D108BD9-81ED-4DB2-BD59-A6C34878D82A}">
                    <a16:rowId xmlns:a16="http://schemas.microsoft.com/office/drawing/2014/main" val="1087519398"/>
                  </a:ext>
                </a:extLst>
              </a:tr>
              <a:tr h="370840">
                <a:tc>
                  <a:txBody>
                    <a:bodyPr/>
                    <a:lstStyle/>
                    <a:p>
                      <a:pPr algn="l"/>
                      <a:r>
                        <a:rPr lang="en-US" altLang="zh-CN" sz="1600" dirty="0">
                          <a:solidFill>
                            <a:schemeClr val="tx1"/>
                          </a:solidFill>
                        </a:rPr>
                        <a:t>5</a:t>
                      </a:r>
                      <a:endParaRPr lang="zh-CN" altLang="en-US" sz="1600" dirty="0">
                        <a:solidFill>
                          <a:schemeClr val="tx1"/>
                        </a:solidFill>
                      </a:endParaRPr>
                    </a:p>
                  </a:txBody>
                  <a:tcPr>
                    <a:solidFill>
                      <a:schemeClr val="accent1">
                        <a:tint val="40000"/>
                        <a:alpha val="44000"/>
                      </a:schemeClr>
                    </a:solidFill>
                  </a:tcPr>
                </a:tc>
                <a:tc>
                  <a:txBody>
                    <a:bodyPr/>
                    <a:lstStyle/>
                    <a:p>
                      <a:pPr algn="l"/>
                      <a:r>
                        <a:rPr lang="en-US" altLang="zh-CN" sz="1600" dirty="0">
                          <a:solidFill>
                            <a:schemeClr val="tx1"/>
                          </a:solidFill>
                        </a:rPr>
                        <a:t>《</a:t>
                      </a:r>
                      <a:r>
                        <a:rPr lang="zh-CN" altLang="en-US" sz="1600" dirty="0">
                          <a:solidFill>
                            <a:schemeClr val="tx1"/>
                          </a:solidFill>
                        </a:rPr>
                        <a:t>神圣家族</a:t>
                      </a:r>
                      <a:r>
                        <a:rPr lang="en-US" altLang="zh-CN" sz="1600" dirty="0">
                          <a:solidFill>
                            <a:schemeClr val="tx1"/>
                          </a:solidFill>
                        </a:rPr>
                        <a:t>》</a:t>
                      </a:r>
                      <a:endParaRPr lang="zh-CN" altLang="en-US" sz="1600" dirty="0">
                        <a:solidFill>
                          <a:schemeClr val="tx1"/>
                        </a:solidFill>
                      </a:endParaRPr>
                    </a:p>
                  </a:txBody>
                  <a:tcPr>
                    <a:solidFill>
                      <a:schemeClr val="accent1">
                        <a:tint val="40000"/>
                        <a:alpha val="44000"/>
                      </a:schemeClr>
                    </a:solidFill>
                  </a:tcPr>
                </a:tc>
                <a:tc>
                  <a:txBody>
                    <a:bodyPr/>
                    <a:lstStyle/>
                    <a:p>
                      <a:pPr algn="l"/>
                      <a:r>
                        <a:rPr lang="en-US" altLang="zh-CN" sz="1600" dirty="0">
                          <a:solidFill>
                            <a:schemeClr val="tx1"/>
                          </a:solidFill>
                        </a:rPr>
                        <a:t>1844</a:t>
                      </a:r>
                      <a:r>
                        <a:rPr lang="zh-CN" altLang="en-US" sz="1600" dirty="0">
                          <a:solidFill>
                            <a:schemeClr val="tx1"/>
                          </a:solidFill>
                        </a:rPr>
                        <a:t>年</a:t>
                      </a:r>
                      <a:r>
                        <a:rPr lang="en-US" altLang="zh-CN" sz="1600" dirty="0">
                          <a:solidFill>
                            <a:schemeClr val="tx1"/>
                          </a:solidFill>
                        </a:rPr>
                        <a:t>-1845</a:t>
                      </a:r>
                      <a:r>
                        <a:rPr lang="zh-CN" altLang="en-US" sz="1600" dirty="0">
                          <a:solidFill>
                            <a:schemeClr val="tx1"/>
                          </a:solidFill>
                        </a:rPr>
                        <a:t>年</a:t>
                      </a:r>
                    </a:p>
                  </a:txBody>
                  <a:tcPr>
                    <a:solidFill>
                      <a:schemeClr val="accent1">
                        <a:tint val="40000"/>
                        <a:alpha val="44000"/>
                      </a:schemeClr>
                    </a:solidFill>
                  </a:tcPr>
                </a:tc>
                <a:tc>
                  <a:txBody>
                    <a:bodyPr/>
                    <a:lstStyle/>
                    <a:p>
                      <a:pPr algn="l"/>
                      <a:r>
                        <a:rPr lang="zh-CN" altLang="en-US" sz="1600" dirty="0">
                          <a:solidFill>
                            <a:schemeClr val="tx1"/>
                          </a:solidFill>
                        </a:rPr>
                        <a:t>和恩格斯合著</a:t>
                      </a:r>
                    </a:p>
                  </a:txBody>
                  <a:tcPr>
                    <a:solidFill>
                      <a:schemeClr val="accent1">
                        <a:tint val="40000"/>
                        <a:alpha val="44000"/>
                      </a:schemeClr>
                    </a:solidFill>
                  </a:tcPr>
                </a:tc>
                <a:extLst>
                  <a:ext uri="{0D108BD9-81ED-4DB2-BD59-A6C34878D82A}">
                    <a16:rowId xmlns:a16="http://schemas.microsoft.com/office/drawing/2014/main" val="2371534372"/>
                  </a:ext>
                </a:extLst>
              </a:tr>
              <a:tr h="370840">
                <a:tc>
                  <a:txBody>
                    <a:bodyPr/>
                    <a:lstStyle/>
                    <a:p>
                      <a:pPr algn="l"/>
                      <a:r>
                        <a:rPr lang="en-US" altLang="zh-CN" sz="1600" dirty="0">
                          <a:solidFill>
                            <a:schemeClr val="tx1"/>
                          </a:solidFill>
                        </a:rPr>
                        <a:t>6</a:t>
                      </a:r>
                      <a:endParaRPr lang="zh-CN" altLang="en-US" sz="1600" dirty="0">
                        <a:solidFill>
                          <a:schemeClr val="tx1"/>
                        </a:solidFill>
                      </a:endParaRPr>
                    </a:p>
                  </a:txBody>
                  <a:tcPr>
                    <a:solidFill>
                      <a:schemeClr val="accent1">
                        <a:tint val="20000"/>
                        <a:alpha val="44000"/>
                      </a:schemeClr>
                    </a:solidFill>
                  </a:tcPr>
                </a:tc>
                <a:tc>
                  <a:txBody>
                    <a:bodyPr/>
                    <a:lstStyle/>
                    <a:p>
                      <a:pPr algn="l"/>
                      <a:r>
                        <a:rPr lang="en-US" altLang="zh-CN" sz="1600" dirty="0">
                          <a:solidFill>
                            <a:schemeClr val="tx1"/>
                          </a:solidFill>
                        </a:rPr>
                        <a:t>《</a:t>
                      </a:r>
                      <a:r>
                        <a:rPr lang="zh-CN" altLang="en-US" sz="1600" dirty="0">
                          <a:solidFill>
                            <a:schemeClr val="tx1"/>
                          </a:solidFill>
                        </a:rPr>
                        <a:t>关于费尔巴哈的提纲</a:t>
                      </a:r>
                      <a:r>
                        <a:rPr lang="en-US" altLang="zh-CN" sz="1600" dirty="0">
                          <a:solidFill>
                            <a:schemeClr val="tx1"/>
                          </a:solidFill>
                        </a:rPr>
                        <a:t>》</a:t>
                      </a:r>
                      <a:endParaRPr lang="zh-CN" altLang="en-US" sz="1600" dirty="0">
                        <a:solidFill>
                          <a:schemeClr val="tx1"/>
                        </a:solidFill>
                      </a:endParaRPr>
                    </a:p>
                  </a:txBody>
                  <a:tcPr>
                    <a:solidFill>
                      <a:schemeClr val="accent1">
                        <a:tint val="20000"/>
                        <a:alpha val="44000"/>
                      </a:schemeClr>
                    </a:solidFill>
                  </a:tcPr>
                </a:tc>
                <a:tc>
                  <a:txBody>
                    <a:bodyPr/>
                    <a:lstStyle/>
                    <a:p>
                      <a:pPr algn="l"/>
                      <a:r>
                        <a:rPr lang="en-US" altLang="zh-CN" sz="1600" dirty="0">
                          <a:solidFill>
                            <a:schemeClr val="tx1"/>
                          </a:solidFill>
                        </a:rPr>
                        <a:t>1845</a:t>
                      </a:r>
                      <a:r>
                        <a:rPr lang="zh-CN" altLang="en-US" sz="1600" dirty="0">
                          <a:solidFill>
                            <a:schemeClr val="tx1"/>
                          </a:solidFill>
                        </a:rPr>
                        <a:t>年</a:t>
                      </a:r>
                    </a:p>
                  </a:txBody>
                  <a:tcPr>
                    <a:solidFill>
                      <a:schemeClr val="accent1">
                        <a:tint val="20000"/>
                        <a:alpha val="44000"/>
                      </a:schemeClr>
                    </a:solidFill>
                  </a:tcPr>
                </a:tc>
                <a:tc>
                  <a:txBody>
                    <a:bodyPr/>
                    <a:lstStyle/>
                    <a:p>
                      <a:pPr algn="l"/>
                      <a:endParaRPr lang="zh-CN" altLang="en-US" sz="1600" dirty="0">
                        <a:solidFill>
                          <a:schemeClr val="tx1"/>
                        </a:solidFill>
                      </a:endParaRPr>
                    </a:p>
                  </a:txBody>
                  <a:tcPr>
                    <a:solidFill>
                      <a:schemeClr val="accent1">
                        <a:tint val="20000"/>
                        <a:alpha val="44000"/>
                      </a:schemeClr>
                    </a:solidFill>
                  </a:tcPr>
                </a:tc>
                <a:extLst>
                  <a:ext uri="{0D108BD9-81ED-4DB2-BD59-A6C34878D82A}">
                    <a16:rowId xmlns:a16="http://schemas.microsoft.com/office/drawing/2014/main" val="1285302578"/>
                  </a:ext>
                </a:extLst>
              </a:tr>
              <a:tr h="370840">
                <a:tc>
                  <a:txBody>
                    <a:bodyPr/>
                    <a:lstStyle/>
                    <a:p>
                      <a:pPr algn="l"/>
                      <a:r>
                        <a:rPr lang="en-US" altLang="zh-CN" sz="1600" dirty="0">
                          <a:solidFill>
                            <a:schemeClr val="tx1"/>
                          </a:solidFill>
                        </a:rPr>
                        <a:t>7</a:t>
                      </a:r>
                      <a:endParaRPr lang="zh-CN" altLang="en-US" sz="1600" dirty="0">
                        <a:solidFill>
                          <a:schemeClr val="tx1"/>
                        </a:solidFill>
                      </a:endParaRPr>
                    </a:p>
                  </a:txBody>
                  <a:tcPr>
                    <a:solidFill>
                      <a:schemeClr val="accent1">
                        <a:tint val="40000"/>
                        <a:alpha val="44000"/>
                      </a:schemeClr>
                    </a:solidFill>
                  </a:tcPr>
                </a:tc>
                <a:tc>
                  <a:txBody>
                    <a:bodyPr/>
                    <a:lstStyle/>
                    <a:p>
                      <a:pPr algn="l"/>
                      <a:r>
                        <a:rPr lang="en-US" altLang="zh-CN" sz="1600" dirty="0">
                          <a:solidFill>
                            <a:schemeClr val="tx1"/>
                          </a:solidFill>
                        </a:rPr>
                        <a:t>《</a:t>
                      </a:r>
                      <a:r>
                        <a:rPr lang="zh-CN" altLang="en-US" sz="1600" dirty="0">
                          <a:solidFill>
                            <a:schemeClr val="tx1"/>
                          </a:solidFill>
                        </a:rPr>
                        <a:t>德意志意识形态</a:t>
                      </a:r>
                      <a:r>
                        <a:rPr lang="en-US" altLang="zh-CN" sz="1600" dirty="0">
                          <a:solidFill>
                            <a:schemeClr val="tx1"/>
                          </a:solidFill>
                        </a:rPr>
                        <a:t>》</a:t>
                      </a:r>
                      <a:endParaRPr lang="zh-CN" altLang="en-US" sz="1600" dirty="0">
                        <a:solidFill>
                          <a:schemeClr val="tx1"/>
                        </a:solidFill>
                      </a:endParaRPr>
                    </a:p>
                  </a:txBody>
                  <a:tcPr>
                    <a:solidFill>
                      <a:schemeClr val="accent1">
                        <a:tint val="40000"/>
                        <a:alpha val="44000"/>
                      </a:schemeClr>
                    </a:solidFill>
                  </a:tcPr>
                </a:tc>
                <a:tc>
                  <a:txBody>
                    <a:bodyPr/>
                    <a:lstStyle/>
                    <a:p>
                      <a:pPr algn="l"/>
                      <a:r>
                        <a:rPr lang="en-US" altLang="zh-CN" sz="1600" dirty="0">
                          <a:solidFill>
                            <a:schemeClr val="tx1"/>
                          </a:solidFill>
                        </a:rPr>
                        <a:t>1845</a:t>
                      </a:r>
                      <a:r>
                        <a:rPr lang="zh-CN" altLang="en-US" sz="1600" dirty="0">
                          <a:solidFill>
                            <a:schemeClr val="tx1"/>
                          </a:solidFill>
                        </a:rPr>
                        <a:t>年</a:t>
                      </a:r>
                      <a:r>
                        <a:rPr lang="en-US" altLang="zh-CN" sz="1600" dirty="0">
                          <a:solidFill>
                            <a:schemeClr val="tx1"/>
                          </a:solidFill>
                        </a:rPr>
                        <a:t>-1846</a:t>
                      </a:r>
                      <a:r>
                        <a:rPr lang="zh-CN" altLang="en-US" sz="1600" dirty="0">
                          <a:solidFill>
                            <a:schemeClr val="tx1"/>
                          </a:solidFill>
                        </a:rPr>
                        <a:t>年</a:t>
                      </a:r>
                    </a:p>
                  </a:txBody>
                  <a:tcPr>
                    <a:solidFill>
                      <a:schemeClr val="accent1">
                        <a:tint val="40000"/>
                        <a:alpha val="44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solidFill>
                        </a:rPr>
                        <a:t>和恩格斯合著</a:t>
                      </a:r>
                    </a:p>
                  </a:txBody>
                  <a:tcPr>
                    <a:solidFill>
                      <a:schemeClr val="accent1">
                        <a:tint val="40000"/>
                        <a:alpha val="44000"/>
                      </a:schemeClr>
                    </a:solidFill>
                  </a:tcPr>
                </a:tc>
                <a:extLst>
                  <a:ext uri="{0D108BD9-81ED-4DB2-BD59-A6C34878D82A}">
                    <a16:rowId xmlns:a16="http://schemas.microsoft.com/office/drawing/2014/main" val="3867758935"/>
                  </a:ext>
                </a:extLst>
              </a:tr>
              <a:tr h="370840">
                <a:tc>
                  <a:txBody>
                    <a:bodyPr/>
                    <a:lstStyle/>
                    <a:p>
                      <a:pPr algn="l"/>
                      <a:r>
                        <a:rPr lang="en-US" altLang="zh-CN" sz="1600" dirty="0">
                          <a:solidFill>
                            <a:schemeClr val="tx1"/>
                          </a:solidFill>
                        </a:rPr>
                        <a:t>8</a:t>
                      </a:r>
                      <a:endParaRPr lang="zh-CN" altLang="en-US" sz="1600" dirty="0">
                        <a:solidFill>
                          <a:schemeClr val="tx1"/>
                        </a:solidFill>
                      </a:endParaRPr>
                    </a:p>
                  </a:txBody>
                  <a:tcPr>
                    <a:solidFill>
                      <a:schemeClr val="accent1">
                        <a:tint val="20000"/>
                        <a:alpha val="44000"/>
                      </a:schemeClr>
                    </a:solidFill>
                  </a:tcPr>
                </a:tc>
                <a:tc>
                  <a:txBody>
                    <a:bodyPr/>
                    <a:lstStyle/>
                    <a:p>
                      <a:pPr algn="l"/>
                      <a:r>
                        <a:rPr lang="en-US" altLang="zh-CN" sz="1600" dirty="0">
                          <a:solidFill>
                            <a:schemeClr val="tx1"/>
                          </a:solidFill>
                        </a:rPr>
                        <a:t>《</a:t>
                      </a:r>
                      <a:r>
                        <a:rPr lang="zh-CN" altLang="en-US" sz="1600" dirty="0">
                          <a:solidFill>
                            <a:schemeClr val="tx1"/>
                          </a:solidFill>
                        </a:rPr>
                        <a:t>罢工和工人同盟</a:t>
                      </a:r>
                      <a:r>
                        <a:rPr lang="en-US" altLang="zh-CN" sz="1600" dirty="0">
                          <a:solidFill>
                            <a:schemeClr val="tx1"/>
                          </a:solidFill>
                        </a:rPr>
                        <a:t>》</a:t>
                      </a:r>
                      <a:endParaRPr lang="zh-CN" altLang="en-US" sz="1600" dirty="0">
                        <a:solidFill>
                          <a:schemeClr val="tx1"/>
                        </a:solidFill>
                      </a:endParaRPr>
                    </a:p>
                  </a:txBody>
                  <a:tcPr>
                    <a:solidFill>
                      <a:schemeClr val="accent1">
                        <a:tint val="20000"/>
                        <a:alpha val="44000"/>
                      </a:schemeClr>
                    </a:solidFill>
                  </a:tcPr>
                </a:tc>
                <a:tc>
                  <a:txBody>
                    <a:bodyPr/>
                    <a:lstStyle/>
                    <a:p>
                      <a:pPr algn="l"/>
                      <a:r>
                        <a:rPr lang="en-US" altLang="zh-CN" sz="1600" dirty="0">
                          <a:solidFill>
                            <a:schemeClr val="tx1"/>
                          </a:solidFill>
                        </a:rPr>
                        <a:t>1847</a:t>
                      </a:r>
                      <a:r>
                        <a:rPr lang="zh-CN" altLang="en-US" sz="1600" dirty="0">
                          <a:solidFill>
                            <a:schemeClr val="tx1"/>
                          </a:solidFill>
                        </a:rPr>
                        <a:t>年</a:t>
                      </a:r>
                    </a:p>
                  </a:txBody>
                  <a:tcPr>
                    <a:solidFill>
                      <a:schemeClr val="accent1">
                        <a:tint val="20000"/>
                        <a:alpha val="44000"/>
                      </a:schemeClr>
                    </a:solidFill>
                  </a:tcPr>
                </a:tc>
                <a:tc>
                  <a:txBody>
                    <a:bodyPr/>
                    <a:lstStyle/>
                    <a:p>
                      <a:pPr algn="l"/>
                      <a:endParaRPr lang="zh-CN" altLang="en-US" sz="1600" dirty="0">
                        <a:solidFill>
                          <a:schemeClr val="tx1"/>
                        </a:solidFill>
                      </a:endParaRPr>
                    </a:p>
                  </a:txBody>
                  <a:tcPr>
                    <a:solidFill>
                      <a:schemeClr val="accent1">
                        <a:tint val="20000"/>
                        <a:alpha val="44000"/>
                      </a:schemeClr>
                    </a:solidFill>
                  </a:tcPr>
                </a:tc>
                <a:extLst>
                  <a:ext uri="{0D108BD9-81ED-4DB2-BD59-A6C34878D82A}">
                    <a16:rowId xmlns:a16="http://schemas.microsoft.com/office/drawing/2014/main" val="648679009"/>
                  </a:ext>
                </a:extLst>
              </a:tr>
              <a:tr h="370840">
                <a:tc>
                  <a:txBody>
                    <a:bodyPr/>
                    <a:lstStyle/>
                    <a:p>
                      <a:pPr algn="l"/>
                      <a:r>
                        <a:rPr lang="en-US" altLang="zh-CN" sz="1600" dirty="0">
                          <a:solidFill>
                            <a:schemeClr val="tx1"/>
                          </a:solidFill>
                        </a:rPr>
                        <a:t>9</a:t>
                      </a:r>
                      <a:endParaRPr lang="zh-CN" altLang="en-US" sz="1600" dirty="0">
                        <a:solidFill>
                          <a:schemeClr val="tx1"/>
                        </a:solidFill>
                      </a:endParaRPr>
                    </a:p>
                  </a:txBody>
                  <a:tcPr>
                    <a:solidFill>
                      <a:schemeClr val="accent1">
                        <a:tint val="40000"/>
                        <a:alpha val="44000"/>
                      </a:schemeClr>
                    </a:solidFill>
                  </a:tcPr>
                </a:tc>
                <a:tc>
                  <a:txBody>
                    <a:bodyPr/>
                    <a:lstStyle/>
                    <a:p>
                      <a:pPr algn="l"/>
                      <a:r>
                        <a:rPr lang="en-US" altLang="zh-CN" sz="1600" dirty="0">
                          <a:solidFill>
                            <a:schemeClr val="tx1"/>
                          </a:solidFill>
                        </a:rPr>
                        <a:t>《</a:t>
                      </a:r>
                      <a:r>
                        <a:rPr lang="zh-CN" altLang="en-US" sz="1600" dirty="0">
                          <a:solidFill>
                            <a:schemeClr val="tx1"/>
                          </a:solidFill>
                        </a:rPr>
                        <a:t>哲学的贫困</a:t>
                      </a:r>
                      <a:r>
                        <a:rPr lang="en-US" altLang="zh-CN" sz="1600" dirty="0">
                          <a:solidFill>
                            <a:schemeClr val="tx1"/>
                          </a:solidFill>
                        </a:rPr>
                        <a:t>》</a:t>
                      </a:r>
                      <a:endParaRPr lang="zh-CN" altLang="en-US" sz="1600" dirty="0">
                        <a:solidFill>
                          <a:schemeClr val="tx1"/>
                        </a:solidFill>
                      </a:endParaRPr>
                    </a:p>
                  </a:txBody>
                  <a:tcPr>
                    <a:solidFill>
                      <a:schemeClr val="accent1">
                        <a:tint val="40000"/>
                        <a:alpha val="44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a:solidFill>
                            <a:schemeClr val="tx1"/>
                          </a:solidFill>
                        </a:rPr>
                        <a:t>1847</a:t>
                      </a:r>
                      <a:r>
                        <a:rPr lang="zh-CN" altLang="en-US" sz="1600" dirty="0">
                          <a:solidFill>
                            <a:schemeClr val="tx1"/>
                          </a:solidFill>
                        </a:rPr>
                        <a:t>年</a:t>
                      </a:r>
                    </a:p>
                  </a:txBody>
                  <a:tcPr>
                    <a:solidFill>
                      <a:schemeClr val="accent1">
                        <a:tint val="40000"/>
                        <a:alpha val="44000"/>
                      </a:schemeClr>
                    </a:solidFill>
                  </a:tcPr>
                </a:tc>
                <a:tc>
                  <a:txBody>
                    <a:bodyPr/>
                    <a:lstStyle/>
                    <a:p>
                      <a:pPr algn="l"/>
                      <a:endParaRPr lang="zh-CN" altLang="en-US" sz="1600" dirty="0">
                        <a:solidFill>
                          <a:schemeClr val="tx1"/>
                        </a:solidFill>
                      </a:endParaRPr>
                    </a:p>
                  </a:txBody>
                  <a:tcPr>
                    <a:solidFill>
                      <a:schemeClr val="accent1">
                        <a:tint val="40000"/>
                        <a:alpha val="44000"/>
                      </a:schemeClr>
                    </a:solidFill>
                  </a:tcPr>
                </a:tc>
                <a:extLst>
                  <a:ext uri="{0D108BD9-81ED-4DB2-BD59-A6C34878D82A}">
                    <a16:rowId xmlns:a16="http://schemas.microsoft.com/office/drawing/2014/main" val="2286912946"/>
                  </a:ext>
                </a:extLst>
              </a:tr>
              <a:tr h="370840">
                <a:tc>
                  <a:txBody>
                    <a:bodyPr/>
                    <a:lstStyle/>
                    <a:p>
                      <a:pPr algn="l"/>
                      <a:r>
                        <a:rPr lang="en-US" altLang="zh-CN" sz="1600" dirty="0">
                          <a:solidFill>
                            <a:schemeClr val="tx1"/>
                          </a:solidFill>
                        </a:rPr>
                        <a:t>10</a:t>
                      </a:r>
                      <a:endParaRPr lang="zh-CN" altLang="en-US" sz="1600" dirty="0">
                        <a:solidFill>
                          <a:schemeClr val="tx1"/>
                        </a:solidFill>
                      </a:endParaRPr>
                    </a:p>
                  </a:txBody>
                  <a:tcPr>
                    <a:solidFill>
                      <a:schemeClr val="accent1">
                        <a:tint val="20000"/>
                        <a:alpha val="44000"/>
                      </a:schemeClr>
                    </a:solidFill>
                  </a:tcPr>
                </a:tc>
                <a:tc>
                  <a:txBody>
                    <a:bodyPr/>
                    <a:lstStyle/>
                    <a:p>
                      <a:pPr algn="l"/>
                      <a:r>
                        <a:rPr lang="en-US" altLang="zh-CN" sz="1600" dirty="0">
                          <a:solidFill>
                            <a:schemeClr val="tx1"/>
                          </a:solidFill>
                        </a:rPr>
                        <a:t>《</a:t>
                      </a:r>
                      <a:r>
                        <a:rPr lang="zh-CN" altLang="en-US" sz="1600" dirty="0">
                          <a:solidFill>
                            <a:schemeClr val="tx1"/>
                          </a:solidFill>
                        </a:rPr>
                        <a:t>工人联合会</a:t>
                      </a:r>
                      <a:r>
                        <a:rPr lang="en-US" altLang="zh-CN" sz="1600" dirty="0">
                          <a:solidFill>
                            <a:schemeClr val="tx1"/>
                          </a:solidFill>
                        </a:rPr>
                        <a:t>》</a:t>
                      </a:r>
                      <a:endParaRPr lang="zh-CN" altLang="en-US" sz="1600" dirty="0">
                        <a:solidFill>
                          <a:schemeClr val="tx1"/>
                        </a:solidFill>
                      </a:endParaRPr>
                    </a:p>
                  </a:txBody>
                  <a:tcPr>
                    <a:solidFill>
                      <a:schemeClr val="accent1">
                        <a:tint val="20000"/>
                        <a:alpha val="44000"/>
                      </a:schemeClr>
                    </a:solidFill>
                  </a:tcPr>
                </a:tc>
                <a:tc>
                  <a:txBody>
                    <a:bodyPr/>
                    <a:lstStyle/>
                    <a:p>
                      <a:pPr algn="l"/>
                      <a:r>
                        <a:rPr lang="en-US" altLang="zh-CN" sz="1600" dirty="0">
                          <a:solidFill>
                            <a:schemeClr val="tx1"/>
                          </a:solidFill>
                        </a:rPr>
                        <a:t>1847</a:t>
                      </a:r>
                      <a:r>
                        <a:rPr lang="zh-CN" altLang="en-US" sz="1600" dirty="0">
                          <a:solidFill>
                            <a:schemeClr val="tx1"/>
                          </a:solidFill>
                        </a:rPr>
                        <a:t>年</a:t>
                      </a:r>
                    </a:p>
                  </a:txBody>
                  <a:tcPr>
                    <a:solidFill>
                      <a:schemeClr val="accent1">
                        <a:tint val="20000"/>
                        <a:alpha val="44000"/>
                      </a:schemeClr>
                    </a:solidFill>
                  </a:tcPr>
                </a:tc>
                <a:tc>
                  <a:txBody>
                    <a:bodyPr/>
                    <a:lstStyle/>
                    <a:p>
                      <a:pPr algn="l"/>
                      <a:endParaRPr lang="zh-CN" altLang="en-US" sz="1600" dirty="0">
                        <a:solidFill>
                          <a:schemeClr val="tx1"/>
                        </a:solidFill>
                      </a:endParaRPr>
                    </a:p>
                  </a:txBody>
                  <a:tcPr>
                    <a:solidFill>
                      <a:schemeClr val="accent1">
                        <a:tint val="20000"/>
                        <a:alpha val="44000"/>
                      </a:schemeClr>
                    </a:solidFill>
                  </a:tcPr>
                </a:tc>
                <a:extLst>
                  <a:ext uri="{0D108BD9-81ED-4DB2-BD59-A6C34878D82A}">
                    <a16:rowId xmlns:a16="http://schemas.microsoft.com/office/drawing/2014/main" val="1271730734"/>
                  </a:ext>
                </a:extLst>
              </a:tr>
            </a:tbl>
          </a:graphicData>
        </a:graphic>
      </p:graphicFrame>
    </p:spTree>
    <p:custDataLst>
      <p:tags r:id="rId1"/>
    </p:custDataLst>
    <p:extLst>
      <p:ext uri="{BB962C8B-B14F-4D97-AF65-F5344CB8AC3E}">
        <p14:creationId xmlns:p14="http://schemas.microsoft.com/office/powerpoint/2010/main" val="34881726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EBEDA7B-C1DD-4DA4-98BE-83B756FBBF3E}"/>
              </a:ext>
            </a:extLst>
          </p:cNvPr>
          <p:cNvSpPr>
            <a:spLocks noGrp="1"/>
          </p:cNvSpPr>
          <p:nvPr>
            <p:ph type="title"/>
          </p:nvPr>
        </p:nvSpPr>
        <p:spPr/>
        <p:txBody>
          <a:bodyPr/>
          <a:lstStyle/>
          <a:p>
            <a:r>
              <a:rPr lang="zh-CN" altLang="en-US" dirty="0"/>
              <a:t>个人专著</a:t>
            </a:r>
          </a:p>
        </p:txBody>
      </p:sp>
      <p:sp>
        <p:nvSpPr>
          <p:cNvPr id="7" name="文本框 6">
            <a:extLst>
              <a:ext uri="{FF2B5EF4-FFF2-40B4-BE49-F238E27FC236}">
                <a16:creationId xmlns:a16="http://schemas.microsoft.com/office/drawing/2014/main" id="{3DB0EFBA-74D0-1616-AB97-CDCDCC4C1FAE}"/>
              </a:ext>
            </a:extLst>
          </p:cNvPr>
          <p:cNvSpPr txBox="1"/>
          <p:nvPr/>
        </p:nvSpPr>
        <p:spPr>
          <a:xfrm>
            <a:off x="3735274" y="1470085"/>
            <a:ext cx="4721451" cy="523220"/>
          </a:xfrm>
          <a:prstGeom prst="rect">
            <a:avLst/>
          </a:prstGeom>
          <a:noFill/>
        </p:spPr>
        <p:txBody>
          <a:bodyPr wrap="square">
            <a:spAutoFit/>
          </a:bodyPr>
          <a:lstStyle/>
          <a:p>
            <a:pPr algn="l"/>
            <a:r>
              <a:rPr lang="zh-CN" altLang="en-US" sz="2800" b="0" i="0" dirty="0">
                <a:solidFill>
                  <a:schemeClr val="accent1">
                    <a:lumMod val="50000"/>
                  </a:schemeClr>
                </a:solidFill>
                <a:effectLst/>
                <a:latin typeface="+mj-ea"/>
                <a:ea typeface="+mj-ea"/>
              </a:rPr>
              <a:t>马克思著作一览表（部分）</a:t>
            </a:r>
          </a:p>
        </p:txBody>
      </p:sp>
      <p:sp>
        <p:nvSpPr>
          <p:cNvPr id="8" name="文本框 7">
            <a:extLst>
              <a:ext uri="{FF2B5EF4-FFF2-40B4-BE49-F238E27FC236}">
                <a16:creationId xmlns:a16="http://schemas.microsoft.com/office/drawing/2014/main" id="{00B3A2B4-30E8-73CB-3928-B597136184F5}"/>
              </a:ext>
            </a:extLst>
          </p:cNvPr>
          <p:cNvSpPr txBox="1"/>
          <p:nvPr/>
        </p:nvSpPr>
        <p:spPr>
          <a:xfrm>
            <a:off x="3443336" y="259259"/>
            <a:ext cx="7441769" cy="769441"/>
          </a:xfrm>
          <a:prstGeom prst="rect">
            <a:avLst/>
          </a:prstGeom>
          <a:noFill/>
        </p:spPr>
        <p:txBody>
          <a:bodyPr wrap="square">
            <a:spAutoFit/>
          </a:bodyPr>
          <a:lstStyle/>
          <a:p>
            <a:pPr algn="r"/>
            <a:r>
              <a:rPr lang="zh-CN" altLang="en-US" sz="4400" b="1" spc="-150" dirty="0">
                <a:solidFill>
                  <a:schemeClr val="accent1">
                    <a:lumMod val="75000"/>
                  </a:schemeClr>
                </a:solidFill>
              </a:rPr>
              <a:t>Karl Heinrich Marx</a:t>
            </a:r>
          </a:p>
        </p:txBody>
      </p:sp>
      <p:grpSp>
        <p:nvGrpSpPr>
          <p:cNvPr id="17" name="组合 16">
            <a:extLst>
              <a:ext uri="{FF2B5EF4-FFF2-40B4-BE49-F238E27FC236}">
                <a16:creationId xmlns:a16="http://schemas.microsoft.com/office/drawing/2014/main" id="{FACBC3C6-75F5-4085-44AA-571FEF3D4521}"/>
              </a:ext>
            </a:extLst>
          </p:cNvPr>
          <p:cNvGrpSpPr/>
          <p:nvPr/>
        </p:nvGrpSpPr>
        <p:grpSpPr>
          <a:xfrm>
            <a:off x="8189044" y="2405742"/>
            <a:ext cx="2265300" cy="3128077"/>
            <a:chOff x="8189044" y="2405742"/>
            <a:chExt cx="2265300" cy="3128077"/>
          </a:xfrm>
        </p:grpSpPr>
        <p:sp>
          <p:nvSpPr>
            <p:cNvPr id="15" name="矩形 14">
              <a:extLst>
                <a:ext uri="{FF2B5EF4-FFF2-40B4-BE49-F238E27FC236}">
                  <a16:creationId xmlns:a16="http://schemas.microsoft.com/office/drawing/2014/main" id="{FA09BB68-09E7-788B-890C-4FE64A82E3A9}"/>
                </a:ext>
              </a:extLst>
            </p:cNvPr>
            <p:cNvSpPr/>
            <p:nvPr/>
          </p:nvSpPr>
          <p:spPr>
            <a:xfrm>
              <a:off x="9144266" y="2405742"/>
              <a:ext cx="1310078" cy="253999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A7498844-F7F0-D551-C06F-F66EF4AEE8B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189044" y="2524186"/>
              <a:ext cx="2142288" cy="3009633"/>
            </a:xfrm>
            <a:prstGeom prst="rect">
              <a:avLst/>
            </a:prstGeom>
            <a:effectLst>
              <a:outerShdw blurRad="152400" dir="18900000" sy="23000" kx="-1200000" algn="bl" rotWithShape="0">
                <a:prstClr val="black">
                  <a:alpha val="20000"/>
                </a:prstClr>
              </a:outerShdw>
            </a:effectLst>
          </p:spPr>
        </p:pic>
      </p:grpSp>
      <p:grpSp>
        <p:nvGrpSpPr>
          <p:cNvPr id="13" name="组合 12">
            <a:extLst>
              <a:ext uri="{FF2B5EF4-FFF2-40B4-BE49-F238E27FC236}">
                <a16:creationId xmlns:a16="http://schemas.microsoft.com/office/drawing/2014/main" id="{88700EAA-7127-E146-1471-3DA92FE7F43A}"/>
              </a:ext>
            </a:extLst>
          </p:cNvPr>
          <p:cNvGrpSpPr/>
          <p:nvPr/>
        </p:nvGrpSpPr>
        <p:grpSpPr>
          <a:xfrm>
            <a:off x="4870286" y="2405743"/>
            <a:ext cx="2235878" cy="3128076"/>
            <a:chOff x="4870286" y="2405743"/>
            <a:chExt cx="2235878" cy="3128076"/>
          </a:xfrm>
        </p:grpSpPr>
        <p:sp>
          <p:nvSpPr>
            <p:cNvPr id="14" name="矩形 13">
              <a:extLst>
                <a:ext uri="{FF2B5EF4-FFF2-40B4-BE49-F238E27FC236}">
                  <a16:creationId xmlns:a16="http://schemas.microsoft.com/office/drawing/2014/main" id="{F92C7DB5-10DE-74E4-9F93-00FF23F72283}"/>
                </a:ext>
              </a:extLst>
            </p:cNvPr>
            <p:cNvSpPr/>
            <p:nvPr/>
          </p:nvSpPr>
          <p:spPr>
            <a:xfrm>
              <a:off x="5796086" y="2405743"/>
              <a:ext cx="1310078" cy="253999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a16="http://schemas.microsoft.com/office/drawing/2014/main" id="{BD908B80-2BCE-4FE7-886A-65B3053C44AB}"/>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4870286" y="2524186"/>
              <a:ext cx="2142288" cy="3009633"/>
            </a:xfrm>
            <a:prstGeom prst="rect">
              <a:avLst/>
            </a:prstGeom>
            <a:effectLst>
              <a:outerShdw blurRad="152400" dir="18900000" sy="23000" kx="-1200000" algn="bl" rotWithShape="0">
                <a:prstClr val="black">
                  <a:alpha val="20000"/>
                </a:prstClr>
              </a:outerShdw>
            </a:effectLst>
          </p:spPr>
        </p:pic>
      </p:grpSp>
      <p:grpSp>
        <p:nvGrpSpPr>
          <p:cNvPr id="4" name="组合 3">
            <a:extLst>
              <a:ext uri="{FF2B5EF4-FFF2-40B4-BE49-F238E27FC236}">
                <a16:creationId xmlns:a16="http://schemas.microsoft.com/office/drawing/2014/main" id="{3B3E589C-7719-8727-BD08-AD64B59134B9}"/>
              </a:ext>
            </a:extLst>
          </p:cNvPr>
          <p:cNvGrpSpPr/>
          <p:nvPr/>
        </p:nvGrpSpPr>
        <p:grpSpPr>
          <a:xfrm>
            <a:off x="1551528" y="2405744"/>
            <a:ext cx="2254817" cy="3128075"/>
            <a:chOff x="1551528" y="2405744"/>
            <a:chExt cx="2254817" cy="3128075"/>
          </a:xfrm>
        </p:grpSpPr>
        <p:sp>
          <p:nvSpPr>
            <p:cNvPr id="12" name="矩形 11">
              <a:extLst>
                <a:ext uri="{FF2B5EF4-FFF2-40B4-BE49-F238E27FC236}">
                  <a16:creationId xmlns:a16="http://schemas.microsoft.com/office/drawing/2014/main" id="{1DDEDE23-7D68-6BE9-F8C4-AB546F52F778}"/>
                </a:ext>
              </a:extLst>
            </p:cNvPr>
            <p:cNvSpPr/>
            <p:nvPr/>
          </p:nvSpPr>
          <p:spPr>
            <a:xfrm>
              <a:off x="2496267" y="2405744"/>
              <a:ext cx="1310078" cy="253999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B8A840AC-ED10-7C50-B12E-F1F215D3BFD2}"/>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551528" y="2524186"/>
              <a:ext cx="2142288" cy="3009633"/>
            </a:xfrm>
            <a:prstGeom prst="rect">
              <a:avLst/>
            </a:prstGeom>
            <a:effectLst>
              <a:outerShdw blurRad="152400" dir="18900000" sy="23000" kx="-1200000" algn="bl" rotWithShape="0">
                <a:prstClr val="black">
                  <a:alpha val="20000"/>
                </a:prstClr>
              </a:outerShdw>
            </a:effectLst>
          </p:spPr>
        </p:pic>
      </p:grpSp>
    </p:spTree>
    <p:custDataLst>
      <p:tags r:id="rId1"/>
    </p:custDataLst>
    <p:extLst>
      <p:ext uri="{BB962C8B-B14F-4D97-AF65-F5344CB8AC3E}">
        <p14:creationId xmlns:p14="http://schemas.microsoft.com/office/powerpoint/2010/main" val="9020830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54F29511-0BCB-2B1A-BB09-BAC44E8E82F0}"/>
              </a:ext>
            </a:extLst>
          </p:cNvPr>
          <p:cNvPicPr>
            <a:picLocks noChangeAspect="1"/>
          </p:cNvPicPr>
          <p:nvPr/>
        </p:nvPicPr>
        <p:blipFill>
          <a:blip r:embed="rId2" cstate="screen">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4796923" y="0"/>
            <a:ext cx="7395077" cy="6858000"/>
          </a:xfrm>
          <a:prstGeom prst="rect">
            <a:avLst/>
          </a:prstGeom>
        </p:spPr>
      </p:pic>
      <p:sp>
        <p:nvSpPr>
          <p:cNvPr id="13" name="标题 12">
            <a:extLst>
              <a:ext uri="{FF2B5EF4-FFF2-40B4-BE49-F238E27FC236}">
                <a16:creationId xmlns:a16="http://schemas.microsoft.com/office/drawing/2014/main" id="{F4FA4A1B-DCED-400A-51FD-79E33747BB5C}"/>
              </a:ext>
            </a:extLst>
          </p:cNvPr>
          <p:cNvSpPr>
            <a:spLocks noGrp="1"/>
          </p:cNvSpPr>
          <p:nvPr>
            <p:ph type="title"/>
          </p:nvPr>
        </p:nvSpPr>
        <p:spPr/>
        <p:txBody>
          <a:bodyPr/>
          <a:lstStyle/>
          <a:p>
            <a:r>
              <a:rPr lang="zh-CN" altLang="en-US" dirty="0"/>
              <a:t>个人语录</a:t>
            </a:r>
          </a:p>
        </p:txBody>
      </p:sp>
      <p:sp>
        <p:nvSpPr>
          <p:cNvPr id="14" name="文本占位符 13">
            <a:extLst>
              <a:ext uri="{FF2B5EF4-FFF2-40B4-BE49-F238E27FC236}">
                <a16:creationId xmlns:a16="http://schemas.microsoft.com/office/drawing/2014/main" id="{AC15AEE7-7F66-F301-8112-34AB62B1B0CC}"/>
              </a:ext>
            </a:extLst>
          </p:cNvPr>
          <p:cNvSpPr>
            <a:spLocks noGrp="1"/>
          </p:cNvSpPr>
          <p:nvPr>
            <p:ph type="body" idx="1"/>
          </p:nvPr>
        </p:nvSpPr>
        <p:spPr>
          <a:xfrm>
            <a:off x="660400" y="3973955"/>
            <a:ext cx="5731164" cy="1466114"/>
          </a:xfrm>
        </p:spPr>
        <p:txBody>
          <a:bodyPr>
            <a:normAutofit/>
          </a:bodyPr>
          <a:lstStyle/>
          <a:p>
            <a:r>
              <a:rPr lang="zh-CN" altLang="en-US" sz="1600" b="0" i="0" dirty="0">
                <a:effectLst/>
                <a:latin typeface="+mn-ea"/>
              </a:rPr>
              <a:t>书是我的奴隶，应该服从我的意志</a:t>
            </a:r>
            <a:endParaRPr lang="en-US" altLang="zh-CN" sz="1600" b="0" i="0" dirty="0">
              <a:effectLst/>
              <a:latin typeface="+mn-ea"/>
            </a:endParaRPr>
          </a:p>
          <a:p>
            <a:r>
              <a:rPr lang="zh-CN" altLang="en-US" sz="1600" b="0" i="0" dirty="0">
                <a:effectLst/>
                <a:latin typeface="+mn-ea"/>
              </a:rPr>
              <a:t>供我使用</a:t>
            </a:r>
            <a:endParaRPr lang="zh-CN" altLang="en-US" dirty="0"/>
          </a:p>
        </p:txBody>
      </p:sp>
      <p:sp>
        <p:nvSpPr>
          <p:cNvPr id="15" name="文本占位符 14">
            <a:extLst>
              <a:ext uri="{FF2B5EF4-FFF2-40B4-BE49-F238E27FC236}">
                <a16:creationId xmlns:a16="http://schemas.microsoft.com/office/drawing/2014/main" id="{8702713A-4E9D-E470-2336-6ADCF2376E65}"/>
              </a:ext>
            </a:extLst>
          </p:cNvPr>
          <p:cNvSpPr>
            <a:spLocks noGrp="1"/>
          </p:cNvSpPr>
          <p:nvPr>
            <p:ph type="body" sz="quarter" idx="13"/>
          </p:nvPr>
        </p:nvSpPr>
        <p:spPr/>
        <p:txBody>
          <a:bodyPr/>
          <a:lstStyle/>
          <a:p>
            <a:r>
              <a:rPr lang="en-US" altLang="zh-CN" dirty="0"/>
              <a:t>04</a:t>
            </a:r>
            <a:endParaRPr lang="zh-CN" altLang="en-US" dirty="0"/>
          </a:p>
        </p:txBody>
      </p:sp>
      <p:sp>
        <p:nvSpPr>
          <p:cNvPr id="8" name="矩形 7">
            <a:extLst>
              <a:ext uri="{FF2B5EF4-FFF2-40B4-BE49-F238E27FC236}">
                <a16:creationId xmlns:a16="http://schemas.microsoft.com/office/drawing/2014/main" id="{BF88383E-F0AF-30A0-E7CC-B08DC35E9D69}"/>
              </a:ext>
            </a:extLst>
          </p:cNvPr>
          <p:cNvSpPr/>
          <p:nvPr/>
        </p:nvSpPr>
        <p:spPr>
          <a:xfrm>
            <a:off x="4194578" y="4434278"/>
            <a:ext cx="1310078" cy="131007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4E30B7A4-EF8B-E96E-0895-D906E66678D5}"/>
              </a:ext>
            </a:extLst>
          </p:cNvPr>
          <p:cNvSpPr/>
          <p:nvPr/>
        </p:nvSpPr>
        <p:spPr>
          <a:xfrm>
            <a:off x="11166475" y="330200"/>
            <a:ext cx="704850" cy="70485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028910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EBEDA7B-C1DD-4DA4-98BE-83B756FBBF3E}"/>
              </a:ext>
            </a:extLst>
          </p:cNvPr>
          <p:cNvSpPr>
            <a:spLocks noGrp="1"/>
          </p:cNvSpPr>
          <p:nvPr>
            <p:ph type="title"/>
          </p:nvPr>
        </p:nvSpPr>
        <p:spPr/>
        <p:txBody>
          <a:bodyPr/>
          <a:lstStyle/>
          <a:p>
            <a:r>
              <a:rPr lang="zh-CN" altLang="en-US" dirty="0"/>
              <a:t>个人语录</a:t>
            </a:r>
          </a:p>
        </p:txBody>
      </p:sp>
      <p:sp>
        <p:nvSpPr>
          <p:cNvPr id="7" name="文本框 6">
            <a:extLst>
              <a:ext uri="{FF2B5EF4-FFF2-40B4-BE49-F238E27FC236}">
                <a16:creationId xmlns:a16="http://schemas.microsoft.com/office/drawing/2014/main" id="{3DB0EFBA-74D0-1616-AB97-CDCDCC4C1FAE}"/>
              </a:ext>
            </a:extLst>
          </p:cNvPr>
          <p:cNvSpPr txBox="1"/>
          <p:nvPr/>
        </p:nvSpPr>
        <p:spPr>
          <a:xfrm>
            <a:off x="3951524" y="1942852"/>
            <a:ext cx="7176570" cy="3587329"/>
          </a:xfrm>
          <a:prstGeom prst="rect">
            <a:avLst/>
          </a:prstGeom>
          <a:noFill/>
        </p:spPr>
        <p:txBody>
          <a:bodyPr wrap="square">
            <a:spAutoFit/>
          </a:bodyPr>
          <a:lstStyle/>
          <a:p>
            <a:pPr marL="342900" indent="-342900" algn="just">
              <a:lnSpc>
                <a:spcPct val="130000"/>
              </a:lnSpc>
              <a:buFont typeface="Wingdings" panose="05000000000000000000" pitchFamily="2" charset="2"/>
              <a:buChar char="n"/>
            </a:pPr>
            <a:r>
              <a:rPr lang="zh-CN" altLang="en-US" sz="1600" b="0" i="0" dirty="0">
                <a:effectLst/>
                <a:latin typeface="+mn-ea"/>
              </a:rPr>
              <a:t>真诚的、十分理智的友谊是人生的无价之宝。</a:t>
            </a:r>
          </a:p>
          <a:p>
            <a:pPr marL="342900" indent="-342900" algn="just">
              <a:lnSpc>
                <a:spcPct val="130000"/>
              </a:lnSpc>
              <a:buFont typeface="Wingdings" panose="05000000000000000000" pitchFamily="2" charset="2"/>
              <a:buChar char="n"/>
            </a:pPr>
            <a:r>
              <a:rPr lang="zh-CN" altLang="en-US" sz="1600" b="0" i="0" dirty="0">
                <a:effectLst/>
                <a:latin typeface="+mn-ea"/>
              </a:rPr>
              <a:t>友谊像清晨的雾一样纯洁，奉承并不能得到它，友谊只能用忠实去巩固。</a:t>
            </a:r>
          </a:p>
          <a:p>
            <a:pPr marL="342900" indent="-342900" algn="just">
              <a:lnSpc>
                <a:spcPct val="130000"/>
              </a:lnSpc>
              <a:buFont typeface="Wingdings" panose="05000000000000000000" pitchFamily="2" charset="2"/>
              <a:buChar char="n"/>
            </a:pPr>
            <a:r>
              <a:rPr lang="zh-CN" altLang="en-US" sz="1600" b="0" i="0" dirty="0">
                <a:effectLst/>
                <a:latin typeface="+mn-ea"/>
              </a:rPr>
              <a:t>谁要是为名利的恶魔所诱惑，他就不能保持理智，就会依照不可抗拒的力量所指引给他的方向扑去。</a:t>
            </a:r>
            <a:endParaRPr lang="en-US" altLang="zh-CN" sz="1600" b="0" i="0" dirty="0">
              <a:effectLst/>
              <a:latin typeface="+mn-ea"/>
            </a:endParaRPr>
          </a:p>
          <a:p>
            <a:pPr marL="342900" indent="-342900" algn="just">
              <a:lnSpc>
                <a:spcPct val="130000"/>
              </a:lnSpc>
              <a:buFont typeface="Wingdings" panose="05000000000000000000" pitchFamily="2" charset="2"/>
              <a:buChar char="n"/>
            </a:pPr>
            <a:r>
              <a:rPr lang="zh-CN" altLang="en-US" sz="1600" b="0" i="0" dirty="0">
                <a:effectLst/>
                <a:latin typeface="+mn-ea"/>
              </a:rPr>
              <a:t>在选择职业时，我们应该遵循的主要方针是人类的幸福和我们自身的完美。</a:t>
            </a:r>
            <a:endParaRPr lang="en-US" altLang="zh-CN" sz="1600" b="0" i="0" dirty="0">
              <a:effectLst/>
              <a:latin typeface="+mn-ea"/>
            </a:endParaRPr>
          </a:p>
          <a:p>
            <a:pPr marL="342900" indent="-342900" algn="just">
              <a:lnSpc>
                <a:spcPct val="130000"/>
              </a:lnSpc>
              <a:buFont typeface="Wingdings" panose="05000000000000000000" pitchFamily="2" charset="2"/>
              <a:buChar char="n"/>
            </a:pPr>
            <a:r>
              <a:rPr lang="zh-CN" altLang="en-US" sz="1600" b="0" i="0" dirty="0">
                <a:effectLst/>
                <a:latin typeface="+mn-ea"/>
              </a:rPr>
              <a:t>如果斗争是在极顺利的成功机会的条件下才着手进行，那么创造世界历史未免就太容易了。</a:t>
            </a:r>
          </a:p>
          <a:p>
            <a:pPr marL="342900" indent="-342900" algn="just">
              <a:lnSpc>
                <a:spcPct val="130000"/>
              </a:lnSpc>
              <a:buFont typeface="Wingdings" panose="05000000000000000000" pitchFamily="2" charset="2"/>
              <a:buChar char="n"/>
            </a:pPr>
            <a:r>
              <a:rPr lang="zh-CN" altLang="en-US" sz="1600" b="0" i="0" dirty="0">
                <a:effectLst/>
                <a:latin typeface="+mn-ea"/>
              </a:rPr>
              <a:t>书是我的奴隶，应该服从我的意志，供我使用。</a:t>
            </a:r>
          </a:p>
          <a:p>
            <a:pPr marL="342900" indent="-342900" algn="just">
              <a:lnSpc>
                <a:spcPct val="130000"/>
              </a:lnSpc>
              <a:buFont typeface="Wingdings" panose="05000000000000000000" pitchFamily="2" charset="2"/>
              <a:buChar char="n"/>
            </a:pPr>
            <a:r>
              <a:rPr lang="zh-CN" altLang="en-US" sz="1600" b="0" i="0" dirty="0">
                <a:effectLst/>
                <a:latin typeface="+mn-ea"/>
              </a:rPr>
              <a:t>不学无术，在任何时候，对任何人，都无所帮助，也不会带来利益。</a:t>
            </a:r>
          </a:p>
          <a:p>
            <a:pPr marL="342900" indent="-342900" algn="just">
              <a:lnSpc>
                <a:spcPct val="130000"/>
              </a:lnSpc>
              <a:buFont typeface="Wingdings" panose="05000000000000000000" pitchFamily="2" charset="2"/>
              <a:buChar char="n"/>
            </a:pPr>
            <a:r>
              <a:rPr lang="zh-CN" altLang="en-US" sz="1600" b="0" i="0" dirty="0">
                <a:effectLst/>
                <a:latin typeface="+mn-ea"/>
              </a:rPr>
              <a:t>任何时候，我也不会满足，越是多读书，就越是深刻地感到不满足，越感到自己知识贫乏。</a:t>
            </a:r>
          </a:p>
        </p:txBody>
      </p:sp>
      <p:sp>
        <p:nvSpPr>
          <p:cNvPr id="8" name="文本框 7">
            <a:extLst>
              <a:ext uri="{FF2B5EF4-FFF2-40B4-BE49-F238E27FC236}">
                <a16:creationId xmlns:a16="http://schemas.microsoft.com/office/drawing/2014/main" id="{00B3A2B4-30E8-73CB-3928-B597136184F5}"/>
              </a:ext>
            </a:extLst>
          </p:cNvPr>
          <p:cNvSpPr txBox="1"/>
          <p:nvPr/>
        </p:nvSpPr>
        <p:spPr>
          <a:xfrm>
            <a:off x="3443336" y="259259"/>
            <a:ext cx="7441769" cy="769441"/>
          </a:xfrm>
          <a:prstGeom prst="rect">
            <a:avLst/>
          </a:prstGeom>
          <a:noFill/>
        </p:spPr>
        <p:txBody>
          <a:bodyPr wrap="square">
            <a:spAutoFit/>
          </a:bodyPr>
          <a:lstStyle/>
          <a:p>
            <a:pPr algn="r"/>
            <a:r>
              <a:rPr lang="zh-CN" altLang="en-US" sz="4400" b="1" spc="-150" dirty="0">
                <a:solidFill>
                  <a:schemeClr val="accent1">
                    <a:lumMod val="75000"/>
                  </a:schemeClr>
                </a:solidFill>
              </a:rPr>
              <a:t>Karl Heinrich Marx</a:t>
            </a:r>
          </a:p>
        </p:txBody>
      </p:sp>
      <p:pic>
        <p:nvPicPr>
          <p:cNvPr id="19" name="图片 18">
            <a:extLst>
              <a:ext uri="{FF2B5EF4-FFF2-40B4-BE49-F238E27FC236}">
                <a16:creationId xmlns:a16="http://schemas.microsoft.com/office/drawing/2014/main" id="{C367E7A2-6852-D987-613C-27AE2BA5A8E2}"/>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a:ext>
            </a:extLst>
          </a:blip>
          <a:srcRect/>
          <a:stretch/>
        </p:blipFill>
        <p:spPr>
          <a:xfrm>
            <a:off x="1372344" y="1937419"/>
            <a:ext cx="2270742" cy="3606990"/>
          </a:xfrm>
          <a:prstGeom prst="rect">
            <a:avLst/>
          </a:prstGeom>
        </p:spPr>
      </p:pic>
      <p:sp>
        <p:nvSpPr>
          <p:cNvPr id="20" name="矩形 19">
            <a:extLst>
              <a:ext uri="{FF2B5EF4-FFF2-40B4-BE49-F238E27FC236}">
                <a16:creationId xmlns:a16="http://schemas.microsoft.com/office/drawing/2014/main" id="{9D7771A6-DE76-7ADC-CB8F-A8841E7C7CD3}"/>
              </a:ext>
            </a:extLst>
          </p:cNvPr>
          <p:cNvSpPr/>
          <p:nvPr/>
        </p:nvSpPr>
        <p:spPr>
          <a:xfrm>
            <a:off x="847108" y="4997881"/>
            <a:ext cx="1050471" cy="98665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3340064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a:extLst>
              <a:ext uri="{FF2B5EF4-FFF2-40B4-BE49-F238E27FC236}">
                <a16:creationId xmlns:a16="http://schemas.microsoft.com/office/drawing/2014/main" id="{BDA6017B-6C25-1C69-F0D2-EEC245699BF2}"/>
              </a:ext>
            </a:extLst>
          </p:cNvPr>
          <p:cNvSpPr/>
          <p:nvPr/>
        </p:nvSpPr>
        <p:spPr>
          <a:xfrm>
            <a:off x="4572000" y="0"/>
            <a:ext cx="7620000" cy="685800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C7E50041-A9EA-81B3-A166-4257C081164F}"/>
              </a:ext>
            </a:extLst>
          </p:cNvPr>
          <p:cNvSpPr txBox="1"/>
          <p:nvPr/>
        </p:nvSpPr>
        <p:spPr>
          <a:xfrm>
            <a:off x="5149681" y="665836"/>
            <a:ext cx="7620000" cy="1785104"/>
          </a:xfrm>
          <a:prstGeom prst="rect">
            <a:avLst/>
          </a:prstGeom>
          <a:noFill/>
        </p:spPr>
        <p:txBody>
          <a:bodyPr wrap="square">
            <a:spAutoFit/>
          </a:bodyPr>
          <a:lstStyle/>
          <a:p>
            <a:r>
              <a:rPr lang="zh-CN" altLang="en-US" sz="11000" b="1" spc="-150" dirty="0">
                <a:solidFill>
                  <a:schemeClr val="accent1">
                    <a:lumMod val="20000"/>
                    <a:lumOff val="80000"/>
                    <a:alpha val="18000"/>
                  </a:schemeClr>
                </a:solidFill>
              </a:rPr>
              <a:t>Karl Marx</a:t>
            </a:r>
          </a:p>
        </p:txBody>
      </p:sp>
      <p:sp>
        <p:nvSpPr>
          <p:cNvPr id="5" name="Text Placeholder 4">
            <a:extLst>
              <a:ext uri="{FF2B5EF4-FFF2-40B4-BE49-F238E27FC236}">
                <a16:creationId xmlns:a16="http://schemas.microsoft.com/office/drawing/2014/main" id="{7BBC5F1D-2F12-47ED-BD76-3F60ED1D9999}"/>
              </a:ext>
            </a:extLst>
          </p:cNvPr>
          <p:cNvSpPr>
            <a:spLocks noGrp="1"/>
          </p:cNvSpPr>
          <p:nvPr>
            <p:ph type="body" sz="quarter" idx="14"/>
          </p:nvPr>
        </p:nvSpPr>
        <p:spPr>
          <a:xfrm>
            <a:off x="586320" y="2440027"/>
            <a:ext cx="3968750" cy="657146"/>
          </a:xfrm>
        </p:spPr>
        <p:txBody>
          <a:bodyPr/>
          <a:lstStyle/>
          <a:p>
            <a:r>
              <a:rPr lang="zh-CN" altLang="en-US" dirty="0"/>
              <a:t>目   录</a:t>
            </a:r>
            <a:endParaRPr lang="en-GB" altLang="zh-CN" dirty="0"/>
          </a:p>
        </p:txBody>
      </p:sp>
      <p:sp>
        <p:nvSpPr>
          <p:cNvPr id="18" name="文本框 17">
            <a:extLst>
              <a:ext uri="{FF2B5EF4-FFF2-40B4-BE49-F238E27FC236}">
                <a16:creationId xmlns:a16="http://schemas.microsoft.com/office/drawing/2014/main" id="{CACB2746-746B-1AED-9E3E-16D8F92B909F}"/>
              </a:ext>
            </a:extLst>
          </p:cNvPr>
          <p:cNvSpPr txBox="1"/>
          <p:nvPr/>
        </p:nvSpPr>
        <p:spPr>
          <a:xfrm>
            <a:off x="586320" y="3216528"/>
            <a:ext cx="3985680" cy="523220"/>
          </a:xfrm>
          <a:prstGeom prst="rect">
            <a:avLst/>
          </a:prstGeom>
          <a:noFill/>
        </p:spPr>
        <p:txBody>
          <a:bodyPr wrap="square">
            <a:spAutoFit/>
          </a:bodyPr>
          <a:lstStyle/>
          <a:p>
            <a:pPr marL="0" marR="0" lvl="0" indent="0" defTabSz="913765" rtl="0" eaLnBrk="1" fontAlgn="auto" latinLnBrk="0" hangingPunct="1">
              <a:lnSpc>
                <a:spcPct val="100000"/>
              </a:lnSpc>
              <a:spcBef>
                <a:spcPts val="0"/>
              </a:spcBef>
              <a:spcAft>
                <a:spcPts val="0"/>
              </a:spcAft>
              <a:buClrTx/>
              <a:buSzPct val="25000"/>
              <a:buFontTx/>
              <a:buNone/>
              <a:defRPr/>
            </a:pPr>
            <a:r>
              <a:rPr kumimoji="0" lang="en-US" altLang="zh-CN" sz="2800" b="1" i="0" u="none" strike="noStrike" kern="1200" cap="none" spc="0" normalizeH="0" baseline="0" noProof="0" dirty="0">
                <a:ln>
                  <a:noFill/>
                </a:ln>
                <a:solidFill>
                  <a:schemeClr val="accent1">
                    <a:lumMod val="40000"/>
                    <a:lumOff val="60000"/>
                  </a:schemeClr>
                </a:solidFill>
                <a:effectLst/>
                <a:uLnTx/>
                <a:uFillTx/>
              </a:rPr>
              <a:t>CONTENTS</a:t>
            </a:r>
          </a:p>
        </p:txBody>
      </p:sp>
      <p:grpSp>
        <p:nvGrpSpPr>
          <p:cNvPr id="6" name="组合 5">
            <a:extLst>
              <a:ext uri="{FF2B5EF4-FFF2-40B4-BE49-F238E27FC236}">
                <a16:creationId xmlns:a16="http://schemas.microsoft.com/office/drawing/2014/main" id="{C66E87F9-DCEC-F0CE-CA0F-255B61E61DD5}"/>
              </a:ext>
            </a:extLst>
          </p:cNvPr>
          <p:cNvGrpSpPr/>
          <p:nvPr/>
        </p:nvGrpSpPr>
        <p:grpSpPr>
          <a:xfrm>
            <a:off x="5319782" y="2708697"/>
            <a:ext cx="3058524" cy="1192729"/>
            <a:chOff x="5319782" y="2708697"/>
            <a:chExt cx="3058524" cy="1192729"/>
          </a:xfrm>
        </p:grpSpPr>
        <p:sp>
          <p:nvSpPr>
            <p:cNvPr id="9" name="矩形: 圆角 8">
              <a:extLst>
                <a:ext uri="{FF2B5EF4-FFF2-40B4-BE49-F238E27FC236}">
                  <a16:creationId xmlns:a16="http://schemas.microsoft.com/office/drawing/2014/main" id="{2A6922E2-1004-6A64-F3EF-286C35D56676}"/>
                </a:ext>
              </a:extLst>
            </p:cNvPr>
            <p:cNvSpPr/>
            <p:nvPr/>
          </p:nvSpPr>
          <p:spPr>
            <a:xfrm>
              <a:off x="6153150" y="2708697"/>
              <a:ext cx="2225156" cy="1192729"/>
            </a:xfrm>
            <a:prstGeom prst="roundRect">
              <a:avLst>
                <a:gd name="adj" fmla="val 904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rgbClr val="F5ECEB"/>
                  </a:solidFill>
                  <a:latin typeface="+mj-ea"/>
                  <a:ea typeface="+mj-ea"/>
                </a:rPr>
                <a:t>人物生平</a:t>
              </a:r>
            </a:p>
          </p:txBody>
        </p:sp>
        <p:sp>
          <p:nvSpPr>
            <p:cNvPr id="19" name="文本框 18">
              <a:extLst>
                <a:ext uri="{FF2B5EF4-FFF2-40B4-BE49-F238E27FC236}">
                  <a16:creationId xmlns:a16="http://schemas.microsoft.com/office/drawing/2014/main" id="{7EFA7268-DCC5-4079-1F70-ABAD32DEC425}"/>
                </a:ext>
              </a:extLst>
            </p:cNvPr>
            <p:cNvSpPr txBox="1">
              <a:spLocks/>
            </p:cNvSpPr>
            <p:nvPr/>
          </p:nvSpPr>
          <p:spPr>
            <a:xfrm>
              <a:off x="5319782" y="2708697"/>
              <a:ext cx="1040670" cy="1015663"/>
            </a:xfrm>
            <a:prstGeom prst="rect">
              <a:avLst/>
            </a:prstGeom>
            <a:noFill/>
          </p:spPr>
          <p:txBody>
            <a:bodyPr wrap="none" lIns="91440" tIns="45720" rIns="91440" bIns="45720" rtlCol="0" anchor="ctr" anchorCtr="0">
              <a:spAutoFit/>
            </a:bodyPr>
            <a:lstStyle/>
            <a:p>
              <a:pPr algn="ctr"/>
              <a:r>
                <a:rPr kumimoji="1" lang="en-US" altLang="zh-CN" sz="6000" b="1" dirty="0">
                  <a:solidFill>
                    <a:schemeClr val="accent1">
                      <a:lumMod val="60000"/>
                      <a:lumOff val="40000"/>
                    </a:schemeClr>
                  </a:solidFill>
                  <a:latin typeface="Arial" panose="020B0604020202020204" pitchFamily="34" charset="0"/>
                  <a:ea typeface="微软雅黑" panose="020B0503020204020204" pitchFamily="34" charset="-122"/>
                  <a:sym typeface="Arial" panose="020B0604020202020204" pitchFamily="34" charset="0"/>
                </a:rPr>
                <a:t>01</a:t>
              </a:r>
              <a:endParaRPr kumimoji="1" lang="zh-CN" altLang="en-US" sz="6000" b="1" dirty="0">
                <a:solidFill>
                  <a:schemeClr val="accent1">
                    <a:lumMod val="60000"/>
                    <a:lumOff val="4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3">
            <a:extLst>
              <a:ext uri="{FF2B5EF4-FFF2-40B4-BE49-F238E27FC236}">
                <a16:creationId xmlns:a16="http://schemas.microsoft.com/office/drawing/2014/main" id="{4FFEE420-DBC5-3534-1577-086919BD602A}"/>
              </a:ext>
            </a:extLst>
          </p:cNvPr>
          <p:cNvGrpSpPr/>
          <p:nvPr/>
        </p:nvGrpSpPr>
        <p:grpSpPr>
          <a:xfrm>
            <a:off x="5319782" y="4131462"/>
            <a:ext cx="3103766" cy="1192729"/>
            <a:chOff x="5319782" y="4131462"/>
            <a:chExt cx="3103766" cy="1192729"/>
          </a:xfrm>
        </p:grpSpPr>
        <p:sp>
          <p:nvSpPr>
            <p:cNvPr id="11" name="矩形: 圆角 10">
              <a:extLst>
                <a:ext uri="{FF2B5EF4-FFF2-40B4-BE49-F238E27FC236}">
                  <a16:creationId xmlns:a16="http://schemas.microsoft.com/office/drawing/2014/main" id="{6134B984-1C25-A093-6368-5EAB089817B4}"/>
                </a:ext>
              </a:extLst>
            </p:cNvPr>
            <p:cNvSpPr/>
            <p:nvPr/>
          </p:nvSpPr>
          <p:spPr>
            <a:xfrm>
              <a:off x="6198392" y="4131462"/>
              <a:ext cx="2225156" cy="1192729"/>
            </a:xfrm>
            <a:prstGeom prst="roundRect">
              <a:avLst>
                <a:gd name="adj" fmla="val 77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rgbClr val="F5ECEB"/>
                  </a:solidFill>
                  <a:latin typeface="+mj-ea"/>
                  <a:ea typeface="+mj-ea"/>
                </a:rPr>
                <a:t>个人专著</a:t>
              </a:r>
            </a:p>
          </p:txBody>
        </p:sp>
        <p:sp>
          <p:nvSpPr>
            <p:cNvPr id="20" name="文本框 19">
              <a:extLst>
                <a:ext uri="{FF2B5EF4-FFF2-40B4-BE49-F238E27FC236}">
                  <a16:creationId xmlns:a16="http://schemas.microsoft.com/office/drawing/2014/main" id="{BFE005A4-BAF4-D376-E97B-F0B537834570}"/>
                </a:ext>
              </a:extLst>
            </p:cNvPr>
            <p:cNvSpPr txBox="1">
              <a:spLocks/>
            </p:cNvSpPr>
            <p:nvPr/>
          </p:nvSpPr>
          <p:spPr>
            <a:xfrm>
              <a:off x="5319782" y="4131462"/>
              <a:ext cx="1040670" cy="1015663"/>
            </a:xfrm>
            <a:prstGeom prst="rect">
              <a:avLst/>
            </a:prstGeom>
            <a:noFill/>
          </p:spPr>
          <p:txBody>
            <a:bodyPr wrap="none" lIns="91440" tIns="45720" rIns="91440" bIns="45720" rtlCol="0" anchor="ctr" anchorCtr="0">
              <a:spAutoFit/>
            </a:bodyPr>
            <a:lstStyle/>
            <a:p>
              <a:pPr algn="ctr"/>
              <a:r>
                <a:rPr kumimoji="1" lang="en-US" altLang="zh-CN" sz="6000" b="1" dirty="0">
                  <a:solidFill>
                    <a:schemeClr val="accent1">
                      <a:lumMod val="60000"/>
                      <a:lumOff val="40000"/>
                    </a:schemeClr>
                  </a:solidFill>
                  <a:latin typeface="Arial" panose="020B0604020202020204" pitchFamily="34" charset="0"/>
                  <a:ea typeface="微软雅黑" panose="020B0503020204020204" pitchFamily="34" charset="-122"/>
                  <a:sym typeface="Arial" panose="020B0604020202020204" pitchFamily="34" charset="0"/>
                </a:rPr>
                <a:t>03</a:t>
              </a:r>
              <a:endParaRPr kumimoji="1" lang="zh-CN" altLang="en-US" sz="6000" b="1" dirty="0">
                <a:solidFill>
                  <a:schemeClr val="accent1">
                    <a:lumMod val="60000"/>
                    <a:lumOff val="4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 name="组合 1">
            <a:extLst>
              <a:ext uri="{FF2B5EF4-FFF2-40B4-BE49-F238E27FC236}">
                <a16:creationId xmlns:a16="http://schemas.microsoft.com/office/drawing/2014/main" id="{345B31C2-41A2-7549-CEA6-5567F7257A6A}"/>
              </a:ext>
            </a:extLst>
          </p:cNvPr>
          <p:cNvGrpSpPr/>
          <p:nvPr/>
        </p:nvGrpSpPr>
        <p:grpSpPr>
          <a:xfrm>
            <a:off x="8691339" y="2708697"/>
            <a:ext cx="2931648" cy="1192729"/>
            <a:chOff x="8691339" y="2708697"/>
            <a:chExt cx="2931648" cy="1192729"/>
          </a:xfrm>
        </p:grpSpPr>
        <p:sp>
          <p:nvSpPr>
            <p:cNvPr id="10" name="矩形: 圆角 9">
              <a:extLst>
                <a:ext uri="{FF2B5EF4-FFF2-40B4-BE49-F238E27FC236}">
                  <a16:creationId xmlns:a16="http://schemas.microsoft.com/office/drawing/2014/main" id="{8328175B-571E-4F4C-DF6C-F3EF67BCF5E9}"/>
                </a:ext>
              </a:extLst>
            </p:cNvPr>
            <p:cNvSpPr/>
            <p:nvPr/>
          </p:nvSpPr>
          <p:spPr>
            <a:xfrm>
              <a:off x="9397831" y="2708697"/>
              <a:ext cx="2225156" cy="1192729"/>
            </a:xfrm>
            <a:prstGeom prst="roundRect">
              <a:avLst>
                <a:gd name="adj" fmla="val 651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3200" dirty="0">
                  <a:solidFill>
                    <a:srgbClr val="F5ECEB"/>
                  </a:solidFill>
                  <a:latin typeface="+mj-ea"/>
                  <a:ea typeface="+mj-ea"/>
                </a:rPr>
                <a:t>主要成就</a:t>
              </a:r>
            </a:p>
          </p:txBody>
        </p:sp>
        <p:sp>
          <p:nvSpPr>
            <p:cNvPr id="21" name="文本框 20">
              <a:extLst>
                <a:ext uri="{FF2B5EF4-FFF2-40B4-BE49-F238E27FC236}">
                  <a16:creationId xmlns:a16="http://schemas.microsoft.com/office/drawing/2014/main" id="{C36B3214-F6F8-3B56-C0C9-F304A0DE70AB}"/>
                </a:ext>
              </a:extLst>
            </p:cNvPr>
            <p:cNvSpPr txBox="1">
              <a:spLocks/>
            </p:cNvSpPr>
            <p:nvPr/>
          </p:nvSpPr>
          <p:spPr>
            <a:xfrm>
              <a:off x="8691339" y="2708697"/>
              <a:ext cx="1040670" cy="1015663"/>
            </a:xfrm>
            <a:prstGeom prst="rect">
              <a:avLst/>
            </a:prstGeom>
            <a:noFill/>
          </p:spPr>
          <p:txBody>
            <a:bodyPr wrap="none" lIns="91440" tIns="45720" rIns="91440" bIns="45720" rtlCol="0" anchor="ctr" anchorCtr="0">
              <a:spAutoFit/>
            </a:bodyPr>
            <a:lstStyle/>
            <a:p>
              <a:pPr algn="ctr"/>
              <a:r>
                <a:rPr kumimoji="1" lang="en-US" altLang="zh-CN" sz="6000" b="1" dirty="0">
                  <a:solidFill>
                    <a:schemeClr val="accent1">
                      <a:lumMod val="60000"/>
                      <a:lumOff val="40000"/>
                    </a:schemeClr>
                  </a:solidFill>
                  <a:latin typeface="Arial" panose="020B0604020202020204" pitchFamily="34" charset="0"/>
                  <a:ea typeface="微软雅黑" panose="020B0503020204020204" pitchFamily="34" charset="-122"/>
                  <a:sym typeface="Arial" panose="020B0604020202020204" pitchFamily="34" charset="0"/>
                </a:rPr>
                <a:t>02</a:t>
              </a:r>
              <a:endParaRPr kumimoji="1" lang="zh-CN" altLang="en-US" sz="6000" b="1" dirty="0">
                <a:solidFill>
                  <a:schemeClr val="accent1">
                    <a:lumMod val="60000"/>
                    <a:lumOff val="4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
            <a:extLst>
              <a:ext uri="{FF2B5EF4-FFF2-40B4-BE49-F238E27FC236}">
                <a16:creationId xmlns:a16="http://schemas.microsoft.com/office/drawing/2014/main" id="{884C03D9-8B70-9E15-FE5B-8376149CE5C6}"/>
              </a:ext>
            </a:extLst>
          </p:cNvPr>
          <p:cNvGrpSpPr/>
          <p:nvPr/>
        </p:nvGrpSpPr>
        <p:grpSpPr>
          <a:xfrm>
            <a:off x="8691339" y="4131462"/>
            <a:ext cx="2931648" cy="1192729"/>
            <a:chOff x="8691339" y="4131462"/>
            <a:chExt cx="2931648" cy="1192729"/>
          </a:xfrm>
        </p:grpSpPr>
        <p:sp>
          <p:nvSpPr>
            <p:cNvPr id="12" name="矩形: 圆角 11">
              <a:extLst>
                <a:ext uri="{FF2B5EF4-FFF2-40B4-BE49-F238E27FC236}">
                  <a16:creationId xmlns:a16="http://schemas.microsoft.com/office/drawing/2014/main" id="{D1C559A6-E2AD-4DF2-CCA8-2E6FF7DEF8DE}"/>
                </a:ext>
              </a:extLst>
            </p:cNvPr>
            <p:cNvSpPr/>
            <p:nvPr/>
          </p:nvSpPr>
          <p:spPr>
            <a:xfrm>
              <a:off x="9397831" y="4131462"/>
              <a:ext cx="2225156" cy="1192729"/>
            </a:xfrm>
            <a:prstGeom prst="roundRect">
              <a:avLst>
                <a:gd name="adj" fmla="val 1031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3200" dirty="0">
                  <a:solidFill>
                    <a:srgbClr val="F5ECEB"/>
                  </a:solidFill>
                  <a:latin typeface="+mj-ea"/>
                  <a:ea typeface="+mj-ea"/>
                </a:rPr>
                <a:t>个人语录</a:t>
              </a:r>
            </a:p>
          </p:txBody>
        </p:sp>
        <p:sp>
          <p:nvSpPr>
            <p:cNvPr id="22" name="文本框 21">
              <a:extLst>
                <a:ext uri="{FF2B5EF4-FFF2-40B4-BE49-F238E27FC236}">
                  <a16:creationId xmlns:a16="http://schemas.microsoft.com/office/drawing/2014/main" id="{7E4B7126-75C1-3211-B427-41488A361C1E}"/>
                </a:ext>
              </a:extLst>
            </p:cNvPr>
            <p:cNvSpPr txBox="1">
              <a:spLocks/>
            </p:cNvSpPr>
            <p:nvPr/>
          </p:nvSpPr>
          <p:spPr>
            <a:xfrm>
              <a:off x="8691339" y="4131462"/>
              <a:ext cx="1040670" cy="1015663"/>
            </a:xfrm>
            <a:prstGeom prst="rect">
              <a:avLst/>
            </a:prstGeom>
            <a:noFill/>
          </p:spPr>
          <p:txBody>
            <a:bodyPr wrap="none" lIns="91440" tIns="45720" rIns="91440" bIns="45720" rtlCol="0" anchor="ctr" anchorCtr="0">
              <a:spAutoFit/>
            </a:bodyPr>
            <a:lstStyle/>
            <a:p>
              <a:pPr algn="ctr"/>
              <a:r>
                <a:rPr kumimoji="1" lang="en-US" altLang="zh-CN" sz="6000" b="1" dirty="0">
                  <a:solidFill>
                    <a:schemeClr val="accent1">
                      <a:lumMod val="60000"/>
                      <a:lumOff val="40000"/>
                    </a:schemeClr>
                  </a:solidFill>
                  <a:latin typeface="Arial" panose="020B0604020202020204" pitchFamily="34" charset="0"/>
                  <a:ea typeface="微软雅黑" panose="020B0503020204020204" pitchFamily="34" charset="-122"/>
                  <a:sym typeface="Arial" panose="020B0604020202020204" pitchFamily="34" charset="0"/>
                </a:rPr>
                <a:t>04</a:t>
              </a:r>
              <a:endParaRPr kumimoji="1" lang="zh-CN" altLang="en-US" sz="6000" b="1" dirty="0">
                <a:solidFill>
                  <a:schemeClr val="accent1">
                    <a:lumMod val="60000"/>
                    <a:lumOff val="4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3" name="矩形 22">
            <a:extLst>
              <a:ext uri="{FF2B5EF4-FFF2-40B4-BE49-F238E27FC236}">
                <a16:creationId xmlns:a16="http://schemas.microsoft.com/office/drawing/2014/main" id="{E2BE93C9-76B2-AF2E-683C-1CD40C836647}"/>
              </a:ext>
            </a:extLst>
          </p:cNvPr>
          <p:cNvSpPr/>
          <p:nvPr/>
        </p:nvSpPr>
        <p:spPr>
          <a:xfrm>
            <a:off x="3635813" y="4639293"/>
            <a:ext cx="1310078" cy="131007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F82ABBBE-12D3-B8AA-65C3-F770F6C3854D}"/>
              </a:ext>
            </a:extLst>
          </p:cNvPr>
          <p:cNvSpPr/>
          <p:nvPr/>
        </p:nvSpPr>
        <p:spPr>
          <a:xfrm>
            <a:off x="660400" y="982056"/>
            <a:ext cx="942852" cy="94285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12909993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EBEDA7B-C1DD-4DA4-98BE-83B756FBBF3E}"/>
              </a:ext>
            </a:extLst>
          </p:cNvPr>
          <p:cNvSpPr>
            <a:spLocks noGrp="1"/>
          </p:cNvSpPr>
          <p:nvPr>
            <p:ph type="title"/>
          </p:nvPr>
        </p:nvSpPr>
        <p:spPr/>
        <p:txBody>
          <a:bodyPr/>
          <a:lstStyle/>
          <a:p>
            <a:r>
              <a:rPr lang="zh-CN" altLang="en-US" dirty="0"/>
              <a:t>个人语录</a:t>
            </a:r>
          </a:p>
        </p:txBody>
      </p:sp>
      <p:sp>
        <p:nvSpPr>
          <p:cNvPr id="8" name="文本框 7">
            <a:extLst>
              <a:ext uri="{FF2B5EF4-FFF2-40B4-BE49-F238E27FC236}">
                <a16:creationId xmlns:a16="http://schemas.microsoft.com/office/drawing/2014/main" id="{00B3A2B4-30E8-73CB-3928-B597136184F5}"/>
              </a:ext>
            </a:extLst>
          </p:cNvPr>
          <p:cNvSpPr txBox="1"/>
          <p:nvPr/>
        </p:nvSpPr>
        <p:spPr>
          <a:xfrm>
            <a:off x="3443336" y="259259"/>
            <a:ext cx="7441769" cy="769441"/>
          </a:xfrm>
          <a:prstGeom prst="rect">
            <a:avLst/>
          </a:prstGeom>
          <a:noFill/>
        </p:spPr>
        <p:txBody>
          <a:bodyPr wrap="square">
            <a:spAutoFit/>
          </a:bodyPr>
          <a:lstStyle/>
          <a:p>
            <a:pPr algn="r"/>
            <a:r>
              <a:rPr lang="zh-CN" altLang="en-US" sz="4400" b="1" spc="-150" dirty="0">
                <a:solidFill>
                  <a:schemeClr val="accent1">
                    <a:lumMod val="75000"/>
                  </a:schemeClr>
                </a:solidFill>
              </a:rPr>
              <a:t>Karl Heinrich Marx</a:t>
            </a:r>
          </a:p>
        </p:txBody>
      </p:sp>
      <p:grpSp>
        <p:nvGrpSpPr>
          <p:cNvPr id="33" name="组合 32">
            <a:extLst>
              <a:ext uri="{FF2B5EF4-FFF2-40B4-BE49-F238E27FC236}">
                <a16:creationId xmlns:a16="http://schemas.microsoft.com/office/drawing/2014/main" id="{6866E850-3010-601C-47BF-7315143D7F23}"/>
              </a:ext>
            </a:extLst>
          </p:cNvPr>
          <p:cNvGrpSpPr/>
          <p:nvPr/>
        </p:nvGrpSpPr>
        <p:grpSpPr>
          <a:xfrm>
            <a:off x="6275488" y="3913414"/>
            <a:ext cx="4777141" cy="2220686"/>
            <a:chOff x="6275488" y="3913414"/>
            <a:chExt cx="4777141" cy="2220686"/>
          </a:xfrm>
        </p:grpSpPr>
        <p:pic>
          <p:nvPicPr>
            <p:cNvPr id="22" name="图片 21">
              <a:extLst>
                <a:ext uri="{FF2B5EF4-FFF2-40B4-BE49-F238E27FC236}">
                  <a16:creationId xmlns:a16="http://schemas.microsoft.com/office/drawing/2014/main" id="{3D0751A1-0724-F1FC-B49A-13D02BF846B7}"/>
                </a:ext>
              </a:extLst>
            </p:cNvPr>
            <p:cNvPicPr>
              <a:picLocks noChangeAspect="1"/>
            </p:cNvPicPr>
            <p:nvPr/>
          </p:nvPicPr>
          <p:blipFill rotWithShape="1">
            <a:blip r:embed="rId3" cstate="screen">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rcRect/>
            <a:stretch/>
          </p:blipFill>
          <p:spPr>
            <a:xfrm>
              <a:off x="6415315" y="5023757"/>
              <a:ext cx="4616820" cy="1063196"/>
            </a:xfrm>
            <a:prstGeom prst="rect">
              <a:avLst/>
            </a:prstGeom>
          </p:spPr>
        </p:pic>
        <p:sp>
          <p:nvSpPr>
            <p:cNvPr id="11" name="矩形 10">
              <a:extLst>
                <a:ext uri="{FF2B5EF4-FFF2-40B4-BE49-F238E27FC236}">
                  <a16:creationId xmlns:a16="http://schemas.microsoft.com/office/drawing/2014/main" id="{AA4CB157-12D3-9EF4-04E0-741BE8BBCE11}"/>
                </a:ext>
              </a:extLst>
            </p:cNvPr>
            <p:cNvSpPr/>
            <p:nvPr/>
          </p:nvSpPr>
          <p:spPr>
            <a:xfrm>
              <a:off x="6284686" y="3913414"/>
              <a:ext cx="4767943" cy="2220686"/>
            </a:xfrm>
            <a:prstGeom prst="rect">
              <a:avLst/>
            </a:prstGeom>
            <a:solidFill>
              <a:schemeClr val="accent1">
                <a:lumMod val="40000"/>
                <a:lumOff val="6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a:extLst>
                <a:ext uri="{FF2B5EF4-FFF2-40B4-BE49-F238E27FC236}">
                  <a16:creationId xmlns:a16="http://schemas.microsoft.com/office/drawing/2014/main" id="{E6E27D90-9FFA-4319-8139-74C6E2C00378}"/>
                </a:ext>
              </a:extLst>
            </p:cNvPr>
            <p:cNvSpPr/>
            <p:nvPr/>
          </p:nvSpPr>
          <p:spPr>
            <a:xfrm>
              <a:off x="6275488" y="3913414"/>
              <a:ext cx="130629" cy="2220686"/>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DA9D91A-9776-18B8-8E7C-8D8655197AC5}"/>
                </a:ext>
              </a:extLst>
            </p:cNvPr>
            <p:cNvSpPr txBox="1"/>
            <p:nvPr/>
          </p:nvSpPr>
          <p:spPr>
            <a:xfrm>
              <a:off x="6746742" y="4305298"/>
              <a:ext cx="3997048" cy="1025024"/>
            </a:xfrm>
            <a:prstGeom prst="rect">
              <a:avLst/>
            </a:prstGeom>
            <a:noFill/>
          </p:spPr>
          <p:txBody>
            <a:bodyPr wrap="square">
              <a:spAutoFit/>
            </a:bodyPr>
            <a:lstStyle/>
            <a:p>
              <a:pPr algn="just">
                <a:lnSpc>
                  <a:spcPct val="130000"/>
                </a:lnSpc>
              </a:pPr>
              <a:r>
                <a:rPr lang="zh-CN" altLang="en-US" sz="1600" b="0" i="0" dirty="0">
                  <a:effectLst/>
                  <a:latin typeface="Helvetica Neue"/>
                </a:rPr>
                <a:t>谁要是为名利的恶魔所诱惑，他就不能保持理智，就会依照不可抗拒的力量所指引给他的方向扑去。</a:t>
              </a:r>
              <a:endParaRPr lang="zh-CN" altLang="en-US" sz="1600" dirty="0"/>
            </a:p>
          </p:txBody>
        </p:sp>
      </p:grpSp>
      <p:sp>
        <p:nvSpPr>
          <p:cNvPr id="27" name="矩形 26">
            <a:extLst>
              <a:ext uri="{FF2B5EF4-FFF2-40B4-BE49-F238E27FC236}">
                <a16:creationId xmlns:a16="http://schemas.microsoft.com/office/drawing/2014/main" id="{62AF9C43-79AB-5429-9144-745584108798}"/>
              </a:ext>
            </a:extLst>
          </p:cNvPr>
          <p:cNvSpPr/>
          <p:nvPr/>
        </p:nvSpPr>
        <p:spPr>
          <a:xfrm>
            <a:off x="10218554" y="5330322"/>
            <a:ext cx="1050471" cy="98665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a:extLst>
              <a:ext uri="{FF2B5EF4-FFF2-40B4-BE49-F238E27FC236}">
                <a16:creationId xmlns:a16="http://schemas.microsoft.com/office/drawing/2014/main" id="{1C239BDA-4A43-0A34-B90F-49EE1305CD98}"/>
              </a:ext>
            </a:extLst>
          </p:cNvPr>
          <p:cNvGrpSpPr/>
          <p:nvPr/>
        </p:nvGrpSpPr>
        <p:grpSpPr>
          <a:xfrm>
            <a:off x="6275489" y="1556656"/>
            <a:ext cx="4777140" cy="2220686"/>
            <a:chOff x="6275489" y="1556656"/>
            <a:chExt cx="4777140" cy="2220686"/>
          </a:xfrm>
        </p:grpSpPr>
        <p:sp>
          <p:nvSpPr>
            <p:cNvPr id="9" name="矩形 8">
              <a:extLst>
                <a:ext uri="{FF2B5EF4-FFF2-40B4-BE49-F238E27FC236}">
                  <a16:creationId xmlns:a16="http://schemas.microsoft.com/office/drawing/2014/main" id="{2C0D929B-7E5E-0080-3CB2-7A208849322C}"/>
                </a:ext>
              </a:extLst>
            </p:cNvPr>
            <p:cNvSpPr/>
            <p:nvPr/>
          </p:nvSpPr>
          <p:spPr>
            <a:xfrm>
              <a:off x="6284686" y="1556656"/>
              <a:ext cx="4767943" cy="2220686"/>
            </a:xfrm>
            <a:prstGeom prst="rect">
              <a:avLst/>
            </a:prstGeom>
            <a:solidFill>
              <a:schemeClr val="accent1">
                <a:lumMod val="40000"/>
                <a:lumOff val="6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89DA1F4D-4482-45CD-F14C-A59B7AF5BAA7}"/>
                </a:ext>
              </a:extLst>
            </p:cNvPr>
            <p:cNvSpPr/>
            <p:nvPr/>
          </p:nvSpPr>
          <p:spPr>
            <a:xfrm>
              <a:off x="6275489" y="1556656"/>
              <a:ext cx="130629" cy="2220686"/>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EEA9AD1D-B403-E684-6170-1670FF578DBB}"/>
                </a:ext>
              </a:extLst>
            </p:cNvPr>
            <p:cNvSpPr txBox="1"/>
            <p:nvPr/>
          </p:nvSpPr>
          <p:spPr>
            <a:xfrm>
              <a:off x="6714955" y="1881023"/>
              <a:ext cx="3997048" cy="1025024"/>
            </a:xfrm>
            <a:prstGeom prst="rect">
              <a:avLst/>
            </a:prstGeom>
            <a:noFill/>
          </p:spPr>
          <p:txBody>
            <a:bodyPr wrap="square">
              <a:spAutoFit/>
            </a:bodyPr>
            <a:lstStyle/>
            <a:p>
              <a:pPr algn="just">
                <a:lnSpc>
                  <a:spcPct val="130000"/>
                </a:lnSpc>
              </a:pPr>
              <a:r>
                <a:rPr lang="zh-CN" altLang="en-US" sz="1600" b="0" i="0" dirty="0">
                  <a:effectLst/>
                  <a:latin typeface="Helvetica Neue"/>
                </a:rPr>
                <a:t>这个世界的知识实际上是人类知识水准的一个标志，他只是世界的某一个角度和某一个部分而已。</a:t>
              </a:r>
              <a:endParaRPr lang="zh-CN" altLang="en-US" sz="1600" dirty="0"/>
            </a:p>
          </p:txBody>
        </p:sp>
        <p:pic>
          <p:nvPicPr>
            <p:cNvPr id="7" name="图片 6">
              <a:extLst>
                <a:ext uri="{FF2B5EF4-FFF2-40B4-BE49-F238E27FC236}">
                  <a16:creationId xmlns:a16="http://schemas.microsoft.com/office/drawing/2014/main" id="{5393AC21-5829-F3FB-E0F2-1E46BC9919AF}"/>
                </a:ext>
              </a:extLst>
            </p:cNvPr>
            <p:cNvPicPr>
              <a:picLocks noChangeAspect="1"/>
            </p:cNvPicPr>
            <p:nvPr/>
          </p:nvPicPr>
          <p:blipFill rotWithShape="1">
            <a:blip r:embed="rId5" cstate="screen">
              <a:duotone>
                <a:schemeClr val="accent1">
                  <a:shade val="45000"/>
                  <a:satMod val="135000"/>
                </a:schemeClr>
                <a:prstClr val="white"/>
              </a:duotone>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a:ext>
              </a:extLst>
            </a:blip>
            <a:srcRect/>
            <a:stretch/>
          </p:blipFill>
          <p:spPr>
            <a:xfrm>
              <a:off x="6406117" y="2714146"/>
              <a:ext cx="4646511" cy="1063196"/>
            </a:xfrm>
            <a:prstGeom prst="rect">
              <a:avLst/>
            </a:prstGeom>
          </p:spPr>
        </p:pic>
      </p:grpSp>
      <p:grpSp>
        <p:nvGrpSpPr>
          <p:cNvPr id="31" name="组合 30">
            <a:extLst>
              <a:ext uri="{FF2B5EF4-FFF2-40B4-BE49-F238E27FC236}">
                <a16:creationId xmlns:a16="http://schemas.microsoft.com/office/drawing/2014/main" id="{9D1BA746-1140-1F56-6C5F-0605134EA490}"/>
              </a:ext>
            </a:extLst>
          </p:cNvPr>
          <p:cNvGrpSpPr/>
          <p:nvPr/>
        </p:nvGrpSpPr>
        <p:grpSpPr>
          <a:xfrm>
            <a:off x="1219200" y="1556656"/>
            <a:ext cx="4767943" cy="2220686"/>
            <a:chOff x="1219200" y="1556656"/>
            <a:chExt cx="4767943" cy="2220686"/>
          </a:xfrm>
        </p:grpSpPr>
        <p:sp>
          <p:nvSpPr>
            <p:cNvPr id="4" name="矩形 3">
              <a:extLst>
                <a:ext uri="{FF2B5EF4-FFF2-40B4-BE49-F238E27FC236}">
                  <a16:creationId xmlns:a16="http://schemas.microsoft.com/office/drawing/2014/main" id="{DC87A102-918D-4AB2-35E9-F6AB563ACD4D}"/>
                </a:ext>
              </a:extLst>
            </p:cNvPr>
            <p:cNvSpPr/>
            <p:nvPr/>
          </p:nvSpPr>
          <p:spPr>
            <a:xfrm>
              <a:off x="1219200" y="1556656"/>
              <a:ext cx="4767943" cy="2220686"/>
            </a:xfrm>
            <a:prstGeom prst="rect">
              <a:avLst/>
            </a:prstGeom>
            <a:solidFill>
              <a:schemeClr val="accent1">
                <a:lumMod val="40000"/>
                <a:lumOff val="6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339112F7-1396-037B-34C3-D20A6D57FAB4}"/>
                </a:ext>
              </a:extLst>
            </p:cNvPr>
            <p:cNvSpPr/>
            <p:nvPr/>
          </p:nvSpPr>
          <p:spPr>
            <a:xfrm>
              <a:off x="1219200" y="1556656"/>
              <a:ext cx="130629" cy="2220686"/>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A5C38C5B-0A30-7F07-60F4-40C366015330}"/>
                </a:ext>
              </a:extLst>
            </p:cNvPr>
            <p:cNvSpPr txBox="1"/>
            <p:nvPr/>
          </p:nvSpPr>
          <p:spPr>
            <a:xfrm>
              <a:off x="1638175" y="1891046"/>
              <a:ext cx="3997048" cy="1345112"/>
            </a:xfrm>
            <a:prstGeom prst="rect">
              <a:avLst/>
            </a:prstGeom>
            <a:noFill/>
          </p:spPr>
          <p:txBody>
            <a:bodyPr wrap="square">
              <a:spAutoFit/>
            </a:bodyPr>
            <a:lstStyle/>
            <a:p>
              <a:pPr algn="just">
                <a:lnSpc>
                  <a:spcPct val="130000"/>
                </a:lnSpc>
              </a:pPr>
              <a:r>
                <a:rPr lang="zh-CN" altLang="en-US" sz="1600" b="0" i="0" dirty="0">
                  <a:effectLst/>
                  <a:latin typeface="Helvetica Neue"/>
                </a:rPr>
                <a:t>较高级复杂的劳动，是这样一种劳动力的表现，这种劳动力比较普通的劳动力需要较高的教育费用，它的生产需要花费较多的劳动时间。因此，具有较高的价值。</a:t>
              </a:r>
              <a:endParaRPr lang="zh-CN" altLang="en-US" sz="1600" dirty="0"/>
            </a:p>
          </p:txBody>
        </p:sp>
        <p:pic>
          <p:nvPicPr>
            <p:cNvPr id="16" name="图片 15">
              <a:extLst>
                <a:ext uri="{FF2B5EF4-FFF2-40B4-BE49-F238E27FC236}">
                  <a16:creationId xmlns:a16="http://schemas.microsoft.com/office/drawing/2014/main" id="{3763B854-0009-30C2-46E9-CFD2B9A7D9FA}"/>
                </a:ext>
              </a:extLst>
            </p:cNvPr>
            <p:cNvPicPr>
              <a:picLocks noChangeAspect="1"/>
            </p:cNvPicPr>
            <p:nvPr/>
          </p:nvPicPr>
          <p:blipFill rotWithShape="1">
            <a:blip r:embed="rId7" cstate="screen">
              <a:duotone>
                <a:schemeClr val="accent1">
                  <a:shade val="45000"/>
                  <a:satMod val="135000"/>
                </a:schemeClr>
                <a:prstClr val="white"/>
              </a:duotone>
              <a:extLst>
                <a:ext uri="{BEBA8EAE-BF5A-486C-A8C5-ECC9F3942E4B}">
                  <a14:imgProps xmlns:a14="http://schemas.microsoft.com/office/drawing/2010/main">
                    <a14:imgLayer r:embed="rId8">
                      <a14:imgEffect>
                        <a14:brightnessContrast bright="-20000"/>
                      </a14:imgEffect>
                    </a14:imgLayer>
                  </a14:imgProps>
                </a:ext>
                <a:ext uri="{28A0092B-C50C-407E-A947-70E740481C1C}">
                  <a14:useLocalDpi xmlns:a14="http://schemas.microsoft.com/office/drawing/2010/main"/>
                </a:ext>
              </a:extLst>
            </a:blip>
            <a:srcRect/>
            <a:stretch/>
          </p:blipFill>
          <p:spPr>
            <a:xfrm>
              <a:off x="1349830" y="2714146"/>
              <a:ext cx="4626018" cy="1063196"/>
            </a:xfrm>
            <a:prstGeom prst="rect">
              <a:avLst/>
            </a:prstGeom>
          </p:spPr>
        </p:pic>
      </p:grpSp>
      <p:grpSp>
        <p:nvGrpSpPr>
          <p:cNvPr id="32" name="组合 31">
            <a:extLst>
              <a:ext uri="{FF2B5EF4-FFF2-40B4-BE49-F238E27FC236}">
                <a16:creationId xmlns:a16="http://schemas.microsoft.com/office/drawing/2014/main" id="{5712E47C-8B1D-0E02-05CA-8FBAF845929A}"/>
              </a:ext>
            </a:extLst>
          </p:cNvPr>
          <p:cNvGrpSpPr/>
          <p:nvPr/>
        </p:nvGrpSpPr>
        <p:grpSpPr>
          <a:xfrm>
            <a:off x="1219200" y="3913414"/>
            <a:ext cx="4767943" cy="2220686"/>
            <a:chOff x="1219200" y="3913414"/>
            <a:chExt cx="4767943" cy="2220686"/>
          </a:xfrm>
        </p:grpSpPr>
        <p:sp>
          <p:nvSpPr>
            <p:cNvPr id="10" name="矩形 9">
              <a:extLst>
                <a:ext uri="{FF2B5EF4-FFF2-40B4-BE49-F238E27FC236}">
                  <a16:creationId xmlns:a16="http://schemas.microsoft.com/office/drawing/2014/main" id="{4DDFDD08-7529-11F4-499A-53E2AEBFF52B}"/>
                </a:ext>
              </a:extLst>
            </p:cNvPr>
            <p:cNvSpPr/>
            <p:nvPr/>
          </p:nvSpPr>
          <p:spPr>
            <a:xfrm>
              <a:off x="1219200" y="3913414"/>
              <a:ext cx="4767943" cy="2220686"/>
            </a:xfrm>
            <a:prstGeom prst="rect">
              <a:avLst/>
            </a:prstGeom>
            <a:solidFill>
              <a:schemeClr val="accent1">
                <a:lumMod val="40000"/>
                <a:lumOff val="6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DDA976C8-B749-B5AF-F577-696788A5B6D2}"/>
                </a:ext>
              </a:extLst>
            </p:cNvPr>
            <p:cNvSpPr/>
            <p:nvPr/>
          </p:nvSpPr>
          <p:spPr>
            <a:xfrm>
              <a:off x="1219200" y="3913414"/>
              <a:ext cx="130629" cy="2220686"/>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FFE88EE4-F8B0-9C70-BCDF-58B0F528A4D3}"/>
                </a:ext>
              </a:extLst>
            </p:cNvPr>
            <p:cNvSpPr txBox="1"/>
            <p:nvPr/>
          </p:nvSpPr>
          <p:spPr>
            <a:xfrm>
              <a:off x="1669962" y="4308927"/>
              <a:ext cx="3997048" cy="1025024"/>
            </a:xfrm>
            <a:prstGeom prst="rect">
              <a:avLst/>
            </a:prstGeom>
            <a:noFill/>
          </p:spPr>
          <p:txBody>
            <a:bodyPr wrap="square">
              <a:spAutoFit/>
            </a:bodyPr>
            <a:lstStyle/>
            <a:p>
              <a:pPr algn="just">
                <a:lnSpc>
                  <a:spcPct val="130000"/>
                </a:lnSpc>
              </a:pPr>
              <a:r>
                <a:rPr lang="zh-CN" altLang="en-US" sz="1600" b="0" i="0" dirty="0">
                  <a:effectLst/>
                  <a:latin typeface="Helvetica Neue"/>
                </a:rPr>
                <a:t>谁要是为名利的恶魔所诱惑，他就不能保持理智，就会依照不可抗拒的力量所指引给他的方向扑去。</a:t>
              </a:r>
              <a:endParaRPr lang="zh-CN" altLang="en-US" sz="1600" dirty="0"/>
            </a:p>
          </p:txBody>
        </p:sp>
        <p:pic>
          <p:nvPicPr>
            <p:cNvPr id="19" name="图片 18">
              <a:extLst>
                <a:ext uri="{FF2B5EF4-FFF2-40B4-BE49-F238E27FC236}">
                  <a16:creationId xmlns:a16="http://schemas.microsoft.com/office/drawing/2014/main" id="{811A74E8-0692-F04E-1A21-AEEFC20CB30B}"/>
                </a:ext>
              </a:extLst>
            </p:cNvPr>
            <p:cNvPicPr>
              <a:picLocks noChangeAspect="1"/>
            </p:cNvPicPr>
            <p:nvPr/>
          </p:nvPicPr>
          <p:blipFill rotWithShape="1">
            <a:blip r:embed="rId3" cstate="screen">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rcRect/>
            <a:stretch/>
          </p:blipFill>
          <p:spPr>
            <a:xfrm>
              <a:off x="1359027" y="5070904"/>
              <a:ext cx="4616820" cy="1063196"/>
            </a:xfrm>
            <a:prstGeom prst="rect">
              <a:avLst/>
            </a:prstGeom>
          </p:spPr>
        </p:pic>
      </p:grpSp>
    </p:spTree>
    <p:custDataLst>
      <p:tags r:id="rId1"/>
    </p:custDataLst>
    <p:extLst>
      <p:ext uri="{BB962C8B-B14F-4D97-AF65-F5344CB8AC3E}">
        <p14:creationId xmlns:p14="http://schemas.microsoft.com/office/powerpoint/2010/main" val="17924611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DCE0CA2C-1112-D420-DF3A-238F08290AB8}"/>
              </a:ext>
            </a:extLst>
          </p:cNvPr>
          <p:cNvSpPr/>
          <p:nvPr/>
        </p:nvSpPr>
        <p:spPr>
          <a:xfrm>
            <a:off x="7121128" y="411508"/>
            <a:ext cx="4051058" cy="6108458"/>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a:extLst>
              <a:ext uri="{FF2B5EF4-FFF2-40B4-BE49-F238E27FC236}">
                <a16:creationId xmlns:a16="http://schemas.microsoft.com/office/drawing/2014/main" id="{50F8BEDC-5EBD-BE04-91AC-BE650315259B}"/>
              </a:ext>
            </a:extLst>
          </p:cNvPr>
          <p:cNvSpPr>
            <a:spLocks noGrp="1"/>
          </p:cNvSpPr>
          <p:nvPr>
            <p:ph type="body" sz="quarter" idx="13"/>
          </p:nvPr>
        </p:nvSpPr>
        <p:spPr/>
        <p:txBody>
          <a:bodyPr/>
          <a:lstStyle/>
          <a:p>
            <a:r>
              <a:rPr lang="zh-CN" altLang="en-US" dirty="0"/>
              <a:t>谢谢你的关注！</a:t>
            </a:r>
          </a:p>
        </p:txBody>
      </p:sp>
      <p:sp>
        <p:nvSpPr>
          <p:cNvPr id="4" name="Text Placeholder 3">
            <a:extLst>
              <a:ext uri="{FF2B5EF4-FFF2-40B4-BE49-F238E27FC236}">
                <a16:creationId xmlns:a16="http://schemas.microsoft.com/office/drawing/2014/main" id="{0280FE23-3FD0-4989-BBD8-F98469242DB8}"/>
              </a:ext>
            </a:extLst>
          </p:cNvPr>
          <p:cNvSpPr>
            <a:spLocks noGrp="1"/>
          </p:cNvSpPr>
          <p:nvPr>
            <p:ph type="body" sz="quarter" idx="14"/>
          </p:nvPr>
        </p:nvSpPr>
        <p:spPr/>
        <p:txBody>
          <a:bodyPr/>
          <a:lstStyle/>
          <a:p>
            <a:r>
              <a:rPr lang="zh-CN" altLang="en-US" dirty="0"/>
              <a:t>汇报人：五一模板</a:t>
            </a:r>
          </a:p>
        </p:txBody>
      </p:sp>
      <p:sp>
        <p:nvSpPr>
          <p:cNvPr id="5" name="Text Placeholder 4">
            <a:extLst>
              <a:ext uri="{FF2B5EF4-FFF2-40B4-BE49-F238E27FC236}">
                <a16:creationId xmlns:a16="http://schemas.microsoft.com/office/drawing/2014/main" id="{929167BD-7790-467B-980C-709781C5646C}"/>
              </a:ext>
            </a:extLst>
          </p:cNvPr>
          <p:cNvSpPr>
            <a:spLocks noGrp="1"/>
          </p:cNvSpPr>
          <p:nvPr>
            <p:ph type="body" sz="quarter" idx="15"/>
          </p:nvPr>
        </p:nvSpPr>
        <p:spPr/>
        <p:txBody>
          <a:bodyPr/>
          <a:lstStyle/>
          <a:p>
            <a:r>
              <a:rPr lang="en-GB" altLang="zh-CN" dirty="0"/>
              <a:t>www.51pptmoban.com</a:t>
            </a:r>
          </a:p>
        </p:txBody>
      </p:sp>
      <p:sp>
        <p:nvSpPr>
          <p:cNvPr id="8" name="矩形 7">
            <a:extLst>
              <a:ext uri="{FF2B5EF4-FFF2-40B4-BE49-F238E27FC236}">
                <a16:creationId xmlns:a16="http://schemas.microsoft.com/office/drawing/2014/main" id="{60ADE462-8956-DC0B-0AED-62A30851CE8E}"/>
              </a:ext>
            </a:extLst>
          </p:cNvPr>
          <p:cNvSpPr/>
          <p:nvPr/>
        </p:nvSpPr>
        <p:spPr>
          <a:xfrm>
            <a:off x="800100" y="846978"/>
            <a:ext cx="933450" cy="93345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A9177A28-E0A1-C6C5-183E-B9E89A62ACE2}"/>
              </a:ext>
            </a:extLst>
          </p:cNvPr>
          <p:cNvSpPr/>
          <p:nvPr/>
        </p:nvSpPr>
        <p:spPr>
          <a:xfrm>
            <a:off x="1457325" y="576364"/>
            <a:ext cx="523875" cy="523875"/>
          </a:xfrm>
          <a:prstGeom prst="rect">
            <a:avLst/>
          </a:prstGeom>
          <a:solidFill>
            <a:schemeClr val="accent1">
              <a:lumMod val="20000"/>
              <a:lumOff val="80000"/>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a16="http://schemas.microsoft.com/office/drawing/2014/main" id="{3C0FEF6B-8A8D-01B7-82FF-A5289CCC333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292578" y="576364"/>
            <a:ext cx="3708300" cy="5695949"/>
          </a:xfrm>
          <a:prstGeom prst="rect">
            <a:avLst/>
          </a:prstGeom>
        </p:spPr>
      </p:pic>
    </p:spTree>
    <p:custDataLst>
      <p:tags r:id="rId1"/>
    </p:custDataLst>
    <p:extLst>
      <p:ext uri="{BB962C8B-B14F-4D97-AF65-F5344CB8AC3E}">
        <p14:creationId xmlns:p14="http://schemas.microsoft.com/office/powerpoint/2010/main" val="24465438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5636C837-7FF0-96BE-BC89-2D6DCF914B4B}"/>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5595960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746111" y="2185628"/>
            <a:ext cx="2699777" cy="584775"/>
          </a:xfrm>
          <a:prstGeom prst="rect">
            <a:avLst/>
          </a:prstGeom>
        </p:spPr>
        <p:txBody>
          <a:bodyPr wrap="none">
            <a:spAutoFit/>
          </a:bodyPr>
          <a:lstStyle/>
          <a:p>
            <a:pPr algn="ct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蓝色贝雷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5</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a:extLst>
              <a:ext uri="{FF2B5EF4-FFF2-40B4-BE49-F238E27FC236}">
                <a16:creationId xmlns:a16="http://schemas.microsoft.com/office/drawing/2014/main" id="{F4FA4A1B-DCED-400A-51FD-79E33747BB5C}"/>
              </a:ext>
            </a:extLst>
          </p:cNvPr>
          <p:cNvSpPr>
            <a:spLocks noGrp="1"/>
          </p:cNvSpPr>
          <p:nvPr>
            <p:ph type="title"/>
          </p:nvPr>
        </p:nvSpPr>
        <p:spPr/>
        <p:txBody>
          <a:bodyPr/>
          <a:lstStyle/>
          <a:p>
            <a:r>
              <a:rPr lang="zh-CN" altLang="en-US" dirty="0"/>
              <a:t>人物生平</a:t>
            </a:r>
          </a:p>
        </p:txBody>
      </p:sp>
      <p:sp>
        <p:nvSpPr>
          <p:cNvPr id="14" name="文本占位符 13">
            <a:extLst>
              <a:ext uri="{FF2B5EF4-FFF2-40B4-BE49-F238E27FC236}">
                <a16:creationId xmlns:a16="http://schemas.microsoft.com/office/drawing/2014/main" id="{AC15AEE7-7F66-F301-8112-34AB62B1B0CC}"/>
              </a:ext>
            </a:extLst>
          </p:cNvPr>
          <p:cNvSpPr>
            <a:spLocks noGrp="1"/>
          </p:cNvSpPr>
          <p:nvPr>
            <p:ph type="body" idx="1"/>
          </p:nvPr>
        </p:nvSpPr>
        <p:spPr>
          <a:xfrm>
            <a:off x="660400" y="3973955"/>
            <a:ext cx="5731164" cy="1466114"/>
          </a:xfrm>
        </p:spPr>
        <p:txBody>
          <a:bodyPr>
            <a:normAutofit/>
          </a:bodyPr>
          <a:lstStyle/>
          <a:p>
            <a:r>
              <a:rPr lang="zh-CN" altLang="en-US" dirty="0"/>
              <a:t>早年求学 </a:t>
            </a:r>
            <a:r>
              <a:rPr lang="en-US" altLang="zh-CN" dirty="0"/>
              <a:t>/ </a:t>
            </a:r>
            <a:r>
              <a:rPr lang="zh-CN" altLang="en-US" dirty="0"/>
              <a:t>革命生涯</a:t>
            </a:r>
          </a:p>
          <a:p>
            <a:r>
              <a:rPr lang="zh-CN" altLang="en-US" dirty="0"/>
              <a:t>婚姻家庭 </a:t>
            </a:r>
            <a:r>
              <a:rPr lang="en-US" altLang="zh-CN" dirty="0"/>
              <a:t>/ </a:t>
            </a:r>
            <a:r>
              <a:rPr lang="zh-CN" altLang="en-US" dirty="0"/>
              <a:t>与恩格斯的友谊</a:t>
            </a:r>
          </a:p>
          <a:p>
            <a:r>
              <a:rPr lang="zh-CN" altLang="en-US" dirty="0"/>
              <a:t>晚年与逝世</a:t>
            </a:r>
          </a:p>
        </p:txBody>
      </p:sp>
      <p:sp>
        <p:nvSpPr>
          <p:cNvPr id="15" name="文本占位符 14">
            <a:extLst>
              <a:ext uri="{FF2B5EF4-FFF2-40B4-BE49-F238E27FC236}">
                <a16:creationId xmlns:a16="http://schemas.microsoft.com/office/drawing/2014/main" id="{8702713A-4E9D-E470-2336-6ADCF2376E65}"/>
              </a:ext>
            </a:extLst>
          </p:cNvPr>
          <p:cNvSpPr>
            <a:spLocks noGrp="1"/>
          </p:cNvSpPr>
          <p:nvPr>
            <p:ph type="body" sz="quarter" idx="13"/>
          </p:nvPr>
        </p:nvSpPr>
        <p:spPr/>
        <p:txBody>
          <a:bodyPr/>
          <a:lstStyle/>
          <a:p>
            <a:r>
              <a:rPr lang="en-US" altLang="zh-CN" dirty="0"/>
              <a:t>01</a:t>
            </a:r>
            <a:endParaRPr lang="zh-CN" altLang="en-US" dirty="0"/>
          </a:p>
        </p:txBody>
      </p:sp>
      <p:pic>
        <p:nvPicPr>
          <p:cNvPr id="7" name="图片 6">
            <a:extLst>
              <a:ext uri="{FF2B5EF4-FFF2-40B4-BE49-F238E27FC236}">
                <a16:creationId xmlns:a16="http://schemas.microsoft.com/office/drawing/2014/main" id="{54F29511-0BCB-2B1A-BB09-BAC44E8E82F0}"/>
              </a:ext>
            </a:extLst>
          </p:cNvPr>
          <p:cNvPicPr>
            <a:picLocks noChangeAspect="1"/>
          </p:cNvPicPr>
          <p:nvPr/>
        </p:nvPicPr>
        <p:blipFill rotWithShape="1">
          <a:blip r:embed="rId2" cstate="screen">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4796923" y="0"/>
            <a:ext cx="7395077" cy="6858000"/>
          </a:xfrm>
          <a:prstGeom prst="rect">
            <a:avLst/>
          </a:prstGeom>
        </p:spPr>
      </p:pic>
      <p:sp>
        <p:nvSpPr>
          <p:cNvPr id="8" name="矩形 7">
            <a:extLst>
              <a:ext uri="{FF2B5EF4-FFF2-40B4-BE49-F238E27FC236}">
                <a16:creationId xmlns:a16="http://schemas.microsoft.com/office/drawing/2014/main" id="{BF88383E-F0AF-30A0-E7CC-B08DC35E9D69}"/>
              </a:ext>
            </a:extLst>
          </p:cNvPr>
          <p:cNvSpPr/>
          <p:nvPr/>
        </p:nvSpPr>
        <p:spPr>
          <a:xfrm>
            <a:off x="4194578" y="4434278"/>
            <a:ext cx="1310078" cy="131007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4E30B7A4-EF8B-E96E-0895-D906E66678D5}"/>
              </a:ext>
            </a:extLst>
          </p:cNvPr>
          <p:cNvSpPr/>
          <p:nvPr/>
        </p:nvSpPr>
        <p:spPr>
          <a:xfrm>
            <a:off x="11166475" y="330200"/>
            <a:ext cx="704850" cy="70485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406321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EBEDA7B-C1DD-4DA4-98BE-83B756FBBF3E}"/>
              </a:ext>
            </a:extLst>
          </p:cNvPr>
          <p:cNvSpPr>
            <a:spLocks noGrp="1"/>
          </p:cNvSpPr>
          <p:nvPr>
            <p:ph type="title"/>
          </p:nvPr>
        </p:nvSpPr>
        <p:spPr/>
        <p:txBody>
          <a:bodyPr/>
          <a:lstStyle/>
          <a:p>
            <a:r>
              <a:rPr lang="zh-CN" altLang="en-US" dirty="0"/>
              <a:t>人物生平</a:t>
            </a:r>
          </a:p>
        </p:txBody>
      </p:sp>
      <p:sp>
        <p:nvSpPr>
          <p:cNvPr id="8" name="文本框 7">
            <a:extLst>
              <a:ext uri="{FF2B5EF4-FFF2-40B4-BE49-F238E27FC236}">
                <a16:creationId xmlns:a16="http://schemas.microsoft.com/office/drawing/2014/main" id="{00B3A2B4-30E8-73CB-3928-B597136184F5}"/>
              </a:ext>
            </a:extLst>
          </p:cNvPr>
          <p:cNvSpPr txBox="1"/>
          <p:nvPr/>
        </p:nvSpPr>
        <p:spPr>
          <a:xfrm>
            <a:off x="3443336" y="259259"/>
            <a:ext cx="7441769" cy="769441"/>
          </a:xfrm>
          <a:prstGeom prst="rect">
            <a:avLst/>
          </a:prstGeom>
          <a:noFill/>
        </p:spPr>
        <p:txBody>
          <a:bodyPr wrap="square">
            <a:spAutoFit/>
          </a:bodyPr>
          <a:lstStyle/>
          <a:p>
            <a:pPr algn="r"/>
            <a:r>
              <a:rPr lang="zh-CN" altLang="en-US" sz="4400" b="1" spc="-150" dirty="0">
                <a:solidFill>
                  <a:schemeClr val="accent1">
                    <a:lumMod val="75000"/>
                  </a:schemeClr>
                </a:solidFill>
              </a:rPr>
              <a:t>Karl Heinrich Marx</a:t>
            </a:r>
          </a:p>
        </p:txBody>
      </p:sp>
      <p:cxnSp>
        <p:nvCxnSpPr>
          <p:cNvPr id="19" name="直接连接符 18">
            <a:extLst>
              <a:ext uri="{FF2B5EF4-FFF2-40B4-BE49-F238E27FC236}">
                <a16:creationId xmlns:a16="http://schemas.microsoft.com/office/drawing/2014/main" id="{20E2042C-2E4C-4847-FAC7-CC48D516DC18}"/>
              </a:ext>
            </a:extLst>
          </p:cNvPr>
          <p:cNvCxnSpPr/>
          <p:nvPr/>
        </p:nvCxnSpPr>
        <p:spPr>
          <a:xfrm>
            <a:off x="673100" y="3957641"/>
            <a:ext cx="10845800" cy="0"/>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0" name="椭圆 19">
            <a:extLst>
              <a:ext uri="{FF2B5EF4-FFF2-40B4-BE49-F238E27FC236}">
                <a16:creationId xmlns:a16="http://schemas.microsoft.com/office/drawing/2014/main" id="{880C6BC8-CB56-E7BC-4473-4A970CCBCD93}"/>
              </a:ext>
            </a:extLst>
          </p:cNvPr>
          <p:cNvSpPr/>
          <p:nvPr/>
        </p:nvSpPr>
        <p:spPr>
          <a:xfrm>
            <a:off x="1347788" y="3842721"/>
            <a:ext cx="234950" cy="23495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958C7189-5180-11A5-382B-CA5B16A0C914}"/>
              </a:ext>
            </a:extLst>
          </p:cNvPr>
          <p:cNvSpPr/>
          <p:nvPr/>
        </p:nvSpPr>
        <p:spPr>
          <a:xfrm>
            <a:off x="3788568" y="3842721"/>
            <a:ext cx="234950" cy="23495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41B039F1-56DF-C008-F1B8-DD29BD30C6ED}"/>
              </a:ext>
            </a:extLst>
          </p:cNvPr>
          <p:cNvSpPr/>
          <p:nvPr/>
        </p:nvSpPr>
        <p:spPr>
          <a:xfrm>
            <a:off x="5972968" y="3842721"/>
            <a:ext cx="234950" cy="23495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38A257A2-480A-458A-2D3F-8BDB35E598EF}"/>
              </a:ext>
            </a:extLst>
          </p:cNvPr>
          <p:cNvSpPr/>
          <p:nvPr/>
        </p:nvSpPr>
        <p:spPr>
          <a:xfrm>
            <a:off x="8616950" y="3840166"/>
            <a:ext cx="234950" cy="23495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24" name="椭圆 23">
            <a:extLst>
              <a:ext uri="{FF2B5EF4-FFF2-40B4-BE49-F238E27FC236}">
                <a16:creationId xmlns:a16="http://schemas.microsoft.com/office/drawing/2014/main" id="{AEED1BC8-1E11-8E88-6D20-40E9AF13DB81}"/>
              </a:ext>
            </a:extLst>
          </p:cNvPr>
          <p:cNvSpPr/>
          <p:nvPr/>
        </p:nvSpPr>
        <p:spPr>
          <a:xfrm>
            <a:off x="10594975" y="3840166"/>
            <a:ext cx="234950" cy="23495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grpSp>
        <p:nvGrpSpPr>
          <p:cNvPr id="41" name="组合 40">
            <a:extLst>
              <a:ext uri="{FF2B5EF4-FFF2-40B4-BE49-F238E27FC236}">
                <a16:creationId xmlns:a16="http://schemas.microsoft.com/office/drawing/2014/main" id="{B2695C0B-EB76-A571-FCD2-A6F4AE3063FA}"/>
              </a:ext>
            </a:extLst>
          </p:cNvPr>
          <p:cNvGrpSpPr/>
          <p:nvPr/>
        </p:nvGrpSpPr>
        <p:grpSpPr>
          <a:xfrm>
            <a:off x="673100" y="1950360"/>
            <a:ext cx="1612900" cy="1917760"/>
            <a:chOff x="673100" y="1950360"/>
            <a:chExt cx="1612900" cy="1917760"/>
          </a:xfrm>
        </p:grpSpPr>
        <p:sp>
          <p:nvSpPr>
            <p:cNvPr id="10" name="任意多边形: 形状 9">
              <a:extLst>
                <a:ext uri="{FF2B5EF4-FFF2-40B4-BE49-F238E27FC236}">
                  <a16:creationId xmlns:a16="http://schemas.microsoft.com/office/drawing/2014/main" id="{979B8EF4-F0DC-E278-B2F6-16F8DEBFEEF8}"/>
                </a:ext>
              </a:extLst>
            </p:cNvPr>
            <p:cNvSpPr/>
            <p:nvPr/>
          </p:nvSpPr>
          <p:spPr>
            <a:xfrm rot="10800000">
              <a:off x="673100" y="1950360"/>
              <a:ext cx="1612900" cy="1917760"/>
            </a:xfrm>
            <a:custGeom>
              <a:avLst/>
              <a:gdLst>
                <a:gd name="connsiteX0" fmla="*/ 1651501 w 1814158"/>
                <a:gd name="connsiteY0" fmla="*/ 2157058 h 2157058"/>
                <a:gd name="connsiteX1" fmla="*/ 162657 w 1814158"/>
                <a:gd name="connsiteY1" fmla="*/ 2157058 h 2157058"/>
                <a:gd name="connsiteX2" fmla="*/ 0 w 1814158"/>
                <a:gd name="connsiteY2" fmla="*/ 1994401 h 2157058"/>
                <a:gd name="connsiteX3" fmla="*/ 0 w 1814158"/>
                <a:gd name="connsiteY3" fmla="*/ 505557 h 2157058"/>
                <a:gd name="connsiteX4" fmla="*/ 162657 w 1814158"/>
                <a:gd name="connsiteY4" fmla="*/ 342900 h 2157058"/>
                <a:gd name="connsiteX5" fmla="*/ 830766 w 1814158"/>
                <a:gd name="connsiteY5" fmla="*/ 342900 h 2157058"/>
                <a:gd name="connsiteX6" fmla="*/ 928737 w 1814158"/>
                <a:gd name="connsiteY6" fmla="*/ 0 h 2157058"/>
                <a:gd name="connsiteX7" fmla="*/ 1026709 w 1814158"/>
                <a:gd name="connsiteY7" fmla="*/ 342900 h 2157058"/>
                <a:gd name="connsiteX8" fmla="*/ 1651501 w 1814158"/>
                <a:gd name="connsiteY8" fmla="*/ 342900 h 2157058"/>
                <a:gd name="connsiteX9" fmla="*/ 1814158 w 1814158"/>
                <a:gd name="connsiteY9" fmla="*/ 505557 h 2157058"/>
                <a:gd name="connsiteX10" fmla="*/ 1814158 w 1814158"/>
                <a:gd name="connsiteY10" fmla="*/ 1994401 h 2157058"/>
                <a:gd name="connsiteX11" fmla="*/ 1651501 w 1814158"/>
                <a:gd name="connsiteY11" fmla="*/ 2157058 h 2157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14158" h="2157058">
                  <a:moveTo>
                    <a:pt x="1651501" y="2157058"/>
                  </a:moveTo>
                  <a:lnTo>
                    <a:pt x="162657" y="2157058"/>
                  </a:lnTo>
                  <a:cubicBezTo>
                    <a:pt x="72824" y="2157058"/>
                    <a:pt x="0" y="2084234"/>
                    <a:pt x="0" y="1994401"/>
                  </a:cubicBezTo>
                  <a:lnTo>
                    <a:pt x="0" y="505557"/>
                  </a:lnTo>
                  <a:cubicBezTo>
                    <a:pt x="0" y="415724"/>
                    <a:pt x="72824" y="342900"/>
                    <a:pt x="162657" y="342900"/>
                  </a:cubicBezTo>
                  <a:lnTo>
                    <a:pt x="830766" y="342900"/>
                  </a:lnTo>
                  <a:lnTo>
                    <a:pt x="928737" y="0"/>
                  </a:lnTo>
                  <a:lnTo>
                    <a:pt x="1026709" y="342900"/>
                  </a:lnTo>
                  <a:lnTo>
                    <a:pt x="1651501" y="342900"/>
                  </a:lnTo>
                  <a:cubicBezTo>
                    <a:pt x="1741334" y="342900"/>
                    <a:pt x="1814158" y="415724"/>
                    <a:pt x="1814158" y="505557"/>
                  </a:cubicBezTo>
                  <a:lnTo>
                    <a:pt x="1814158" y="1994401"/>
                  </a:lnTo>
                  <a:cubicBezTo>
                    <a:pt x="1814158" y="2084234"/>
                    <a:pt x="1741334" y="2157058"/>
                    <a:pt x="1651501" y="2157058"/>
                  </a:cubicBezTo>
                  <a:close/>
                </a:path>
              </a:pathLst>
            </a:cu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文本框 25">
              <a:extLst>
                <a:ext uri="{FF2B5EF4-FFF2-40B4-BE49-F238E27FC236}">
                  <a16:creationId xmlns:a16="http://schemas.microsoft.com/office/drawing/2014/main" id="{41AB48CA-9305-3A41-5445-EA6929AA0F06}"/>
                </a:ext>
              </a:extLst>
            </p:cNvPr>
            <p:cNvSpPr txBox="1"/>
            <p:nvPr/>
          </p:nvSpPr>
          <p:spPr>
            <a:xfrm>
              <a:off x="870744" y="2255347"/>
              <a:ext cx="1189037" cy="923330"/>
            </a:xfrm>
            <a:prstGeom prst="rect">
              <a:avLst/>
            </a:prstGeom>
            <a:noFill/>
          </p:spPr>
          <p:txBody>
            <a:bodyPr wrap="square">
              <a:spAutoFit/>
            </a:bodyPr>
            <a:lstStyle/>
            <a:p>
              <a:pPr algn="ctr"/>
              <a:r>
                <a:rPr lang="zh-CN" altLang="en-US" dirty="0">
                  <a:solidFill>
                    <a:schemeClr val="bg1"/>
                  </a:solidFill>
                </a:rPr>
                <a:t>早年求学</a:t>
              </a:r>
              <a:endParaRPr lang="en-US" altLang="zh-CN" dirty="0">
                <a:solidFill>
                  <a:schemeClr val="bg1"/>
                </a:solidFill>
              </a:endParaRPr>
            </a:p>
            <a:p>
              <a:pPr algn="ctr"/>
              <a:r>
                <a:rPr lang="zh-CN" altLang="en-US" dirty="0">
                  <a:solidFill>
                    <a:schemeClr val="bg1"/>
                  </a:solidFill>
                </a:rPr>
                <a:t>早年求学</a:t>
              </a:r>
              <a:endParaRPr lang="en-US" altLang="zh-CN" dirty="0">
                <a:solidFill>
                  <a:schemeClr val="bg1"/>
                </a:solidFill>
              </a:endParaRPr>
            </a:p>
            <a:p>
              <a:pPr algn="ctr"/>
              <a:r>
                <a:rPr lang="zh-CN" altLang="en-US" dirty="0">
                  <a:solidFill>
                    <a:schemeClr val="bg1"/>
                  </a:solidFill>
                </a:rPr>
                <a:t>早年求学 </a:t>
              </a:r>
            </a:p>
          </p:txBody>
        </p:sp>
      </p:grpSp>
      <p:grpSp>
        <p:nvGrpSpPr>
          <p:cNvPr id="40" name="组合 39">
            <a:extLst>
              <a:ext uri="{FF2B5EF4-FFF2-40B4-BE49-F238E27FC236}">
                <a16:creationId xmlns:a16="http://schemas.microsoft.com/office/drawing/2014/main" id="{D27E6E01-DDAE-1E56-AA6E-33E759CAC0E9}"/>
              </a:ext>
            </a:extLst>
          </p:cNvPr>
          <p:cNvGrpSpPr/>
          <p:nvPr/>
        </p:nvGrpSpPr>
        <p:grpSpPr>
          <a:xfrm>
            <a:off x="3111500" y="3990361"/>
            <a:ext cx="1612900" cy="1917760"/>
            <a:chOff x="3111500" y="3990361"/>
            <a:chExt cx="1612900" cy="1917760"/>
          </a:xfrm>
        </p:grpSpPr>
        <p:sp>
          <p:nvSpPr>
            <p:cNvPr id="13" name="任意多边形: 形状 12">
              <a:extLst>
                <a:ext uri="{FF2B5EF4-FFF2-40B4-BE49-F238E27FC236}">
                  <a16:creationId xmlns:a16="http://schemas.microsoft.com/office/drawing/2014/main" id="{A491FB07-F1F4-6462-702A-ADB650E6946D}"/>
                </a:ext>
              </a:extLst>
            </p:cNvPr>
            <p:cNvSpPr/>
            <p:nvPr/>
          </p:nvSpPr>
          <p:spPr>
            <a:xfrm rot="10800000" flipV="1">
              <a:off x="3111500" y="3990361"/>
              <a:ext cx="1612900" cy="1917760"/>
            </a:xfrm>
            <a:custGeom>
              <a:avLst/>
              <a:gdLst>
                <a:gd name="connsiteX0" fmla="*/ 1651501 w 1814158"/>
                <a:gd name="connsiteY0" fmla="*/ 2157058 h 2157058"/>
                <a:gd name="connsiteX1" fmla="*/ 162657 w 1814158"/>
                <a:gd name="connsiteY1" fmla="*/ 2157058 h 2157058"/>
                <a:gd name="connsiteX2" fmla="*/ 0 w 1814158"/>
                <a:gd name="connsiteY2" fmla="*/ 1994401 h 2157058"/>
                <a:gd name="connsiteX3" fmla="*/ 0 w 1814158"/>
                <a:gd name="connsiteY3" fmla="*/ 505557 h 2157058"/>
                <a:gd name="connsiteX4" fmla="*/ 162657 w 1814158"/>
                <a:gd name="connsiteY4" fmla="*/ 342900 h 2157058"/>
                <a:gd name="connsiteX5" fmla="*/ 830766 w 1814158"/>
                <a:gd name="connsiteY5" fmla="*/ 342900 h 2157058"/>
                <a:gd name="connsiteX6" fmla="*/ 928737 w 1814158"/>
                <a:gd name="connsiteY6" fmla="*/ 0 h 2157058"/>
                <a:gd name="connsiteX7" fmla="*/ 1026709 w 1814158"/>
                <a:gd name="connsiteY7" fmla="*/ 342900 h 2157058"/>
                <a:gd name="connsiteX8" fmla="*/ 1651501 w 1814158"/>
                <a:gd name="connsiteY8" fmla="*/ 342900 h 2157058"/>
                <a:gd name="connsiteX9" fmla="*/ 1814158 w 1814158"/>
                <a:gd name="connsiteY9" fmla="*/ 505557 h 2157058"/>
                <a:gd name="connsiteX10" fmla="*/ 1814158 w 1814158"/>
                <a:gd name="connsiteY10" fmla="*/ 1994401 h 2157058"/>
                <a:gd name="connsiteX11" fmla="*/ 1651501 w 1814158"/>
                <a:gd name="connsiteY11" fmla="*/ 2157058 h 2157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14158" h="2157058">
                  <a:moveTo>
                    <a:pt x="1651501" y="2157058"/>
                  </a:moveTo>
                  <a:lnTo>
                    <a:pt x="162657" y="2157058"/>
                  </a:lnTo>
                  <a:cubicBezTo>
                    <a:pt x="72824" y="2157058"/>
                    <a:pt x="0" y="2084234"/>
                    <a:pt x="0" y="1994401"/>
                  </a:cubicBezTo>
                  <a:lnTo>
                    <a:pt x="0" y="505557"/>
                  </a:lnTo>
                  <a:cubicBezTo>
                    <a:pt x="0" y="415724"/>
                    <a:pt x="72824" y="342900"/>
                    <a:pt x="162657" y="342900"/>
                  </a:cubicBezTo>
                  <a:lnTo>
                    <a:pt x="830766" y="342900"/>
                  </a:lnTo>
                  <a:lnTo>
                    <a:pt x="928737" y="0"/>
                  </a:lnTo>
                  <a:lnTo>
                    <a:pt x="1026709" y="342900"/>
                  </a:lnTo>
                  <a:lnTo>
                    <a:pt x="1651501" y="342900"/>
                  </a:lnTo>
                  <a:cubicBezTo>
                    <a:pt x="1741334" y="342900"/>
                    <a:pt x="1814158" y="415724"/>
                    <a:pt x="1814158" y="505557"/>
                  </a:cubicBezTo>
                  <a:lnTo>
                    <a:pt x="1814158" y="1994401"/>
                  </a:lnTo>
                  <a:cubicBezTo>
                    <a:pt x="1814158" y="2084234"/>
                    <a:pt x="1741334" y="2157058"/>
                    <a:pt x="1651501" y="2157058"/>
                  </a:cubicBezTo>
                  <a:close/>
                </a:path>
              </a:pathLst>
            </a:cu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文本框 26">
              <a:extLst>
                <a:ext uri="{FF2B5EF4-FFF2-40B4-BE49-F238E27FC236}">
                  <a16:creationId xmlns:a16="http://schemas.microsoft.com/office/drawing/2014/main" id="{E1050436-4D80-1785-0A73-68072A3751F8}"/>
                </a:ext>
              </a:extLst>
            </p:cNvPr>
            <p:cNvSpPr txBox="1"/>
            <p:nvPr/>
          </p:nvSpPr>
          <p:spPr>
            <a:xfrm>
              <a:off x="3308348" y="4528676"/>
              <a:ext cx="1189037" cy="923330"/>
            </a:xfrm>
            <a:prstGeom prst="rect">
              <a:avLst/>
            </a:prstGeom>
            <a:noFill/>
          </p:spPr>
          <p:txBody>
            <a:bodyPr wrap="square">
              <a:spAutoFit/>
            </a:bodyPr>
            <a:lstStyle/>
            <a:p>
              <a:pPr algn="ctr"/>
              <a:r>
                <a:rPr lang="zh-CN" altLang="en-US" dirty="0">
                  <a:solidFill>
                    <a:schemeClr val="bg1"/>
                  </a:solidFill>
                </a:rPr>
                <a:t>早年求学</a:t>
              </a:r>
              <a:endParaRPr lang="en-US" altLang="zh-CN" dirty="0">
                <a:solidFill>
                  <a:schemeClr val="bg1"/>
                </a:solidFill>
              </a:endParaRPr>
            </a:p>
            <a:p>
              <a:pPr algn="ctr"/>
              <a:r>
                <a:rPr lang="zh-CN" altLang="en-US" dirty="0">
                  <a:solidFill>
                    <a:schemeClr val="bg1"/>
                  </a:solidFill>
                </a:rPr>
                <a:t>早年求学</a:t>
              </a:r>
              <a:endParaRPr lang="en-US" altLang="zh-CN" dirty="0">
                <a:solidFill>
                  <a:schemeClr val="bg1"/>
                </a:solidFill>
              </a:endParaRPr>
            </a:p>
            <a:p>
              <a:pPr algn="ctr"/>
              <a:r>
                <a:rPr lang="zh-CN" altLang="en-US" dirty="0">
                  <a:solidFill>
                    <a:schemeClr val="bg1"/>
                  </a:solidFill>
                </a:rPr>
                <a:t>早年求学 </a:t>
              </a:r>
            </a:p>
          </p:txBody>
        </p:sp>
      </p:grpSp>
      <p:grpSp>
        <p:nvGrpSpPr>
          <p:cNvPr id="38" name="组合 37">
            <a:extLst>
              <a:ext uri="{FF2B5EF4-FFF2-40B4-BE49-F238E27FC236}">
                <a16:creationId xmlns:a16="http://schemas.microsoft.com/office/drawing/2014/main" id="{D02765A1-B908-89F7-A5EE-F3298EA25176}"/>
              </a:ext>
            </a:extLst>
          </p:cNvPr>
          <p:cNvGrpSpPr/>
          <p:nvPr/>
        </p:nvGrpSpPr>
        <p:grpSpPr>
          <a:xfrm>
            <a:off x="5289550" y="1950361"/>
            <a:ext cx="1612900" cy="1917760"/>
            <a:chOff x="5289550" y="1950361"/>
            <a:chExt cx="1612900" cy="1917760"/>
          </a:xfrm>
        </p:grpSpPr>
        <p:sp>
          <p:nvSpPr>
            <p:cNvPr id="11" name="任意多边形: 形状 10">
              <a:extLst>
                <a:ext uri="{FF2B5EF4-FFF2-40B4-BE49-F238E27FC236}">
                  <a16:creationId xmlns:a16="http://schemas.microsoft.com/office/drawing/2014/main" id="{E98A78A5-9857-64BE-AEC2-8445B5293349}"/>
                </a:ext>
              </a:extLst>
            </p:cNvPr>
            <p:cNvSpPr/>
            <p:nvPr/>
          </p:nvSpPr>
          <p:spPr>
            <a:xfrm rot="10800000">
              <a:off x="5289550" y="1950361"/>
              <a:ext cx="1612900" cy="1917760"/>
            </a:xfrm>
            <a:custGeom>
              <a:avLst/>
              <a:gdLst>
                <a:gd name="connsiteX0" fmla="*/ 1651501 w 1814158"/>
                <a:gd name="connsiteY0" fmla="*/ 2157058 h 2157058"/>
                <a:gd name="connsiteX1" fmla="*/ 162657 w 1814158"/>
                <a:gd name="connsiteY1" fmla="*/ 2157058 h 2157058"/>
                <a:gd name="connsiteX2" fmla="*/ 0 w 1814158"/>
                <a:gd name="connsiteY2" fmla="*/ 1994401 h 2157058"/>
                <a:gd name="connsiteX3" fmla="*/ 0 w 1814158"/>
                <a:gd name="connsiteY3" fmla="*/ 505557 h 2157058"/>
                <a:gd name="connsiteX4" fmla="*/ 162657 w 1814158"/>
                <a:gd name="connsiteY4" fmla="*/ 342900 h 2157058"/>
                <a:gd name="connsiteX5" fmla="*/ 830766 w 1814158"/>
                <a:gd name="connsiteY5" fmla="*/ 342900 h 2157058"/>
                <a:gd name="connsiteX6" fmla="*/ 928737 w 1814158"/>
                <a:gd name="connsiteY6" fmla="*/ 0 h 2157058"/>
                <a:gd name="connsiteX7" fmla="*/ 1026709 w 1814158"/>
                <a:gd name="connsiteY7" fmla="*/ 342900 h 2157058"/>
                <a:gd name="connsiteX8" fmla="*/ 1651501 w 1814158"/>
                <a:gd name="connsiteY8" fmla="*/ 342900 h 2157058"/>
                <a:gd name="connsiteX9" fmla="*/ 1814158 w 1814158"/>
                <a:gd name="connsiteY9" fmla="*/ 505557 h 2157058"/>
                <a:gd name="connsiteX10" fmla="*/ 1814158 w 1814158"/>
                <a:gd name="connsiteY10" fmla="*/ 1994401 h 2157058"/>
                <a:gd name="connsiteX11" fmla="*/ 1651501 w 1814158"/>
                <a:gd name="connsiteY11" fmla="*/ 2157058 h 2157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14158" h="2157058">
                  <a:moveTo>
                    <a:pt x="1651501" y="2157058"/>
                  </a:moveTo>
                  <a:lnTo>
                    <a:pt x="162657" y="2157058"/>
                  </a:lnTo>
                  <a:cubicBezTo>
                    <a:pt x="72824" y="2157058"/>
                    <a:pt x="0" y="2084234"/>
                    <a:pt x="0" y="1994401"/>
                  </a:cubicBezTo>
                  <a:lnTo>
                    <a:pt x="0" y="505557"/>
                  </a:lnTo>
                  <a:cubicBezTo>
                    <a:pt x="0" y="415724"/>
                    <a:pt x="72824" y="342900"/>
                    <a:pt x="162657" y="342900"/>
                  </a:cubicBezTo>
                  <a:lnTo>
                    <a:pt x="830766" y="342900"/>
                  </a:lnTo>
                  <a:lnTo>
                    <a:pt x="928737" y="0"/>
                  </a:lnTo>
                  <a:lnTo>
                    <a:pt x="1026709" y="342900"/>
                  </a:lnTo>
                  <a:lnTo>
                    <a:pt x="1651501" y="342900"/>
                  </a:lnTo>
                  <a:cubicBezTo>
                    <a:pt x="1741334" y="342900"/>
                    <a:pt x="1814158" y="415724"/>
                    <a:pt x="1814158" y="505557"/>
                  </a:cubicBezTo>
                  <a:lnTo>
                    <a:pt x="1814158" y="1994401"/>
                  </a:lnTo>
                  <a:cubicBezTo>
                    <a:pt x="1814158" y="2084234"/>
                    <a:pt x="1741334" y="2157058"/>
                    <a:pt x="1651501" y="2157058"/>
                  </a:cubicBezTo>
                  <a:close/>
                </a:path>
              </a:pathLst>
            </a:cu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文本框 27">
              <a:extLst>
                <a:ext uri="{FF2B5EF4-FFF2-40B4-BE49-F238E27FC236}">
                  <a16:creationId xmlns:a16="http://schemas.microsoft.com/office/drawing/2014/main" id="{E17318EB-6C18-5B10-7909-2D17E89873ED}"/>
                </a:ext>
              </a:extLst>
            </p:cNvPr>
            <p:cNvSpPr txBox="1"/>
            <p:nvPr/>
          </p:nvSpPr>
          <p:spPr>
            <a:xfrm>
              <a:off x="5504656" y="2255347"/>
              <a:ext cx="1189037" cy="923330"/>
            </a:xfrm>
            <a:prstGeom prst="rect">
              <a:avLst/>
            </a:prstGeom>
            <a:noFill/>
          </p:spPr>
          <p:txBody>
            <a:bodyPr wrap="square">
              <a:spAutoFit/>
            </a:bodyPr>
            <a:lstStyle/>
            <a:p>
              <a:pPr algn="ctr"/>
              <a:r>
                <a:rPr lang="zh-CN" altLang="en-US" dirty="0">
                  <a:solidFill>
                    <a:schemeClr val="bg1"/>
                  </a:solidFill>
                </a:rPr>
                <a:t>早年求学</a:t>
              </a:r>
              <a:endParaRPr lang="en-US" altLang="zh-CN" dirty="0">
                <a:solidFill>
                  <a:schemeClr val="bg1"/>
                </a:solidFill>
              </a:endParaRPr>
            </a:p>
            <a:p>
              <a:pPr algn="ctr"/>
              <a:r>
                <a:rPr lang="zh-CN" altLang="en-US" dirty="0">
                  <a:solidFill>
                    <a:schemeClr val="bg1"/>
                  </a:solidFill>
                </a:rPr>
                <a:t>早年求学</a:t>
              </a:r>
              <a:endParaRPr lang="en-US" altLang="zh-CN" dirty="0">
                <a:solidFill>
                  <a:schemeClr val="bg1"/>
                </a:solidFill>
              </a:endParaRPr>
            </a:p>
            <a:p>
              <a:pPr algn="ctr"/>
              <a:r>
                <a:rPr lang="zh-CN" altLang="en-US" dirty="0">
                  <a:solidFill>
                    <a:schemeClr val="bg1"/>
                  </a:solidFill>
                </a:rPr>
                <a:t>早年求学 </a:t>
              </a:r>
            </a:p>
          </p:txBody>
        </p:sp>
      </p:grpSp>
      <p:grpSp>
        <p:nvGrpSpPr>
          <p:cNvPr id="37" name="组合 36">
            <a:extLst>
              <a:ext uri="{FF2B5EF4-FFF2-40B4-BE49-F238E27FC236}">
                <a16:creationId xmlns:a16="http://schemas.microsoft.com/office/drawing/2014/main" id="{56F82CA9-A8D6-D572-437D-DC30CCE5B758}"/>
              </a:ext>
            </a:extLst>
          </p:cNvPr>
          <p:cNvGrpSpPr/>
          <p:nvPr/>
        </p:nvGrpSpPr>
        <p:grpSpPr>
          <a:xfrm>
            <a:off x="9906000" y="1950361"/>
            <a:ext cx="1612900" cy="1917760"/>
            <a:chOff x="9906000" y="1950361"/>
            <a:chExt cx="1612900" cy="1917760"/>
          </a:xfrm>
        </p:grpSpPr>
        <p:sp>
          <p:nvSpPr>
            <p:cNvPr id="15" name="任意多边形: 形状 14">
              <a:extLst>
                <a:ext uri="{FF2B5EF4-FFF2-40B4-BE49-F238E27FC236}">
                  <a16:creationId xmlns:a16="http://schemas.microsoft.com/office/drawing/2014/main" id="{D5CC1543-07CA-7DEA-BFE8-FEE108EEC5D2}"/>
                </a:ext>
              </a:extLst>
            </p:cNvPr>
            <p:cNvSpPr/>
            <p:nvPr/>
          </p:nvSpPr>
          <p:spPr>
            <a:xfrm rot="10800000">
              <a:off x="9906000" y="1950361"/>
              <a:ext cx="1612900" cy="1917760"/>
            </a:xfrm>
            <a:custGeom>
              <a:avLst/>
              <a:gdLst>
                <a:gd name="connsiteX0" fmla="*/ 1651501 w 1814158"/>
                <a:gd name="connsiteY0" fmla="*/ 2157058 h 2157058"/>
                <a:gd name="connsiteX1" fmla="*/ 162657 w 1814158"/>
                <a:gd name="connsiteY1" fmla="*/ 2157058 h 2157058"/>
                <a:gd name="connsiteX2" fmla="*/ 0 w 1814158"/>
                <a:gd name="connsiteY2" fmla="*/ 1994401 h 2157058"/>
                <a:gd name="connsiteX3" fmla="*/ 0 w 1814158"/>
                <a:gd name="connsiteY3" fmla="*/ 505557 h 2157058"/>
                <a:gd name="connsiteX4" fmla="*/ 162657 w 1814158"/>
                <a:gd name="connsiteY4" fmla="*/ 342900 h 2157058"/>
                <a:gd name="connsiteX5" fmla="*/ 830766 w 1814158"/>
                <a:gd name="connsiteY5" fmla="*/ 342900 h 2157058"/>
                <a:gd name="connsiteX6" fmla="*/ 928737 w 1814158"/>
                <a:gd name="connsiteY6" fmla="*/ 0 h 2157058"/>
                <a:gd name="connsiteX7" fmla="*/ 1026709 w 1814158"/>
                <a:gd name="connsiteY7" fmla="*/ 342900 h 2157058"/>
                <a:gd name="connsiteX8" fmla="*/ 1651501 w 1814158"/>
                <a:gd name="connsiteY8" fmla="*/ 342900 h 2157058"/>
                <a:gd name="connsiteX9" fmla="*/ 1814158 w 1814158"/>
                <a:gd name="connsiteY9" fmla="*/ 505557 h 2157058"/>
                <a:gd name="connsiteX10" fmla="*/ 1814158 w 1814158"/>
                <a:gd name="connsiteY10" fmla="*/ 1994401 h 2157058"/>
                <a:gd name="connsiteX11" fmla="*/ 1651501 w 1814158"/>
                <a:gd name="connsiteY11" fmla="*/ 2157058 h 2157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14158" h="2157058">
                  <a:moveTo>
                    <a:pt x="1651501" y="2157058"/>
                  </a:moveTo>
                  <a:lnTo>
                    <a:pt x="162657" y="2157058"/>
                  </a:lnTo>
                  <a:cubicBezTo>
                    <a:pt x="72824" y="2157058"/>
                    <a:pt x="0" y="2084234"/>
                    <a:pt x="0" y="1994401"/>
                  </a:cubicBezTo>
                  <a:lnTo>
                    <a:pt x="0" y="505557"/>
                  </a:lnTo>
                  <a:cubicBezTo>
                    <a:pt x="0" y="415724"/>
                    <a:pt x="72824" y="342900"/>
                    <a:pt x="162657" y="342900"/>
                  </a:cubicBezTo>
                  <a:lnTo>
                    <a:pt x="830766" y="342900"/>
                  </a:lnTo>
                  <a:lnTo>
                    <a:pt x="928737" y="0"/>
                  </a:lnTo>
                  <a:lnTo>
                    <a:pt x="1026709" y="342900"/>
                  </a:lnTo>
                  <a:lnTo>
                    <a:pt x="1651501" y="342900"/>
                  </a:lnTo>
                  <a:cubicBezTo>
                    <a:pt x="1741334" y="342900"/>
                    <a:pt x="1814158" y="415724"/>
                    <a:pt x="1814158" y="505557"/>
                  </a:cubicBezTo>
                  <a:lnTo>
                    <a:pt x="1814158" y="1994401"/>
                  </a:lnTo>
                  <a:cubicBezTo>
                    <a:pt x="1814158" y="2084234"/>
                    <a:pt x="1741334" y="2157058"/>
                    <a:pt x="1651501" y="2157058"/>
                  </a:cubicBezTo>
                  <a:close/>
                </a:path>
              </a:pathLst>
            </a:cu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文本框 28">
              <a:extLst>
                <a:ext uri="{FF2B5EF4-FFF2-40B4-BE49-F238E27FC236}">
                  <a16:creationId xmlns:a16="http://schemas.microsoft.com/office/drawing/2014/main" id="{7792FC89-951E-66A0-3C42-FBE6A846B9FE}"/>
                </a:ext>
              </a:extLst>
            </p:cNvPr>
            <p:cNvSpPr txBox="1"/>
            <p:nvPr/>
          </p:nvSpPr>
          <p:spPr>
            <a:xfrm>
              <a:off x="10132219" y="2189782"/>
              <a:ext cx="1189037" cy="923330"/>
            </a:xfrm>
            <a:prstGeom prst="rect">
              <a:avLst/>
            </a:prstGeom>
            <a:noFill/>
          </p:spPr>
          <p:txBody>
            <a:bodyPr wrap="square">
              <a:spAutoFit/>
            </a:bodyPr>
            <a:lstStyle/>
            <a:p>
              <a:pPr algn="ctr"/>
              <a:r>
                <a:rPr lang="zh-CN" altLang="en-US" dirty="0">
                  <a:solidFill>
                    <a:schemeClr val="bg1"/>
                  </a:solidFill>
                </a:rPr>
                <a:t>早年求学</a:t>
              </a:r>
              <a:endParaRPr lang="en-US" altLang="zh-CN" dirty="0">
                <a:solidFill>
                  <a:schemeClr val="bg1"/>
                </a:solidFill>
              </a:endParaRPr>
            </a:p>
            <a:p>
              <a:pPr algn="ctr"/>
              <a:r>
                <a:rPr lang="zh-CN" altLang="en-US" dirty="0">
                  <a:solidFill>
                    <a:schemeClr val="bg1"/>
                  </a:solidFill>
                </a:rPr>
                <a:t>早年求学</a:t>
              </a:r>
              <a:endParaRPr lang="en-US" altLang="zh-CN" dirty="0">
                <a:solidFill>
                  <a:schemeClr val="bg1"/>
                </a:solidFill>
              </a:endParaRPr>
            </a:p>
            <a:p>
              <a:pPr algn="ctr"/>
              <a:r>
                <a:rPr lang="zh-CN" altLang="en-US" dirty="0">
                  <a:solidFill>
                    <a:schemeClr val="bg1"/>
                  </a:solidFill>
                </a:rPr>
                <a:t>早年求学 </a:t>
              </a:r>
            </a:p>
          </p:txBody>
        </p:sp>
      </p:grpSp>
      <p:grpSp>
        <p:nvGrpSpPr>
          <p:cNvPr id="39" name="组合 38">
            <a:extLst>
              <a:ext uri="{FF2B5EF4-FFF2-40B4-BE49-F238E27FC236}">
                <a16:creationId xmlns:a16="http://schemas.microsoft.com/office/drawing/2014/main" id="{5266CB5F-548A-3B29-7F66-4FD00AF952BA}"/>
              </a:ext>
            </a:extLst>
          </p:cNvPr>
          <p:cNvGrpSpPr/>
          <p:nvPr/>
        </p:nvGrpSpPr>
        <p:grpSpPr>
          <a:xfrm>
            <a:off x="7939686" y="3990361"/>
            <a:ext cx="1612900" cy="1917760"/>
            <a:chOff x="7939686" y="3990361"/>
            <a:chExt cx="1612900" cy="1917760"/>
          </a:xfrm>
        </p:grpSpPr>
        <p:sp>
          <p:nvSpPr>
            <p:cNvPr id="14" name="任意多边形: 形状 13">
              <a:extLst>
                <a:ext uri="{FF2B5EF4-FFF2-40B4-BE49-F238E27FC236}">
                  <a16:creationId xmlns:a16="http://schemas.microsoft.com/office/drawing/2014/main" id="{43A73F00-0073-3198-09E3-84B26A978E11}"/>
                </a:ext>
              </a:extLst>
            </p:cNvPr>
            <p:cNvSpPr/>
            <p:nvPr/>
          </p:nvSpPr>
          <p:spPr>
            <a:xfrm rot="10800000" flipV="1">
              <a:off x="7939686" y="3990361"/>
              <a:ext cx="1612900" cy="1917760"/>
            </a:xfrm>
            <a:custGeom>
              <a:avLst/>
              <a:gdLst>
                <a:gd name="connsiteX0" fmla="*/ 1651501 w 1814158"/>
                <a:gd name="connsiteY0" fmla="*/ 2157058 h 2157058"/>
                <a:gd name="connsiteX1" fmla="*/ 162657 w 1814158"/>
                <a:gd name="connsiteY1" fmla="*/ 2157058 h 2157058"/>
                <a:gd name="connsiteX2" fmla="*/ 0 w 1814158"/>
                <a:gd name="connsiteY2" fmla="*/ 1994401 h 2157058"/>
                <a:gd name="connsiteX3" fmla="*/ 0 w 1814158"/>
                <a:gd name="connsiteY3" fmla="*/ 505557 h 2157058"/>
                <a:gd name="connsiteX4" fmla="*/ 162657 w 1814158"/>
                <a:gd name="connsiteY4" fmla="*/ 342900 h 2157058"/>
                <a:gd name="connsiteX5" fmla="*/ 830766 w 1814158"/>
                <a:gd name="connsiteY5" fmla="*/ 342900 h 2157058"/>
                <a:gd name="connsiteX6" fmla="*/ 928737 w 1814158"/>
                <a:gd name="connsiteY6" fmla="*/ 0 h 2157058"/>
                <a:gd name="connsiteX7" fmla="*/ 1026709 w 1814158"/>
                <a:gd name="connsiteY7" fmla="*/ 342900 h 2157058"/>
                <a:gd name="connsiteX8" fmla="*/ 1651501 w 1814158"/>
                <a:gd name="connsiteY8" fmla="*/ 342900 h 2157058"/>
                <a:gd name="connsiteX9" fmla="*/ 1814158 w 1814158"/>
                <a:gd name="connsiteY9" fmla="*/ 505557 h 2157058"/>
                <a:gd name="connsiteX10" fmla="*/ 1814158 w 1814158"/>
                <a:gd name="connsiteY10" fmla="*/ 1994401 h 2157058"/>
                <a:gd name="connsiteX11" fmla="*/ 1651501 w 1814158"/>
                <a:gd name="connsiteY11" fmla="*/ 2157058 h 2157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14158" h="2157058">
                  <a:moveTo>
                    <a:pt x="1651501" y="2157058"/>
                  </a:moveTo>
                  <a:lnTo>
                    <a:pt x="162657" y="2157058"/>
                  </a:lnTo>
                  <a:cubicBezTo>
                    <a:pt x="72824" y="2157058"/>
                    <a:pt x="0" y="2084234"/>
                    <a:pt x="0" y="1994401"/>
                  </a:cubicBezTo>
                  <a:lnTo>
                    <a:pt x="0" y="505557"/>
                  </a:lnTo>
                  <a:cubicBezTo>
                    <a:pt x="0" y="415724"/>
                    <a:pt x="72824" y="342900"/>
                    <a:pt x="162657" y="342900"/>
                  </a:cubicBezTo>
                  <a:lnTo>
                    <a:pt x="830766" y="342900"/>
                  </a:lnTo>
                  <a:lnTo>
                    <a:pt x="928737" y="0"/>
                  </a:lnTo>
                  <a:lnTo>
                    <a:pt x="1026709" y="342900"/>
                  </a:lnTo>
                  <a:lnTo>
                    <a:pt x="1651501" y="342900"/>
                  </a:lnTo>
                  <a:cubicBezTo>
                    <a:pt x="1741334" y="342900"/>
                    <a:pt x="1814158" y="415724"/>
                    <a:pt x="1814158" y="505557"/>
                  </a:cubicBezTo>
                  <a:lnTo>
                    <a:pt x="1814158" y="1994401"/>
                  </a:lnTo>
                  <a:cubicBezTo>
                    <a:pt x="1814158" y="2084234"/>
                    <a:pt x="1741334" y="2157058"/>
                    <a:pt x="1651501" y="2157058"/>
                  </a:cubicBezTo>
                  <a:close/>
                </a:path>
              </a:pathLst>
            </a:cu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0" name="文本框 29">
              <a:extLst>
                <a:ext uri="{FF2B5EF4-FFF2-40B4-BE49-F238E27FC236}">
                  <a16:creationId xmlns:a16="http://schemas.microsoft.com/office/drawing/2014/main" id="{CD087A84-4ED5-B6E9-2EFB-9D207732738B}"/>
                </a:ext>
              </a:extLst>
            </p:cNvPr>
            <p:cNvSpPr txBox="1"/>
            <p:nvPr/>
          </p:nvSpPr>
          <p:spPr>
            <a:xfrm>
              <a:off x="8136535" y="4528676"/>
              <a:ext cx="1189037" cy="923330"/>
            </a:xfrm>
            <a:prstGeom prst="rect">
              <a:avLst/>
            </a:prstGeom>
            <a:noFill/>
          </p:spPr>
          <p:txBody>
            <a:bodyPr wrap="square">
              <a:spAutoFit/>
            </a:bodyPr>
            <a:lstStyle/>
            <a:p>
              <a:pPr algn="ctr"/>
              <a:r>
                <a:rPr lang="zh-CN" altLang="en-US" dirty="0">
                  <a:solidFill>
                    <a:schemeClr val="bg1"/>
                  </a:solidFill>
                </a:rPr>
                <a:t>早年求学</a:t>
              </a:r>
              <a:endParaRPr lang="en-US" altLang="zh-CN" dirty="0">
                <a:solidFill>
                  <a:schemeClr val="bg1"/>
                </a:solidFill>
              </a:endParaRPr>
            </a:p>
            <a:p>
              <a:pPr algn="ctr"/>
              <a:r>
                <a:rPr lang="zh-CN" altLang="en-US" dirty="0">
                  <a:solidFill>
                    <a:schemeClr val="bg1"/>
                  </a:solidFill>
                </a:rPr>
                <a:t>早年求学</a:t>
              </a:r>
              <a:endParaRPr lang="en-US" altLang="zh-CN" dirty="0">
                <a:solidFill>
                  <a:schemeClr val="bg1"/>
                </a:solidFill>
              </a:endParaRPr>
            </a:p>
            <a:p>
              <a:pPr algn="ctr"/>
              <a:r>
                <a:rPr lang="zh-CN" altLang="en-US" dirty="0">
                  <a:solidFill>
                    <a:schemeClr val="bg1"/>
                  </a:solidFill>
                </a:rPr>
                <a:t>早年求学 </a:t>
              </a:r>
            </a:p>
          </p:txBody>
        </p:sp>
      </p:grpSp>
      <p:sp>
        <p:nvSpPr>
          <p:cNvPr id="31" name="文本框 30">
            <a:extLst>
              <a:ext uri="{FF2B5EF4-FFF2-40B4-BE49-F238E27FC236}">
                <a16:creationId xmlns:a16="http://schemas.microsoft.com/office/drawing/2014/main" id="{B1E5351D-C139-54F5-C744-9E249E953D23}"/>
              </a:ext>
            </a:extLst>
          </p:cNvPr>
          <p:cNvSpPr txBox="1"/>
          <p:nvPr/>
        </p:nvSpPr>
        <p:spPr>
          <a:xfrm>
            <a:off x="1120593" y="4039162"/>
            <a:ext cx="697627" cy="369332"/>
          </a:xfrm>
          <a:prstGeom prst="rect">
            <a:avLst/>
          </a:prstGeom>
          <a:noFill/>
        </p:spPr>
        <p:txBody>
          <a:bodyPr wrap="none" rtlCol="0">
            <a:spAutoFit/>
          </a:bodyPr>
          <a:lstStyle/>
          <a:p>
            <a:r>
              <a:rPr lang="en-US" altLang="zh-CN" dirty="0"/>
              <a:t>8888</a:t>
            </a:r>
            <a:endParaRPr lang="zh-CN" altLang="en-US" dirty="0"/>
          </a:p>
        </p:txBody>
      </p:sp>
      <p:sp>
        <p:nvSpPr>
          <p:cNvPr id="32" name="文本框 31">
            <a:extLst>
              <a:ext uri="{FF2B5EF4-FFF2-40B4-BE49-F238E27FC236}">
                <a16:creationId xmlns:a16="http://schemas.microsoft.com/office/drawing/2014/main" id="{96ADE2C4-CF05-F150-0465-75F092E0193A}"/>
              </a:ext>
            </a:extLst>
          </p:cNvPr>
          <p:cNvSpPr txBox="1"/>
          <p:nvPr/>
        </p:nvSpPr>
        <p:spPr>
          <a:xfrm>
            <a:off x="3575049" y="3506225"/>
            <a:ext cx="697627" cy="369332"/>
          </a:xfrm>
          <a:prstGeom prst="rect">
            <a:avLst/>
          </a:prstGeom>
          <a:noFill/>
        </p:spPr>
        <p:txBody>
          <a:bodyPr wrap="none" rtlCol="0">
            <a:spAutoFit/>
          </a:bodyPr>
          <a:lstStyle/>
          <a:p>
            <a:r>
              <a:rPr lang="en-US" altLang="zh-CN" dirty="0"/>
              <a:t>8888</a:t>
            </a:r>
            <a:endParaRPr lang="zh-CN" altLang="en-US" dirty="0"/>
          </a:p>
        </p:txBody>
      </p:sp>
      <p:sp>
        <p:nvSpPr>
          <p:cNvPr id="33" name="文本框 32">
            <a:extLst>
              <a:ext uri="{FF2B5EF4-FFF2-40B4-BE49-F238E27FC236}">
                <a16:creationId xmlns:a16="http://schemas.microsoft.com/office/drawing/2014/main" id="{E7BABCD5-FC91-48CB-11E4-6399349830EE}"/>
              </a:ext>
            </a:extLst>
          </p:cNvPr>
          <p:cNvSpPr txBox="1"/>
          <p:nvPr/>
        </p:nvSpPr>
        <p:spPr>
          <a:xfrm>
            <a:off x="5758541" y="4082436"/>
            <a:ext cx="697627" cy="369332"/>
          </a:xfrm>
          <a:prstGeom prst="rect">
            <a:avLst/>
          </a:prstGeom>
          <a:noFill/>
        </p:spPr>
        <p:txBody>
          <a:bodyPr wrap="none" rtlCol="0">
            <a:spAutoFit/>
          </a:bodyPr>
          <a:lstStyle/>
          <a:p>
            <a:r>
              <a:rPr lang="en-US" altLang="zh-CN" dirty="0"/>
              <a:t>8888</a:t>
            </a:r>
            <a:endParaRPr lang="zh-CN" altLang="en-US" dirty="0"/>
          </a:p>
        </p:txBody>
      </p:sp>
      <p:sp>
        <p:nvSpPr>
          <p:cNvPr id="34" name="文本框 33">
            <a:extLst>
              <a:ext uri="{FF2B5EF4-FFF2-40B4-BE49-F238E27FC236}">
                <a16:creationId xmlns:a16="http://schemas.microsoft.com/office/drawing/2014/main" id="{62658EF9-4B61-6F90-A18B-A778A85DB78B}"/>
              </a:ext>
            </a:extLst>
          </p:cNvPr>
          <p:cNvSpPr txBox="1"/>
          <p:nvPr/>
        </p:nvSpPr>
        <p:spPr>
          <a:xfrm>
            <a:off x="8397322" y="3470834"/>
            <a:ext cx="697627" cy="369332"/>
          </a:xfrm>
          <a:prstGeom prst="rect">
            <a:avLst/>
          </a:prstGeom>
          <a:noFill/>
        </p:spPr>
        <p:txBody>
          <a:bodyPr wrap="none" rtlCol="0">
            <a:spAutoFit/>
          </a:bodyPr>
          <a:lstStyle/>
          <a:p>
            <a:r>
              <a:rPr lang="en-US" altLang="zh-CN" dirty="0"/>
              <a:t>8888</a:t>
            </a:r>
            <a:endParaRPr lang="zh-CN" altLang="en-US" dirty="0"/>
          </a:p>
        </p:txBody>
      </p:sp>
      <p:sp>
        <p:nvSpPr>
          <p:cNvPr id="35" name="文本框 34">
            <a:extLst>
              <a:ext uri="{FF2B5EF4-FFF2-40B4-BE49-F238E27FC236}">
                <a16:creationId xmlns:a16="http://schemas.microsoft.com/office/drawing/2014/main" id="{74CEB1DD-7C9F-0AF4-ACF8-51EB92A0500B}"/>
              </a:ext>
            </a:extLst>
          </p:cNvPr>
          <p:cNvSpPr txBox="1"/>
          <p:nvPr/>
        </p:nvSpPr>
        <p:spPr>
          <a:xfrm>
            <a:off x="10377923" y="4107543"/>
            <a:ext cx="697627" cy="369332"/>
          </a:xfrm>
          <a:prstGeom prst="rect">
            <a:avLst/>
          </a:prstGeom>
          <a:noFill/>
        </p:spPr>
        <p:txBody>
          <a:bodyPr wrap="none" rtlCol="0">
            <a:spAutoFit/>
          </a:bodyPr>
          <a:lstStyle/>
          <a:p>
            <a:r>
              <a:rPr lang="en-US" altLang="zh-CN" dirty="0"/>
              <a:t>8888</a:t>
            </a:r>
            <a:endParaRPr lang="zh-CN" altLang="en-US" dirty="0"/>
          </a:p>
        </p:txBody>
      </p:sp>
    </p:spTree>
    <p:custDataLst>
      <p:tags r:id="rId1"/>
    </p:custDataLst>
    <p:extLst>
      <p:ext uri="{BB962C8B-B14F-4D97-AF65-F5344CB8AC3E}">
        <p14:creationId xmlns:p14="http://schemas.microsoft.com/office/powerpoint/2010/main" val="37184785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EBEDA7B-C1DD-4DA4-98BE-83B756FBBF3E}"/>
              </a:ext>
            </a:extLst>
          </p:cNvPr>
          <p:cNvSpPr>
            <a:spLocks noGrp="1"/>
          </p:cNvSpPr>
          <p:nvPr>
            <p:ph type="title"/>
          </p:nvPr>
        </p:nvSpPr>
        <p:spPr/>
        <p:txBody>
          <a:bodyPr/>
          <a:lstStyle/>
          <a:p>
            <a:r>
              <a:rPr lang="zh-CN" altLang="en-US" dirty="0"/>
              <a:t>人物生平</a:t>
            </a:r>
          </a:p>
        </p:txBody>
      </p:sp>
      <p:sp>
        <p:nvSpPr>
          <p:cNvPr id="7" name="文本框 6">
            <a:extLst>
              <a:ext uri="{FF2B5EF4-FFF2-40B4-BE49-F238E27FC236}">
                <a16:creationId xmlns:a16="http://schemas.microsoft.com/office/drawing/2014/main" id="{3DB0EFBA-74D0-1616-AB97-CDCDCC4C1FAE}"/>
              </a:ext>
            </a:extLst>
          </p:cNvPr>
          <p:cNvSpPr txBox="1"/>
          <p:nvPr/>
        </p:nvSpPr>
        <p:spPr>
          <a:xfrm>
            <a:off x="1185863" y="1453634"/>
            <a:ext cx="2643187" cy="584775"/>
          </a:xfrm>
          <a:prstGeom prst="rect">
            <a:avLst/>
          </a:prstGeom>
          <a:noFill/>
        </p:spPr>
        <p:txBody>
          <a:bodyPr wrap="square">
            <a:spAutoFit/>
          </a:bodyPr>
          <a:lstStyle/>
          <a:p>
            <a:r>
              <a:rPr lang="zh-CN" altLang="en-US" sz="3200" dirty="0">
                <a:solidFill>
                  <a:schemeClr val="accent1">
                    <a:lumMod val="50000"/>
                  </a:schemeClr>
                </a:solidFill>
                <a:latin typeface="+mj-ea"/>
                <a:ea typeface="+mj-ea"/>
              </a:rPr>
              <a:t>早年求学</a:t>
            </a:r>
          </a:p>
        </p:txBody>
      </p:sp>
      <p:sp>
        <p:nvSpPr>
          <p:cNvPr id="8" name="文本框 7">
            <a:extLst>
              <a:ext uri="{FF2B5EF4-FFF2-40B4-BE49-F238E27FC236}">
                <a16:creationId xmlns:a16="http://schemas.microsoft.com/office/drawing/2014/main" id="{00B3A2B4-30E8-73CB-3928-B597136184F5}"/>
              </a:ext>
            </a:extLst>
          </p:cNvPr>
          <p:cNvSpPr txBox="1"/>
          <p:nvPr/>
        </p:nvSpPr>
        <p:spPr>
          <a:xfrm>
            <a:off x="3443336" y="259259"/>
            <a:ext cx="7441769" cy="769441"/>
          </a:xfrm>
          <a:prstGeom prst="rect">
            <a:avLst/>
          </a:prstGeom>
          <a:noFill/>
        </p:spPr>
        <p:txBody>
          <a:bodyPr wrap="square">
            <a:spAutoFit/>
          </a:bodyPr>
          <a:lstStyle/>
          <a:p>
            <a:pPr algn="r"/>
            <a:r>
              <a:rPr lang="zh-CN" altLang="en-US" sz="4400" b="1" spc="-150" dirty="0">
                <a:solidFill>
                  <a:schemeClr val="accent1">
                    <a:lumMod val="75000"/>
                  </a:schemeClr>
                </a:solidFill>
              </a:rPr>
              <a:t>Karl Heinrich Marx</a:t>
            </a:r>
          </a:p>
        </p:txBody>
      </p:sp>
      <p:sp>
        <p:nvSpPr>
          <p:cNvPr id="12" name="文本框 11">
            <a:extLst>
              <a:ext uri="{FF2B5EF4-FFF2-40B4-BE49-F238E27FC236}">
                <a16:creationId xmlns:a16="http://schemas.microsoft.com/office/drawing/2014/main" id="{956C9A46-27DA-43E5-0864-C6E7C745E30A}"/>
              </a:ext>
            </a:extLst>
          </p:cNvPr>
          <p:cNvSpPr txBox="1"/>
          <p:nvPr/>
        </p:nvSpPr>
        <p:spPr>
          <a:xfrm>
            <a:off x="1200377" y="2216079"/>
            <a:ext cx="6459537" cy="3574697"/>
          </a:xfrm>
          <a:prstGeom prst="rect">
            <a:avLst/>
          </a:prstGeom>
          <a:noFill/>
        </p:spPr>
        <p:txBody>
          <a:bodyPr wrap="square">
            <a:spAutoFit/>
          </a:bodyPr>
          <a:lstStyle/>
          <a:p>
            <a:pPr algn="just">
              <a:lnSpc>
                <a:spcPct val="130000"/>
              </a:lnSpc>
              <a:spcBef>
                <a:spcPts val="600"/>
              </a:spcBef>
              <a:spcAft>
                <a:spcPts val="600"/>
              </a:spcAft>
            </a:pPr>
            <a:r>
              <a:rPr lang="en-US" altLang="zh-CN" sz="1600" dirty="0">
                <a:latin typeface="+mn-ea"/>
              </a:rPr>
              <a:t>1830</a:t>
            </a:r>
            <a:r>
              <a:rPr lang="zh-CN" altLang="en-US" sz="1600" dirty="0">
                <a:latin typeface="+mn-ea"/>
              </a:rPr>
              <a:t>年</a:t>
            </a:r>
            <a:r>
              <a:rPr lang="en-US" altLang="zh-CN" sz="1600" dirty="0">
                <a:latin typeface="+mn-ea"/>
              </a:rPr>
              <a:t>10</a:t>
            </a:r>
            <a:r>
              <a:rPr lang="zh-CN" altLang="en-US" sz="1600" dirty="0">
                <a:latin typeface="+mn-ea"/>
              </a:rPr>
              <a:t>月，马克思进入特里尔中学</a:t>
            </a:r>
            <a:endParaRPr lang="en-US" altLang="zh-CN" sz="1600" dirty="0">
              <a:latin typeface="+mn-ea"/>
            </a:endParaRPr>
          </a:p>
          <a:p>
            <a:pPr algn="just">
              <a:lnSpc>
                <a:spcPct val="130000"/>
              </a:lnSpc>
              <a:spcBef>
                <a:spcPts val="600"/>
              </a:spcBef>
              <a:spcAft>
                <a:spcPts val="600"/>
              </a:spcAft>
            </a:pPr>
            <a:r>
              <a:rPr lang="en-US" altLang="zh-CN" sz="1600" dirty="0">
                <a:latin typeface="+mn-ea"/>
              </a:rPr>
              <a:t>1840</a:t>
            </a:r>
            <a:r>
              <a:rPr lang="zh-CN" altLang="en-US" sz="1600" dirty="0">
                <a:latin typeface="+mn-ea"/>
              </a:rPr>
              <a:t>年，普鲁士新国王腓特烈</a:t>
            </a:r>
            <a:r>
              <a:rPr lang="en-US" altLang="zh-CN" sz="1600" dirty="0">
                <a:latin typeface="+mn-ea"/>
              </a:rPr>
              <a:t>·</a:t>
            </a:r>
            <a:r>
              <a:rPr lang="zh-CN" altLang="en-US" sz="1600" dirty="0">
                <a:latin typeface="+mn-ea"/>
              </a:rPr>
              <a:t>威廉四世即位，迫害自由主义民主人士，要求所有出版物都必须通过严格审查，大学失去学术自由，新国王任命的柏林大学教授</a:t>
            </a:r>
            <a:r>
              <a:rPr lang="en-US" altLang="zh-CN" sz="1600" dirty="0" err="1">
                <a:latin typeface="+mn-ea"/>
              </a:rPr>
              <a:t>F.W.von</a:t>
            </a:r>
            <a:r>
              <a:rPr lang="en-US" altLang="zh-CN" sz="1600" dirty="0">
                <a:latin typeface="+mn-ea"/>
              </a:rPr>
              <a:t> Schelling</a:t>
            </a:r>
            <a:r>
              <a:rPr lang="zh-CN" altLang="en-US" sz="1600" dirty="0">
                <a:latin typeface="+mn-ea"/>
              </a:rPr>
              <a:t>将会审查马克思的博士论文，但马克思博士论文里哲学高过神学的立场不可能被反黑格尔的教授所接受，所以马克思将博士论文改寄给萨克森</a:t>
            </a:r>
            <a:r>
              <a:rPr lang="en-US" altLang="zh-CN" sz="1600" dirty="0">
                <a:latin typeface="+mn-ea"/>
              </a:rPr>
              <a:t>-</a:t>
            </a:r>
            <a:r>
              <a:rPr lang="zh-CN" altLang="en-US" sz="1600" dirty="0">
                <a:latin typeface="+mn-ea"/>
              </a:rPr>
              <a:t>魏玛</a:t>
            </a:r>
            <a:r>
              <a:rPr lang="en-US" altLang="zh-CN" sz="1600" dirty="0">
                <a:latin typeface="+mn-ea"/>
              </a:rPr>
              <a:t>-</a:t>
            </a:r>
            <a:r>
              <a:rPr lang="zh-CN" altLang="en-US" sz="1600" dirty="0">
                <a:latin typeface="+mn-ea"/>
              </a:rPr>
              <a:t>艾森纳赫大公国的耶拿大学（</a:t>
            </a:r>
            <a:r>
              <a:rPr lang="en-US" altLang="zh-CN" sz="1600" dirty="0">
                <a:latin typeface="+mn-ea"/>
              </a:rPr>
              <a:t>Jena</a:t>
            </a:r>
            <a:r>
              <a:rPr lang="zh-CN" altLang="en-US" sz="1600" dirty="0">
                <a:latin typeface="+mn-ea"/>
              </a:rPr>
              <a:t>）审查博士资格</a:t>
            </a:r>
            <a:endParaRPr lang="en-US" altLang="zh-CN" sz="1600" dirty="0">
              <a:latin typeface="+mn-ea"/>
            </a:endParaRPr>
          </a:p>
          <a:p>
            <a:pPr algn="just">
              <a:lnSpc>
                <a:spcPct val="130000"/>
              </a:lnSpc>
              <a:spcBef>
                <a:spcPts val="600"/>
              </a:spcBef>
              <a:spcAft>
                <a:spcPts val="600"/>
              </a:spcAft>
            </a:pPr>
            <a:r>
              <a:rPr lang="en-US" altLang="zh-CN" sz="1600" dirty="0">
                <a:latin typeface="+mn-ea"/>
              </a:rPr>
              <a:t>1841</a:t>
            </a:r>
            <a:r>
              <a:rPr lang="zh-CN" altLang="en-US" sz="1600" dirty="0">
                <a:latin typeface="+mn-ea"/>
              </a:rPr>
              <a:t>年马克思以论文</a:t>
            </a:r>
            <a:r>
              <a:rPr lang="en-US" altLang="zh-CN" sz="1600" dirty="0">
                <a:latin typeface="+mn-ea"/>
              </a:rPr>
              <a:t>《</a:t>
            </a:r>
            <a:r>
              <a:rPr lang="zh-CN" altLang="en-US" sz="1600" dirty="0">
                <a:latin typeface="+mn-ea"/>
              </a:rPr>
              <a:t>德谟克利特的自然哲学和伊壁鸠鲁的自然哲学之区别</a:t>
            </a:r>
            <a:r>
              <a:rPr lang="en-US" altLang="zh-CN" sz="1600" dirty="0">
                <a:latin typeface="+mn-ea"/>
              </a:rPr>
              <a:t>》</a:t>
            </a:r>
            <a:r>
              <a:rPr lang="zh-CN" altLang="en-US" sz="1600" dirty="0">
                <a:latin typeface="+mn-ea"/>
              </a:rPr>
              <a:t>申请学位，并因得到委员会一致认可，未进一步答辩而顺利获得耶拿大学哲学博士。</a:t>
            </a:r>
            <a:endParaRPr lang="en-US" altLang="zh-CN" sz="1600" dirty="0">
              <a:latin typeface="+mn-ea"/>
            </a:endParaRPr>
          </a:p>
        </p:txBody>
      </p:sp>
      <p:pic>
        <p:nvPicPr>
          <p:cNvPr id="17" name="图片 16">
            <a:extLst>
              <a:ext uri="{FF2B5EF4-FFF2-40B4-BE49-F238E27FC236}">
                <a16:creationId xmlns:a16="http://schemas.microsoft.com/office/drawing/2014/main" id="{B782CB3B-F56A-4FD1-469B-8AD9879B02E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62953" y="1882527"/>
            <a:ext cx="3155948" cy="3965265"/>
          </a:xfrm>
          <a:prstGeom prst="rect">
            <a:avLst/>
          </a:prstGeom>
        </p:spPr>
      </p:pic>
      <p:sp>
        <p:nvSpPr>
          <p:cNvPr id="18" name="矩形 17">
            <a:extLst>
              <a:ext uri="{FF2B5EF4-FFF2-40B4-BE49-F238E27FC236}">
                <a16:creationId xmlns:a16="http://schemas.microsoft.com/office/drawing/2014/main" id="{5FE84E2D-37D5-208A-C1CD-8E236878EC31}"/>
              </a:ext>
            </a:extLst>
          </p:cNvPr>
          <p:cNvSpPr/>
          <p:nvPr/>
        </p:nvSpPr>
        <p:spPr>
          <a:xfrm>
            <a:off x="7909672" y="5236785"/>
            <a:ext cx="906561" cy="90656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19480317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EBEDA7B-C1DD-4DA4-98BE-83B756FBBF3E}"/>
              </a:ext>
            </a:extLst>
          </p:cNvPr>
          <p:cNvSpPr>
            <a:spLocks noGrp="1"/>
          </p:cNvSpPr>
          <p:nvPr>
            <p:ph type="title"/>
          </p:nvPr>
        </p:nvSpPr>
        <p:spPr/>
        <p:txBody>
          <a:bodyPr/>
          <a:lstStyle/>
          <a:p>
            <a:r>
              <a:rPr lang="zh-CN" altLang="en-US" dirty="0"/>
              <a:t>人物生平</a:t>
            </a:r>
          </a:p>
        </p:txBody>
      </p:sp>
      <p:sp>
        <p:nvSpPr>
          <p:cNvPr id="7" name="文本框 6">
            <a:extLst>
              <a:ext uri="{FF2B5EF4-FFF2-40B4-BE49-F238E27FC236}">
                <a16:creationId xmlns:a16="http://schemas.microsoft.com/office/drawing/2014/main" id="{3DB0EFBA-74D0-1616-AB97-CDCDCC4C1FAE}"/>
              </a:ext>
            </a:extLst>
          </p:cNvPr>
          <p:cNvSpPr txBox="1"/>
          <p:nvPr/>
        </p:nvSpPr>
        <p:spPr>
          <a:xfrm>
            <a:off x="6096000" y="1775420"/>
            <a:ext cx="2643187" cy="584775"/>
          </a:xfrm>
          <a:prstGeom prst="rect">
            <a:avLst/>
          </a:prstGeom>
          <a:noFill/>
        </p:spPr>
        <p:txBody>
          <a:bodyPr wrap="square">
            <a:spAutoFit/>
          </a:bodyPr>
          <a:lstStyle/>
          <a:p>
            <a:r>
              <a:rPr lang="zh-CN" altLang="en-US" sz="3200" dirty="0">
                <a:solidFill>
                  <a:schemeClr val="accent1">
                    <a:lumMod val="50000"/>
                  </a:schemeClr>
                </a:solidFill>
                <a:latin typeface="+mj-ea"/>
                <a:ea typeface="+mj-ea"/>
              </a:rPr>
              <a:t>革命生涯</a:t>
            </a:r>
          </a:p>
        </p:txBody>
      </p:sp>
      <p:sp>
        <p:nvSpPr>
          <p:cNvPr id="8" name="文本框 7">
            <a:extLst>
              <a:ext uri="{FF2B5EF4-FFF2-40B4-BE49-F238E27FC236}">
                <a16:creationId xmlns:a16="http://schemas.microsoft.com/office/drawing/2014/main" id="{00B3A2B4-30E8-73CB-3928-B597136184F5}"/>
              </a:ext>
            </a:extLst>
          </p:cNvPr>
          <p:cNvSpPr txBox="1"/>
          <p:nvPr/>
        </p:nvSpPr>
        <p:spPr>
          <a:xfrm>
            <a:off x="3443336" y="259259"/>
            <a:ext cx="7441769" cy="769441"/>
          </a:xfrm>
          <a:prstGeom prst="rect">
            <a:avLst/>
          </a:prstGeom>
          <a:noFill/>
        </p:spPr>
        <p:txBody>
          <a:bodyPr wrap="square">
            <a:spAutoFit/>
          </a:bodyPr>
          <a:lstStyle/>
          <a:p>
            <a:pPr algn="r"/>
            <a:r>
              <a:rPr lang="zh-CN" altLang="en-US" sz="4400" b="1" spc="-150" dirty="0">
                <a:solidFill>
                  <a:schemeClr val="accent1">
                    <a:lumMod val="75000"/>
                  </a:schemeClr>
                </a:solidFill>
              </a:rPr>
              <a:t>Karl Heinrich Marx</a:t>
            </a:r>
          </a:p>
        </p:txBody>
      </p:sp>
      <p:pic>
        <p:nvPicPr>
          <p:cNvPr id="17" name="图片 16">
            <a:extLst>
              <a:ext uri="{FF2B5EF4-FFF2-40B4-BE49-F238E27FC236}">
                <a16:creationId xmlns:a16="http://schemas.microsoft.com/office/drawing/2014/main" id="{B782CB3B-F56A-4FD1-469B-8AD9879B02E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984110" y="1902267"/>
            <a:ext cx="3738800" cy="3575980"/>
          </a:xfrm>
          <a:prstGeom prst="round2DiagRect">
            <a:avLst>
              <a:gd name="adj1" fmla="val 0"/>
              <a:gd name="adj2" fmla="val 0"/>
            </a:avLst>
          </a:prstGeom>
          <a:ln w="88900" cap="sq">
            <a:solidFill>
              <a:srgbClr val="FFFFFF"/>
            </a:solidFill>
            <a:miter lim="800000"/>
          </a:ln>
          <a:effectLst>
            <a:outerShdw blurRad="254000" algn="tl" rotWithShape="0">
              <a:srgbClr val="000000">
                <a:alpha val="43000"/>
              </a:srgbClr>
            </a:outerShdw>
          </a:effectLst>
        </p:spPr>
      </p:pic>
      <p:sp>
        <p:nvSpPr>
          <p:cNvPr id="18" name="矩形 17">
            <a:extLst>
              <a:ext uri="{FF2B5EF4-FFF2-40B4-BE49-F238E27FC236}">
                <a16:creationId xmlns:a16="http://schemas.microsoft.com/office/drawing/2014/main" id="{5FE84E2D-37D5-208A-C1CD-8E236878EC31}"/>
              </a:ext>
            </a:extLst>
          </p:cNvPr>
          <p:cNvSpPr/>
          <p:nvPr/>
        </p:nvSpPr>
        <p:spPr>
          <a:xfrm>
            <a:off x="660401" y="1603141"/>
            <a:ext cx="906561" cy="90656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121CF7DC-9103-878F-FE5D-6DD876E2C8B1}"/>
              </a:ext>
            </a:extLst>
          </p:cNvPr>
          <p:cNvPicPr>
            <a:picLocks noChangeAspect="1"/>
          </p:cNvPicPr>
          <p:nvPr/>
        </p:nvPicPr>
        <p:blipFill>
          <a:blip r:embed="rId4"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5958439" y="3903254"/>
            <a:ext cx="5554607" cy="2332446"/>
          </a:xfrm>
          <a:prstGeom prst="rect">
            <a:avLst/>
          </a:prstGeom>
        </p:spPr>
      </p:pic>
      <p:sp>
        <p:nvSpPr>
          <p:cNvPr id="12" name="文本框 11">
            <a:extLst>
              <a:ext uri="{FF2B5EF4-FFF2-40B4-BE49-F238E27FC236}">
                <a16:creationId xmlns:a16="http://schemas.microsoft.com/office/drawing/2014/main" id="{956C9A46-27DA-43E5-0864-C6E7C745E30A}"/>
              </a:ext>
            </a:extLst>
          </p:cNvPr>
          <p:cNvSpPr txBox="1"/>
          <p:nvPr/>
        </p:nvSpPr>
        <p:spPr>
          <a:xfrm>
            <a:off x="6096000" y="2511783"/>
            <a:ext cx="5476194" cy="2460866"/>
          </a:xfrm>
          <a:prstGeom prst="rect">
            <a:avLst/>
          </a:prstGeom>
          <a:noFill/>
        </p:spPr>
        <p:txBody>
          <a:bodyPr wrap="square">
            <a:spAutoFit/>
          </a:bodyPr>
          <a:lstStyle/>
          <a:p>
            <a:pPr algn="just">
              <a:lnSpc>
                <a:spcPct val="130000"/>
              </a:lnSpc>
              <a:spcBef>
                <a:spcPts val="600"/>
              </a:spcBef>
              <a:spcAft>
                <a:spcPts val="600"/>
              </a:spcAft>
            </a:pPr>
            <a:r>
              <a:rPr lang="en-US" altLang="zh-CN" sz="1600" dirty="0">
                <a:latin typeface="+mn-ea"/>
              </a:rPr>
              <a:t>1843</a:t>
            </a:r>
            <a:r>
              <a:rPr lang="zh-CN" altLang="en-US" sz="1600" dirty="0">
                <a:latin typeface="+mn-ea"/>
              </a:rPr>
              <a:t>年</a:t>
            </a:r>
            <a:r>
              <a:rPr lang="en-US" altLang="zh-CN" sz="1600" dirty="0">
                <a:latin typeface="+mn-ea"/>
              </a:rPr>
              <a:t>《</a:t>
            </a:r>
            <a:r>
              <a:rPr lang="zh-CN" altLang="en-US" sz="1600" dirty="0">
                <a:latin typeface="+mn-ea"/>
              </a:rPr>
              <a:t>莱茵报</a:t>
            </a:r>
            <a:r>
              <a:rPr lang="en-US" altLang="zh-CN" sz="1600" dirty="0">
                <a:latin typeface="+mn-ea"/>
              </a:rPr>
              <a:t>》</a:t>
            </a:r>
            <a:r>
              <a:rPr lang="zh-CN" altLang="en-US" sz="1600" dirty="0">
                <a:latin typeface="+mn-ea"/>
              </a:rPr>
              <a:t>发行许可被普鲁士国王撤销，因为马克思在报上发表一篇批评俄国沙皇的文章，引发俄国沙皇尼古拉一世的不满，普鲁士国王接到沙皇的抗议后下令查禁莱茵报，马克思因此失业。</a:t>
            </a:r>
            <a:endParaRPr lang="en-US" altLang="zh-CN" sz="1600" dirty="0">
              <a:latin typeface="+mn-ea"/>
            </a:endParaRPr>
          </a:p>
          <a:p>
            <a:pPr algn="just">
              <a:lnSpc>
                <a:spcPct val="130000"/>
              </a:lnSpc>
              <a:spcBef>
                <a:spcPts val="600"/>
              </a:spcBef>
              <a:spcAft>
                <a:spcPts val="600"/>
              </a:spcAft>
            </a:pPr>
            <a:r>
              <a:rPr lang="zh-CN" altLang="en-US" sz="1600" dirty="0">
                <a:latin typeface="+mn-ea"/>
              </a:rPr>
              <a:t>在此期间内，马克思认识了弗里德里希</a:t>
            </a:r>
            <a:r>
              <a:rPr lang="en-US" altLang="zh-CN" sz="1600" dirty="0">
                <a:latin typeface="+mn-ea"/>
              </a:rPr>
              <a:t>·</a:t>
            </a:r>
            <a:r>
              <a:rPr lang="zh-CN" altLang="en-US" sz="1600" dirty="0">
                <a:latin typeface="+mn-ea"/>
              </a:rPr>
              <a:t>恩格斯。恩格斯是工厂主子弟却十分欣赏马克思的主张，经常出钱赞助马克思的活动与生活。</a:t>
            </a:r>
            <a:endParaRPr lang="en-US" altLang="zh-CN" sz="1600" dirty="0">
              <a:latin typeface="+mn-ea"/>
            </a:endParaRPr>
          </a:p>
        </p:txBody>
      </p:sp>
    </p:spTree>
    <p:custDataLst>
      <p:tags r:id="rId1"/>
    </p:custDataLst>
    <p:extLst>
      <p:ext uri="{BB962C8B-B14F-4D97-AF65-F5344CB8AC3E}">
        <p14:creationId xmlns:p14="http://schemas.microsoft.com/office/powerpoint/2010/main" val="22649446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EBEDA7B-C1DD-4DA4-98BE-83B756FBBF3E}"/>
              </a:ext>
            </a:extLst>
          </p:cNvPr>
          <p:cNvSpPr>
            <a:spLocks noGrp="1"/>
          </p:cNvSpPr>
          <p:nvPr>
            <p:ph type="title"/>
          </p:nvPr>
        </p:nvSpPr>
        <p:spPr/>
        <p:txBody>
          <a:bodyPr/>
          <a:lstStyle/>
          <a:p>
            <a:r>
              <a:rPr lang="zh-CN" altLang="en-US" dirty="0"/>
              <a:t>人物生平</a:t>
            </a:r>
          </a:p>
        </p:txBody>
      </p:sp>
      <p:sp>
        <p:nvSpPr>
          <p:cNvPr id="7" name="文本框 6">
            <a:extLst>
              <a:ext uri="{FF2B5EF4-FFF2-40B4-BE49-F238E27FC236}">
                <a16:creationId xmlns:a16="http://schemas.microsoft.com/office/drawing/2014/main" id="{3DB0EFBA-74D0-1616-AB97-CDCDCC4C1FAE}"/>
              </a:ext>
            </a:extLst>
          </p:cNvPr>
          <p:cNvSpPr txBox="1"/>
          <p:nvPr/>
        </p:nvSpPr>
        <p:spPr>
          <a:xfrm>
            <a:off x="885371" y="1854799"/>
            <a:ext cx="2643187" cy="584775"/>
          </a:xfrm>
          <a:prstGeom prst="rect">
            <a:avLst/>
          </a:prstGeom>
          <a:noFill/>
        </p:spPr>
        <p:txBody>
          <a:bodyPr wrap="square">
            <a:spAutoFit/>
          </a:bodyPr>
          <a:lstStyle/>
          <a:p>
            <a:r>
              <a:rPr lang="zh-CN" altLang="en-US" sz="3200" dirty="0">
                <a:solidFill>
                  <a:schemeClr val="accent1">
                    <a:lumMod val="50000"/>
                  </a:schemeClr>
                </a:solidFill>
                <a:latin typeface="+mj-ea"/>
                <a:ea typeface="+mj-ea"/>
              </a:rPr>
              <a:t>婚姻家庭</a:t>
            </a:r>
          </a:p>
        </p:txBody>
      </p:sp>
      <p:sp>
        <p:nvSpPr>
          <p:cNvPr id="8" name="文本框 7">
            <a:extLst>
              <a:ext uri="{FF2B5EF4-FFF2-40B4-BE49-F238E27FC236}">
                <a16:creationId xmlns:a16="http://schemas.microsoft.com/office/drawing/2014/main" id="{00B3A2B4-30E8-73CB-3928-B597136184F5}"/>
              </a:ext>
            </a:extLst>
          </p:cNvPr>
          <p:cNvSpPr txBox="1"/>
          <p:nvPr/>
        </p:nvSpPr>
        <p:spPr>
          <a:xfrm>
            <a:off x="3443336" y="259259"/>
            <a:ext cx="7441769" cy="769441"/>
          </a:xfrm>
          <a:prstGeom prst="rect">
            <a:avLst/>
          </a:prstGeom>
          <a:noFill/>
        </p:spPr>
        <p:txBody>
          <a:bodyPr wrap="square">
            <a:spAutoFit/>
          </a:bodyPr>
          <a:lstStyle/>
          <a:p>
            <a:pPr algn="r"/>
            <a:r>
              <a:rPr lang="zh-CN" altLang="en-US" sz="4400" b="1" spc="-150" dirty="0">
                <a:solidFill>
                  <a:schemeClr val="accent1">
                    <a:lumMod val="75000"/>
                  </a:schemeClr>
                </a:solidFill>
              </a:rPr>
              <a:t>Karl Heinrich Marx</a:t>
            </a:r>
          </a:p>
        </p:txBody>
      </p:sp>
      <p:sp>
        <p:nvSpPr>
          <p:cNvPr id="12" name="文本框 11">
            <a:extLst>
              <a:ext uri="{FF2B5EF4-FFF2-40B4-BE49-F238E27FC236}">
                <a16:creationId xmlns:a16="http://schemas.microsoft.com/office/drawing/2014/main" id="{956C9A46-27DA-43E5-0864-C6E7C745E30A}"/>
              </a:ext>
            </a:extLst>
          </p:cNvPr>
          <p:cNvSpPr txBox="1"/>
          <p:nvPr/>
        </p:nvSpPr>
        <p:spPr>
          <a:xfrm>
            <a:off x="885371" y="2676308"/>
            <a:ext cx="5476194" cy="2774477"/>
          </a:xfrm>
          <a:prstGeom prst="rect">
            <a:avLst/>
          </a:prstGeom>
          <a:noFill/>
        </p:spPr>
        <p:txBody>
          <a:bodyPr wrap="square">
            <a:spAutoFit/>
          </a:bodyPr>
          <a:lstStyle/>
          <a:p>
            <a:pPr algn="just">
              <a:lnSpc>
                <a:spcPct val="130000"/>
              </a:lnSpc>
              <a:spcBef>
                <a:spcPts val="600"/>
              </a:spcBef>
              <a:spcAft>
                <a:spcPts val="600"/>
              </a:spcAft>
            </a:pPr>
            <a:r>
              <a:rPr lang="zh-CN" altLang="en-US" sz="2400" dirty="0">
                <a:latin typeface="+mn-ea"/>
              </a:rPr>
              <a:t>马克思夫人燕妮</a:t>
            </a:r>
            <a:r>
              <a:rPr lang="en-US" altLang="zh-CN" sz="2400" dirty="0">
                <a:latin typeface="+mn-ea"/>
              </a:rPr>
              <a:t>·</a:t>
            </a:r>
            <a:r>
              <a:rPr lang="zh-CN" altLang="en-US" sz="2400" dirty="0">
                <a:latin typeface="+mn-ea"/>
              </a:rPr>
              <a:t>马克思</a:t>
            </a:r>
            <a:endParaRPr lang="en-US" altLang="zh-CN" sz="2400" dirty="0">
              <a:latin typeface="+mn-ea"/>
            </a:endParaRPr>
          </a:p>
          <a:p>
            <a:pPr algn="just">
              <a:lnSpc>
                <a:spcPct val="130000"/>
              </a:lnSpc>
              <a:spcBef>
                <a:spcPts val="600"/>
              </a:spcBef>
              <a:spcAft>
                <a:spcPts val="600"/>
              </a:spcAft>
            </a:pPr>
            <a:r>
              <a:rPr lang="zh-CN" altLang="en-US" sz="1600" dirty="0">
                <a:latin typeface="+mn-ea"/>
              </a:rPr>
              <a:t>诞生于特利尔一个名门望族，原名约翰娜</a:t>
            </a:r>
            <a:r>
              <a:rPr lang="en-US" altLang="zh-CN" sz="1600" dirty="0">
                <a:latin typeface="+mn-ea"/>
              </a:rPr>
              <a:t>·“</a:t>
            </a:r>
            <a:r>
              <a:rPr lang="zh-CN" altLang="en-US" sz="1600" dirty="0">
                <a:latin typeface="+mn-ea"/>
              </a:rPr>
              <a:t>珍妮”</a:t>
            </a:r>
            <a:r>
              <a:rPr lang="en-US" altLang="zh-CN" sz="1600" dirty="0">
                <a:latin typeface="+mn-ea"/>
              </a:rPr>
              <a:t>·</a:t>
            </a:r>
            <a:r>
              <a:rPr lang="zh-CN" altLang="en-US" sz="1600" dirty="0">
                <a:latin typeface="+mn-ea"/>
              </a:rPr>
              <a:t>贝尔塔</a:t>
            </a:r>
            <a:r>
              <a:rPr lang="en-US" altLang="zh-CN" sz="1600" dirty="0">
                <a:latin typeface="+mn-ea"/>
              </a:rPr>
              <a:t>·</a:t>
            </a:r>
            <a:r>
              <a:rPr lang="zh-CN" altLang="en-US" sz="1600" dirty="0">
                <a:latin typeface="+mn-ea"/>
              </a:rPr>
              <a:t>朱丽叶</a:t>
            </a:r>
            <a:r>
              <a:rPr lang="en-US" altLang="zh-CN" sz="1600" dirty="0">
                <a:latin typeface="+mn-ea"/>
              </a:rPr>
              <a:t>·</a:t>
            </a:r>
            <a:r>
              <a:rPr lang="zh-CN" altLang="en-US" sz="1600" dirty="0">
                <a:latin typeface="+mn-ea"/>
              </a:rPr>
              <a:t>冯</a:t>
            </a:r>
            <a:r>
              <a:rPr lang="en-US" altLang="zh-CN" sz="1600" dirty="0">
                <a:latin typeface="+mn-ea"/>
              </a:rPr>
              <a:t>·</a:t>
            </a:r>
            <a:r>
              <a:rPr lang="zh-CN" altLang="en-US" sz="1600" dirty="0">
                <a:latin typeface="+mn-ea"/>
              </a:rPr>
              <a:t>威斯特华伦（</a:t>
            </a:r>
            <a:r>
              <a:rPr lang="en-US" altLang="zh-CN" sz="1600" dirty="0">
                <a:latin typeface="+mn-ea"/>
              </a:rPr>
              <a:t>Johanna "Jenny" Bertha Julie von </a:t>
            </a:r>
            <a:r>
              <a:rPr lang="en-US" altLang="zh-CN" sz="1600" dirty="0" err="1">
                <a:latin typeface="+mn-ea"/>
              </a:rPr>
              <a:t>Westphalen</a:t>
            </a:r>
            <a:r>
              <a:rPr lang="zh-CN" altLang="en-US" sz="1600" dirty="0">
                <a:latin typeface="+mn-ea"/>
              </a:rPr>
              <a:t>）</a:t>
            </a:r>
            <a:endParaRPr lang="en-US" altLang="zh-CN" sz="1600" dirty="0">
              <a:latin typeface="+mn-ea"/>
            </a:endParaRPr>
          </a:p>
          <a:p>
            <a:pPr algn="just">
              <a:lnSpc>
                <a:spcPct val="130000"/>
              </a:lnSpc>
              <a:spcBef>
                <a:spcPts val="600"/>
              </a:spcBef>
              <a:spcAft>
                <a:spcPts val="600"/>
              </a:spcAft>
            </a:pPr>
            <a:r>
              <a:rPr lang="zh-CN" altLang="en-US" sz="1600" dirty="0">
                <a:latin typeface="+mn-ea"/>
              </a:rPr>
              <a:t>是一位德国社会学家，是无产阶级的、共产主义的思想家卡尔</a:t>
            </a:r>
            <a:r>
              <a:rPr lang="en-US" altLang="zh-CN" sz="1600" dirty="0">
                <a:latin typeface="+mn-ea"/>
              </a:rPr>
              <a:t>·</a:t>
            </a:r>
            <a:r>
              <a:rPr lang="zh-CN" altLang="en-US" sz="1600" dirty="0">
                <a:latin typeface="+mn-ea"/>
              </a:rPr>
              <a:t>马克思的妻子。燕妮</a:t>
            </a:r>
            <a:r>
              <a:rPr lang="en-US" altLang="zh-CN" sz="1600" dirty="0">
                <a:latin typeface="+mn-ea"/>
              </a:rPr>
              <a:t>·</a:t>
            </a:r>
            <a:r>
              <a:rPr lang="zh-CN" altLang="en-US" sz="1600" dirty="0">
                <a:latin typeface="+mn-ea"/>
              </a:rPr>
              <a:t>冯</a:t>
            </a:r>
            <a:r>
              <a:rPr lang="en-US" altLang="zh-CN" sz="1600" dirty="0">
                <a:latin typeface="+mn-ea"/>
              </a:rPr>
              <a:t>·</a:t>
            </a:r>
            <a:r>
              <a:rPr lang="zh-CN" altLang="en-US" sz="1600" dirty="0">
                <a:latin typeface="+mn-ea"/>
              </a:rPr>
              <a:t>威斯特华伦的家离马克思的家只有几分钟的路程。</a:t>
            </a:r>
            <a:endParaRPr lang="en-US" altLang="zh-CN" sz="1600" dirty="0">
              <a:latin typeface="+mn-ea"/>
            </a:endParaRPr>
          </a:p>
        </p:txBody>
      </p:sp>
      <p:sp>
        <p:nvSpPr>
          <p:cNvPr id="18" name="矩形 17">
            <a:extLst>
              <a:ext uri="{FF2B5EF4-FFF2-40B4-BE49-F238E27FC236}">
                <a16:creationId xmlns:a16="http://schemas.microsoft.com/office/drawing/2014/main" id="{5FE84E2D-37D5-208A-C1CD-8E236878EC31}"/>
              </a:ext>
            </a:extLst>
          </p:cNvPr>
          <p:cNvSpPr/>
          <p:nvPr/>
        </p:nvSpPr>
        <p:spPr>
          <a:xfrm>
            <a:off x="4884726" y="1937208"/>
            <a:ext cx="511030" cy="51103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8B0AD1E1-A728-0E87-80E3-FE6E2A003C2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590432" y="2037165"/>
            <a:ext cx="3716197" cy="3716197"/>
          </a:xfrm>
          <a:prstGeom prst="ellipse">
            <a:avLst/>
          </a:prstGeom>
          <a:ln w="38100">
            <a:solidFill>
              <a:schemeClr val="accent1">
                <a:lumMod val="40000"/>
                <a:lumOff val="60000"/>
              </a:schemeClr>
            </a:solidFill>
          </a:ln>
        </p:spPr>
      </p:pic>
      <p:sp>
        <p:nvSpPr>
          <p:cNvPr id="4" name="矩形 3">
            <a:extLst>
              <a:ext uri="{FF2B5EF4-FFF2-40B4-BE49-F238E27FC236}">
                <a16:creationId xmlns:a16="http://schemas.microsoft.com/office/drawing/2014/main" id="{2BFC5187-BFB5-D4E2-0CB3-8ABD191340B3}"/>
              </a:ext>
            </a:extLst>
          </p:cNvPr>
          <p:cNvSpPr/>
          <p:nvPr/>
        </p:nvSpPr>
        <p:spPr>
          <a:xfrm>
            <a:off x="5045529" y="2147186"/>
            <a:ext cx="1050471" cy="98665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ustDataLst>
      <p:tags r:id="rId1"/>
    </p:custDataLst>
    <p:extLst>
      <p:ext uri="{BB962C8B-B14F-4D97-AF65-F5344CB8AC3E}">
        <p14:creationId xmlns:p14="http://schemas.microsoft.com/office/powerpoint/2010/main" val="35409002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EBEDA7B-C1DD-4DA4-98BE-83B756FBBF3E}"/>
              </a:ext>
            </a:extLst>
          </p:cNvPr>
          <p:cNvSpPr>
            <a:spLocks noGrp="1"/>
          </p:cNvSpPr>
          <p:nvPr>
            <p:ph type="title"/>
          </p:nvPr>
        </p:nvSpPr>
        <p:spPr/>
        <p:txBody>
          <a:bodyPr/>
          <a:lstStyle/>
          <a:p>
            <a:r>
              <a:rPr lang="zh-CN" altLang="en-US" dirty="0"/>
              <a:t>人物生平</a:t>
            </a:r>
          </a:p>
        </p:txBody>
      </p:sp>
      <p:sp>
        <p:nvSpPr>
          <p:cNvPr id="7" name="文本框 6">
            <a:extLst>
              <a:ext uri="{FF2B5EF4-FFF2-40B4-BE49-F238E27FC236}">
                <a16:creationId xmlns:a16="http://schemas.microsoft.com/office/drawing/2014/main" id="{3DB0EFBA-74D0-1616-AB97-CDCDCC4C1FAE}"/>
              </a:ext>
            </a:extLst>
          </p:cNvPr>
          <p:cNvSpPr txBox="1"/>
          <p:nvPr/>
        </p:nvSpPr>
        <p:spPr>
          <a:xfrm>
            <a:off x="1185863" y="1453634"/>
            <a:ext cx="4721451" cy="584775"/>
          </a:xfrm>
          <a:prstGeom prst="rect">
            <a:avLst/>
          </a:prstGeom>
          <a:noFill/>
        </p:spPr>
        <p:txBody>
          <a:bodyPr wrap="square">
            <a:spAutoFit/>
          </a:bodyPr>
          <a:lstStyle/>
          <a:p>
            <a:r>
              <a:rPr lang="zh-CN" altLang="en-US" sz="3200" dirty="0">
                <a:solidFill>
                  <a:schemeClr val="accent1">
                    <a:lumMod val="50000"/>
                  </a:schemeClr>
                </a:solidFill>
                <a:latin typeface="+mj-ea"/>
                <a:ea typeface="+mj-ea"/>
              </a:rPr>
              <a:t>与恩格斯的友谊</a:t>
            </a:r>
          </a:p>
        </p:txBody>
      </p:sp>
      <p:sp>
        <p:nvSpPr>
          <p:cNvPr id="8" name="文本框 7">
            <a:extLst>
              <a:ext uri="{FF2B5EF4-FFF2-40B4-BE49-F238E27FC236}">
                <a16:creationId xmlns:a16="http://schemas.microsoft.com/office/drawing/2014/main" id="{00B3A2B4-30E8-73CB-3928-B597136184F5}"/>
              </a:ext>
            </a:extLst>
          </p:cNvPr>
          <p:cNvSpPr txBox="1"/>
          <p:nvPr/>
        </p:nvSpPr>
        <p:spPr>
          <a:xfrm>
            <a:off x="3443336" y="259259"/>
            <a:ext cx="7441769" cy="769441"/>
          </a:xfrm>
          <a:prstGeom prst="rect">
            <a:avLst/>
          </a:prstGeom>
          <a:noFill/>
        </p:spPr>
        <p:txBody>
          <a:bodyPr wrap="square">
            <a:spAutoFit/>
          </a:bodyPr>
          <a:lstStyle/>
          <a:p>
            <a:pPr algn="r"/>
            <a:r>
              <a:rPr lang="zh-CN" altLang="en-US" sz="4400" b="1" spc="-150" dirty="0">
                <a:solidFill>
                  <a:schemeClr val="accent1">
                    <a:lumMod val="75000"/>
                  </a:schemeClr>
                </a:solidFill>
              </a:rPr>
              <a:t>Karl Heinrich Marx</a:t>
            </a:r>
          </a:p>
        </p:txBody>
      </p:sp>
      <p:sp>
        <p:nvSpPr>
          <p:cNvPr id="12" name="文本框 11">
            <a:extLst>
              <a:ext uri="{FF2B5EF4-FFF2-40B4-BE49-F238E27FC236}">
                <a16:creationId xmlns:a16="http://schemas.microsoft.com/office/drawing/2014/main" id="{956C9A46-27DA-43E5-0864-C6E7C745E30A}"/>
              </a:ext>
            </a:extLst>
          </p:cNvPr>
          <p:cNvSpPr txBox="1"/>
          <p:nvPr/>
        </p:nvSpPr>
        <p:spPr>
          <a:xfrm>
            <a:off x="1057388" y="5757215"/>
            <a:ext cx="10077223" cy="386131"/>
          </a:xfrm>
          <a:prstGeom prst="rect">
            <a:avLst/>
          </a:prstGeom>
          <a:noFill/>
        </p:spPr>
        <p:txBody>
          <a:bodyPr wrap="square">
            <a:spAutoFit/>
          </a:bodyPr>
          <a:lstStyle/>
          <a:p>
            <a:pPr algn="ctr">
              <a:lnSpc>
                <a:spcPct val="130000"/>
              </a:lnSpc>
              <a:spcBef>
                <a:spcPts val="600"/>
              </a:spcBef>
              <a:spcAft>
                <a:spcPts val="600"/>
              </a:spcAft>
            </a:pPr>
            <a:r>
              <a:rPr lang="en-US" altLang="zh-CN" sz="1600" dirty="0">
                <a:latin typeface="+mn-ea"/>
              </a:rPr>
              <a:t>1844</a:t>
            </a:r>
            <a:r>
              <a:rPr lang="zh-CN" altLang="en-US" sz="1600" dirty="0">
                <a:latin typeface="+mn-ea"/>
              </a:rPr>
              <a:t>年</a:t>
            </a:r>
            <a:r>
              <a:rPr lang="en-US" altLang="zh-CN" sz="1600" dirty="0">
                <a:latin typeface="+mn-ea"/>
              </a:rPr>
              <a:t>9</a:t>
            </a:r>
            <a:r>
              <a:rPr lang="zh-CN" altLang="en-US" sz="1600" dirty="0">
                <a:latin typeface="+mn-ea"/>
              </a:rPr>
              <a:t>月，恩格斯到访巴黎，两人并肩开始了对科学社会主义的研究，并结成了深厚的友谊。</a:t>
            </a:r>
            <a:endParaRPr lang="en-US" altLang="zh-CN" sz="1600" dirty="0">
              <a:latin typeface="+mn-ea"/>
            </a:endParaRPr>
          </a:p>
        </p:txBody>
      </p:sp>
      <p:pic>
        <p:nvPicPr>
          <p:cNvPr id="9" name="图片 8">
            <a:extLst>
              <a:ext uri="{FF2B5EF4-FFF2-40B4-BE49-F238E27FC236}">
                <a16:creationId xmlns:a16="http://schemas.microsoft.com/office/drawing/2014/main" id="{9823FA17-84E1-7F43-DA14-C1F9916E5911}"/>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rcRect/>
          <a:stretch/>
        </p:blipFill>
        <p:spPr>
          <a:xfrm>
            <a:off x="1359489" y="2524899"/>
            <a:ext cx="4626001" cy="2879467"/>
          </a:xfrm>
          <a:prstGeom prst="rect">
            <a:avLst/>
          </a:prstGeom>
        </p:spPr>
      </p:pic>
      <p:pic>
        <p:nvPicPr>
          <p:cNvPr id="10" name="图片 9">
            <a:extLst>
              <a:ext uri="{FF2B5EF4-FFF2-40B4-BE49-F238E27FC236}">
                <a16:creationId xmlns:a16="http://schemas.microsoft.com/office/drawing/2014/main" id="{9617F8E8-1C21-A01F-650A-AA548D1756E3}"/>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saturation sat="33000"/>
                    </a14:imgEffect>
                  </a14:imgLayer>
                </a14:imgProps>
              </a:ext>
              <a:ext uri="{28A0092B-C50C-407E-A947-70E740481C1C}">
                <a14:useLocalDpi xmlns:a14="http://schemas.microsoft.com/office/drawing/2010/main"/>
              </a:ext>
            </a:extLst>
          </a:blip>
          <a:srcRect/>
          <a:stretch/>
        </p:blipFill>
        <p:spPr>
          <a:xfrm>
            <a:off x="6406118" y="2524898"/>
            <a:ext cx="4626001" cy="2879467"/>
          </a:xfrm>
          <a:prstGeom prst="rect">
            <a:avLst/>
          </a:prstGeom>
        </p:spPr>
      </p:pic>
      <p:sp>
        <p:nvSpPr>
          <p:cNvPr id="18" name="矩形 17">
            <a:extLst>
              <a:ext uri="{FF2B5EF4-FFF2-40B4-BE49-F238E27FC236}">
                <a16:creationId xmlns:a16="http://schemas.microsoft.com/office/drawing/2014/main" id="{5FE84E2D-37D5-208A-C1CD-8E236878EC31}"/>
              </a:ext>
            </a:extLst>
          </p:cNvPr>
          <p:cNvSpPr/>
          <p:nvPr/>
        </p:nvSpPr>
        <p:spPr>
          <a:xfrm>
            <a:off x="10681330" y="1776799"/>
            <a:ext cx="906561" cy="90656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34584627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EBEDA7B-C1DD-4DA4-98BE-83B756FBBF3E}"/>
              </a:ext>
            </a:extLst>
          </p:cNvPr>
          <p:cNvSpPr>
            <a:spLocks noGrp="1"/>
          </p:cNvSpPr>
          <p:nvPr>
            <p:ph type="title"/>
          </p:nvPr>
        </p:nvSpPr>
        <p:spPr/>
        <p:txBody>
          <a:bodyPr/>
          <a:lstStyle/>
          <a:p>
            <a:r>
              <a:rPr lang="zh-CN" altLang="en-US" dirty="0"/>
              <a:t>人物生平</a:t>
            </a:r>
          </a:p>
        </p:txBody>
      </p:sp>
      <p:sp>
        <p:nvSpPr>
          <p:cNvPr id="7" name="文本框 6">
            <a:extLst>
              <a:ext uri="{FF2B5EF4-FFF2-40B4-BE49-F238E27FC236}">
                <a16:creationId xmlns:a16="http://schemas.microsoft.com/office/drawing/2014/main" id="{3DB0EFBA-74D0-1616-AB97-CDCDCC4C1FAE}"/>
              </a:ext>
            </a:extLst>
          </p:cNvPr>
          <p:cNvSpPr txBox="1"/>
          <p:nvPr/>
        </p:nvSpPr>
        <p:spPr>
          <a:xfrm>
            <a:off x="6096000" y="1776799"/>
            <a:ext cx="4721451" cy="584775"/>
          </a:xfrm>
          <a:prstGeom prst="rect">
            <a:avLst/>
          </a:prstGeom>
          <a:noFill/>
        </p:spPr>
        <p:txBody>
          <a:bodyPr wrap="square">
            <a:spAutoFit/>
          </a:bodyPr>
          <a:lstStyle/>
          <a:p>
            <a:r>
              <a:rPr lang="zh-CN" altLang="en-US" sz="3200" dirty="0">
                <a:solidFill>
                  <a:schemeClr val="accent1">
                    <a:lumMod val="50000"/>
                  </a:schemeClr>
                </a:solidFill>
                <a:latin typeface="+mj-ea"/>
                <a:ea typeface="+mj-ea"/>
              </a:rPr>
              <a:t>晚年与逝世</a:t>
            </a:r>
          </a:p>
        </p:txBody>
      </p:sp>
      <p:sp>
        <p:nvSpPr>
          <p:cNvPr id="8" name="文本框 7">
            <a:extLst>
              <a:ext uri="{FF2B5EF4-FFF2-40B4-BE49-F238E27FC236}">
                <a16:creationId xmlns:a16="http://schemas.microsoft.com/office/drawing/2014/main" id="{00B3A2B4-30E8-73CB-3928-B597136184F5}"/>
              </a:ext>
            </a:extLst>
          </p:cNvPr>
          <p:cNvSpPr txBox="1"/>
          <p:nvPr/>
        </p:nvSpPr>
        <p:spPr>
          <a:xfrm>
            <a:off x="3443336" y="259259"/>
            <a:ext cx="7441769" cy="769441"/>
          </a:xfrm>
          <a:prstGeom prst="rect">
            <a:avLst/>
          </a:prstGeom>
          <a:noFill/>
        </p:spPr>
        <p:txBody>
          <a:bodyPr wrap="square">
            <a:spAutoFit/>
          </a:bodyPr>
          <a:lstStyle/>
          <a:p>
            <a:pPr algn="r"/>
            <a:r>
              <a:rPr lang="zh-CN" altLang="en-US" sz="4400" b="1" spc="-150" dirty="0">
                <a:solidFill>
                  <a:schemeClr val="accent1">
                    <a:lumMod val="75000"/>
                  </a:schemeClr>
                </a:solidFill>
              </a:rPr>
              <a:t>Karl Heinrich Marx</a:t>
            </a:r>
          </a:p>
        </p:txBody>
      </p:sp>
      <p:sp>
        <p:nvSpPr>
          <p:cNvPr id="18" name="矩形 17">
            <a:extLst>
              <a:ext uri="{FF2B5EF4-FFF2-40B4-BE49-F238E27FC236}">
                <a16:creationId xmlns:a16="http://schemas.microsoft.com/office/drawing/2014/main" id="{5FE84E2D-37D5-208A-C1CD-8E236878EC31}"/>
              </a:ext>
            </a:extLst>
          </p:cNvPr>
          <p:cNvSpPr/>
          <p:nvPr/>
        </p:nvSpPr>
        <p:spPr>
          <a:xfrm>
            <a:off x="10681330" y="1776799"/>
            <a:ext cx="906561" cy="90656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1CF9B5A6-A36B-D60B-2CAC-9DB0EA219085}"/>
              </a:ext>
            </a:extLst>
          </p:cNvPr>
          <p:cNvSpPr txBox="1"/>
          <p:nvPr/>
        </p:nvSpPr>
        <p:spPr>
          <a:xfrm>
            <a:off x="6096000" y="2500404"/>
            <a:ext cx="4431242" cy="2140779"/>
          </a:xfrm>
          <a:prstGeom prst="rect">
            <a:avLst/>
          </a:prstGeom>
          <a:noFill/>
        </p:spPr>
        <p:txBody>
          <a:bodyPr wrap="square">
            <a:spAutoFit/>
          </a:bodyPr>
          <a:lstStyle/>
          <a:p>
            <a:pPr algn="just">
              <a:lnSpc>
                <a:spcPct val="130000"/>
              </a:lnSpc>
              <a:spcBef>
                <a:spcPts val="600"/>
              </a:spcBef>
              <a:spcAft>
                <a:spcPts val="600"/>
              </a:spcAft>
            </a:pPr>
            <a:r>
              <a:rPr lang="en-US" altLang="zh-CN" sz="1600" dirty="0">
                <a:latin typeface="+mn-ea"/>
              </a:rPr>
              <a:t>1864</a:t>
            </a:r>
            <a:r>
              <a:rPr lang="zh-CN" altLang="en-US" sz="1600" dirty="0">
                <a:latin typeface="+mn-ea"/>
              </a:rPr>
              <a:t>年</a:t>
            </a:r>
            <a:r>
              <a:rPr lang="en-US" altLang="zh-CN" sz="1600" dirty="0">
                <a:latin typeface="+mn-ea"/>
              </a:rPr>
              <a:t>9</a:t>
            </a:r>
            <a:r>
              <a:rPr lang="zh-CN" altLang="en-US" sz="1600" dirty="0">
                <a:latin typeface="+mn-ea"/>
              </a:rPr>
              <a:t>月</a:t>
            </a:r>
            <a:r>
              <a:rPr lang="en-US" altLang="zh-CN" sz="1600" dirty="0">
                <a:latin typeface="+mn-ea"/>
              </a:rPr>
              <a:t>28</a:t>
            </a:r>
            <a:r>
              <a:rPr lang="zh-CN" altLang="en-US" sz="1600" dirty="0">
                <a:latin typeface="+mn-ea"/>
              </a:rPr>
              <a:t>日，马克思参加第一国际成立大会，被选入领导委员会。</a:t>
            </a:r>
            <a:endParaRPr lang="en-US" altLang="zh-CN" sz="1600" dirty="0">
              <a:latin typeface="+mn-ea"/>
            </a:endParaRPr>
          </a:p>
          <a:p>
            <a:pPr algn="just">
              <a:lnSpc>
                <a:spcPct val="130000"/>
              </a:lnSpc>
              <a:spcBef>
                <a:spcPts val="600"/>
              </a:spcBef>
              <a:spcAft>
                <a:spcPts val="600"/>
              </a:spcAft>
            </a:pPr>
            <a:r>
              <a:rPr lang="zh-CN" altLang="en-US" sz="1600" dirty="0">
                <a:latin typeface="+mn-ea"/>
              </a:rPr>
              <a:t>他为国际起草</a:t>
            </a:r>
            <a:r>
              <a:rPr lang="en-US" altLang="zh-CN" sz="1600" dirty="0">
                <a:latin typeface="+mn-ea"/>
              </a:rPr>
              <a:t>《</a:t>
            </a:r>
            <a:r>
              <a:rPr lang="zh-CN" altLang="en-US" sz="1600" dirty="0">
                <a:latin typeface="+mn-ea"/>
              </a:rPr>
              <a:t>成立宣言</a:t>
            </a:r>
            <a:r>
              <a:rPr lang="en-US" altLang="zh-CN" sz="1600" dirty="0">
                <a:latin typeface="+mn-ea"/>
              </a:rPr>
              <a:t>》《</a:t>
            </a:r>
            <a:r>
              <a:rPr lang="zh-CN" altLang="en-US" sz="1600" dirty="0">
                <a:latin typeface="+mn-ea"/>
              </a:rPr>
              <a:t>临时章程</a:t>
            </a:r>
            <a:r>
              <a:rPr lang="en-US" altLang="zh-CN" sz="1600" dirty="0">
                <a:latin typeface="+mn-ea"/>
              </a:rPr>
              <a:t>》</a:t>
            </a:r>
            <a:r>
              <a:rPr lang="zh-CN" altLang="en-US" sz="1600" dirty="0">
                <a:latin typeface="+mn-ea"/>
              </a:rPr>
              <a:t>和其他重要文件。</a:t>
            </a:r>
            <a:r>
              <a:rPr lang="en-US" altLang="zh-CN" sz="1600" dirty="0">
                <a:latin typeface="+mn-ea"/>
              </a:rPr>
              <a:t>1867</a:t>
            </a:r>
            <a:r>
              <a:rPr lang="zh-CN" altLang="en-US" sz="1600" dirty="0">
                <a:latin typeface="+mn-ea"/>
              </a:rPr>
              <a:t>年</a:t>
            </a:r>
            <a:r>
              <a:rPr lang="en-US" altLang="zh-CN" sz="1600" dirty="0">
                <a:latin typeface="+mn-ea"/>
              </a:rPr>
              <a:t>9</a:t>
            </a:r>
            <a:r>
              <a:rPr lang="zh-CN" altLang="en-US" sz="1600" dirty="0">
                <a:latin typeface="+mn-ea"/>
              </a:rPr>
              <a:t>月</a:t>
            </a:r>
            <a:r>
              <a:rPr lang="en-US" altLang="zh-CN" sz="1600" dirty="0">
                <a:latin typeface="+mn-ea"/>
              </a:rPr>
              <a:t>14</a:t>
            </a:r>
            <a:r>
              <a:rPr lang="zh-CN" altLang="en-US" sz="1600" dirty="0">
                <a:latin typeface="+mn-ea"/>
              </a:rPr>
              <a:t>日，</a:t>
            </a:r>
            <a:r>
              <a:rPr lang="en-US" altLang="zh-CN" sz="1600" dirty="0">
                <a:latin typeface="+mn-ea"/>
              </a:rPr>
              <a:t>《</a:t>
            </a:r>
            <a:r>
              <a:rPr lang="zh-CN" altLang="en-US" sz="1600" dirty="0">
                <a:latin typeface="+mn-ea"/>
              </a:rPr>
              <a:t>资本论</a:t>
            </a:r>
            <a:r>
              <a:rPr lang="en-US" altLang="zh-CN" sz="1600" dirty="0">
                <a:latin typeface="+mn-ea"/>
              </a:rPr>
              <a:t>》</a:t>
            </a:r>
            <a:r>
              <a:rPr lang="zh-CN" altLang="en-US" sz="1600" dirty="0">
                <a:latin typeface="+mn-ea"/>
              </a:rPr>
              <a:t>第一卷出版。后两卷为在马克思死后，由恩格斯整理其遗稿，分别在</a:t>
            </a:r>
            <a:r>
              <a:rPr lang="en-US" altLang="zh-CN" sz="1600" dirty="0">
                <a:latin typeface="+mn-ea"/>
              </a:rPr>
              <a:t>1885</a:t>
            </a:r>
            <a:r>
              <a:rPr lang="zh-CN" altLang="en-US" sz="1600" dirty="0">
                <a:latin typeface="+mn-ea"/>
              </a:rPr>
              <a:t>年、</a:t>
            </a:r>
            <a:r>
              <a:rPr lang="en-US" altLang="zh-CN" sz="1600" dirty="0">
                <a:latin typeface="+mn-ea"/>
              </a:rPr>
              <a:t>1894</a:t>
            </a:r>
            <a:r>
              <a:rPr lang="zh-CN" altLang="en-US" sz="1600" dirty="0">
                <a:latin typeface="+mn-ea"/>
              </a:rPr>
              <a:t>年出版。</a:t>
            </a:r>
            <a:endParaRPr lang="en-US" altLang="zh-CN" sz="1600" dirty="0">
              <a:latin typeface="+mn-ea"/>
            </a:endParaRPr>
          </a:p>
        </p:txBody>
      </p:sp>
      <p:pic>
        <p:nvPicPr>
          <p:cNvPr id="14" name="图片 13">
            <a:extLst>
              <a:ext uri="{FF2B5EF4-FFF2-40B4-BE49-F238E27FC236}">
                <a16:creationId xmlns:a16="http://schemas.microsoft.com/office/drawing/2014/main" id="{1BC4A67C-378B-A7DE-0ED7-BB521C9A2918}"/>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rcRect/>
          <a:stretch/>
        </p:blipFill>
        <p:spPr>
          <a:xfrm>
            <a:off x="894318" y="1826531"/>
            <a:ext cx="4431242" cy="3204938"/>
          </a:xfrm>
          <a:prstGeom prst="round2DiagRect">
            <a:avLst>
              <a:gd name="adj1" fmla="val 0"/>
              <a:gd name="adj2" fmla="val 0"/>
            </a:avLst>
          </a:prstGeom>
          <a:ln w="88900" cap="sq">
            <a:solidFill>
              <a:srgbClr val="FFFFFF"/>
            </a:solidFill>
            <a:miter lim="800000"/>
          </a:ln>
          <a:effectLst/>
        </p:spPr>
      </p:pic>
      <p:sp>
        <p:nvSpPr>
          <p:cNvPr id="15" name="矩形 14">
            <a:extLst>
              <a:ext uri="{FF2B5EF4-FFF2-40B4-BE49-F238E27FC236}">
                <a16:creationId xmlns:a16="http://schemas.microsoft.com/office/drawing/2014/main" id="{FBE35A44-39F0-5C68-A6DE-32BAC52947A2}"/>
              </a:ext>
            </a:extLst>
          </p:cNvPr>
          <p:cNvSpPr/>
          <p:nvPr/>
        </p:nvSpPr>
        <p:spPr>
          <a:xfrm>
            <a:off x="4500727" y="4641183"/>
            <a:ext cx="1050471" cy="98665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 name="图片 3">
            <a:extLst>
              <a:ext uri="{FF2B5EF4-FFF2-40B4-BE49-F238E27FC236}">
                <a16:creationId xmlns:a16="http://schemas.microsoft.com/office/drawing/2014/main" id="{7F6C56D2-048A-52CF-250F-4DC34013E4A0}"/>
              </a:ext>
            </a:extLst>
          </p:cNvPr>
          <p:cNvPicPr>
            <a:picLocks noChangeAspect="1"/>
          </p:cNvPicPr>
          <p:nvPr/>
        </p:nvPicPr>
        <p:blipFill>
          <a:blip r:embed="rId5"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5958439" y="3903254"/>
            <a:ext cx="5554607" cy="2332446"/>
          </a:xfrm>
          <a:prstGeom prst="rect">
            <a:avLst/>
          </a:prstGeom>
        </p:spPr>
      </p:pic>
    </p:spTree>
    <p:custDataLst>
      <p:tags r:id="rId1"/>
    </p:custDataLst>
    <p:extLst>
      <p:ext uri="{BB962C8B-B14F-4D97-AF65-F5344CB8AC3E}">
        <p14:creationId xmlns:p14="http://schemas.microsoft.com/office/powerpoint/2010/main" val="132665496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 name="ISLIDE.THEME" val="#782110"/>
</p:tagLst>
</file>

<file path=ppt/tags/tag10.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1.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2.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3.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4.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5.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6.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7.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8.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2.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3.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4.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5.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6.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7.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8.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9.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heme/theme1.xml><?xml version="1.0" encoding="utf-8"?>
<a:theme xmlns:a="http://schemas.openxmlformats.org/drawingml/2006/main" name="51PPT模板网">
  <a:themeElements>
    <a:clrScheme name="橙红色">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自定义 3">
      <a:majorFont>
        <a:latin typeface="Arial"/>
        <a:ea typeface="思源黑体 CN Heavy"/>
        <a:cs typeface=""/>
      </a:majorFont>
      <a:minorFont>
        <a:latin typeface="Arial"/>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Default.potx" id="{1D9758C4-BF53-48D5-9F51-21F468A6C710}" vid="{F0E1EFAF-5478-48F0-8152-DA9350739AF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PresentationDefault</Template>
  <TotalTime>594</TotalTime>
  <Words>1395</Words>
  <Application>Microsoft Office PowerPoint</Application>
  <PresentationFormat>宽屏</PresentationFormat>
  <Paragraphs>177</Paragraphs>
  <Slides>23</Slides>
  <Notes>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23</vt:i4>
      </vt:variant>
    </vt:vector>
  </HeadingPairs>
  <TitlesOfParts>
    <vt:vector size="34" baseType="lpstr">
      <vt:lpstr>Helvetica Neue</vt:lpstr>
      <vt:lpstr>OPPOSans H</vt:lpstr>
      <vt:lpstr>OPPOSans M</vt:lpstr>
      <vt:lpstr>阿里巴巴普惠体 2.0 55 Regular</vt:lpstr>
      <vt:lpstr>阿里巴巴普惠体 2.0 65 Medium</vt:lpstr>
      <vt:lpstr>等线</vt:lpstr>
      <vt:lpstr>思源黑体 CN Heavy</vt:lpstr>
      <vt:lpstr>思源黑体 CN Normal</vt:lpstr>
      <vt:lpstr>Arial</vt:lpstr>
      <vt:lpstr>Wingdings</vt:lpstr>
      <vt:lpstr>51PPT模板网</vt:lpstr>
      <vt:lpstr>思想的力量</vt:lpstr>
      <vt:lpstr>PowerPoint 演示文稿</vt:lpstr>
      <vt:lpstr>人物生平</vt:lpstr>
      <vt:lpstr>人物生平</vt:lpstr>
      <vt:lpstr>人物生平</vt:lpstr>
      <vt:lpstr>人物生平</vt:lpstr>
      <vt:lpstr>人物生平</vt:lpstr>
      <vt:lpstr>人物生平</vt:lpstr>
      <vt:lpstr>人物生平</vt:lpstr>
      <vt:lpstr>人物生平</vt:lpstr>
      <vt:lpstr>主要成就</vt:lpstr>
      <vt:lpstr>主要成就</vt:lpstr>
      <vt:lpstr>主要成就</vt:lpstr>
      <vt:lpstr>主要成就</vt:lpstr>
      <vt:lpstr>个人专著</vt:lpstr>
      <vt:lpstr>个人专著</vt:lpstr>
      <vt:lpstr>个人专著</vt:lpstr>
      <vt:lpstr>个人语录</vt:lpstr>
      <vt:lpstr>个人语录</vt:lpstr>
      <vt:lpstr>个人语录</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橙红色学术风人物介绍ppt模板</dc:title>
  <dc:creator>蓝色贝雷</dc:creator>
  <cp:keywords>P界达人</cp:keywords>
  <dc:description>51PPT模板网，幻灯片演示模板及素材免费下载！_x000d_
51PPT模板网 唯一访问网址：www.51pptmoban.com</dc:description>
  <cp:lastModifiedBy>user Power</cp:lastModifiedBy>
  <cp:revision>20</cp:revision>
  <dcterms:created xsi:type="dcterms:W3CDTF">2021-10-26T10:37:55Z</dcterms:created>
  <dcterms:modified xsi:type="dcterms:W3CDTF">2023-08-16T02:31:41Z</dcterms:modified>
</cp:coreProperties>
</file>